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6" r:id="rId5"/>
    <p:sldId id="301" r:id="rId6"/>
    <p:sldId id="299" r:id="rId7"/>
    <p:sldId id="261" r:id="rId8"/>
    <p:sldId id="298" r:id="rId9"/>
    <p:sldId id="262" r:id="rId10"/>
    <p:sldId id="263" r:id="rId11"/>
    <p:sldId id="300" r:id="rId12"/>
    <p:sldId id="29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4400059-293E-4EB1-BAA6-CCC4DD825C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3" t="61493" r="76278" b="33930"/>
          <a:stretch/>
        </p:blipFill>
        <p:spPr>
          <a:xfrm>
            <a:off x="280632" y="339024"/>
            <a:ext cx="1657350" cy="120837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6AC331-5210-4F1E-A356-AE07AE6591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282" y="509438"/>
            <a:ext cx="9829800" cy="556260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971D95D-D5B2-4C09-8D38-F2523FD9A691}"/>
              </a:ext>
            </a:extLst>
          </p:cNvPr>
          <p:cNvSpPr/>
          <p:nvPr/>
        </p:nvSpPr>
        <p:spPr>
          <a:xfrm>
            <a:off x="8939284" y="1233496"/>
            <a:ext cx="627797" cy="627797"/>
          </a:xfrm>
          <a:prstGeom prst="roundRec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5BC4BA-A5CC-4E44-B40D-22BE5EE55340}"/>
              </a:ext>
            </a:extLst>
          </p:cNvPr>
          <p:cNvSpPr/>
          <p:nvPr/>
        </p:nvSpPr>
        <p:spPr>
          <a:xfrm>
            <a:off x="1610436" y="3425588"/>
            <a:ext cx="750627" cy="600502"/>
          </a:xfrm>
          <a:prstGeom prst="round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A5A5FE2-A220-460D-8C1C-44CF135E353F}"/>
              </a:ext>
            </a:extLst>
          </p:cNvPr>
          <p:cNvSpPr/>
          <p:nvPr/>
        </p:nvSpPr>
        <p:spPr>
          <a:xfrm>
            <a:off x="3712334" y="4858604"/>
            <a:ext cx="736979" cy="791569"/>
          </a:xfrm>
          <a:prstGeom prst="roundRect">
            <a:avLst/>
          </a:prstGeom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2AA4E3F-E523-46A4-8762-A55FF6FAD215}"/>
              </a:ext>
            </a:extLst>
          </p:cNvPr>
          <p:cNvSpPr/>
          <p:nvPr/>
        </p:nvSpPr>
        <p:spPr>
          <a:xfrm>
            <a:off x="4585648" y="4981433"/>
            <a:ext cx="736980" cy="668740"/>
          </a:xfrm>
          <a:prstGeom prst="roundRect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8903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866785" y="2447062"/>
            <a:ext cx="39806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08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746" y="372600"/>
            <a:ext cx="7931440" cy="54321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94184" y="5354744"/>
            <a:ext cx="90381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HẸN GẶP LẠI </a:t>
            </a:r>
            <a:r>
              <a:rPr lang="en-US" sz="7200" b="1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CÁC con!</a:t>
            </a:r>
            <a:endParaRPr lang="en-US" sz="7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812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114FC54B-F506-402E-85C5-DC0D74668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6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E7BFFF65-F98F-407C-B83B-83BD0FA4FBC4}"/>
              </a:ext>
            </a:extLst>
          </p:cNvPr>
          <p:cNvGrpSpPr/>
          <p:nvPr/>
        </p:nvGrpSpPr>
        <p:grpSpPr>
          <a:xfrm>
            <a:off x="4460585" y="13299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66028E53-85FE-4CD5-8231-59FE08155555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0DD6907F-A282-44F0-B338-F67271DFA58A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1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B81E170B-BBA0-45A4-9955-ED6DE57AA829}"/>
              </a:ext>
            </a:extLst>
          </p:cNvPr>
          <p:cNvSpPr txBox="1"/>
          <p:nvPr/>
        </p:nvSpPr>
        <p:spPr>
          <a:xfrm>
            <a:off x="3149096" y="3102154"/>
            <a:ext cx="57160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08414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FEA1B851-4AF6-4941-A949-21B26CA019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110425" y="188339"/>
            <a:ext cx="3022600" cy="13159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17AD08-55FA-4F5D-BF73-CDFD9472F3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7507" b="51575" l="28425" r="47603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028" t="35749" r="50000" b="46667"/>
          <a:stretch/>
        </p:blipFill>
        <p:spPr>
          <a:xfrm>
            <a:off x="1350241" y="1367904"/>
            <a:ext cx="4047336" cy="452880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707738" y="2342249"/>
            <a:ext cx="51347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397576" y="3213754"/>
            <a:ext cx="52676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chua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4" y="4085259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B94EC9-82BA-448B-97BC-FC4F5A886BB2}"/>
              </a:ext>
            </a:extLst>
          </p:cNvPr>
          <p:cNvSpPr txBox="1"/>
          <p:nvPr/>
        </p:nvSpPr>
        <p:spPr>
          <a:xfrm>
            <a:off x="5818703" y="5388875"/>
            <a:ext cx="4273963" cy="101566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6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6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chục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2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676400" y="685800"/>
            <a:ext cx="5867400" cy="4419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58" r="54910"/>
          <a:stretch>
            <a:fillRect/>
          </a:stretch>
        </p:blipFill>
        <p:spPr bwMode="auto">
          <a:xfrm>
            <a:off x="1600200" y="914400"/>
            <a:ext cx="4114800" cy="4114800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 l="30068" t="25720" r="65436" b="57818"/>
          <a:stretch>
            <a:fillRect/>
          </a:stretch>
        </p:blipFill>
        <p:spPr bwMode="auto">
          <a:xfrm>
            <a:off x="6248400" y="3200400"/>
            <a:ext cx="960120" cy="872836"/>
          </a:xfrm>
          <a:prstGeom prst="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7741920" y="2387768"/>
            <a:ext cx="1600200" cy="1015663"/>
            <a:chOff x="6019800" y="2362200"/>
            <a:chExt cx="1600200" cy="1015663"/>
          </a:xfrm>
        </p:grpSpPr>
        <p:cxnSp>
          <p:nvCxnSpPr>
            <p:cNvPr id="7" name="Straight Arrow Connector 6"/>
            <p:cNvCxnSpPr>
              <a:stCxn id="5" idx="3"/>
            </p:cNvCxnSpPr>
            <p:nvPr/>
          </p:nvCxnSpPr>
          <p:spPr>
            <a:xfrm>
              <a:off x="6019800" y="2895600"/>
              <a:ext cx="609600" cy="1588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629400" y="2362200"/>
              <a:ext cx="990600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39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3">
            <a:extLst>
              <a:ext uri="{FF2B5EF4-FFF2-40B4-BE49-F238E27FC236}">
                <a16:creationId xmlns:a16="http://schemas.microsoft.com/office/drawing/2014/main" id="{6A6AF421-5E92-4DDA-B5E2-7B06E24F1A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427413"/>
              </p:ext>
            </p:extLst>
          </p:nvPr>
        </p:nvGraphicFramePr>
        <p:xfrm>
          <a:off x="398670" y="424070"/>
          <a:ext cx="11105321" cy="55523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4417">
                  <a:extLst>
                    <a:ext uri="{9D8B030D-6E8A-4147-A177-3AD203B41FA5}">
                      <a16:colId xmlns:a16="http://schemas.microsoft.com/office/drawing/2014/main" val="2918391857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075812513"/>
                    </a:ext>
                  </a:extLst>
                </a:gridCol>
                <a:gridCol w="2027583">
                  <a:extLst>
                    <a:ext uri="{9D8B030D-6E8A-4147-A177-3AD203B41FA5}">
                      <a16:colId xmlns:a16="http://schemas.microsoft.com/office/drawing/2014/main" val="1235782681"/>
                    </a:ext>
                  </a:extLst>
                </a:gridCol>
                <a:gridCol w="2120348">
                  <a:extLst>
                    <a:ext uri="{9D8B030D-6E8A-4147-A177-3AD203B41FA5}">
                      <a16:colId xmlns:a16="http://schemas.microsoft.com/office/drawing/2014/main" val="1235228389"/>
                    </a:ext>
                  </a:extLst>
                </a:gridCol>
                <a:gridCol w="1020417">
                  <a:extLst>
                    <a:ext uri="{9D8B030D-6E8A-4147-A177-3AD203B41FA5}">
                      <a16:colId xmlns:a16="http://schemas.microsoft.com/office/drawing/2014/main" val="429655203"/>
                    </a:ext>
                  </a:extLst>
                </a:gridCol>
                <a:gridCol w="2372139">
                  <a:extLst>
                    <a:ext uri="{9D8B030D-6E8A-4147-A177-3AD203B41FA5}">
                      <a16:colId xmlns:a16="http://schemas.microsoft.com/office/drawing/2014/main" val="1760555285"/>
                    </a:ext>
                  </a:extLst>
                </a:gridCol>
              </a:tblGrid>
              <a:tr h="109288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200" b="1" dirty="0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accent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200" b="1" dirty="0">
                        <a:solidFill>
                          <a:schemeClr val="accent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4363063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1868570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966134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9117651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669049"/>
                  </a:ext>
                </a:extLst>
              </a:tr>
              <a:tr h="8918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950851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59744F7D-FE41-45D2-AAE8-CA8DE991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2" t="58758" r="68906" b="35151"/>
          <a:stretch/>
        </p:blipFill>
        <p:spPr>
          <a:xfrm>
            <a:off x="398670" y="1480930"/>
            <a:ext cx="2531165" cy="9143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356078-3FBA-496A-A8A7-D57E3C0689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64754" r="68987" b="28974"/>
          <a:stretch/>
        </p:blipFill>
        <p:spPr>
          <a:xfrm>
            <a:off x="398670" y="2395322"/>
            <a:ext cx="2531165" cy="8083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8EC4A0-3FB0-43A4-B4A0-D56D07B57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70438" r="68987" b="23290"/>
          <a:stretch/>
        </p:blipFill>
        <p:spPr>
          <a:xfrm>
            <a:off x="398670" y="3150703"/>
            <a:ext cx="2531165" cy="9773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CD9C50-E9CA-48C9-B011-FEB2624129C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1" t="76809" r="68868" b="16919"/>
          <a:stretch/>
        </p:blipFill>
        <p:spPr>
          <a:xfrm>
            <a:off x="398670" y="4181066"/>
            <a:ext cx="2531165" cy="8815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0B519A9-C6C9-41CA-9D0D-2D10B174D8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3" t="82737" r="68869" b="10990"/>
          <a:stretch/>
        </p:blipFill>
        <p:spPr>
          <a:xfrm>
            <a:off x="398670" y="5095459"/>
            <a:ext cx="2531165" cy="8481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7C62253-B1EF-4620-9EDF-22C06649F4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58678" r="31995" b="35050"/>
          <a:stretch/>
        </p:blipFill>
        <p:spPr>
          <a:xfrm>
            <a:off x="5964583" y="1544638"/>
            <a:ext cx="2173355" cy="8249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63336C-2005-42F1-BB59-0ABB9BA11DB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64558" r="32112" b="28778"/>
          <a:stretch/>
        </p:blipFill>
        <p:spPr>
          <a:xfrm>
            <a:off x="5964583" y="2386834"/>
            <a:ext cx="2173355" cy="9143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B429463-9867-4EE4-BADF-1905A8BA32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0537" r="31877" b="22627"/>
          <a:stretch/>
        </p:blipFill>
        <p:spPr>
          <a:xfrm>
            <a:off x="5951335" y="3273954"/>
            <a:ext cx="2173355" cy="9773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6E21053-B4B8-4A9C-B2FA-9821C65519B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76710" r="31877" b="17017"/>
          <a:stretch/>
        </p:blipFill>
        <p:spPr>
          <a:xfrm>
            <a:off x="5964583" y="4218960"/>
            <a:ext cx="2173355" cy="8481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83C7751-68D8-4AC2-A3DC-D3511A0ADE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17" t="82737" r="31877" b="10990"/>
          <a:stretch/>
        </p:blipFill>
        <p:spPr>
          <a:xfrm>
            <a:off x="5964583" y="5029206"/>
            <a:ext cx="2173355" cy="947227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D076D02-1767-4A10-BC7B-C8A5DAE03C41}"/>
              </a:ext>
            </a:extLst>
          </p:cNvPr>
          <p:cNvSpPr/>
          <p:nvPr/>
        </p:nvSpPr>
        <p:spPr>
          <a:xfrm>
            <a:off x="3015973" y="159356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AD94459-D64D-43F2-BF91-F97A953CCA72}"/>
              </a:ext>
            </a:extLst>
          </p:cNvPr>
          <p:cNvSpPr/>
          <p:nvPr/>
        </p:nvSpPr>
        <p:spPr>
          <a:xfrm>
            <a:off x="9270995" y="3395471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E1CBCCE1-9178-4B6D-8BB5-62E90DADF73D}"/>
              </a:ext>
            </a:extLst>
          </p:cNvPr>
          <p:cNvSpPr/>
          <p:nvPr/>
        </p:nvSpPr>
        <p:spPr>
          <a:xfrm>
            <a:off x="3015973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577579E-149A-476E-B6D6-6E1A0CB96948}"/>
              </a:ext>
            </a:extLst>
          </p:cNvPr>
          <p:cNvSpPr/>
          <p:nvPr/>
        </p:nvSpPr>
        <p:spPr>
          <a:xfrm>
            <a:off x="3015973" y="332581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EB4AC0D1-44E6-4435-833C-99D26F4E40EE}"/>
              </a:ext>
            </a:extLst>
          </p:cNvPr>
          <p:cNvSpPr/>
          <p:nvPr/>
        </p:nvSpPr>
        <p:spPr>
          <a:xfrm>
            <a:off x="3105977" y="4265681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92FEC4F-E49B-4247-8B48-ED407A42B1B2}"/>
              </a:ext>
            </a:extLst>
          </p:cNvPr>
          <p:cNvSpPr/>
          <p:nvPr/>
        </p:nvSpPr>
        <p:spPr>
          <a:xfrm>
            <a:off x="3105976" y="5205546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0247E091-8698-40FD-B638-FBDB67B8F791}"/>
              </a:ext>
            </a:extLst>
          </p:cNvPr>
          <p:cNvSpPr/>
          <p:nvPr/>
        </p:nvSpPr>
        <p:spPr>
          <a:xfrm>
            <a:off x="8177694" y="1581962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CD3F578-5381-4A9B-95E6-4D3605F07DC3}"/>
              </a:ext>
            </a:extLst>
          </p:cNvPr>
          <p:cNvSpPr/>
          <p:nvPr/>
        </p:nvSpPr>
        <p:spPr>
          <a:xfrm>
            <a:off x="8177694" y="25119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5738261-2DA8-4345-BBC4-D07A63C12980}"/>
              </a:ext>
            </a:extLst>
          </p:cNvPr>
          <p:cNvSpPr/>
          <p:nvPr/>
        </p:nvSpPr>
        <p:spPr>
          <a:xfrm>
            <a:off x="8137938" y="3369824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725F435-3348-4614-85F5-939286481D4C}"/>
              </a:ext>
            </a:extLst>
          </p:cNvPr>
          <p:cNvSpPr/>
          <p:nvPr/>
        </p:nvSpPr>
        <p:spPr>
          <a:xfrm>
            <a:off x="8104806" y="4263879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484E832A-C1C2-4955-BF8C-1BED1012FA58}"/>
              </a:ext>
            </a:extLst>
          </p:cNvPr>
          <p:cNvSpPr/>
          <p:nvPr/>
        </p:nvSpPr>
        <p:spPr>
          <a:xfrm>
            <a:off x="8204199" y="5146087"/>
            <a:ext cx="801757" cy="712327"/>
          </a:xfrm>
          <a:prstGeom prst="roundRect">
            <a:avLst/>
          </a:prstGeom>
          <a:ln w="381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EBE022F0-01E6-4AC3-81E3-71DC70140A11}"/>
              </a:ext>
            </a:extLst>
          </p:cNvPr>
          <p:cNvSpPr/>
          <p:nvPr/>
        </p:nvSpPr>
        <p:spPr>
          <a:xfrm>
            <a:off x="3996635" y="2414714"/>
            <a:ext cx="1934818" cy="80839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C19D00A-906B-4ED8-A315-AB9B6B4F68BC}"/>
              </a:ext>
            </a:extLst>
          </p:cNvPr>
          <p:cNvSpPr/>
          <p:nvPr/>
        </p:nvSpPr>
        <p:spPr>
          <a:xfrm>
            <a:off x="3996635" y="3298826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017DEB1-A7C3-493E-96C3-C86204BE3FDB}"/>
              </a:ext>
            </a:extLst>
          </p:cNvPr>
          <p:cNvSpPr/>
          <p:nvPr/>
        </p:nvSpPr>
        <p:spPr>
          <a:xfrm>
            <a:off x="4036395" y="4196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9795FAE-30B9-413E-9B87-AFD1116C13C9}"/>
              </a:ext>
            </a:extLst>
          </p:cNvPr>
          <p:cNvSpPr/>
          <p:nvPr/>
        </p:nvSpPr>
        <p:spPr>
          <a:xfrm>
            <a:off x="3996635" y="5084550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lăm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EAFAE701-812D-48F1-90B4-22731C0D4CF5}"/>
              </a:ext>
            </a:extLst>
          </p:cNvPr>
          <p:cNvSpPr/>
          <p:nvPr/>
        </p:nvSpPr>
        <p:spPr>
          <a:xfrm>
            <a:off x="9237868" y="1525653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DF52A5F-5FC9-4A6C-800E-9CC9E2E5CE31}"/>
              </a:ext>
            </a:extLst>
          </p:cNvPr>
          <p:cNvSpPr/>
          <p:nvPr/>
        </p:nvSpPr>
        <p:spPr>
          <a:xfrm>
            <a:off x="9264371" y="2414714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bảy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568A6A5-EE2D-4D07-BF57-2FAB322B04EC}"/>
              </a:ext>
            </a:extLst>
          </p:cNvPr>
          <p:cNvSpPr/>
          <p:nvPr/>
        </p:nvSpPr>
        <p:spPr>
          <a:xfrm>
            <a:off x="4036391" y="1577951"/>
            <a:ext cx="1934818" cy="743526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1929DE50-C3DA-4533-B44E-8B3E8E63F70F}"/>
              </a:ext>
            </a:extLst>
          </p:cNvPr>
          <p:cNvSpPr/>
          <p:nvPr/>
        </p:nvSpPr>
        <p:spPr>
          <a:xfrm>
            <a:off x="9237868" y="4210880"/>
            <a:ext cx="2001072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5CE552E3-071A-4156-B6F1-D5ACDEF0F774}"/>
              </a:ext>
            </a:extLst>
          </p:cNvPr>
          <p:cNvSpPr/>
          <p:nvPr/>
        </p:nvSpPr>
        <p:spPr>
          <a:xfrm>
            <a:off x="9304122" y="5123317"/>
            <a:ext cx="1934818" cy="848141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43883" y="5858414"/>
            <a:ext cx="18288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3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515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465938" y="245654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81938" y="24440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3604976" y="244403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4728014" y="2456739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642414" y="243152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6658414" y="243152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7674414" y="244403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588814" y="243152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9604814" y="2431525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10620814" y="24440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33700" y="4386949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185133" y="4361736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968186" y="4374341"/>
            <a:ext cx="5620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 số nào?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219619" y="4374341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5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6">
            <a:extLst>
              <a:ext uri="{FF2B5EF4-FFF2-40B4-BE49-F238E27FC236}">
                <a16:creationId xmlns:a16="http://schemas.microsoft.com/office/drawing/2014/main" id="{1FF03697-20E5-47A1-8ADA-81D71EC50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92CBB29-990F-4556-B2F2-14F2C1E57A5B}"/>
              </a:ext>
            </a:extLst>
          </p:cNvPr>
          <p:cNvGrpSpPr/>
          <p:nvPr/>
        </p:nvGrpSpPr>
        <p:grpSpPr>
          <a:xfrm>
            <a:off x="171450" y="1348958"/>
            <a:ext cx="12020550" cy="5509042"/>
            <a:chOff x="171450" y="1348958"/>
            <a:chExt cx="12020550" cy="550904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0B0E91-6AE6-41DD-8AC2-BC69053E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47" t="13533" r="20209" b="83340"/>
            <a:stretch/>
          </p:blipFill>
          <p:spPr>
            <a:xfrm>
              <a:off x="171450" y="1348958"/>
              <a:ext cx="8877016" cy="101513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80519B1-7DD4-4D30-B0E3-7BD41633CD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9" t="16717" r="6984" b="62189"/>
            <a:stretch/>
          </p:blipFill>
          <p:spPr>
            <a:xfrm>
              <a:off x="464024" y="2364090"/>
              <a:ext cx="11727976" cy="4493910"/>
            </a:xfrm>
            <a:prstGeom prst="rect">
              <a:avLst/>
            </a:prstGeom>
          </p:spPr>
        </p:pic>
      </p:grp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1B88F859-1521-4A85-AEDD-229E6D8FC2D2}"/>
              </a:ext>
            </a:extLst>
          </p:cNvPr>
          <p:cNvSpPr/>
          <p:nvPr/>
        </p:nvSpPr>
        <p:spPr>
          <a:xfrm>
            <a:off x="11013743" y="3785084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FBDDA94-03CE-4BB8-A9ED-C5306C3A636E}"/>
              </a:ext>
            </a:extLst>
          </p:cNvPr>
          <p:cNvSpPr/>
          <p:nvPr/>
        </p:nvSpPr>
        <p:spPr>
          <a:xfrm>
            <a:off x="11013742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98FC6301-99E2-4028-B5F9-F3559CB7C656}"/>
              </a:ext>
            </a:extLst>
          </p:cNvPr>
          <p:cNvSpPr/>
          <p:nvPr/>
        </p:nvSpPr>
        <p:spPr>
          <a:xfrm>
            <a:off x="5122461" y="591153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38032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130359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12 gồm 1 chục và 2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2616054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14 gồm 1 chục và 4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3748818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18 gồm 1 chục và 8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449571" y="4881582"/>
            <a:ext cx="73495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20 gồm 2 chục và 0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91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D804BD-722A-4B15-9292-08D11D9A07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2" t="37612" r="76278" b="58010"/>
          <a:stretch/>
        </p:blipFill>
        <p:spPr>
          <a:xfrm>
            <a:off x="212393" y="147955"/>
            <a:ext cx="2042616" cy="10781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C1C3D6B-5BD7-40B6-833A-BE72913F4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933" b="60961" l="12066" r="91233">
                        <a14:foregroundMark x1="28472" y1="43227" x2="28472" y2="43227"/>
                        <a14:foregroundMark x1="43663" y1="46121" x2="43663" y2="46121"/>
                        <a14:foregroundMark x1="67361" y1="46921" x2="67361" y2="46921"/>
                        <a14:foregroundMark x1="73264" y1="57943" x2="73264" y2="57943"/>
                        <a14:foregroundMark x1="79688" y1="58374" x2="79688" y2="58374"/>
                        <a14:foregroundMark x1="80122" y1="58128" x2="80122" y2="58128"/>
                        <a14:foregroundMark x1="77951" y1="58190" x2="77951" y2="58190"/>
                        <a14:foregroundMark x1="76823" y1="58374" x2="76823" y2="58374"/>
                        <a14:foregroundMark x1="80208" y1="57389" x2="80208" y2="57389"/>
                        <a14:foregroundMark x1="79688" y1="60099" x2="79688" y2="60099"/>
                        <a14:foregroundMark x1="75434" y1="46305" x2="75434" y2="46305"/>
                        <a14:foregroundMark x1="59028" y1="43473" x2="88281" y2="53756"/>
                        <a14:foregroundMark x1="27865" y1="57020" x2="38542" y2="59483"/>
                        <a14:foregroundMark x1="18490" y1="43227" x2="18490" y2="43227"/>
                        <a14:foregroundMark x1="12674" y1="42303" x2="90799" y2="59606"/>
                        <a14:foregroundMark x1="13281" y1="43473" x2="19792" y2="48584"/>
                        <a14:foregroundMark x1="53906" y1="43165" x2="58247" y2="45813"/>
                        <a14:foregroundMark x1="55729" y1="42672" x2="58420" y2="43719"/>
                        <a14:foregroundMark x1="77344" y1="59298" x2="83767" y2="59298"/>
                        <a14:foregroundMark x1="18837" y1="52586" x2="18837" y2="52586"/>
                        <a14:foregroundMark x1="18576" y1="50431" x2="18576" y2="50431"/>
                        <a14:foregroundMark x1="18576" y1="49015" x2="18576" y2="49015"/>
                        <a14:foregroundMark x1="18663" y1="48522" x2="18663" y2="48522"/>
                        <a14:foregroundMark x1="25000" y1="42303" x2="25000" y2="42303"/>
                        <a14:foregroundMark x1="21267" y1="42303" x2="21267" y2="42303"/>
                        <a14:foregroundMark x1="43924" y1="42180" x2="43924" y2="42180"/>
                        <a14:foregroundMark x1="44965" y1="43227" x2="44965" y2="43227"/>
                        <a14:foregroundMark x1="45573" y1="43103" x2="45573" y2="43103"/>
                        <a14:foregroundMark x1="40972" y1="42672" x2="40972" y2="42672"/>
                        <a14:foregroundMark x1="42969" y1="42549" x2="42969" y2="42549"/>
                        <a14:foregroundMark x1="41753" y1="42426" x2="41753" y2="42426"/>
                        <a14:foregroundMark x1="27083" y1="58744" x2="27083" y2="58744"/>
                        <a14:foregroundMark x1="27257" y1="57882" x2="27257" y2="57882"/>
                        <a14:foregroundMark x1="27517" y1="57943" x2="27517" y2="57943"/>
                        <a14:foregroundMark x1="27604" y1="59236" x2="27604" y2="59236"/>
                        <a14:foregroundMark x1="27691" y1="59421" x2="27691" y2="59421"/>
                        <a14:foregroundMark x1="29514" y1="59791" x2="29514" y2="59791"/>
                        <a14:foregroundMark x1="30295" y1="60160" x2="30295" y2="60160"/>
                        <a14:foregroundMark x1="28385" y1="59975" x2="28385" y2="59975"/>
                        <a14:foregroundMark x1="27170" y1="59729" x2="27170" y2="59729"/>
                        <a14:foregroundMark x1="26736" y1="58867" x2="26736" y2="58867"/>
                        <a14:foregroundMark x1="26823" y1="58190" x2="26823" y2="58190"/>
                        <a14:foregroundMark x1="27083" y1="57512" x2="27083" y2="57512"/>
                        <a14:foregroundMark x1="27431" y1="57020" x2="27431" y2="57020"/>
                        <a14:foregroundMark x1="69271" y1="57759" x2="69271" y2="57759"/>
                        <a14:foregroundMark x1="69705" y1="57266" x2="69705" y2="57266"/>
                        <a14:foregroundMark x1="69618" y1="58251" x2="69618" y2="58251"/>
                        <a14:foregroundMark x1="69618" y1="58867" x2="69618" y2="58867"/>
                        <a14:foregroundMark x1="69618" y1="59360" x2="69618" y2="59360"/>
                        <a14:foregroundMark x1="69618" y1="59483" x2="69618" y2="59483"/>
                        <a14:foregroundMark x1="69705" y1="59791" x2="69705" y2="59791"/>
                        <a14:foregroundMark x1="70139" y1="60037" x2="70139" y2="60037"/>
                        <a14:foregroundMark x1="71267" y1="60099" x2="71267" y2="60099"/>
                        <a14:foregroundMark x1="73438" y1="60099" x2="73438" y2="60099"/>
                        <a14:foregroundMark x1="72396" y1="60160" x2="72396" y2="60160"/>
                        <a14:foregroundMark x1="73698" y1="59914" x2="73698" y2="59914"/>
                        <a14:foregroundMark x1="69097" y1="56835" x2="69097" y2="56835"/>
                      </a14:backgroundRemoval>
                    </a14:imgEffect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20" t="41990" r="8107" b="38706"/>
          <a:stretch/>
        </p:blipFill>
        <p:spPr>
          <a:xfrm>
            <a:off x="1132764" y="1226128"/>
            <a:ext cx="10167581" cy="3864487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561B98-30DB-4FF1-ACF4-675CE006C9B9}"/>
              </a:ext>
            </a:extLst>
          </p:cNvPr>
          <p:cNvSpPr/>
          <p:nvPr/>
        </p:nvSpPr>
        <p:spPr>
          <a:xfrm>
            <a:off x="3063543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FA0C7E2-D620-4337-970A-1C286E5908ED}"/>
              </a:ext>
            </a:extLst>
          </p:cNvPr>
          <p:cNvSpPr/>
          <p:nvPr/>
        </p:nvSpPr>
        <p:spPr>
          <a:xfrm>
            <a:off x="8496110" y="4174045"/>
            <a:ext cx="714233" cy="668740"/>
          </a:xfrm>
          <a:prstGeom prst="round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2654286" y="5577618"/>
            <a:ext cx="8441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15 gồm …. chục và …. đơn vị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5409192" y="5577618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DA1A8A-9052-429D-AEAE-D061F8A981EF}"/>
              </a:ext>
            </a:extLst>
          </p:cNvPr>
          <p:cNvSpPr txBox="1"/>
          <p:nvPr/>
        </p:nvSpPr>
        <p:spPr>
          <a:xfrm>
            <a:off x="8402981" y="5577617"/>
            <a:ext cx="8073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14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889</TotalTime>
  <Words>175</Words>
  <Application>Microsoft Office PowerPoint</Application>
  <PresentationFormat>Widescreen</PresentationFormat>
  <Paragraphs>65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微软雅黑</vt:lpstr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PC</cp:lastModifiedBy>
  <cp:revision>121</cp:revision>
  <dcterms:created xsi:type="dcterms:W3CDTF">2020-08-15T17:27:32Z</dcterms:created>
  <dcterms:modified xsi:type="dcterms:W3CDTF">2022-01-17T13:43:43Z</dcterms:modified>
</cp:coreProperties>
</file>