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324" r:id="rId6"/>
    <p:sldId id="263" r:id="rId7"/>
    <p:sldId id="282" r:id="rId8"/>
    <p:sldId id="283" r:id="rId9"/>
    <p:sldId id="284" r:id="rId10"/>
    <p:sldId id="264" r:id="rId11"/>
    <p:sldId id="265" r:id="rId12"/>
    <p:sldId id="339" r:id="rId13"/>
    <p:sldId id="340" r:id="rId14"/>
    <p:sldId id="334" r:id="rId15"/>
    <p:sldId id="335" r:id="rId16"/>
    <p:sldId id="336" r:id="rId17"/>
    <p:sldId id="337" r:id="rId18"/>
    <p:sldId id="331" r:id="rId19"/>
    <p:sldId id="332" r:id="rId20"/>
    <p:sldId id="333" r:id="rId21"/>
    <p:sldId id="338" r:id="rId22"/>
    <p:sldId id="314" r:id="rId23"/>
    <p:sldId id="272" r:id="rId24"/>
    <p:sldId id="327" r:id="rId25"/>
    <p:sldId id="328" r:id="rId26"/>
    <p:sldId id="326" r:id="rId27"/>
    <p:sldId id="273" r:id="rId28"/>
    <p:sldId id="274" r:id="rId29"/>
    <p:sldId id="275" r:id="rId3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68" d="100"/>
          <a:sy n="68" d="100"/>
        </p:scale>
        <p:origin x="798" y="66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15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65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</p:spTree>
    <p:extLst>
      <p:ext uri="{BB962C8B-B14F-4D97-AF65-F5344CB8AC3E}">
        <p14:creationId xmlns:p14="http://schemas.microsoft.com/office/powerpoint/2010/main" val="391571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0"/>
            <a:ext cx="10247996" cy="5145657"/>
          </a:xfrm>
        </p:spPr>
      </p:pic>
    </p:spTree>
    <p:extLst>
      <p:ext uri="{BB962C8B-B14F-4D97-AF65-F5344CB8AC3E}">
        <p14:creationId xmlns:p14="http://schemas.microsoft.com/office/powerpoint/2010/main" val="15912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Ơ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9" y="-2049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964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95" y="152400"/>
            <a:ext cx="9375648" cy="65532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831" y="2376487"/>
            <a:ext cx="16049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7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327" y="2376488"/>
            <a:ext cx="125730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Ū</a:t>
            </a:r>
            <a:endParaRPr lang="en-US" altLang="en-US" sz="7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879" y="2376487"/>
            <a:ext cx="16049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700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endParaRPr lang="en-US" altLang="en-US" sz="7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00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95" y="152400"/>
            <a:ext cx="9375648" cy="6553200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759" y="2376488"/>
            <a:ext cx="183033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700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700" y="2376488"/>
            <a:ext cx="216879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chŬ</a:t>
            </a:r>
            <a:endParaRPr lang="en-US" altLang="en-US" sz="700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74" y="3152001"/>
            <a:ext cx="6612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endParaRPr lang="en-US" altLang="en-US" sz="3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19" y="3171825"/>
            <a:ext cx="6612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1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89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95" y="152400"/>
            <a:ext cx="9375648" cy="6553200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351" y="2376488"/>
            <a:ext cx="183033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el-GR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endParaRPr lang="en-US" altLang="en-US" sz="700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630" y="2376488"/>
            <a:ext cx="130201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ca</a:t>
            </a:r>
            <a:endParaRPr lang="en-US" altLang="en-US" sz="700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21" y="3152001"/>
            <a:ext cx="6612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endParaRPr lang="en-US" altLang="en-US" sz="3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491" y="3152001"/>
            <a:ext cx="6612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5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51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 vở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19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4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204119" y="0"/>
            <a:ext cx="1031630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855" y="776288"/>
            <a:ext cx="9286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767" y="771525"/>
            <a:ext cx="9286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391" y="765096"/>
            <a:ext cx="9286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7591" y="760333"/>
            <a:ext cx="9286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061" y="2052640"/>
            <a:ext cx="125730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Ū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055" y="2052640"/>
            <a:ext cx="125730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Ū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391" y="2041452"/>
            <a:ext cx="125730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Ū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952" y="2055740"/>
            <a:ext cx="125730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Ū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8" y="3343280"/>
            <a:ext cx="9882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66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024" y="3333755"/>
            <a:ext cx="9882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66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679" y="3352800"/>
            <a:ext cx="9882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66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8240" y="3358402"/>
            <a:ext cx="9882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66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endParaRPr lang="en-US" altLang="en-US" sz="66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364" y="4629158"/>
            <a:ext cx="1305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66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98" y="4619631"/>
            <a:ext cx="193543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chŬ</a:t>
            </a:r>
            <a:endParaRPr lang="en-US" altLang="en-US" sz="66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146" y="5902404"/>
            <a:ext cx="183033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el-GR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endParaRPr lang="en-US" altLang="en-US" sz="66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806" y="5891214"/>
            <a:ext cx="130201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ca</a:t>
            </a:r>
            <a:endParaRPr lang="en-US" altLang="en-US" sz="66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/>
        </p:blipFill>
        <p:spPr>
          <a:xfrm>
            <a:off x="0" y="619048"/>
            <a:ext cx="4224224" cy="62389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/>
        </p:blipFill>
        <p:spPr>
          <a:xfrm>
            <a:off x="8530096" y="2814669"/>
            <a:ext cx="3656575" cy="403607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762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7700" y="94366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0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2245366" y="1752600"/>
            <a:ext cx="83728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3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1001575" y="5356912"/>
            <a:ext cx="10634106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véo v</a:t>
            </a:r>
            <a:r>
              <a:rPr lang="en-US" sz="4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Mẹ ơi, c</a:t>
            </a:r>
            <a:r>
              <a:rPr lang="en-US" sz="4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đã l</a:t>
            </a:r>
            <a:r>
              <a:rPr lang="en-US" sz="4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kh</a:t>
            </a:r>
            <a:r>
              <a:rPr lang="en-US" sz="4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115588" y="5356912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  <a:endParaRPr lang="en-US" sz="5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ôn  ơn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64414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36083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34358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2685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8495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1333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67035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106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1206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40656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61519" y="5259681"/>
            <a:ext cx="56388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56537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8543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343</Words>
  <Application>Microsoft Office PowerPoint</Application>
  <PresentationFormat>Custom</PresentationFormat>
  <Paragraphs>148</Paragraphs>
  <Slides>29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宋体</vt:lpstr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DomCasual</vt:lpstr>
      <vt:lpstr>HP001 4 hàng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231</cp:revision>
  <dcterms:created xsi:type="dcterms:W3CDTF">2021-05-08T14:00:55Z</dcterms:created>
  <dcterms:modified xsi:type="dcterms:W3CDTF">2022-10-20T12:24:41Z</dcterms:modified>
</cp:coreProperties>
</file>