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74" r:id="rId3"/>
    <p:sldId id="259" r:id="rId4"/>
    <p:sldId id="275" r:id="rId5"/>
    <p:sldId id="276" r:id="rId6"/>
    <p:sldId id="277" r:id="rId7"/>
    <p:sldId id="278" r:id="rId8"/>
    <p:sldId id="262" r:id="rId9"/>
    <p:sldId id="279" r:id="rId10"/>
    <p:sldId id="280" r:id="rId11"/>
    <p:sldId id="263" r:id="rId12"/>
    <p:sldId id="269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DDE0"/>
    <a:srgbClr val="9ADBC5"/>
    <a:srgbClr val="FFFFFF"/>
    <a:srgbClr val="DFDD6C"/>
    <a:srgbClr val="FEC453"/>
    <a:srgbClr val="FF8D6F"/>
    <a:srgbClr val="4F81BD"/>
    <a:srgbClr val="F986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09B78-BCFF-463C-A921-FDEAD8829EA4}" type="datetimeFigureOut">
              <a:rPr lang="en-US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97971-1439-433C-9167-465AC369E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74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4666D-F615-4303-8F6D-2F0326FC790B}" type="datetimeFigureOut">
              <a:rPr lang="en-US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4E07B-E622-492B-90ED-821D1249C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2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0DF8B-6F22-451D-812C-BB251CB52752}" type="datetimeFigureOut">
              <a:rPr lang="en-US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EE2F8-728D-4492-83AB-2BBEAFC6E9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56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26D17-8B3C-41B5-9979-9A12BCBF26E0}" type="datetimeFigureOut">
              <a:rPr lang="en-US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176FB-604A-44AC-BFE8-65E0AA15F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85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73E4BB-6FC6-4003-9686-D2C30A84C168}" type="datetimeFigureOut">
              <a:rPr lang="en-US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1CD26-7ABC-46EA-BA82-46795F1D0F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69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12782-6DE1-49EE-A2BD-9CED720C4A10}" type="datetimeFigureOut">
              <a:rPr lang="en-US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9956A-31D8-4F25-8232-F8CE27FE7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02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67347-BDEB-4677-8C16-565D94B60B17}" type="datetimeFigureOut">
              <a:rPr lang="en-US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88802-3E40-4217-9449-0CA1D633C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96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B0B92-FA32-4350-8166-A02BE7944A00}" type="datetimeFigureOut">
              <a:rPr lang="en-US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8700B-7D2C-4B1D-A267-D659D31B1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9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5DA63-B7DB-48A8-94BB-307C348E220D}" type="datetimeFigureOut">
              <a:rPr lang="en-US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9FC75-63F2-4FB5-9E7D-3078CD6C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65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4E1DF-1CEA-4E63-8A23-65F82B8DA1BE}" type="datetimeFigureOut">
              <a:rPr lang="en-US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0237D-B291-4690-BF49-6C3D59C8A3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19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6D495-065D-4967-9D7A-462425AF7135}" type="datetimeFigureOut">
              <a:rPr lang="en-US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CC9BA-C01F-47A2-896A-EC0001F73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09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4046513-4C39-42C1-BD7A-BEE39FF15916}" type="datetimeFigureOut">
              <a:rPr lang="en-US"/>
              <a:pPr>
                <a:defRPr/>
              </a:pPr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9A7A516-C51B-4924-92BC-DA179AFC3E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media10.WAV"/><Relationship Id="rId7" Type="http://schemas.openxmlformats.org/officeDocument/2006/relationships/image" Target="../media/image21.jpeg"/><Relationship Id="rId12" Type="http://schemas.openxmlformats.org/officeDocument/2006/relationships/image" Target="../media/image2.png"/><Relationship Id="rId2" Type="http://schemas.microsoft.com/office/2007/relationships/media" Target="../media/media10.WAV"/><Relationship Id="rId1" Type="http://schemas.openxmlformats.org/officeDocument/2006/relationships/tags" Target="../tags/tag5.xml"/><Relationship Id="rId6" Type="http://schemas.openxmlformats.org/officeDocument/2006/relationships/image" Target="../media/image20.jpe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5.WAV"/><Relationship Id="rId7" Type="http://schemas.openxmlformats.org/officeDocument/2006/relationships/image" Target="../media/image7.jpeg"/><Relationship Id="rId2" Type="http://schemas.microsoft.com/office/2007/relationships/media" Target="../media/media5.WAV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2.png"/><Relationship Id="rId3" Type="http://schemas.openxmlformats.org/officeDocument/2006/relationships/audio" Target="../media/media9.WAV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microsoft.com/office/2007/relationships/media" Target="../media/media9.WAV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381000"/>
            <a:ext cx="9144001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6086" y="1988100"/>
            <a:ext cx="6862777" cy="4305525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Thụy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2952750"/>
            <a:ext cx="7643813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MÔN: TIẾNG VIỆT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itchFamily="34" charset="0"/>
              </a:rPr>
              <a:t>LỚP: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2600" y="4343400"/>
            <a:ext cx="599401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TRƯỜNG LỚP; BẠN BÈ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</a:t>
            </a:r>
            <a:r>
              <a:rPr lang="en-US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HỌC TẬP</a:t>
            </a:r>
            <a:endParaRPr lang="vi-VN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(Tiết 1+2)</a:t>
            </a:r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37573265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348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3200400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150813"/>
            <a:ext cx="2692400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158750"/>
            <a:ext cx="206375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4371975"/>
            <a:ext cx="2514601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210050"/>
            <a:ext cx="220027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495800"/>
            <a:ext cx="2543175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2362200"/>
            <a:ext cx="3451225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1A6343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94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65"/>
          <a:stretch>
            <a:fillRect/>
          </a:stretch>
        </p:blipFill>
        <p:spPr bwMode="auto">
          <a:xfrm>
            <a:off x="609600" y="304800"/>
            <a:ext cx="8077200" cy="638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0CE345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19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Butterfly Wings Flying In The Sky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52400" y="1905000"/>
            <a:ext cx="89916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5500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Chúc các con chăm ngoan học tốt!</a:t>
            </a:r>
          </a:p>
        </p:txBody>
      </p:sp>
      <p:pic>
        <p:nvPicPr>
          <p:cNvPr id="2" name="D9B2346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9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58288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74366" y="2693480"/>
            <a:ext cx="6809556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Tiết 1: Làm quen với trường lớp,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6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bạn bè</a:t>
            </a:r>
            <a:endParaRPr lang="en-US" sz="36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6C7233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1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197C33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8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819400"/>
            <a:ext cx="28130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54325"/>
            <a:ext cx="304800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67025"/>
            <a:ext cx="312420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99B335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43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819400"/>
            <a:ext cx="28130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54325"/>
            <a:ext cx="304800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67025"/>
            <a:ext cx="312420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9668339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593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819400"/>
            <a:ext cx="28130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54325"/>
            <a:ext cx="304800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67025"/>
            <a:ext cx="312420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724340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74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46038"/>
            <a:ext cx="9158288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76373" y="2514600"/>
            <a:ext cx="6205546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Các bước làm quen với bạn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7400" y="3674537"/>
            <a:ext cx="3614065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- Chào hỏi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4625977"/>
            <a:ext cx="5825805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- Giới thiệu bản thân</a:t>
            </a: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DA4E342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8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67"/>
          <a:stretch>
            <a:fillRect/>
          </a:stretch>
        </p:blipFill>
        <p:spPr bwMode="auto">
          <a:xfrm>
            <a:off x="76200" y="457200"/>
            <a:ext cx="90201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BCB342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03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274320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252413"/>
            <a:ext cx="2624138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4163"/>
            <a:ext cx="26924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33650"/>
            <a:ext cx="25908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725" y="2676525"/>
            <a:ext cx="226695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4191000"/>
            <a:ext cx="26416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88" y="4532313"/>
            <a:ext cx="3276600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2752725"/>
            <a:ext cx="31575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9CE7343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62992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394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8|16.8|8.1|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6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.2|2.5|1.8|2.2|2.5|2.3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2.2|2.6|2.3|1.9|4.1|2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</TotalTime>
  <Words>64</Words>
  <Application>Microsoft Office PowerPoint</Application>
  <PresentationFormat>On-screen Show (4:3)</PresentationFormat>
  <Paragraphs>12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Arial-SGK-TV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Ngoc Yen</cp:lastModifiedBy>
  <cp:revision>45</cp:revision>
  <dcterms:created xsi:type="dcterms:W3CDTF">2020-08-13T17:57:35Z</dcterms:created>
  <dcterms:modified xsi:type="dcterms:W3CDTF">2021-09-18T02:53:49Z</dcterms:modified>
</cp:coreProperties>
</file>