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4"/>
  </p:notesMasterIdLst>
  <p:sldIdLst>
    <p:sldId id="268" r:id="rId3"/>
    <p:sldId id="279" r:id="rId4"/>
    <p:sldId id="286" r:id="rId5"/>
    <p:sldId id="287" r:id="rId6"/>
    <p:sldId id="259" r:id="rId7"/>
    <p:sldId id="262" r:id="rId8"/>
    <p:sldId id="288" r:id="rId9"/>
    <p:sldId id="263" r:id="rId10"/>
    <p:sldId id="289" r:id="rId11"/>
    <p:sldId id="264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85048-A086-4110-B04F-33E1D07CDD4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C7BC8-BB70-4C01-85B9-6FE57A5E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46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93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45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55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92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01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49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0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74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24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1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1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762000" y="685800"/>
            <a:ext cx="7391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Ngôi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84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5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11717" r="4510" b="8485"/>
          <a:stretch/>
        </p:blipFill>
        <p:spPr>
          <a:xfrm>
            <a:off x="457200" y="137923"/>
            <a:ext cx="8153400" cy="64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11919" r="50000" b="57172"/>
          <a:stretch/>
        </p:blipFill>
        <p:spPr>
          <a:xfrm>
            <a:off x="1066800" y="609600"/>
            <a:ext cx="7315200" cy="5638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5" t="26464" r="5003" b="42222"/>
          <a:stretch/>
        </p:blipFill>
        <p:spPr>
          <a:xfrm>
            <a:off x="1066800" y="609599"/>
            <a:ext cx="7315200" cy="5638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45051" r="50000" b="23030"/>
          <a:stretch/>
        </p:blipFill>
        <p:spPr>
          <a:xfrm>
            <a:off x="1066800" y="609600"/>
            <a:ext cx="6553200" cy="563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2" t="60202" r="6427" b="8889"/>
          <a:stretch/>
        </p:blipFill>
        <p:spPr>
          <a:xfrm>
            <a:off x="1066800" y="609600"/>
            <a:ext cx="7315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10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6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19"/>
          <a:stretch/>
        </p:blipFill>
        <p:spPr>
          <a:xfrm>
            <a:off x="304800" y="152400"/>
            <a:ext cx="854604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7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06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159</TotalTime>
  <Words>146</Words>
  <Application>Microsoft Office PowerPoint</Application>
  <PresentationFormat>On-screen Show (4:3)</PresentationFormat>
  <Paragraphs>15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Ngoc Yen</cp:lastModifiedBy>
  <cp:revision>32</cp:revision>
  <dcterms:created xsi:type="dcterms:W3CDTF">2020-08-09T09:43:52Z</dcterms:created>
  <dcterms:modified xsi:type="dcterms:W3CDTF">2020-09-16T14:32:23Z</dcterms:modified>
</cp:coreProperties>
</file>