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2" r:id="rId4"/>
    <p:sldId id="263" r:id="rId5"/>
    <p:sldId id="268" r:id="rId6"/>
    <p:sldId id="264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ặc định" id="{2D39788A-7B12-499B-A152-26C7848129D5}">
          <p14:sldIdLst>
            <p14:sldId id="256"/>
          </p14:sldIdLst>
        </p14:section>
        <p14:section name="Tiết 1" id="{FC1EB638-55A5-41E2-BCD3-97F546B7510E}">
          <p14:sldIdLst/>
        </p14:section>
        <p14:section name="Tiết 2" id="{DD7DF943-936F-4592-AAAB-F544FA049C4A}">
          <p14:sldIdLst>
            <p14:sldId id="261"/>
            <p14:sldId id="262"/>
            <p14:sldId id="263"/>
            <p14:sldId id="268"/>
            <p14:sldId id="26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98D3"/>
    <a:srgbClr val="5780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5" autoAdjust="0"/>
    <p:restoredTop sz="94660"/>
  </p:normalViewPr>
  <p:slideViewPr>
    <p:cSldViewPr snapToGrid="0">
      <p:cViewPr varScale="1">
        <p:scale>
          <a:sx n="75" d="100"/>
          <a:sy n="75" d="100"/>
        </p:scale>
        <p:origin x="49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7B85C-C2AA-41CB-BC51-7837DC3DEB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A031CB-E554-4765-8D2C-D96C3B2D8A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91F55F-03A1-4A4C-80D0-CA18F1D54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12/09/2020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6EA82-2E31-4C09-B752-1C109D541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2A9D9B-BD89-4B1C-A197-466C87FC5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8298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8C324-23BD-4C22-8F7F-FBC964C39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3AEF54-BCB7-45D4-9B94-E919E20CE2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7D82A3-F63A-436D-A2FC-B090D836A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12/09/2020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7B6ECD-A512-40F7-82C0-DA6EBC12A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9EF873-D2AA-4E41-87E7-CE8FAF71E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8676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238F13-E4E6-4464-A80D-F447954914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CD2928-0417-4883-8463-D1E0CDF59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1A0094-4A9D-4933-9FF2-A8789123B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12/09/2020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F3734-5049-4F6C-950B-C3463AA33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4595A3-1EEA-43B0-9BC4-F85B4FAFB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5443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AAA41-52C4-4293-9D86-CB0DBB23A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E2B3E6-F90A-448A-9BB1-00E80EF065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15965-F5B0-4998-9B20-7DB354695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12/09/2020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65E5F-5AC2-43BC-93C2-60EB5F2E8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096715-9FE9-4D3F-A655-99C01F80F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7380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8178A-6AA6-4B57-A4A2-C18A90C6B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DF7384-4E13-4C03-8BC7-362BA0B1F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7E11DC-3203-42C3-A52F-C94FF1422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12/09/2020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0B9ED5-B51D-4142-8043-6C736BBF1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CE5D3F-1FCF-4A3C-9943-88914735B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1678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B3E94-2FFE-4F98-8CCE-39BC2D802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ED82A7-A12B-4C9B-B06B-70E77F11B5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3BD2F9-1D83-4F97-9355-1D652B29C0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E1D1CF-9782-41CC-9D61-D0BA02184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12/09/2020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5A66E0-1159-4E2F-986B-F186B6228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F8C95F-78CB-4CBF-AD0D-F708EEF29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196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72BBE-9909-438B-ABD4-43A1CE0B8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A99173-568E-43FA-95CA-7CAE159C2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69D9BF-C122-4606-882D-BAE747399E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217946-FE3F-40F4-9B3F-F3D37D35BB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004CDA-FE6D-42F0-9D5B-FA5F9B9ED4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FEB6B3-1759-4831-86A3-0DC25C184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12/09/2020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F1B77E-F33C-4842-AA8E-0CB810C1F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C91E10-BD62-4878-9A5B-EE884608E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1542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83C5B-BB26-492A-9A74-84DE52165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9CD449-B7F1-4691-BCF5-E6320260C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12/09/2020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EDF24B-9028-4335-A16A-C43878180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BF4643-0AF3-4DB4-8025-07A4344EE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8975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EA92DB-2C90-45CC-8F7B-FAF3C4D82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12/09/2020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2AF30E-C142-48A8-9A11-88C86DC16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85400B-8318-4A48-A417-E6A08192A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5728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25ED9-D2C0-4496-87C2-074C00329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0F883-1A90-4B99-9C73-27781355D4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71ED8B-3C32-4ADE-9650-52DA0CE014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48D3BD-60B8-42F3-9377-C28951787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12/09/2020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6208FE-A325-4F70-978A-D1ECBBEAA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0E8DB1-F201-4B10-BE98-C6DEEE672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5179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959A4-076B-4A52-B02B-4BE56BC7A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FBCB05-9FD5-440A-8938-FD6EE39564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1D24CD-B532-4E61-90BA-61C8594DA6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25DA7A-2E51-497C-853D-6CA8A5572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12/09/2020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27ED75-0A62-49D0-8876-BC2C27AAA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07B795-F87F-4E6A-A6E6-48AC78627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3490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C5C3E4-2891-45A8-8309-164BFC32E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AE1E42-B720-4CFC-A601-F2164E7344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25053F-7D79-4EBC-BDF2-606F98F492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FE9B7-0710-43DC-AD89-5B7EAB61767A}" type="datetimeFigureOut">
              <a:rPr lang="en-GB" smtClean="0"/>
              <a:t>12/09/2020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B0DC12-C689-42A4-8E3A-8EEDAD469C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40DED5-1101-476E-BCB5-521ABD1A8C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6768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image" Target="../media/image13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1.bin"/><Relationship Id="rId10" Type="http://schemas.openxmlformats.org/officeDocument/2006/relationships/oleObject" Target="../embeddings/oleObject4.bin"/><Relationship Id="rId4" Type="http://schemas.openxmlformats.org/officeDocument/2006/relationships/image" Target="../media/image14.png"/><Relationship Id="rId9" Type="http://schemas.openxmlformats.org/officeDocument/2006/relationships/oleObject" Target="../embeddings/oleObject3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5780C9"/>
            </a:gs>
            <a:gs pos="83000">
              <a:srgbClr val="7798D3"/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rd">
            <a:extLst>
              <a:ext uri="{FF2B5EF4-FFF2-40B4-BE49-F238E27FC236}">
                <a16:creationId xmlns:a16="http://schemas.microsoft.com/office/drawing/2014/main" id="{5D9FFE77-8434-4609-8466-7494E9540D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5" name="bg-cloud">
            <a:extLst>
              <a:ext uri="{FF2B5EF4-FFF2-40B4-BE49-F238E27FC236}">
                <a16:creationId xmlns:a16="http://schemas.microsoft.com/office/drawing/2014/main" id="{E7396881-DE40-40B7-AE47-B0CDD42C85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6" name="bg-tree">
            <a:extLst>
              <a:ext uri="{FF2B5EF4-FFF2-40B4-BE49-F238E27FC236}">
                <a16:creationId xmlns:a16="http://schemas.microsoft.com/office/drawing/2014/main" id="{07EC0289-C14C-4058-85FF-5B16A8848F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7" name="bg-flower">
            <a:extLst>
              <a:ext uri="{FF2B5EF4-FFF2-40B4-BE49-F238E27FC236}">
                <a16:creationId xmlns:a16="http://schemas.microsoft.com/office/drawing/2014/main" id="{B2697014-6528-445B-8331-5FE2B22196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29" y="428363"/>
            <a:ext cx="12331428" cy="10693183"/>
          </a:xfrm>
          <a:prstGeom prst="rect">
            <a:avLst/>
          </a:prstGeom>
        </p:spPr>
      </p:pic>
      <p:sp>
        <p:nvSpPr>
          <p:cNvPr id="8" name="bg-white">
            <a:extLst>
              <a:ext uri="{FF2B5EF4-FFF2-40B4-BE49-F238E27FC236}">
                <a16:creationId xmlns:a16="http://schemas.microsoft.com/office/drawing/2014/main" id="{47FD9C34-AA4B-40E8-9D86-AF0E94ECA850}"/>
              </a:ext>
            </a:extLst>
          </p:cNvPr>
          <p:cNvSpPr/>
          <p:nvPr/>
        </p:nvSpPr>
        <p:spPr>
          <a:xfrm>
            <a:off x="1915887" y="1868278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9" name="tex02">
            <a:extLst>
              <a:ext uri="{FF2B5EF4-FFF2-40B4-BE49-F238E27FC236}">
                <a16:creationId xmlns:a16="http://schemas.microsoft.com/office/drawing/2014/main" id="{42976E72-D805-4783-B14C-CCD6189DC1FB}"/>
              </a:ext>
            </a:extLst>
          </p:cNvPr>
          <p:cNvSpPr txBox="1"/>
          <p:nvPr/>
        </p:nvSpPr>
        <p:spPr>
          <a:xfrm>
            <a:off x="2485583" y="3592168"/>
            <a:ext cx="7296185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5333" b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NHIỀU HƠN, ÍT HƠN, BẰNG NHAU</a:t>
            </a:r>
          </a:p>
        </p:txBody>
      </p:sp>
      <p:sp>
        <p:nvSpPr>
          <p:cNvPr id="10" name="text01">
            <a:extLst>
              <a:ext uri="{FF2B5EF4-FFF2-40B4-BE49-F238E27FC236}">
                <a16:creationId xmlns:a16="http://schemas.microsoft.com/office/drawing/2014/main" id="{F506004E-FF86-4769-ACF3-1FFF8AA08EDD}"/>
              </a:ext>
            </a:extLst>
          </p:cNvPr>
          <p:cNvSpPr/>
          <p:nvPr/>
        </p:nvSpPr>
        <p:spPr>
          <a:xfrm>
            <a:off x="5252660" y="2307793"/>
            <a:ext cx="1686680" cy="9130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5333" b="1" err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5333" b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3</a:t>
            </a:r>
            <a:endParaRPr lang="zh-CN" altLang="en-US" sz="4800" b="1" dirty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1" name="light">
            <a:extLst>
              <a:ext uri="{FF2B5EF4-FFF2-40B4-BE49-F238E27FC236}">
                <a16:creationId xmlns:a16="http://schemas.microsoft.com/office/drawing/2014/main" id="{9DC13DB2-6CF9-463C-84D5-EBFD7E66E5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12" name="hangrao02">
            <a:extLst>
              <a:ext uri="{FF2B5EF4-FFF2-40B4-BE49-F238E27FC236}">
                <a16:creationId xmlns:a16="http://schemas.microsoft.com/office/drawing/2014/main" id="{86B22370-4B45-47AD-A297-A928E507240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3" name="tree-left">
            <a:extLst>
              <a:ext uri="{FF2B5EF4-FFF2-40B4-BE49-F238E27FC236}">
                <a16:creationId xmlns:a16="http://schemas.microsoft.com/office/drawing/2014/main" id="{718A54E1-343F-476A-AE24-4A909DD61056}"/>
              </a:ext>
            </a:extLst>
          </p:cNvPr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4" name="图片 17">
              <a:extLst>
                <a:ext uri="{FF2B5EF4-FFF2-40B4-BE49-F238E27FC236}">
                  <a16:creationId xmlns:a16="http://schemas.microsoft.com/office/drawing/2014/main" id="{152BCC95-1551-43E5-B94F-1314AA10F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5" name="图片 18">
              <a:extLst>
                <a:ext uri="{FF2B5EF4-FFF2-40B4-BE49-F238E27FC236}">
                  <a16:creationId xmlns:a16="http://schemas.microsoft.com/office/drawing/2014/main" id="{36E0F17A-E4AD-46D7-AA70-996254AF0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6" name="图片 19">
              <a:extLst>
                <a:ext uri="{FF2B5EF4-FFF2-40B4-BE49-F238E27FC236}">
                  <a16:creationId xmlns:a16="http://schemas.microsoft.com/office/drawing/2014/main" id="{B43F8869-8044-4F42-AF02-1082DF69C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7" name="hangrao01">
            <a:extLst>
              <a:ext uri="{FF2B5EF4-FFF2-40B4-BE49-F238E27FC236}">
                <a16:creationId xmlns:a16="http://schemas.microsoft.com/office/drawing/2014/main" id="{2F8F8182-4FC4-4E2B-8533-D45CAC90A43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18" name="tree-right">
            <a:extLst>
              <a:ext uri="{FF2B5EF4-FFF2-40B4-BE49-F238E27FC236}">
                <a16:creationId xmlns:a16="http://schemas.microsoft.com/office/drawing/2014/main" id="{375A1F6B-8BA0-4993-AC37-EC08248CAAC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19" name="bg03">
            <a:extLst>
              <a:ext uri="{FF2B5EF4-FFF2-40B4-BE49-F238E27FC236}">
                <a16:creationId xmlns:a16="http://schemas.microsoft.com/office/drawing/2014/main" id="{B2D06E2D-BCE3-43FB-9EFD-B8B4935762C2}"/>
              </a:ext>
            </a:extLst>
          </p:cNvPr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0" name="bg02">
            <a:extLst>
              <a:ext uri="{FF2B5EF4-FFF2-40B4-BE49-F238E27FC236}">
                <a16:creationId xmlns:a16="http://schemas.microsoft.com/office/drawing/2014/main" id="{03B630EC-CF24-40B7-92CD-A202067B3821}"/>
              </a:ext>
            </a:extLst>
          </p:cNvPr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1" name="bg01">
            <a:extLst>
              <a:ext uri="{FF2B5EF4-FFF2-40B4-BE49-F238E27FC236}">
                <a16:creationId xmlns:a16="http://schemas.microsoft.com/office/drawing/2014/main" id="{DC5C79E7-ABF4-4256-A2FE-991EC7C95180}"/>
              </a:ext>
            </a:extLst>
          </p:cNvPr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2" name="tenGV">
            <a:extLst>
              <a:ext uri="{FF2B5EF4-FFF2-40B4-BE49-F238E27FC236}">
                <a16:creationId xmlns:a16="http://schemas.microsoft.com/office/drawing/2014/main" id="{45B1AFD7-F1CC-4298-B392-F2122DE57A5B}"/>
              </a:ext>
            </a:extLst>
          </p:cNvPr>
          <p:cNvSpPr/>
          <p:nvPr/>
        </p:nvSpPr>
        <p:spPr>
          <a:xfrm>
            <a:off x="4521654" y="5431464"/>
            <a:ext cx="3509294" cy="4717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867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867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867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867" b="1" ker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……………………….</a:t>
            </a:r>
            <a:endParaRPr lang="zh-CN" altLang="zh-CN" sz="1467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535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9" grpId="0" animBg="1"/>
      <p:bldP spid="20" grpId="0" animBg="1"/>
      <p:bldP spid="21" grpId="0" animBg="1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1CB407CB-16F5-4388-BDC8-4CB3DC0C42FA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67F142-1C58-470B-814C-D18488958F91}"/>
              </a:ext>
            </a:extLst>
          </p:cNvPr>
          <p:cNvSpPr txBox="1"/>
          <p:nvPr/>
        </p:nvSpPr>
        <p:spPr>
          <a:xfrm>
            <a:off x="1101090" y="1915180"/>
            <a:ext cx="2335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Câu nào đúng?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11EBC2F-0020-42C9-A5E3-BE777040D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9948" y="2186729"/>
            <a:ext cx="4407790" cy="4419983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84C947DC-B2FE-4FFD-8886-968516FC19E0}"/>
              </a:ext>
            </a:extLst>
          </p:cNvPr>
          <p:cNvGrpSpPr/>
          <p:nvPr/>
        </p:nvGrpSpPr>
        <p:grpSpPr>
          <a:xfrm>
            <a:off x="841948" y="3335759"/>
            <a:ext cx="5270149" cy="955953"/>
            <a:chOff x="289990" y="3385767"/>
            <a:chExt cx="5270149" cy="955953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3AF96B0-34E0-47A4-995F-BB7E10F7DA15}"/>
                </a:ext>
              </a:extLst>
            </p:cNvPr>
            <p:cNvSpPr txBox="1"/>
            <p:nvPr/>
          </p:nvSpPr>
          <p:spPr>
            <a:xfrm>
              <a:off x="289990" y="3818500"/>
              <a:ext cx="43925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a) Số                  nhiều h</a:t>
              </a:r>
              <a:r>
                <a:rPr lang="vi-VN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GB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n số</a:t>
              </a:r>
            </a:p>
          </p:txBody>
        </p:sp>
        <p:graphicFrame>
          <p:nvGraphicFramePr>
            <p:cNvPr id="27" name="Object 26">
              <a:extLst>
                <a:ext uri="{FF2B5EF4-FFF2-40B4-BE49-F238E27FC236}">
                  <a16:creationId xmlns:a16="http://schemas.microsoft.com/office/drawing/2014/main" id="{352E7D98-EF7D-48D2-9CB2-DFE90CA3AFF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906429"/>
                </p:ext>
              </p:extLst>
            </p:nvPr>
          </p:nvGraphicFramePr>
          <p:xfrm>
            <a:off x="1372086" y="3818500"/>
            <a:ext cx="1213180" cy="5232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0" name="Image" r:id="rId5" imgW="670320" imgH="289440" progId="Photoshop.Image.13">
                    <p:embed/>
                  </p:oleObj>
                </mc:Choice>
                <mc:Fallback>
                  <p:oleObj name="Image" r:id="rId5" imgW="670320" imgH="289440" progId="Photoshop.Image.13">
                    <p:embed/>
                    <p:pic>
                      <p:nvPicPr>
                        <p:cNvPr id="8" name="Object 7">
                          <a:extLst>
                            <a:ext uri="{FF2B5EF4-FFF2-40B4-BE49-F238E27FC236}">
                              <a16:creationId xmlns:a16="http://schemas.microsoft.com/office/drawing/2014/main" id="{75C5ABA6-2D24-49B2-927C-5E90D3B6A97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372086" y="3818500"/>
                          <a:ext cx="1213180" cy="52322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" name="Object 27">
              <a:extLst>
                <a:ext uri="{FF2B5EF4-FFF2-40B4-BE49-F238E27FC236}">
                  <a16:creationId xmlns:a16="http://schemas.microsoft.com/office/drawing/2014/main" id="{36FF6B27-7255-4358-9D42-A70B91D73DD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70699958"/>
                </p:ext>
              </p:extLst>
            </p:nvPr>
          </p:nvGraphicFramePr>
          <p:xfrm>
            <a:off x="4702131" y="3385767"/>
            <a:ext cx="858008" cy="9559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1" name="Image" r:id="rId7" imgW="347400" imgH="387000" progId="Photoshop.Image.13">
                    <p:embed/>
                  </p:oleObj>
                </mc:Choice>
                <mc:Fallback>
                  <p:oleObj name="Image" r:id="rId7" imgW="347400" imgH="387000" progId="Photoshop.Image.13">
                    <p:embed/>
                    <p:pic>
                      <p:nvPicPr>
                        <p:cNvPr id="16" name="Object 15">
                          <a:extLst>
                            <a:ext uri="{FF2B5EF4-FFF2-40B4-BE49-F238E27FC236}">
                              <a16:creationId xmlns:a16="http://schemas.microsoft.com/office/drawing/2014/main" id="{577EA592-59C6-4028-9FEA-7204FFD80F1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4702131" y="3385767"/>
                          <a:ext cx="858008" cy="95595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6311CC0-31BA-412D-9E9E-57C6E050A63B}"/>
              </a:ext>
            </a:extLst>
          </p:cNvPr>
          <p:cNvGrpSpPr/>
          <p:nvPr/>
        </p:nvGrpSpPr>
        <p:grpSpPr>
          <a:xfrm>
            <a:off x="839833" y="4655136"/>
            <a:ext cx="5407426" cy="955953"/>
            <a:chOff x="289990" y="4469609"/>
            <a:chExt cx="5407426" cy="955953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2EE2D31-5036-4AB2-94AF-A3E1B2309795}"/>
                </a:ext>
              </a:extLst>
            </p:cNvPr>
            <p:cNvSpPr txBox="1"/>
            <p:nvPr/>
          </p:nvSpPr>
          <p:spPr>
            <a:xfrm>
              <a:off x="289990" y="4851214"/>
              <a:ext cx="414408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b) Số               nhiều h</a:t>
              </a:r>
              <a:r>
                <a:rPr lang="vi-VN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GB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n số</a:t>
              </a:r>
            </a:p>
          </p:txBody>
        </p:sp>
        <p:graphicFrame>
          <p:nvGraphicFramePr>
            <p:cNvPr id="31" name="Object 30">
              <a:extLst>
                <a:ext uri="{FF2B5EF4-FFF2-40B4-BE49-F238E27FC236}">
                  <a16:creationId xmlns:a16="http://schemas.microsoft.com/office/drawing/2014/main" id="{6EC6321F-BDF1-4E85-BE26-E441A025521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56248488"/>
                </p:ext>
              </p:extLst>
            </p:nvPr>
          </p:nvGraphicFramePr>
          <p:xfrm>
            <a:off x="1439128" y="4469609"/>
            <a:ext cx="858008" cy="9559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2" name="Image" r:id="rId9" imgW="347400" imgH="387000" progId="Photoshop.Image.13">
                    <p:embed/>
                  </p:oleObj>
                </mc:Choice>
                <mc:Fallback>
                  <p:oleObj name="Image" r:id="rId9" imgW="347400" imgH="387000" progId="Photoshop.Image.13">
                    <p:embed/>
                    <p:pic>
                      <p:nvPicPr>
                        <p:cNvPr id="27" name="Object 26">
                          <a:extLst>
                            <a:ext uri="{FF2B5EF4-FFF2-40B4-BE49-F238E27FC236}">
                              <a16:creationId xmlns:a16="http://schemas.microsoft.com/office/drawing/2014/main" id="{26927D96-613B-4362-BCB5-8AFC08DA2A9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1439128" y="4469609"/>
                          <a:ext cx="858008" cy="95595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" name="Object 31">
              <a:extLst>
                <a:ext uri="{FF2B5EF4-FFF2-40B4-BE49-F238E27FC236}">
                  <a16:creationId xmlns:a16="http://schemas.microsoft.com/office/drawing/2014/main" id="{E8863CAE-5491-4859-BD4E-91503206FC9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34872408"/>
                </p:ext>
              </p:extLst>
            </p:nvPr>
          </p:nvGraphicFramePr>
          <p:xfrm>
            <a:off x="4484236" y="4796101"/>
            <a:ext cx="1213180" cy="5232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3" name="Image" r:id="rId10" imgW="670320" imgH="289440" progId="Photoshop.Image.13">
                    <p:embed/>
                  </p:oleObj>
                </mc:Choice>
                <mc:Fallback>
                  <p:oleObj name="Image" r:id="rId10" imgW="670320" imgH="289440" progId="Photoshop.Image.13">
                    <p:embed/>
                    <p:pic>
                      <p:nvPicPr>
                        <p:cNvPr id="28" name="Object 27">
                          <a:extLst>
                            <a:ext uri="{FF2B5EF4-FFF2-40B4-BE49-F238E27FC236}">
                              <a16:creationId xmlns:a16="http://schemas.microsoft.com/office/drawing/2014/main" id="{B524DCC8-A52F-40C5-8D27-7A6E4EEA3CE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4484236" y="4796101"/>
                          <a:ext cx="1213180" cy="52322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12998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1CB407CB-16F5-4388-BDC8-4CB3DC0C42FA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67F142-1C58-470B-814C-D18488958F91}"/>
              </a:ext>
            </a:extLst>
          </p:cNvPr>
          <p:cNvSpPr txBox="1"/>
          <p:nvPr/>
        </p:nvSpPr>
        <p:spPr>
          <a:xfrm>
            <a:off x="1101090" y="1915180"/>
            <a:ext cx="63225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 nấm nhiều hơn hay số nhím nhiều hơn?</a:t>
            </a:r>
            <a:endParaRPr lang="en-GB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DDF18BF-0FE5-476B-9EA9-9553D5677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9104" y="2514271"/>
            <a:ext cx="7764961" cy="4247943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C4DCFCF-E13A-42A9-95F2-C190F547E821}"/>
              </a:ext>
            </a:extLst>
          </p:cNvPr>
          <p:cNvSpPr txBox="1"/>
          <p:nvPr/>
        </p:nvSpPr>
        <p:spPr>
          <a:xfrm>
            <a:off x="9194065" y="4265053"/>
            <a:ext cx="22201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 nấm </a:t>
            </a:r>
            <a:r>
              <a:rPr lang="en-GB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hơn</a:t>
            </a:r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 số nhím.</a:t>
            </a:r>
          </a:p>
        </p:txBody>
      </p:sp>
    </p:spTree>
    <p:extLst>
      <p:ext uri="{BB962C8B-B14F-4D97-AF65-F5344CB8AC3E}">
        <p14:creationId xmlns:p14="http://schemas.microsoft.com/office/powerpoint/2010/main" val="1191818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D9D31066-19A1-4E67-A0A2-D9DADB020E52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4644E8-BE2E-4AAC-AE03-DF78FA2673F4}"/>
              </a:ext>
            </a:extLst>
          </p:cNvPr>
          <p:cNvSpPr txBox="1"/>
          <p:nvPr/>
        </p:nvSpPr>
        <p:spPr>
          <a:xfrm>
            <a:off x="1101090" y="1915180"/>
            <a:ext cx="3392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Chọn câu trả lời đúng.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8F9814C-D41D-4E45-8974-63DC42C1F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55" y="3219937"/>
            <a:ext cx="11134643" cy="343821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D38B24F-B036-4152-BCFE-35203722953D}"/>
              </a:ext>
            </a:extLst>
          </p:cNvPr>
          <p:cNvSpPr txBox="1"/>
          <p:nvPr/>
        </p:nvSpPr>
        <p:spPr>
          <a:xfrm>
            <a:off x="1101090" y="2438400"/>
            <a:ext cx="30123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Cho thêm cà rốt để: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ECF8BC8D-CC13-47CB-AAB2-9DD80AEDD3F2}"/>
              </a:ext>
            </a:extLst>
          </p:cNvPr>
          <p:cNvSpPr/>
          <p:nvPr/>
        </p:nvSpPr>
        <p:spPr>
          <a:xfrm>
            <a:off x="7625518" y="3986748"/>
            <a:ext cx="832514" cy="832514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0863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D9D31066-19A1-4E67-A0A2-D9DADB020E52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4644E8-BE2E-4AAC-AE03-DF78FA2673F4}"/>
              </a:ext>
            </a:extLst>
          </p:cNvPr>
          <p:cNvSpPr txBox="1"/>
          <p:nvPr/>
        </p:nvSpPr>
        <p:spPr>
          <a:xfrm>
            <a:off x="1101090" y="1915180"/>
            <a:ext cx="3392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Chọn câu trả lời đúng.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38B24F-B036-4152-BCFE-35203722953D}"/>
              </a:ext>
            </a:extLst>
          </p:cNvPr>
          <p:cNvSpPr txBox="1"/>
          <p:nvPr/>
        </p:nvSpPr>
        <p:spPr>
          <a:xfrm>
            <a:off x="1101090" y="2438400"/>
            <a:ext cx="30123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Cho thêm cà rốt để: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C1F841-CAF3-4977-9CF8-A522EB3D6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818" y="3429000"/>
            <a:ext cx="9370364" cy="3158002"/>
          </a:xfrm>
          <a:prstGeom prst="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ECF8BC8D-CC13-47CB-AAB2-9DD80AEDD3F2}"/>
              </a:ext>
            </a:extLst>
          </p:cNvPr>
          <p:cNvSpPr/>
          <p:nvPr/>
        </p:nvSpPr>
        <p:spPr>
          <a:xfrm>
            <a:off x="7452432" y="5183035"/>
            <a:ext cx="832514" cy="832514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5621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1CD47D8-9B19-42AA-9B0F-E836D5E09D3C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DC5478-E486-4F25-9EE3-5F2533BFA1DB}"/>
              </a:ext>
            </a:extLst>
          </p:cNvPr>
          <p:cNvSpPr txBox="1"/>
          <p:nvPr/>
        </p:nvSpPr>
        <p:spPr>
          <a:xfrm>
            <a:off x="1101090" y="1915180"/>
            <a:ext cx="2335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Câu nào đúng?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6336B06-9F64-417D-ACE4-BE1242ED5D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55" y="2605884"/>
            <a:ext cx="6828112" cy="3627434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6CA18CE1-C836-4AA8-81C4-32DF7FBDBDBF}"/>
              </a:ext>
            </a:extLst>
          </p:cNvPr>
          <p:cNvSpPr txBox="1"/>
          <p:nvPr/>
        </p:nvSpPr>
        <p:spPr>
          <a:xfrm>
            <a:off x="7670245" y="2941922"/>
            <a:ext cx="3885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latin typeface="Times New Roman" panose="02020603050405020304" pitchFamily="18" charset="0"/>
                <a:cs typeface="Times New Roman" panose="02020603050405020304" pitchFamily="18" charset="0"/>
              </a:rPr>
              <a:t>a) Số vịt d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GB" sz="2400">
                <a:latin typeface="Times New Roman" panose="02020603050405020304" pitchFamily="18" charset="0"/>
                <a:cs typeface="Times New Roman" panose="02020603050405020304" pitchFamily="18" charset="0"/>
              </a:rPr>
              <a:t>ới n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GB" sz="2400">
                <a:latin typeface="Times New Roman" panose="02020603050405020304" pitchFamily="18" charset="0"/>
                <a:cs typeface="Times New Roman" panose="02020603050405020304" pitchFamily="18" charset="0"/>
              </a:rPr>
              <a:t>ớc nhiều h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GB" sz="2400">
                <a:latin typeface="Times New Roman" panose="02020603050405020304" pitchFamily="18" charset="0"/>
                <a:cs typeface="Times New Roman" panose="02020603050405020304" pitchFamily="18" charset="0"/>
              </a:rPr>
              <a:t>n số vịt trên bờ.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FF75DB1-1CF6-4EC1-AD76-8C6D0D97AD76}"/>
              </a:ext>
            </a:extLst>
          </p:cNvPr>
          <p:cNvSpPr txBox="1"/>
          <p:nvPr/>
        </p:nvSpPr>
        <p:spPr>
          <a:xfrm>
            <a:off x="7670245" y="4254484"/>
            <a:ext cx="3885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latin typeface="Times New Roman" panose="02020603050405020304" pitchFamily="18" charset="0"/>
                <a:cs typeface="Times New Roman" panose="02020603050405020304" pitchFamily="18" charset="0"/>
              </a:rPr>
              <a:t>b) Số vịt trên bờ ít hơn số mèo.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DC24D72-3541-468D-8F7F-D2E9BF5352F6}"/>
              </a:ext>
            </a:extLst>
          </p:cNvPr>
          <p:cNvSpPr txBox="1"/>
          <p:nvPr/>
        </p:nvSpPr>
        <p:spPr>
          <a:xfrm>
            <a:off x="7670245" y="5567045"/>
            <a:ext cx="3885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latin typeface="Times New Roman" panose="02020603050405020304" pitchFamily="18" charset="0"/>
                <a:cs typeface="Times New Roman" panose="02020603050405020304" pitchFamily="18" charset="0"/>
              </a:rPr>
              <a:t>c) Số mèo bằng số vịt.</a:t>
            </a:r>
          </a:p>
        </p:txBody>
      </p:sp>
    </p:spTree>
    <p:extLst>
      <p:ext uri="{BB962C8B-B14F-4D97-AF65-F5344CB8AC3E}">
        <p14:creationId xmlns:p14="http://schemas.microsoft.com/office/powerpoint/2010/main" val="736577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122</Words>
  <Application>Microsoft Office PowerPoint</Application>
  <PresentationFormat>Widescreen</PresentationFormat>
  <Paragraphs>21</Paragraphs>
  <Slides>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6" baseType="lpstr">
      <vt:lpstr>微软雅黑</vt:lpstr>
      <vt:lpstr>宋体</vt:lpstr>
      <vt:lpstr>Arial</vt:lpstr>
      <vt:lpstr>Arial-Rounded</vt:lpstr>
      <vt:lpstr>Calibri</vt:lpstr>
      <vt:lpstr>Calibri Light</vt:lpstr>
      <vt:lpstr>等线</vt:lpstr>
      <vt:lpstr>Times New Roman</vt:lpstr>
      <vt:lpstr>Office Theme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hqphuc NTK</dc:creator>
  <cp:lastModifiedBy>Ngoc Yen</cp:lastModifiedBy>
  <cp:revision>42</cp:revision>
  <dcterms:created xsi:type="dcterms:W3CDTF">2020-08-20T03:35:56Z</dcterms:created>
  <dcterms:modified xsi:type="dcterms:W3CDTF">2020-09-12T15:37:47Z</dcterms:modified>
</cp:coreProperties>
</file>