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4" r:id="rId4"/>
    <p:sldId id="256" r:id="rId5"/>
    <p:sldId id="266" r:id="rId6"/>
    <p:sldId id="267" r:id="rId7"/>
    <p:sldId id="265" r:id="rId8"/>
    <p:sldId id="268" r:id="rId9"/>
    <p:sldId id="270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CEDB2-993A-46AC-8941-4C6458DAE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0B0F1-4CE3-47E5-9391-D4F1A39F1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FA31-346A-4897-A89C-78815833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1ECB8-83D7-467D-92F8-F4FC84BC3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2F695-6D09-42A2-9F70-A799C164F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8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3374-3461-4F1B-95AB-8C6CD475C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3A3EB-4367-4D51-8D25-44E4A428D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200D5-4A03-4BEB-8A60-7F76A1C2C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F89CB-F418-45EC-845A-77982380F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D7CA1-7B9D-4491-AF3F-C58E3ECE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1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ACFAED-A555-45A2-BD18-D2F9C58A9E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E05DF-37EC-4D75-9454-1C56F580B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B995A-4F02-46C7-99FF-68136459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0E692-0014-42EB-BFFA-BF10E214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A9E74-68A6-4876-AEC2-240C43BB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07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4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76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48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72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62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07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58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58421-4D1C-4F1B-B8A9-69DD7745B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EEBF2-D90C-4381-8300-A2BF9C8ED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E3030-DC27-4B5C-AD04-005635E2E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88796-134C-4521-9CEB-10DFD2894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1DDAB-70F2-4A69-A067-9B776349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08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38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49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9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31A52-7AA4-4CEA-BDA8-C2723070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70FC8-6719-4107-861D-940A930B8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9A21E-FECD-4E67-AAD2-C3E8F431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9FFFE-BEB5-41B1-BC04-F93C77E5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AF776-7FC4-4DE1-A277-79734323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6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1D204-8D2A-4C51-B5B4-06351ECA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3E760-3193-4E6C-AF71-E41D30172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4107C-0C8A-48C6-ADAC-F36978607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AFACD-8B04-488B-ACEA-73ADF0BB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EA834-DBBB-4E87-ABFD-4202AAF6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7E2B6-555A-4224-ADDF-A152A078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86776-7266-4DCF-A3DF-A20082645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D89B1-6E03-4A3C-A2B0-D37F8F11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CD97F-1C23-441F-992B-000467791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CC48D3-812A-4498-8A9C-8EEC207DE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417F06-9AE5-4214-A0C4-0556BFE5B4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1637F9-4D84-4B8C-B1F9-B5DF0895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3EB58B-6618-4643-9762-AEC852DC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339013-8D22-4B34-A23B-56155F56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3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18B9-CB8E-4E91-87C1-0CDD5981B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2017F-7819-4294-B1A6-470A4139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02330-50E8-4027-922B-112D440BC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8E917-9BE0-4333-B30E-96A0290C4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0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77522E-6C1F-49F4-9210-DA7BCE30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37FC2-3832-452B-8F53-631AA104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C25E3-E125-4A36-96DB-96553036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9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DC81-84B1-481F-A231-5C10EDE8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3BB9F-5F90-4D9D-A485-EB9F87D7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FC5BF-4465-4AB7-953B-84C486228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E11B8-B0EA-48F9-88F0-5858EEB8B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5E5C-3142-42EF-A71F-AAF6523E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56569-CFC3-4D7A-BEBD-946CF9D7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D183-652C-4AC7-A566-7CF5371D9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8896E-042D-47C1-9B76-3FE7A267E0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33E37-FB69-4D04-AFC6-4CFC69B49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B862D-0A88-4778-952F-5AA21174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FE4BF-0CB1-4760-9B43-0172E3D4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7B480-4ADF-46F2-AC74-5BBD45A6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9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97486-1771-4F6C-A859-F9CDE762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20343-DDDB-4744-90C8-5960490E5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7ECE9-D627-48A9-9C70-EB7C0630D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623B8-360C-43CE-9651-82444538AFA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4BAB3-5CE7-4DB0-94F4-8144E1D63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FFF22-7AE9-4965-AAE5-9099D1884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7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2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6401" y="129540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921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endParaRPr lang="vi-VN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565565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4173" y="5661820"/>
            <a:ext cx="100944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EB5E3F-2D66-4D6B-8309-500EF6917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74899"/>
            <a:ext cx="9039354" cy="378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4C6BC-BEC0-4A5D-9146-0FAE9863A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69" y="5337041"/>
            <a:ext cx="6677025" cy="520836"/>
          </a:xfrm>
        </p:spPr>
        <p:txBody>
          <a:bodyPr>
            <a:normAutofit fontScale="90000"/>
          </a:bodyPr>
          <a:lstStyle/>
          <a:p>
            <a:pPr algn="l"/>
            <a:b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</a:b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Em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trai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Hoa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đang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xếp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bát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đĩa</a:t>
            </a:r>
            <a:endParaRPr lang="en-US" sz="3300" dirty="0">
              <a:solidFill>
                <a:srgbClr val="3C2BDD"/>
              </a:solidFill>
              <a:latin typeface="Times New Roman" panose="02020603050405020304" pitchFamily="18" charset="0"/>
              <a:ea typeface="Stop" panose="02020500000000000000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9D8BC22-1B83-455C-824C-568F7B6FA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44"/>
          <a:stretch/>
        </p:blipFill>
        <p:spPr bwMode="auto">
          <a:xfrm>
            <a:off x="340169" y="-11839"/>
            <a:ext cx="5346256" cy="328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BA29A9-3DC6-4C56-B404-C1B85BBED4D4}"/>
              </a:ext>
            </a:extLst>
          </p:cNvPr>
          <p:cNvSpPr txBox="1"/>
          <p:nvPr/>
        </p:nvSpPr>
        <p:spPr>
          <a:xfrm>
            <a:off x="6096000" y="574165"/>
            <a:ext cx="3802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nấu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45CB0-5E24-4D8D-9C50-CAF160F51D84}"/>
              </a:ext>
            </a:extLst>
          </p:cNvPr>
          <p:cNvSpPr txBox="1"/>
          <p:nvPr/>
        </p:nvSpPr>
        <p:spPr>
          <a:xfrm>
            <a:off x="6096000" y="2055810"/>
            <a:ext cx="3961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8005835-33D6-4AE3-8B36-92766507C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/>
          <a:stretch/>
        </p:blipFill>
        <p:spPr bwMode="auto">
          <a:xfrm>
            <a:off x="5686425" y="3419475"/>
            <a:ext cx="65055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60FFD8-5C54-4F15-842E-C9F7008B4D51}"/>
              </a:ext>
            </a:extLst>
          </p:cNvPr>
          <p:cNvSpPr txBox="1"/>
          <p:nvPr/>
        </p:nvSpPr>
        <p:spPr>
          <a:xfrm>
            <a:off x="-2538" y="3868447"/>
            <a:ext cx="5312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Bố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tủ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B7E508-3675-406A-9D3A-EB88E3AE0E76}"/>
              </a:ext>
            </a:extLst>
          </p:cNvPr>
          <p:cNvSpPr txBox="1"/>
          <p:nvPr/>
        </p:nvSpPr>
        <p:spPr>
          <a:xfrm>
            <a:off x="2071408" y="5302183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149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7815" y="23702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Thực hành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203" y="329405"/>
            <a:ext cx="4016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4" name="Picture 2" descr="Ba bức tranh vẽ Gia đình là số 1 hút 'view' nhất chặng nước rút ...">
            <a:extLst>
              <a:ext uri="{FF2B5EF4-FFF2-40B4-BE49-F238E27FC236}">
                <a16:creationId xmlns:a16="http://schemas.microsoft.com/office/drawing/2014/main" id="{6093C2E9-6AF7-4AAE-890A-85FA9421B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181"/>
            <a:ext cx="5999016" cy="318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Ẽ TRANH ĐỀ TÀI GIA ĐÌNH: GIA ĐÌNH CỦA EM - YouTube">
            <a:extLst>
              <a:ext uri="{FF2B5EF4-FFF2-40B4-BE49-F238E27FC236}">
                <a16:creationId xmlns:a16="http://schemas.microsoft.com/office/drawing/2014/main" id="{9F73CB39-4198-4AA5-8AE5-3361D73FB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7500" r="15781" b="9305"/>
          <a:stretch/>
        </p:blipFill>
        <p:spPr bwMode="auto">
          <a:xfrm>
            <a:off x="6000751" y="914181"/>
            <a:ext cx="6191249" cy="31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gày Tết và mủa Xuân - Bài 22- VT Đề tài Ngày tết và mùa xuân - Lê ...">
            <a:extLst>
              <a:ext uri="{FF2B5EF4-FFF2-40B4-BE49-F238E27FC236}">
                <a16:creationId xmlns:a16="http://schemas.microsoft.com/office/drawing/2014/main" id="{9ED3802E-8AC6-4BAD-B184-B925B2A0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057650"/>
            <a:ext cx="593234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Đề tài gia đình: &quot;cả nhà cùng vui&quot; - Mỹ thuật - Đỗ Mạnh Hà - Thư ...">
            <a:extLst>
              <a:ext uri="{FF2B5EF4-FFF2-40B4-BE49-F238E27FC236}">
                <a16:creationId xmlns:a16="http://schemas.microsoft.com/office/drawing/2014/main" id="{A580109C-36A8-459C-9DC4-FA0D7B363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78" y="4057650"/>
            <a:ext cx="6191249" cy="277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3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1" y="252522"/>
            <a:ext cx="7106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Trapezoid 2"/>
          <p:cNvSpPr/>
          <p:nvPr/>
        </p:nvSpPr>
        <p:spPr>
          <a:xfrm>
            <a:off x="7874000" y="3904865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41DD350-89FC-4EA1-9F0E-36E976F8A2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196180"/>
            <a:ext cx="7913157" cy="433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AAC89C-9C1C-4161-AAF6-FB4656830E0E}"/>
              </a:ext>
            </a:extLst>
          </p:cNvPr>
          <p:cNvSpPr txBox="1"/>
          <p:nvPr/>
        </p:nvSpPr>
        <p:spPr>
          <a:xfrm>
            <a:off x="1676401" y="5694359"/>
            <a:ext cx="3714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559FEDA-6CB8-408E-9E8C-EDE6BBAEEF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33" y="338666"/>
            <a:ext cx="8661400" cy="551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33BF7C-FC49-485A-8E74-9D92F7B0D381}"/>
              </a:ext>
            </a:extLst>
          </p:cNvPr>
          <p:cNvSpPr txBox="1"/>
          <p:nvPr/>
        </p:nvSpPr>
        <p:spPr>
          <a:xfrm>
            <a:off x="1450860" y="5934559"/>
            <a:ext cx="4192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B66B3A-B073-4808-B08E-D52F884FE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1" t="75179" r="62892" b="7114"/>
          <a:stretch/>
        </p:blipFill>
        <p:spPr>
          <a:xfrm>
            <a:off x="1998133" y="474133"/>
            <a:ext cx="6629400" cy="41317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F03224-74B0-482E-B89E-80C12DEDBDF7}"/>
              </a:ext>
            </a:extLst>
          </p:cNvPr>
          <p:cNvSpPr txBox="1"/>
          <p:nvPr/>
        </p:nvSpPr>
        <p:spPr>
          <a:xfrm>
            <a:off x="1998133" y="5045559"/>
            <a:ext cx="3902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9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1" y="252522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3" name="Trapezoid 2"/>
          <p:cNvSpPr/>
          <p:nvPr/>
        </p:nvSpPr>
        <p:spPr>
          <a:xfrm>
            <a:off x="7874000" y="3904865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DF3CBC-3B2A-46E8-9086-A2A6CA60DD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8" t="60108" r="836" b="882"/>
          <a:stretch/>
        </p:blipFill>
        <p:spPr>
          <a:xfrm>
            <a:off x="1295401" y="1142999"/>
            <a:ext cx="8339666" cy="47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876800" y="2562226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123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Calibri Light</vt:lpstr>
      <vt:lpstr>HP001 TD 4H</vt:lpstr>
      <vt:lpstr>HP-089</vt:lpstr>
      <vt:lpstr>Times New Roman</vt:lpstr>
      <vt:lpstr>Office Theme</vt:lpstr>
      <vt:lpstr>1_Office Theme</vt:lpstr>
      <vt:lpstr>PowerPoint Presentation</vt:lpstr>
      <vt:lpstr>Khám phá</vt:lpstr>
      <vt:lpstr> Em trai Hoa đang xếp bát đĩa</vt:lpstr>
      <vt:lpstr>Thực hành</vt:lpstr>
      <vt:lpstr>Vận dụng</vt:lpstr>
      <vt:lpstr>PowerPoint Presentation</vt:lpstr>
      <vt:lpstr>PowerPoint Presentation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anh nguyễn thị</dc:creator>
  <cp:lastModifiedBy>VIET CUONG</cp:lastModifiedBy>
  <cp:revision>8</cp:revision>
  <dcterms:created xsi:type="dcterms:W3CDTF">2020-08-18T03:47:36Z</dcterms:created>
  <dcterms:modified xsi:type="dcterms:W3CDTF">2020-09-05T08:53:18Z</dcterms:modified>
</cp:coreProperties>
</file>