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284" r:id="rId11"/>
    <p:sldId id="309" r:id="rId12"/>
    <p:sldId id="289" r:id="rId13"/>
    <p:sldId id="303" r:id="rId14"/>
    <p:sldId id="290" r:id="rId15"/>
    <p:sldId id="307" r:id="rId16"/>
    <p:sldId id="308" r:id="rId17"/>
    <p:sldId id="304" r:id="rId18"/>
    <p:sldId id="29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3725" autoAdjust="0"/>
  </p:normalViewPr>
  <p:slideViewPr>
    <p:cSldViewPr>
      <p:cViewPr varScale="1">
        <p:scale>
          <a:sx n="70" d="100"/>
          <a:sy n="70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guyet\Lop%201\Luyen%20chu%20lop%201\Video%20vi&#7871;t%20ch&#7919;\Ch&#7919;%20th&#432;&#7901;ng%205%20li\Ch&#7919;%20o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7600" y="849302"/>
            <a:ext cx="375391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6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194350"/>
            <a:ext cx="375391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n-US" sz="8000" b="1" dirty="0" err="1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1485900"/>
            <a:ext cx="57404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5257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Bê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có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324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7010400" cy="614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375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447800"/>
            <a:ext cx="81134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667000"/>
            <a:ext cx="3276600" cy="36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5562600"/>
            <a:ext cx="701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gặm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5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  <a:endParaRPr lang="en-US" sz="5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3530" y="5624155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0276" y="5593377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6576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rgbClr val="0000FF"/>
                  </a:solidFill>
                  <a:latin typeface=".VnAvant" pitchFamily="34" charset="0"/>
                </a:rPr>
                <a:t>bò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bó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bỏ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cò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có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cỏ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9906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ỏ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bò</a:t>
            </a:r>
            <a:endParaRPr lang="vi-VN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cò</a:t>
            </a:r>
            <a:endParaRPr lang="vi-VN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5181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133600"/>
            <a:ext cx="26670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2895600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133600"/>
            <a:ext cx="2590800" cy="25272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bò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cỏ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bò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cỏ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54102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cò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bò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bó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bỏ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cò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có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cỏ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4f98bea7549b913a58fab44c58e806bee6f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848</TotalTime>
  <Words>56</Words>
  <Application>Microsoft Office PowerPoint</Application>
  <PresentationFormat>On-screen Show (4:3)</PresentationFormat>
  <Paragraphs>43</Paragraphs>
  <Slides>18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宋体</vt:lpstr>
      <vt:lpstr>.VnAvant</vt:lpstr>
      <vt:lpstr>Arial</vt:lpstr>
      <vt:lpstr>Arial-Rounded</vt:lpstr>
      <vt:lpstr>Calibri</vt:lpstr>
      <vt:lpstr>Lato</vt:lpstr>
      <vt:lpstr>Quicksand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Ngoc Yen</cp:lastModifiedBy>
  <cp:revision>74</cp:revision>
  <dcterms:created xsi:type="dcterms:W3CDTF">2020-08-10T13:41:50Z</dcterms:created>
  <dcterms:modified xsi:type="dcterms:W3CDTF">2020-09-21T02:06:47Z</dcterms:modified>
</cp:coreProperties>
</file>