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9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5" r:id="rId3"/>
    <p:sldMasterId id="2147483687" r:id="rId4"/>
    <p:sldMasterId id="2147483699" r:id="rId5"/>
    <p:sldMasterId id="2147483723" r:id="rId6"/>
    <p:sldMasterId id="2147483738" r:id="rId7"/>
    <p:sldMasterId id="2147483770" r:id="rId8"/>
    <p:sldMasterId id="2147483776" r:id="rId9"/>
    <p:sldMasterId id="2147483789" r:id="rId10"/>
  </p:sldMasterIdLst>
  <p:notesMasterIdLst>
    <p:notesMasterId r:id="rId37"/>
  </p:notesMasterIdLst>
  <p:sldIdLst>
    <p:sldId id="321" r:id="rId11"/>
    <p:sldId id="289" r:id="rId12"/>
    <p:sldId id="329" r:id="rId13"/>
    <p:sldId id="300" r:id="rId14"/>
    <p:sldId id="325" r:id="rId15"/>
    <p:sldId id="327" r:id="rId16"/>
    <p:sldId id="256" r:id="rId17"/>
    <p:sldId id="323" r:id="rId18"/>
    <p:sldId id="330" r:id="rId19"/>
    <p:sldId id="331" r:id="rId20"/>
    <p:sldId id="332" r:id="rId21"/>
    <p:sldId id="326" r:id="rId22"/>
    <p:sldId id="259" r:id="rId23"/>
    <p:sldId id="261" r:id="rId24"/>
    <p:sldId id="262" r:id="rId25"/>
    <p:sldId id="263" r:id="rId26"/>
    <p:sldId id="266" r:id="rId27"/>
    <p:sldId id="267" r:id="rId28"/>
    <p:sldId id="268" r:id="rId29"/>
    <p:sldId id="334" r:id="rId30"/>
    <p:sldId id="308" r:id="rId31"/>
    <p:sldId id="309" r:id="rId32"/>
    <p:sldId id="311" r:id="rId33"/>
    <p:sldId id="338" r:id="rId34"/>
    <p:sldId id="320" r:id="rId35"/>
    <p:sldId id="339" r:id="rId36"/>
  </p:sldIdLst>
  <p:sldSz cx="9144000" cy="5715000" type="screen16x1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FFF99"/>
    <a:srgbClr val="FFCC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64" autoAdjust="0"/>
    <p:restoredTop sz="94660"/>
  </p:normalViewPr>
  <p:slideViewPr>
    <p:cSldViewPr>
      <p:cViewPr varScale="1">
        <p:scale>
          <a:sx n="83" d="100"/>
          <a:sy n="83" d="100"/>
        </p:scale>
        <p:origin x="1212" y="78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61D4D-AE98-454A-886E-2AE9BB0B3707}" type="datetimeFigureOut">
              <a:rPr lang="vi-VN" smtClean="0"/>
              <a:t>17/09/2021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811518-3CB4-4CA5-84FF-5F210C8B69C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12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81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060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505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24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995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algn="r"/>
            <a:fld id="{9A0DB2DC-4C9A-4742-B13C-FB6460FD3503}" type="slidenum">
              <a:rPr lang="en-US" altLang="zh-CN" sz="1200" dirty="0">
                <a:solidFill>
                  <a:srgbClr val="000000"/>
                </a:solidFill>
              </a:rPr>
              <a:pPr algn="r"/>
              <a:t>26</a:t>
            </a:fld>
            <a:endParaRPr lang="zh-CN" alt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19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68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8820"/>
            <a:ext cx="4040188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3293"/>
            <a:ext cx="4040188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8820"/>
            <a:ext cx="4041775" cy="53445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3293"/>
            <a:ext cx="4041775" cy="329141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9402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82051515"/>
      </p:ext>
    </p:extLst>
  </p:cSld>
  <p:clrMapOvr>
    <a:masterClrMapping/>
  </p:clrMapOvr>
  <p:transition advClick="0" advTm="3000"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49746761"/>
      </p:ext>
    </p:extLst>
  </p:cSld>
  <p:clrMapOvr>
    <a:masterClrMapping/>
  </p:clrMapOvr>
  <p:transition advClick="0" advTm="3000"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51896188"/>
      </p:ext>
    </p:extLst>
  </p:cSld>
  <p:clrMapOvr>
    <a:masterClrMapping/>
  </p:clrMapOvr>
  <p:transition advClick="0" advTm="3000"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200118274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51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5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27546"/>
            <a:ext cx="3008313" cy="96837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5"/>
            <a:ext cx="5111750" cy="48771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195917"/>
            <a:ext cx="3008313" cy="39087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24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7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1528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3223"/>
            <a:ext cx="5486400" cy="6702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440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716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311"/>
            <a:ext cx="2057400" cy="48753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311"/>
            <a:ext cx="6019800" cy="48753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091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460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940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7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5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126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257330"/>
            <a:ext cx="8496944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2009193"/>
            <a:ext cx="8496944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694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475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4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907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017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131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962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4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39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60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85"/>
            <a:ext cx="1971675" cy="4843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6" y="304285"/>
            <a:ext cx="5800725" cy="48431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10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35302"/>
            <a:ext cx="7772400" cy="198966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66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96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98274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1097310"/>
            <a:ext cx="6912768" cy="511831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849174"/>
            <a:ext cx="6912768" cy="332859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28082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94"/>
            <a:ext cx="7886700" cy="237728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4"/>
            <a:ext cx="7886700" cy="125015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390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20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2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6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400969"/>
            <a:ext cx="3887391" cy="68659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2087566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75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9332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112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6"/>
            <a:ext cx="4629150" cy="40613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318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6"/>
            <a:ext cx="4629150" cy="406135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11"/>
            <a:ext cx="2949178" cy="317632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49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3836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1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26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64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3E0B6-58F2-4D27-AFDF-1DC7240A8AC3}" type="datetimeFigureOut">
              <a:rPr lang="zh-CN" altLang="en-US"/>
              <a:pPr>
                <a:defRPr/>
              </a:pPr>
              <a:t>2021/9/17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17ECC-B652-4F65-8A79-40366EB5D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4601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124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048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3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857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279261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31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84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8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8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78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91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1218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08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71979"/>
            <a:ext cx="2057400" cy="36565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1979"/>
            <a:ext cx="6019800" cy="36565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0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17581"/>
          <a:stretch>
            <a:fillRect/>
          </a:stretch>
        </p:blipFill>
        <p:spPr bwMode="auto">
          <a:xfrm>
            <a:off x="10" y="0"/>
            <a:ext cx="915233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8965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2" y="1775368"/>
            <a:ext cx="7772401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394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6317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6" y="3672427"/>
            <a:ext cx="7772401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6" y="2422265"/>
            <a:ext cx="7772401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682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3" y="1333501"/>
            <a:ext cx="4038601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6264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4"/>
            <a:ext cx="4040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7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0" y="1279264"/>
            <a:ext cx="4041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9" indent="0">
              <a:buNone/>
              <a:defRPr sz="1800" b="1"/>
            </a:lvl3pPr>
            <a:lvl4pPr marL="1370919" indent="0">
              <a:buNone/>
              <a:defRPr sz="1700" b="1"/>
            </a:lvl4pPr>
            <a:lvl5pPr marL="1827895" indent="0">
              <a:buNone/>
              <a:defRPr sz="1700" b="1"/>
            </a:lvl5pPr>
            <a:lvl6pPr marL="2284867" indent="0">
              <a:buNone/>
              <a:defRPr sz="1700" b="1"/>
            </a:lvl6pPr>
            <a:lvl7pPr marL="2741840" indent="0">
              <a:buNone/>
              <a:defRPr sz="1700" b="1"/>
            </a:lvl7pPr>
            <a:lvl8pPr marL="3198815" indent="0">
              <a:buNone/>
              <a:defRPr sz="1700" b="1"/>
            </a:lvl8pPr>
            <a:lvl9pPr marL="3655790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0" y="1812397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674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59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6863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27543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27544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195931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613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510647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9" indent="0">
              <a:buNone/>
              <a:defRPr sz="2400"/>
            </a:lvl3pPr>
            <a:lvl4pPr marL="1370919" indent="0">
              <a:buNone/>
              <a:defRPr sz="2000"/>
            </a:lvl4pPr>
            <a:lvl5pPr marL="1827895" indent="0">
              <a:buNone/>
              <a:defRPr sz="2000"/>
            </a:lvl5pPr>
            <a:lvl6pPr marL="2284867" indent="0">
              <a:buNone/>
              <a:defRPr sz="2000"/>
            </a:lvl6pPr>
            <a:lvl7pPr marL="2741840" indent="0">
              <a:buNone/>
              <a:defRPr sz="2000"/>
            </a:lvl7pPr>
            <a:lvl8pPr marL="3198815" indent="0">
              <a:buNone/>
              <a:defRPr sz="2000"/>
            </a:lvl8pPr>
            <a:lvl9pPr marL="365579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4472783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9" indent="0">
              <a:buNone/>
              <a:defRPr sz="900"/>
            </a:lvl3pPr>
            <a:lvl4pPr marL="1370919" indent="0">
              <a:buNone/>
              <a:defRPr sz="900"/>
            </a:lvl4pPr>
            <a:lvl5pPr marL="1827895" indent="0">
              <a:buNone/>
              <a:defRPr sz="900"/>
            </a:lvl5pPr>
            <a:lvl6pPr marL="2284867" indent="0">
              <a:buNone/>
              <a:defRPr sz="900"/>
            </a:lvl6pPr>
            <a:lvl7pPr marL="2741840" indent="0">
              <a:buNone/>
              <a:defRPr sz="900"/>
            </a:lvl7pPr>
            <a:lvl8pPr marL="3198815" indent="0">
              <a:buNone/>
              <a:defRPr sz="900"/>
            </a:lvl8pPr>
            <a:lvl9pPr marL="365579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051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98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6252"/>
            <a:ext cx="7772400" cy="122413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595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28873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8" y="228873"/>
            <a:ext cx="6019799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0211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330"/>
            <a:ext cx="9144000" cy="291041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92" y="4167740"/>
            <a:ext cx="2142464" cy="2380516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426111" y="-61987"/>
            <a:ext cx="11474420" cy="1731474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84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5324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1"/>
            <a:ext cx="9144000" cy="5715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3949" latinLnBrk="0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1782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6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29151" y="2087563"/>
            <a:ext cx="3887391" cy="307049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5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97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3303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8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3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9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2"/>
            <a:ext cx="1971675" cy="484319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04272"/>
            <a:ext cx="5800725" cy="484319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95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009" b="27660"/>
          <a:stretch>
            <a:fillRect/>
          </a:stretch>
        </p:blipFill>
        <p:spPr>
          <a:xfrm flipH="1" flipV="1">
            <a:off x="0" y="0"/>
            <a:ext cx="9144000" cy="1920876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4312" y="285750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latinLnBrk="0"/>
            <a:r>
              <a: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</a:rPr>
              <a:t>单击此处添加文字内容</a:t>
            </a:r>
          </a:p>
        </p:txBody>
      </p:sp>
    </p:spTree>
    <p:extLst>
      <p:ext uri="{BB962C8B-B14F-4D97-AF65-F5344CB8AC3E}">
        <p14:creationId xmlns:p14="http://schemas.microsoft.com/office/powerpoint/2010/main" val="26906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7995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55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89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3878645"/>
            <a:ext cx="9144000" cy="18363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86063" cy="152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9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9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1833"/>
            <a:ext cx="7772400" cy="125059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4311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607837567"/>
      </p:ext>
    </p:extLst>
  </p:cSld>
  <p:clrMapOvr>
    <a:masterClrMapping/>
  </p:clrMapOvr>
  <p:transition advClick="0" advTm="3000">
    <p:rand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08844456"/>
      </p:ext>
    </p:extLst>
  </p:cSld>
  <p:clrMapOvr>
    <a:masterClrMapping/>
  </p:clrMapOvr>
  <p:transition advClick="0" advTm="3000">
    <p:rand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317621052"/>
      </p:ext>
    </p:extLst>
  </p:cSld>
  <p:clrMapOvr>
    <a:masterClrMapping/>
  </p:clrMapOvr>
  <p:transition advClick="0" advTm="3000">
    <p:rand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66421031"/>
      </p:ext>
    </p:extLst>
  </p:cSld>
  <p:clrMapOvr>
    <a:masterClrMapping/>
  </p:clrMapOvr>
  <p:transition advClick="0" advTm="3000">
    <p:rand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52141480"/>
      </p:ext>
    </p:extLst>
  </p:cSld>
  <p:clrMapOvr>
    <a:masterClrMapping/>
  </p:clrMapOvr>
  <p:transition advClick="0" advTm="3000">
    <p:random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87822406"/>
      </p:ext>
    </p:extLst>
  </p:cSld>
  <p:clrMapOvr>
    <a:masterClrMapping/>
  </p:clrMapOvr>
  <p:transition advClick="0" advTm="3000">
    <p:random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126591"/>
      </p:ext>
    </p:extLst>
  </p:cSld>
  <p:clrMapOvr>
    <a:masterClrMapping/>
  </p:clrMapOvr>
  <p:transition advClick="0" advTm="3000">
    <p:random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33352237"/>
      </p:ext>
    </p:extLst>
  </p:cSld>
  <p:clrMapOvr>
    <a:masterClrMapping/>
  </p:clrMapOvr>
  <p:transition advClick="0" advTm="3000">
    <p:random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3124071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5" y="381014"/>
            <a:ext cx="4629238" cy="4503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342960" indent="0">
              <a:buNone/>
              <a:defRPr sz="2101"/>
            </a:lvl2pPr>
            <a:lvl3pPr marL="685921" indent="0">
              <a:buNone/>
              <a:defRPr sz="1801"/>
            </a:lvl3pPr>
            <a:lvl4pPr marL="1028881" indent="0">
              <a:buNone/>
              <a:defRPr sz="1499"/>
            </a:lvl4pPr>
            <a:lvl5pPr marL="1371495" indent="0">
              <a:buNone/>
              <a:defRPr sz="1499"/>
            </a:lvl5pPr>
            <a:lvl6pPr marL="1714456" indent="0">
              <a:buNone/>
              <a:defRPr sz="1499"/>
            </a:lvl6pPr>
            <a:lvl7pPr marL="2057416" indent="0">
              <a:buNone/>
              <a:defRPr sz="1499"/>
            </a:lvl7pPr>
            <a:lvl8pPr marL="2400376" indent="0">
              <a:buNone/>
              <a:defRPr sz="1499"/>
            </a:lvl8pPr>
            <a:lvl9pPr marL="2743337" indent="0">
              <a:buNone/>
              <a:defRPr sz="14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3124071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9"/>
            </a:lvl1pPr>
            <a:lvl2pPr marL="342960" indent="0">
              <a:buNone/>
              <a:defRPr sz="1349"/>
            </a:lvl2pPr>
            <a:lvl3pPr marL="685921" indent="0">
              <a:buNone/>
              <a:defRPr sz="1199"/>
            </a:lvl3pPr>
            <a:lvl4pPr marL="1028881" indent="0">
              <a:buNone/>
              <a:defRPr sz="1049"/>
            </a:lvl4pPr>
            <a:lvl5pPr marL="1371495" indent="0">
              <a:buNone/>
              <a:defRPr sz="1049"/>
            </a:lvl5pPr>
            <a:lvl6pPr marL="1714456" indent="0">
              <a:buNone/>
              <a:defRPr sz="1049"/>
            </a:lvl6pPr>
            <a:lvl7pPr marL="2057416" indent="0">
              <a:buNone/>
              <a:defRPr sz="1049"/>
            </a:lvl7pPr>
            <a:lvl8pPr marL="2400376" indent="0">
              <a:buNone/>
              <a:defRPr sz="1049"/>
            </a:lvl8pPr>
            <a:lvl9pPr marL="2743337" indent="0">
              <a:buNone/>
              <a:defRPr sz="10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95117622"/>
      </p:ext>
    </p:extLst>
  </p:cSld>
  <p:clrMapOvr>
    <a:masterClrMapping/>
  </p:clrMapOvr>
  <p:transition advClick="0" advTm="3000">
    <p:random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892417922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4"/>
            <a:ext cx="4038600" cy="37711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029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304282"/>
            <a:ext cx="1971712" cy="4843360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304282"/>
            <a:ext cx="5800835" cy="484336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54991285"/>
      </p:ext>
    </p:extLst>
  </p:cSld>
  <p:clrMapOvr>
    <a:masterClrMapping/>
  </p:clrMapOvr>
  <p:transition advClick="0" advTm="3000">
    <p:random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521405"/>
            <a:ext cx="3886273" cy="174895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397364"/>
            <a:ext cx="3886273" cy="175027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43884302"/>
      </p:ext>
    </p:extLst>
  </p:cSld>
  <p:clrMapOvr>
    <a:masterClrMapping/>
  </p:clrMapOvr>
  <p:transition advClick="0" advTm="3000">
    <p:random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935333"/>
            <a:ext cx="6858130" cy="1989733"/>
          </a:xfrm>
          <a:prstGeom prst="rect">
            <a:avLst/>
          </a:prstGeom>
        </p:spPr>
        <p:txBody>
          <a:bodyPr anchor="b"/>
          <a:lstStyle>
            <a:lvl1pPr algn="ctr"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3001798"/>
            <a:ext cx="6858130" cy="13798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1"/>
            </a:lvl1pPr>
            <a:lvl2pPr marL="342960" indent="0" algn="ctr">
              <a:buNone/>
              <a:defRPr sz="1499"/>
            </a:lvl2pPr>
            <a:lvl3pPr marL="685921" indent="0" algn="ctr">
              <a:buNone/>
              <a:defRPr sz="1349"/>
            </a:lvl3pPr>
            <a:lvl4pPr marL="1028881" indent="0" algn="ctr">
              <a:buNone/>
              <a:defRPr sz="1199"/>
            </a:lvl4pPr>
            <a:lvl5pPr marL="1371495" indent="0" algn="ctr">
              <a:buNone/>
              <a:defRPr sz="1199"/>
            </a:lvl5pPr>
            <a:lvl6pPr marL="1714456" indent="0" algn="ctr">
              <a:buNone/>
              <a:defRPr sz="1199"/>
            </a:lvl6pPr>
            <a:lvl7pPr marL="2057416" indent="0" algn="ctr">
              <a:buNone/>
              <a:defRPr sz="1199"/>
            </a:lvl7pPr>
            <a:lvl8pPr marL="2400376" indent="0" algn="ctr">
              <a:buNone/>
              <a:defRPr sz="1199"/>
            </a:lvl8pPr>
            <a:lvl9pPr marL="2743337" indent="0" algn="ctr">
              <a:buNone/>
              <a:defRPr sz="1199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20818655"/>
      </p:ext>
    </p:extLst>
  </p:cSld>
  <p:clrMapOvr>
    <a:masterClrMapping/>
  </p:clrMapOvr>
  <p:transition advClick="0" advTm="3000"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965106"/>
            <a:ext cx="4485050" cy="2729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93795950"/>
      </p:ext>
    </p:extLst>
  </p:cSld>
  <p:clrMapOvr>
    <a:masterClrMapping/>
  </p:clrMapOvr>
  <p:transition advClick="0" advTm="3000"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99" y="1424829"/>
            <a:ext cx="7886849" cy="2377361"/>
          </a:xfrm>
          <a:prstGeom prst="rect">
            <a:avLst/>
          </a:prstGeom>
        </p:spPr>
        <p:txBody>
          <a:bodyPr anchor="b"/>
          <a:lstStyle>
            <a:lvl1pPr>
              <a:defRPr sz="44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99" y="3824681"/>
            <a:ext cx="7886849" cy="12501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1pPr>
            <a:lvl2pPr marL="342960" indent="0">
              <a:buNone/>
              <a:defRPr sz="1499">
                <a:solidFill>
                  <a:schemeClr val="tx1">
                    <a:tint val="75000"/>
                  </a:schemeClr>
                </a:solidFill>
              </a:defRPr>
            </a:lvl2pPr>
            <a:lvl3pPr marL="685921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881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4pPr>
            <a:lvl5pPr marL="1371495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5pPr>
            <a:lvl6pPr marL="171445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6pPr>
            <a:lvl7pPr marL="205741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7pPr>
            <a:lvl8pPr marL="2400376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1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328648030"/>
      </p:ext>
    </p:extLst>
  </p:cSld>
  <p:clrMapOvr>
    <a:masterClrMapping/>
  </p:clrMapOvr>
  <p:transition advClick="0" advTm="3000"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521405"/>
            <a:ext cx="3886273" cy="36262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77795975"/>
      </p:ext>
    </p:extLst>
  </p:cSld>
  <p:clrMapOvr>
    <a:masterClrMapping/>
  </p:clrMapOvr>
  <p:transition advClick="0" advTm="3000"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04281"/>
            <a:ext cx="7886849" cy="110467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8" y="1482081"/>
            <a:ext cx="3655249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8" y="2221223"/>
            <a:ext cx="3655249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482081"/>
            <a:ext cx="3673251" cy="686616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101"/>
            </a:lvl1pPr>
            <a:lvl2pPr marL="342960" indent="0">
              <a:buNone/>
              <a:defRPr sz="1801"/>
            </a:lvl2pPr>
            <a:lvl3pPr marL="685921" indent="0">
              <a:buNone/>
              <a:defRPr sz="1499"/>
            </a:lvl3pPr>
            <a:lvl4pPr marL="1028881" indent="0">
              <a:buNone/>
              <a:defRPr sz="1349"/>
            </a:lvl4pPr>
            <a:lvl5pPr marL="1371495" indent="0">
              <a:buNone/>
              <a:defRPr sz="1349"/>
            </a:lvl5pPr>
            <a:lvl6pPr marL="1714456" indent="0">
              <a:buNone/>
              <a:defRPr sz="1349"/>
            </a:lvl6pPr>
            <a:lvl7pPr marL="2057416" indent="0">
              <a:buNone/>
              <a:defRPr sz="1349"/>
            </a:lvl7pPr>
            <a:lvl8pPr marL="2400376" indent="0">
              <a:buNone/>
              <a:defRPr sz="1349"/>
            </a:lvl8pPr>
            <a:lvl9pPr marL="2743337" indent="0">
              <a:buNone/>
              <a:defRPr sz="13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2221223"/>
            <a:ext cx="3673251" cy="29370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2084243"/>
      </p:ext>
    </p:extLst>
  </p:cSld>
  <p:clrMapOvr>
    <a:masterClrMapping/>
  </p:clrMapOvr>
  <p:transition advClick="0" advTm="3000"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65830"/>
            <a:ext cx="4485050" cy="68936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28870040"/>
      </p:ext>
    </p:extLst>
  </p:cSld>
  <p:clrMapOvr>
    <a:masterClrMapping/>
  </p:clrMapOvr>
  <p:transition advClick="0" advTm="3000"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267144"/>
      </p:ext>
    </p:extLst>
  </p:cSld>
  <p:clrMapOvr>
    <a:masterClrMapping/>
  </p:clrMapOvr>
  <p:transition advClick="0" advTm="3000"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81013"/>
            <a:ext cx="2949233" cy="1333545"/>
          </a:xfrm>
          <a:prstGeom prst="rect">
            <a:avLst/>
          </a:prstGeom>
        </p:spPr>
        <p:txBody>
          <a:bodyPr anchor="b"/>
          <a:lstStyle>
            <a:lvl1pPr>
              <a:defRPr sz="240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5" y="822882"/>
            <a:ext cx="4629238" cy="4061490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1"/>
            </a:lvl3pPr>
            <a:lvl4pPr>
              <a:defRPr sz="1499"/>
            </a:lvl4pPr>
            <a:lvl5pPr>
              <a:defRPr sz="1499"/>
            </a:lvl5pPr>
            <a:lvl6pPr>
              <a:defRPr sz="1499"/>
            </a:lvl6pPr>
            <a:lvl7pPr>
              <a:defRPr sz="1499"/>
            </a:lvl7pPr>
            <a:lvl8pPr>
              <a:defRPr sz="1499"/>
            </a:lvl8pPr>
            <a:lvl9pPr>
              <a:defRPr sz="14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714558"/>
            <a:ext cx="2949233" cy="31764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9"/>
            </a:lvl1pPr>
            <a:lvl2pPr marL="342960" indent="0">
              <a:buNone/>
              <a:defRPr sz="1049"/>
            </a:lvl2pPr>
            <a:lvl3pPr marL="685921" indent="0">
              <a:buNone/>
              <a:defRPr sz="899"/>
            </a:lvl3pPr>
            <a:lvl4pPr marL="1028881" indent="0">
              <a:buNone/>
              <a:defRPr sz="749"/>
            </a:lvl4pPr>
            <a:lvl5pPr marL="1371495" indent="0">
              <a:buNone/>
              <a:defRPr sz="749"/>
            </a:lvl5pPr>
            <a:lvl6pPr marL="1714456" indent="0">
              <a:buNone/>
              <a:defRPr sz="749"/>
            </a:lvl6pPr>
            <a:lvl7pPr marL="2057416" indent="0">
              <a:buNone/>
              <a:defRPr sz="749"/>
            </a:lvl7pPr>
            <a:lvl8pPr marL="2400376" indent="0">
              <a:buNone/>
              <a:defRPr sz="749"/>
            </a:lvl8pPr>
            <a:lvl9pPr marL="2743337" indent="0">
              <a:buNone/>
              <a:defRPr sz="74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305986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1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8.xml"/><Relationship Id="rId7" Type="http://schemas.microsoft.com/office/2007/relationships/hdphoto" Target="../media/hdphoto2.wdp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7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91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73" r:id="rId4"/>
    <p:sldLayoutId id="214748367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2838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30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4"/>
            <a:ext cx="8229600" cy="3771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5"/>
            <a:ext cx="2895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5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3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4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2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2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51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2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598EFDCC-7BD0-4E70-89DE-1B8CDDB1CD0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60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latinLnBrk="0"/>
            <a:fld id="{C68A0075-3EF2-44AF-87B5-0734599B5C4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69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4138E80B-084D-4A7A-9F88-BB3E4EABE7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atinLnBrk="0"/>
            <a:fld id="{5197D2AD-FA6F-4A0B-9285-9B0CD075C9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2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28866"/>
            <a:ext cx="8229600" cy="952500"/>
          </a:xfrm>
          <a:prstGeom prst="rect">
            <a:avLst/>
          </a:prstGeom>
        </p:spPr>
        <p:txBody>
          <a:bodyPr vert="horz" lIns="91382" tIns="45690" rIns="91382" bIns="456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333501"/>
            <a:ext cx="8229600" cy="3771636"/>
          </a:xfrm>
          <a:prstGeom prst="rect">
            <a:avLst/>
          </a:prstGeom>
        </p:spPr>
        <p:txBody>
          <a:bodyPr vert="horz" lIns="91382" tIns="45690" rIns="91382" bIns="456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1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9/17/2021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5296970"/>
            <a:ext cx="2895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70"/>
            <a:ext cx="2133600" cy="304271"/>
          </a:xfrm>
          <a:prstGeom prst="rect">
            <a:avLst/>
          </a:prstGeom>
        </p:spPr>
        <p:txBody>
          <a:bodyPr vert="horz" lIns="91382" tIns="45690" rIns="91382" bIns="456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9" latinLnBrk="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49" latinLnBrk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8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</p:sldLayoutIdLst>
  <p:txStyles>
    <p:titleStyle>
      <a:lvl1pPr algn="ctr" defTabSz="91394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8" indent="-342728" algn="l" defTabSz="91394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0" indent="-285610" algn="l" defTabSz="91394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2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9" algn="l" defTabSz="91394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3" indent="-228489" algn="l" defTabSz="91394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8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04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1" indent="-228489" algn="l" defTabSz="91394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90" algn="l" defTabSz="91394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AC6B89BF-F59C-4561-8F31-0FCA3D94B26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2021/9/17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latinLnBrk="0"/>
            <a:fld id="{F9D06D95-EDB0-4E3F-89AF-FED7B431F5B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 latinLnBrk="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559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4501" y="-1714500"/>
            <a:ext cx="5714998" cy="914400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99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</p:sldLayoutIdLst>
  <p:txStyles>
    <p:titleStyle>
      <a:lvl1pPr algn="l" defTabSz="713232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8308" indent="-178308" algn="l" defTabSz="713232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3492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958"/>
            <a:ext cx="9142269" cy="57130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9985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</p:sldLayoutIdLst>
  <p:transition advClick="0" advTm="3000">
    <p:random/>
  </p:transition>
  <p:hf sldNum="0" hdr="0"/>
  <p:txStyles>
    <p:titleStyle>
      <a:lvl1pPr marL="0" lvl="0" indent="0" algn="ctr" defTabSz="81777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24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6276" lvl="0" indent="-3062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34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4464" lvl="1" indent="-25609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50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21959" lvl="2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26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31020" lvl="3" indent="-204876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9389" lvl="4" indent="-204184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0457" lvl="5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9631" lvl="6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8805" lvl="7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17979" lvl="8" indent="-124587" algn="l" defTabSz="81777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8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9174" lvl="1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8348" lvl="2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7522" lvl="3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6696" lvl="4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5870" lvl="5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95044" lvl="6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44218" lvl="7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93392" lvl="8" indent="0" algn="l" defTabSz="49834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3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4.png"/><Relationship Id="rId12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6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3.png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png"/><Relationship Id="rId10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7100"/>
            <a:ext cx="9191294" cy="570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-364617"/>
            <a:ext cx="9649071" cy="615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3313715"/>
            <a:ext cx="9195993" cy="243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" y="3965733"/>
            <a:ext cx="4963849" cy="182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17695" y="1874967"/>
            <a:ext cx="4875284" cy="136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26677"/>
            <a:ext cx="3168029" cy="470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811353" y="114301"/>
            <a:ext cx="1604839" cy="181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381000" y="-338549"/>
            <a:ext cx="1905000" cy="23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1928666"/>
            <a:ext cx="7487866" cy="3595834"/>
          </a:xfrm>
          <a:prstGeom prst="rect">
            <a:avLst/>
          </a:prstGeom>
        </p:spPr>
        <p:txBody>
          <a:bodyPr spcFirstLastPara="1" wrap="none" lIns="91276" tIns="45697" rIns="91276" bIns="4569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216154" latinLnBrk="0">
              <a:lnSpc>
                <a:spcPct val="150000"/>
              </a:lnSpc>
            </a:pPr>
            <a:r>
              <a:rPr lang="en-US" sz="177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817303" y="3095024"/>
            <a:ext cx="5421715" cy="121027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51" tIns="60825" rIns="121651" bIns="60825" anchor="ctr"/>
          <a:lstStyle/>
          <a:p>
            <a:pPr algn="ctr" defTabSz="1621750" latinLnBrk="0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81200" y="-42563"/>
            <a:ext cx="55696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949" latinLnBrk="0"/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Thụy</a:t>
            </a:r>
            <a:endParaRPr lang="vi-VN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0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00"/>
    </mc:Choice>
    <mc:Fallback xmlns="">
      <p:transition spd="slow" advTm="8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827584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63765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763765" y="2209428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787345" y="409228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2502319" y="121196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910967" y="121196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2578658" y="220942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827584" y="2209428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659622" y="4153644"/>
            <a:ext cx="3829694" cy="1239899"/>
          </a:xfrm>
          <a:prstGeom prst="rect">
            <a:avLst/>
          </a:prstGeom>
        </p:spPr>
      </p:pic>
      <p:cxnSp>
        <p:nvCxnSpPr>
          <p:cNvPr id="26" name="Straight Arrow Connector 25"/>
          <p:cNvCxnSpPr/>
          <p:nvPr/>
        </p:nvCxnSpPr>
        <p:spPr>
          <a:xfrm flipH="1">
            <a:off x="2299269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51597" y="6059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299269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989122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2299269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399388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473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52175" y="2083961"/>
            <a:ext cx="1296143" cy="1036033"/>
            <a:chOff x="6943006" y="3690002"/>
            <a:chExt cx="2055410" cy="128016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024264" y="2036454"/>
            <a:ext cx="1368151" cy="1131047"/>
            <a:chOff x="6861375" y="2750338"/>
            <a:chExt cx="2000460" cy="131252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534763" y="2052575"/>
            <a:ext cx="1292351" cy="1098804"/>
            <a:chOff x="5799928" y="4081636"/>
            <a:chExt cx="1076329" cy="87777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928711" y="2037079"/>
            <a:ext cx="1407422" cy="1129797"/>
            <a:chOff x="7156704" y="2048256"/>
            <a:chExt cx="1694688" cy="1400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7437730" y="2022139"/>
            <a:ext cx="1454582" cy="1159676"/>
            <a:chOff x="6084168" y="2209428"/>
            <a:chExt cx="1454582" cy="115967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6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194052" y="2003504"/>
            <a:ext cx="1360318" cy="1196946"/>
            <a:chOff x="6084169" y="3977758"/>
            <a:chExt cx="1454582" cy="124868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6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pic>
        <p:nvPicPr>
          <p:cNvPr id="24" name="图片 3092" descr="PPT素材-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76954" y="3721596"/>
            <a:ext cx="2240852" cy="21346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图片 33798" descr="1-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416" y="0"/>
            <a:ext cx="1830322" cy="169781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69789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201"/>
            <a:ext cx="9144000" cy="210780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75" y="3337759"/>
            <a:ext cx="7369455" cy="23772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683568" y="1246554"/>
            <a:ext cx="79019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FF00"/>
                </a:solidFill>
                <a:latin typeface="UTM Avo" pitchFamily="18" charset="0"/>
                <a:cs typeface="Arial" panose="020B0604020202020204" pitchFamily="34" charset="0"/>
              </a:rPr>
              <a:t>THỰC HÀNH – LUYỆN TẬP</a:t>
            </a:r>
            <a:endParaRPr lang="en-US" sz="6600" b="1" dirty="0">
              <a:solidFill>
                <a:srgbClr val="FFFF00"/>
              </a:solidFill>
              <a:latin typeface="UTM Avo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570966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366500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4704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312494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348334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345445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297441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77" y="18167"/>
            <a:ext cx="1090484" cy="4956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23528" y="537242"/>
            <a:ext cx="3600400" cy="880098"/>
            <a:chOff x="8559" y="1491630"/>
            <a:chExt cx="3285366" cy="1152128"/>
          </a:xfrm>
          <a:solidFill>
            <a:srgbClr val="0000FF"/>
          </a:solidFill>
        </p:grpSpPr>
        <p:sp>
          <p:nvSpPr>
            <p:cNvPr id="11" name="Oval 10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2" y="1626935"/>
              <a:ext cx="2441073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viết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91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7" y="3327832"/>
            <a:ext cx="2259037" cy="238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300381.0333"/>
                </p14:media>
              </p:ext>
            </p:extLst>
          </p:nvPr>
        </p:nvPicPr>
        <p:blipFill rotWithShape="1">
          <a:blip r:embed="rId6"/>
          <a:srcRect l="23935" t="11712" r="18093" b="20046"/>
          <a:stretch/>
        </p:blipFill>
        <p:spPr>
          <a:xfrm rot="10800000" flipH="1" flipV="1">
            <a:off x="2267745" y="841276"/>
            <a:ext cx="6876256" cy="47525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42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6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771" objId="2"/>
        <p14:stopEvt time="37027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2" y="3306321"/>
            <a:ext cx="2232242" cy="23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20160.384" end="284254.0333"/>
                </p14:media>
              </p:ext>
            </p:extLst>
          </p:nvPr>
        </p:nvPicPr>
        <p:blipFill rotWithShape="1">
          <a:blip r:embed="rId6"/>
          <a:srcRect l="24446" t="12304" r="18774" b="20325"/>
          <a:stretch/>
        </p:blipFill>
        <p:spPr>
          <a:xfrm>
            <a:off x="2483768" y="913284"/>
            <a:ext cx="6608080" cy="47840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0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0432" objId="2"/>
        <p14:stopEvt time="36157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2" y="3289548"/>
            <a:ext cx="2170424" cy="245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1912.9888" end="252498.0333"/>
                </p14:media>
              </p:ext>
            </p:extLst>
          </p:nvPr>
        </p:nvPicPr>
        <p:blipFill rotWithShape="1">
          <a:blip r:embed="rId6"/>
          <a:srcRect l="24285" t="12716" r="18599" b="20339"/>
          <a:stretch/>
        </p:blipFill>
        <p:spPr>
          <a:xfrm>
            <a:off x="2325711" y="913284"/>
            <a:ext cx="6820345" cy="4784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1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1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358" objId="3"/>
        <p14:stopEvt time="24922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3" y="3361556"/>
            <a:ext cx="2225800" cy="235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87697.6704" end="216723.0333"/>
                </p14:media>
              </p:ext>
            </p:extLst>
          </p:nvPr>
        </p:nvPicPr>
        <p:blipFill rotWithShape="1">
          <a:blip r:embed="rId6"/>
          <a:srcRect l="22895" t="9873" r="15736" b="18140"/>
          <a:stretch/>
        </p:blipFill>
        <p:spPr>
          <a:xfrm>
            <a:off x="2464575" y="841276"/>
            <a:ext cx="6679426" cy="48392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332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mediacall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0147" objId="2"/>
        <p14:pauseEvt time="23433" objId="2"/>
        <p14:stopEvt time="23433" objId="2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3217541"/>
            <a:ext cx="2282809" cy="2486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34066.56" end="161278.0333"/>
                </p14:media>
              </p:ext>
            </p:extLst>
          </p:nvPr>
        </p:nvPicPr>
        <p:blipFill rotWithShape="1">
          <a:blip r:embed="rId6"/>
          <a:srcRect l="22430" t="9990" r="16812" b="16347"/>
          <a:stretch/>
        </p:blipFill>
        <p:spPr>
          <a:xfrm>
            <a:off x="2411760" y="841276"/>
            <a:ext cx="6641368" cy="48631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1208" objId="3"/>
        <p14:pauseEvt time="31278" objId="3"/>
        <p14:stopEvt time="31278" objId="3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66" y="3177109"/>
            <a:ext cx="2368818" cy="25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ÁCH VIẾT SỐ TỰ NHIÊN ĐÚNG CHUẨN BỘ GIÁO DỤ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80435.4304" end="117427.0333"/>
                </p14:media>
              </p:ext>
            </p:extLst>
          </p:nvPr>
        </p:nvPicPr>
        <p:blipFill rotWithShape="1">
          <a:blip r:embed="rId6"/>
          <a:srcRect l="22513" t="10489" r="16013" b="18269"/>
          <a:stretch/>
        </p:blipFill>
        <p:spPr>
          <a:xfrm>
            <a:off x="2483769" y="1129309"/>
            <a:ext cx="6667446" cy="4585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147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309" objId="2"/>
        <p14:stopEvt time="28213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1043620" y="3073524"/>
            <a:ext cx="7123509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1: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Các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4050" b="1" dirty="0" err="1">
                <a:solidFill>
                  <a:schemeClr val="bg1"/>
                </a:solidFill>
                <a:latin typeface="HP001 4 hàng" pitchFamily="34" charset="0"/>
              </a:rPr>
              <a:t>số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0, 1, 2, 3, 4, 5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  (Tiết 1</a:t>
            </a:r>
            <a:r>
              <a:rPr lang="en-US" altLang="en-US" sz="4050" b="1" dirty="0">
                <a:solidFill>
                  <a:schemeClr val="bg1"/>
                </a:solidFill>
                <a:latin typeface="HP001 4 hàng" pitchFamily="34" charset="0"/>
              </a:rPr>
              <a:t> - Trang 8-9</a:t>
            </a:r>
            <a:r>
              <a:rPr lang="vi-VN" altLang="en-US" sz="4050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4050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8195" name="WordArt 5"/>
          <p:cNvSpPr>
            <a:spLocks noChangeArrowheads="1" noChangeShapeType="1" noTextEdit="1"/>
          </p:cNvSpPr>
          <p:nvPr/>
        </p:nvSpPr>
        <p:spPr bwMode="auto">
          <a:xfrm>
            <a:off x="2843818" y="1633364"/>
            <a:ext cx="3249441" cy="10081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439735"/>
      </p:ext>
    </p:extLst>
  </p:cSld>
  <p:clrMapOvr>
    <a:masterClrMapping/>
  </p:clrMapOvr>
  <p:transition spd="slow" advTm="11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GA ĐT TOAN\so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98" y="2080526"/>
            <a:ext cx="1346683" cy="14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A ĐT TOAN\thuong xuyen\so 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53693"/>
            <a:ext cx="1365994" cy="1535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GA ĐT TOAN\thuong xuyen\so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1" y="2047536"/>
            <a:ext cx="1416733" cy="159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A ĐT TOAN\thuong xuyen\so 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364" y="2071677"/>
            <a:ext cx="1394815" cy="152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esktop\GA ĐT TOAN\thuong xuyen\so 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204" y="2070657"/>
            <a:ext cx="1408108" cy="153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GA ĐT TOAN\thuong xuyen\so 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16" y="2019564"/>
            <a:ext cx="1475183" cy="163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092" descr="PPT素材-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4189" y="3505572"/>
            <a:ext cx="2592307" cy="246947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33798" descr="1-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22254"/>
            <a:ext cx="1872208" cy="173667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128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455" r="64394" b="50000"/>
          <a:stretch/>
        </p:blipFill>
        <p:spPr>
          <a:xfrm>
            <a:off x="107004" y="985296"/>
            <a:ext cx="3122828" cy="18917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680865" y="226443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8636" r="32728" b="53356"/>
          <a:stretch>
            <a:fillRect/>
          </a:stretch>
        </p:blipFill>
        <p:spPr>
          <a:xfrm>
            <a:off x="3602184" y="990328"/>
            <a:ext cx="2618510" cy="17647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9394" b="53356"/>
          <a:stretch>
            <a:fillRect/>
          </a:stretch>
        </p:blipFill>
        <p:spPr>
          <a:xfrm>
            <a:off x="6345382" y="1002056"/>
            <a:ext cx="2798618" cy="176479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660446" y="222730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528977" y="220942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6515" t="53095" r="63182"/>
          <a:stretch>
            <a:fillRect/>
          </a:stretch>
        </p:blipFill>
        <p:spPr>
          <a:xfrm>
            <a:off x="514135" y="3208790"/>
            <a:ext cx="2770911" cy="17746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38636" t="50000" r="32728"/>
          <a:stretch>
            <a:fillRect/>
          </a:stretch>
        </p:blipFill>
        <p:spPr>
          <a:xfrm>
            <a:off x="3551990" y="3114227"/>
            <a:ext cx="2618511" cy="18917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69394" t="50000"/>
          <a:stretch>
            <a:fillRect/>
          </a:stretch>
        </p:blipFill>
        <p:spPr>
          <a:xfrm>
            <a:off x="6309886" y="3125956"/>
            <a:ext cx="2798618" cy="1891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719157" y="436966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413" y="4401768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52673" y="4390039"/>
            <a:ext cx="4138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22" name="Oval 2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2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56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8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9242"/>
          <a:stretch>
            <a:fillRect/>
          </a:stretch>
        </p:blipFill>
        <p:spPr>
          <a:xfrm>
            <a:off x="5971802" y="1405976"/>
            <a:ext cx="3127046" cy="2147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9588" r="66060"/>
          <a:stretch/>
        </p:blipFill>
        <p:spPr>
          <a:xfrm>
            <a:off x="800100" y="1392584"/>
            <a:ext cx="2475756" cy="2147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8031" r="32424"/>
          <a:stretch>
            <a:fillRect/>
          </a:stretch>
        </p:blipFill>
        <p:spPr>
          <a:xfrm>
            <a:off x="3144721" y="1389210"/>
            <a:ext cx="3003804" cy="214744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64088" y="266776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90967" y="270477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544877" y="2715738"/>
            <a:ext cx="44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-126" r="94022" b="69594"/>
          <a:stretch/>
        </p:blipFill>
        <p:spPr>
          <a:xfrm>
            <a:off x="107504" y="736267"/>
            <a:ext cx="620588" cy="652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505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" y="1231214"/>
            <a:ext cx="9076769" cy="29224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5699" y="1676793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6941" y="1615749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3644805" y="1642071"/>
            <a:ext cx="553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5102419" y="1606861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397363" y="155178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14158" y="1478818"/>
            <a:ext cx="4716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latinLnBrk="0"/>
            <a:r>
              <a:rPr lang="en-US" sz="4000" b="1" dirty="0">
                <a:solidFill>
                  <a:prstClr val="black"/>
                </a:solidFill>
                <a:latin typeface=".VnAvant" panose="020B7200000000000000" pitchFamily="34" charset="0"/>
              </a:rPr>
              <a:t>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23528" y="105194"/>
            <a:ext cx="1872208" cy="880098"/>
            <a:chOff x="8559" y="1491630"/>
            <a:chExt cx="1708390" cy="1152128"/>
          </a:xfrm>
          <a:solidFill>
            <a:srgbClr val="0000FF"/>
          </a:solidFill>
        </p:grpSpPr>
        <p:sp>
          <p:nvSpPr>
            <p:cNvPr id="12" name="Oval 11"/>
            <p:cNvSpPr/>
            <p:nvPr/>
          </p:nvSpPr>
          <p:spPr>
            <a:xfrm>
              <a:off x="8559" y="1491630"/>
              <a:ext cx="844294" cy="1152128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Aharoni" pitchFamily="2" charset="-79"/>
                  <a:cs typeface="Aharoni" pitchFamily="2" charset="-79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52853" y="1626935"/>
              <a:ext cx="864096" cy="765523"/>
            </a:xfrm>
            <a:prstGeom prst="rect">
              <a:avLst/>
            </a:prstGeom>
            <a:solidFill>
              <a:srgbClr val="00FFFF"/>
            </a:solidFill>
            <a:effectLst>
              <a:reflection blurRad="6350" stA="52000" endA="300" endPos="35000" dir="5400000" sy="-100000" algn="bl" rotWithShape="0"/>
            </a:effectLst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?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0727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5" name="图片 1024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8" y="0"/>
            <a:ext cx="9117392" cy="57073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0248"/>
          <p:cNvSpPr txBox="1"/>
          <p:nvPr/>
        </p:nvSpPr>
        <p:spPr>
          <a:xfrm>
            <a:off x="1187624" y="1129308"/>
            <a:ext cx="6840760" cy="14509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sát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xung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quanh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xem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, con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943" b="1" dirty="0" err="1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altLang="zh-CN" sz="2943" b="1" dirty="0">
                <a:solidFill>
                  <a:srgbClr val="FFFFFF"/>
                </a:solidFill>
                <a:latin typeface="UTM Avo" pitchFamily="18" charset="0"/>
                <a:cs typeface="Times New Roman" panose="02020603050405020304" pitchFamily="18" charset="0"/>
                <a:sym typeface="+mn-ea"/>
              </a:rPr>
              <a:t> 0, 1, 2, 3, 4, 5?</a:t>
            </a:r>
          </a:p>
        </p:txBody>
      </p:sp>
    </p:spTree>
    <p:extLst>
      <p:ext uri="{BB962C8B-B14F-4D97-AF65-F5344CB8AC3E}">
        <p14:creationId xmlns:p14="http://schemas.microsoft.com/office/powerpoint/2010/main" val="386660579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102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9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715740"/>
            <a:ext cx="7772400" cy="2365896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vi-VN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Ôn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lại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bài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> </a:t>
            </a:r>
            <a:r>
              <a:rPr lang="en-US" altLang="zh-CN" b="1" dirty="0" err="1">
                <a:latin typeface="UTM Avo" pitchFamily="18" charset="0"/>
                <a:cs typeface="Arial" panose="020B0604020202020204" pitchFamily="34" charset="0"/>
              </a:rPr>
              <a:t>học</a:t>
            </a:r>
            <a: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en-US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- Xem trước các bài sau: Các số 0,1,2,3,4,5 </a:t>
            </a:r>
            <a:b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</a:br>
            <a:r>
              <a:rPr lang="vi-VN" altLang="zh-CN" b="1" dirty="0">
                <a:latin typeface="UTM Avo" pitchFamily="18" charset="0"/>
                <a:cs typeface="Arial" panose="020B0604020202020204" pitchFamily="34" charset="0"/>
              </a:rPr>
              <a:t>(Tiết 2)</a:t>
            </a:r>
            <a: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  <a:t/>
            </a:r>
            <a:br>
              <a:rPr lang="zh-CN" altLang="en-US" b="1" dirty="0">
                <a:latin typeface="UTM Avo" pitchFamily="18" charset="0"/>
                <a:cs typeface="Arial" panose="020B0604020202020204" pitchFamily="34" charset="0"/>
              </a:rPr>
            </a:br>
            <a:endParaRPr lang="en-US" b="1" dirty="0">
              <a:solidFill>
                <a:srgbClr val="FF0000"/>
              </a:solidFill>
              <a:latin typeface="UTM Avo" pitchFamily="18" charset="0"/>
            </a:endParaRPr>
          </a:p>
        </p:txBody>
      </p:sp>
      <p:sp>
        <p:nvSpPr>
          <p:cNvPr id="5" name="文本框 62"/>
          <p:cNvSpPr txBox="1"/>
          <p:nvPr/>
        </p:nvSpPr>
        <p:spPr bwMode="auto">
          <a:xfrm>
            <a:off x="3317063" y="553244"/>
            <a:ext cx="2586038" cy="66941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75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itchFamily="18" charset="0"/>
                <a:cs typeface="Arial" pitchFamily="34" charset="0"/>
              </a:rPr>
              <a:t>DẶN DÒ</a:t>
            </a:r>
            <a:endParaRPr lang="zh-CN" altLang="en-US" sz="375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24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5"/>
    </mc:Choice>
    <mc:Fallback xmlns="">
      <p:transition spd="slow" advTm="10285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" y="-22820"/>
            <a:ext cx="9129292" cy="57378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05" y="559776"/>
            <a:ext cx="8712279" cy="86794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2693598" y="3361556"/>
            <a:ext cx="3689092" cy="130009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Chào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tạm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biệt</a:t>
            </a:r>
            <a:r>
              <a:rPr lang="en-US" altLang="zh-CN" sz="3924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2056" name="文本框 2055"/>
          <p:cNvSpPr txBox="1"/>
          <p:nvPr/>
        </p:nvSpPr>
        <p:spPr>
          <a:xfrm>
            <a:off x="1907704" y="2281436"/>
            <a:ext cx="5688632" cy="403244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 defTabSz="817775" fontAlgn="base" latinLnBrk="0">
              <a:spcBef>
                <a:spcPct val="50000"/>
              </a:spcBef>
              <a:spcAft>
                <a:spcPct val="0"/>
              </a:spcAft>
            </a:pP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ý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2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392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UTM Avo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9" y="541868"/>
            <a:ext cx="1681894" cy="562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4228" y="502936"/>
            <a:ext cx="1884344" cy="87728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41235532"/>
      </p:ext>
    </p:extLst>
  </p:cSld>
  <p:clrMapOvr>
    <a:masterClrMapping/>
  </p:clrMapOvr>
  <p:transition advTm="4009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91" y="0"/>
            <a:ext cx="853678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7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09228"/>
            <a:ext cx="80648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KHỞI ĐỘNG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UTM Avo" pitchFamily="18" charset="0"/>
                <a:cs typeface="Arial" panose="020B0604020202020204" pitchFamily="34" charset="0"/>
              </a:rPr>
              <a:t>BÀI HÁT : TẬP ĐẾM</a:t>
            </a:r>
          </a:p>
        </p:txBody>
      </p:sp>
    </p:spTree>
    <p:extLst>
      <p:ext uri="{BB962C8B-B14F-4D97-AF65-F5344CB8AC3E}">
        <p14:creationId xmlns:p14="http://schemas.microsoft.com/office/powerpoint/2010/main" val="2684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5" name="Tập đếm _ Nhạc thiếu n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25.18" end="130376.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42460"/>
            <a:ext cx="9144000" cy="562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0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Users\pc\Desktop\春游\ee5a6820931b74870b32ad568a60d0a0.pngee5a6820931b74870b32ad568a60d0a0">
            <a:extLst>
              <a:ext uri="{FF2B5EF4-FFF2-40B4-BE49-F238E27FC236}">
                <a16:creationId xmlns:a16="http://schemas.microsoft.com/office/drawing/2014/main" id="{3F24092F-1C15-43C9-9DF8-CF3C02F7A4A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 rot="21186847">
            <a:off x="1351306" y="3289548"/>
            <a:ext cx="3950156" cy="22473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1768912" y="1357249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FF0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37066" y="1417340"/>
            <a:ext cx="7128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92D050"/>
                </a:solidFill>
                <a:latin typeface="UTM Avo" pitchFamily="18" charset="0"/>
                <a:cs typeface="Times New Roman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8347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289114" y="702489"/>
            <a:ext cx="1232586" cy="1506939"/>
            <a:chOff x="6769960" y="1737897"/>
            <a:chExt cx="1365729" cy="2185250"/>
          </a:xfrm>
        </p:grpSpPr>
        <p:pic>
          <p:nvPicPr>
            <p:cNvPr id="30" name="Picture 2" descr="C:\Users\Administrator\Desktop\GA ĐT TOAN\so 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960" y="1737897"/>
              <a:ext cx="1307734" cy="1588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979151" y="3253675"/>
              <a:ext cx="1156538" cy="6694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một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15" y="10930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9277" r="33164"/>
          <a:stretch>
            <a:fillRect/>
          </a:stretch>
        </p:blipFill>
        <p:spPr>
          <a:xfrm>
            <a:off x="1701947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r="82447"/>
          <a:stretch>
            <a:fillRect/>
          </a:stretch>
        </p:blipFill>
        <p:spPr>
          <a:xfrm>
            <a:off x="111015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24128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/>
          <a:srcRect l="29537"/>
          <a:stretch>
            <a:fillRect/>
          </a:stretch>
        </p:blipFill>
        <p:spPr>
          <a:xfrm>
            <a:off x="183569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724128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/>
          <a:srcRect r="73125"/>
          <a:stretch>
            <a:fillRect/>
          </a:stretch>
        </p:blipFill>
        <p:spPr>
          <a:xfrm>
            <a:off x="111015" y="2137420"/>
            <a:ext cx="1790781" cy="1579363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236295" y="4081636"/>
            <a:ext cx="1233061" cy="1584176"/>
            <a:chOff x="7636981" y="633505"/>
            <a:chExt cx="1233061" cy="1477211"/>
          </a:xfrm>
        </p:grpSpPr>
        <p:pic>
          <p:nvPicPr>
            <p:cNvPr id="22" name="Picture 5" descr="C:\Users\Administrator\Desktop\GA ĐT TOAN\thuong xuyen\so 3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6981" y="633505"/>
              <a:ext cx="1233061" cy="1042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7808450" y="1639818"/>
              <a:ext cx="692628" cy="47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UTM Avo" pitchFamily="18" charset="0"/>
                  <a:cs typeface="Arial" panose="020B0604020202020204" pitchFamily="34" charset="0"/>
                </a:rPr>
                <a:t>ba</a:t>
              </a:r>
              <a:endParaRPr lang="en-US" sz="28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6294" y="2276104"/>
            <a:ext cx="1233063" cy="1661516"/>
            <a:chOff x="7239739" y="1833703"/>
            <a:chExt cx="1152564" cy="1495365"/>
          </a:xfrm>
        </p:grpSpPr>
        <p:pic>
          <p:nvPicPr>
            <p:cNvPr id="25" name="Picture 4" descr="C:\Users\Administrator\Desktop\GA ĐT TOAN\thuong xuyen\so 2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9739" y="1833703"/>
              <a:ext cx="1152564" cy="11709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7551776" y="2913569"/>
              <a:ext cx="692628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hai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4838" t="33535" r="79983" b="51794"/>
          <a:stretch/>
        </p:blipFill>
        <p:spPr>
          <a:xfrm>
            <a:off x="111016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l="22502" t="34738" r="34889" b="51621"/>
          <a:stretch/>
        </p:blipFill>
        <p:spPr>
          <a:xfrm>
            <a:off x="1921374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799928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3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12969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3750743" y="35747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11462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74769" y="201740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114629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3860221" y="3733599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344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654" t="86005" r="80055" b="1714"/>
          <a:stretch/>
        </p:blipFill>
        <p:spPr>
          <a:xfrm>
            <a:off x="179512" y="4153644"/>
            <a:ext cx="1858938" cy="148624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084168" y="4201106"/>
            <a:ext cx="1454582" cy="1248682"/>
            <a:chOff x="6084169" y="3977758"/>
            <a:chExt cx="1454582" cy="1248682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/>
            <a:srcRect l="68203" t="84309" r="15590" b="1714"/>
            <a:stretch/>
          </p:blipFill>
          <p:spPr>
            <a:xfrm>
              <a:off x="6084169" y="3977758"/>
              <a:ext cx="1454582" cy="1248682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49088" y="4303628"/>
              <a:ext cx="524741" cy="79591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084168" y="2345896"/>
            <a:ext cx="1454582" cy="1159676"/>
            <a:chOff x="6084168" y="2209428"/>
            <a:chExt cx="1454582" cy="115967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67915" t="68653" r="15219" b="17837"/>
            <a:stretch/>
          </p:blipFill>
          <p:spPr>
            <a:xfrm>
              <a:off x="6084168" y="2209428"/>
              <a:ext cx="1454582" cy="115967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82354" y="2380768"/>
              <a:ext cx="574533" cy="81699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084168" y="431559"/>
            <a:ext cx="1407422" cy="1129797"/>
            <a:chOff x="7156704" y="2048256"/>
            <a:chExt cx="1694688" cy="14000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7849" t="50996" r="15863" b="35487"/>
            <a:stretch/>
          </p:blipFill>
          <p:spPr>
            <a:xfrm>
              <a:off x="7156704" y="2048256"/>
              <a:ext cx="1694688" cy="14000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9262" y="2303078"/>
              <a:ext cx="670289" cy="874975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86" t="49697" r="34728" b="35487"/>
          <a:stretch/>
        </p:blipFill>
        <p:spPr>
          <a:xfrm>
            <a:off x="1822722" y="352139"/>
            <a:ext cx="4144300" cy="14252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4929" t="52882" r="79955" b="35487"/>
          <a:stretch/>
        </p:blipFill>
        <p:spPr>
          <a:xfrm>
            <a:off x="116462" y="272527"/>
            <a:ext cx="1692172" cy="15048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550" t="68348" r="34728" b="17762"/>
          <a:stretch/>
        </p:blipFill>
        <p:spPr>
          <a:xfrm>
            <a:off x="1975401" y="2357738"/>
            <a:ext cx="3991622" cy="12918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5368" t="70500" r="79868" b="18670"/>
          <a:stretch/>
        </p:blipFill>
        <p:spPr>
          <a:xfrm>
            <a:off x="116463" y="2263587"/>
            <a:ext cx="1858938" cy="14580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2225" t="84309" r="34802" b="1714"/>
          <a:stretch/>
        </p:blipFill>
        <p:spPr>
          <a:xfrm>
            <a:off x="2064731" y="4153644"/>
            <a:ext cx="3829694" cy="1239899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697555" y="2137420"/>
            <a:ext cx="1230545" cy="1656184"/>
            <a:chOff x="7675657" y="3732112"/>
            <a:chExt cx="1194925" cy="1542218"/>
          </a:xfrm>
        </p:grpSpPr>
        <p:pic>
          <p:nvPicPr>
            <p:cNvPr id="18" name="Picture 2" descr="C:\Users\Administrator\Desktop\GA ĐT TOAN\thuong xuyen\so 5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5657" y="3732112"/>
              <a:ext cx="1194924" cy="1146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7794347" y="4858831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năm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614867" y="300759"/>
            <a:ext cx="1277612" cy="1722261"/>
            <a:chOff x="7596337" y="2764308"/>
            <a:chExt cx="1157164" cy="1550036"/>
          </a:xfrm>
        </p:grpSpPr>
        <p:pic>
          <p:nvPicPr>
            <p:cNvPr id="21" name="Picture 6" descr="C:\Users\Administrator\Desktop\GA ĐT TOAN\thuong xuyen\so 4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7" y="2764308"/>
              <a:ext cx="1157164" cy="1134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7677265" y="3898845"/>
              <a:ext cx="1076235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bốn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761369" y="4009627"/>
            <a:ext cx="1391717" cy="1613794"/>
            <a:chOff x="6633854" y="1954323"/>
            <a:chExt cx="1376076" cy="1594327"/>
          </a:xfrm>
        </p:grpSpPr>
        <p:pic>
          <p:nvPicPr>
            <p:cNvPr id="24" name="Picture 3" descr="C:\Users\Administrator\Desktop\GA ĐT TOAN\thuong xuyen\so 0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3854" y="1954323"/>
              <a:ext cx="1118398" cy="1131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6667387" y="3092554"/>
              <a:ext cx="1342543" cy="456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UTM Avo" pitchFamily="18" charset="0"/>
                  <a:cs typeface="Arial" panose="020B0604020202020204" pitchFamily="34" charset="0"/>
                </a:rPr>
                <a:t>không</a:t>
              </a:r>
              <a:endParaRPr lang="en-US" sz="2400" b="1" dirty="0">
                <a:latin typeface="UTM Avo" pitchFamily="18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 flipH="1">
            <a:off x="1171350" y="10860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355976" y="120015"/>
            <a:ext cx="576063" cy="529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1010678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4309525" y="1959755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1115616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3782342" y="4009628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943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" y="-14941"/>
            <a:ext cx="1220625" cy="5708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9277" r="33164"/>
          <a:stretch>
            <a:fillRect/>
          </a:stretch>
        </p:blipFill>
        <p:spPr>
          <a:xfrm>
            <a:off x="2278012" y="791211"/>
            <a:ext cx="4011895" cy="12473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r="82447"/>
          <a:stretch>
            <a:fillRect/>
          </a:stretch>
        </p:blipFill>
        <p:spPr>
          <a:xfrm>
            <a:off x="760649" y="577249"/>
            <a:ext cx="1643643" cy="1461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336197" y="870554"/>
            <a:ext cx="1296143" cy="1036033"/>
            <a:chOff x="6943006" y="3690002"/>
            <a:chExt cx="2055410" cy="12801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43006" y="3690002"/>
              <a:ext cx="2055410" cy="128016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74551" y="3847926"/>
              <a:ext cx="1235591" cy="964312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l="29537"/>
          <a:stretch>
            <a:fillRect/>
          </a:stretch>
        </p:blipFill>
        <p:spPr>
          <a:xfrm>
            <a:off x="2344886" y="2281436"/>
            <a:ext cx="3878146" cy="134707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300193" y="2425452"/>
            <a:ext cx="1368151" cy="1131047"/>
            <a:chOff x="6861375" y="2750338"/>
            <a:chExt cx="2000460" cy="13125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61375" y="2750338"/>
              <a:ext cx="2000460" cy="13125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05738" y="2917461"/>
              <a:ext cx="1012992" cy="937224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/>
          <a:srcRect r="73125"/>
          <a:stretch>
            <a:fillRect/>
          </a:stretch>
        </p:blipFill>
        <p:spPr>
          <a:xfrm>
            <a:off x="687080" y="2137420"/>
            <a:ext cx="1790781" cy="15793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/>
          <a:srcRect l="4838" t="33535" r="79983" b="51794"/>
          <a:stretch/>
        </p:blipFill>
        <p:spPr>
          <a:xfrm>
            <a:off x="705114" y="3791546"/>
            <a:ext cx="1754712" cy="1688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/>
          <a:srcRect l="22502" t="34738" r="34889" b="51621"/>
          <a:stretch/>
        </p:blipFill>
        <p:spPr>
          <a:xfrm>
            <a:off x="2454590" y="4090714"/>
            <a:ext cx="3658738" cy="11430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38093" y="4134960"/>
            <a:ext cx="1292351" cy="1098804"/>
            <a:chOff x="5799928" y="4081636"/>
            <a:chExt cx="1076329" cy="87777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/>
            <a:srcRect l="68417" t="34647" r="15565" b="52231"/>
            <a:stretch/>
          </p:blipFill>
          <p:spPr>
            <a:xfrm>
              <a:off x="5799928" y="4081636"/>
              <a:ext cx="1076329" cy="87777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039091" y="4134960"/>
              <a:ext cx="549133" cy="797081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>
            <a:off x="1878957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4418578" y="501854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1878957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4418578" y="2092087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946702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486323" y="3721596"/>
            <a:ext cx="589734" cy="5520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458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4|24.3|18.3|4|2.3|5.6|1.1|3|2.7|4.5|1.4|4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1.5|4.4|2.5|3.7|2.1|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|19.9|5.6|6|4.4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2.7|6.7|2.5|6.7|17|4.7|8.4|2.2|5.6|5.6|3.9|4|1.7|3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7.1|1.7|1.5|3.2|7|8.8|1.4|0.7|3.6|6.6|3.3|7.4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.3|0.6|0.7|0.8|1.9|0.9|0.9|0.6|0.7|1.6|1.5|0.7|0.5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|0.9|0.7|0.5|1.7|1.5|0.9|0.6|0.7|1.2|1.7|0.9|0.7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2512</TotalTime>
  <Words>149</Words>
  <Application>Microsoft Office PowerPoint</Application>
  <PresentationFormat>On-screen Show (16:10)</PresentationFormat>
  <Paragraphs>49</Paragraphs>
  <Slides>26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맑은 고딕</vt:lpstr>
      <vt:lpstr>微软雅黑</vt:lpstr>
      <vt:lpstr>宋体</vt:lpstr>
      <vt:lpstr>.VnAvant</vt:lpstr>
      <vt:lpstr>Aharoni</vt:lpstr>
      <vt:lpstr>Arial</vt:lpstr>
      <vt:lpstr>Calibri</vt:lpstr>
      <vt:lpstr>Calibri Light</vt:lpstr>
      <vt:lpstr>HP001 4 hàng</vt:lpstr>
      <vt:lpstr>黑体</vt:lpstr>
      <vt:lpstr>Times New Roman</vt:lpstr>
      <vt:lpstr>UTM Avo</vt:lpstr>
      <vt:lpstr>Office Theme</vt:lpstr>
      <vt:lpstr>Custom Design</vt:lpstr>
      <vt:lpstr>1_Office Theme</vt:lpstr>
      <vt:lpstr>2_Office Theme</vt:lpstr>
      <vt:lpstr>3_Office Theme</vt:lpstr>
      <vt:lpstr>5_Office Theme</vt:lpstr>
      <vt:lpstr>Office 主题​​</vt:lpstr>
      <vt:lpstr>包图主题2</vt:lpstr>
      <vt:lpstr>默认设计模板</vt:lpstr>
      <vt:lpstr>1_默认设计模板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Ôn lại bài học - Xem trước các bài sau: Các số 0,1,2,3,4,5  (Tiết 2) 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Ngoc Yen</cp:lastModifiedBy>
  <cp:revision>289</cp:revision>
  <dcterms:created xsi:type="dcterms:W3CDTF">2014-04-01T16:27:38Z</dcterms:created>
  <dcterms:modified xsi:type="dcterms:W3CDTF">2021-09-18T02:58:25Z</dcterms:modified>
</cp:coreProperties>
</file>