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8" r:id="rId2"/>
    <p:sldId id="257" r:id="rId3"/>
    <p:sldId id="259" r:id="rId4"/>
    <p:sldId id="267" r:id="rId5"/>
    <p:sldId id="262" r:id="rId6"/>
    <p:sldId id="260" r:id="rId7"/>
    <p:sldId id="263" r:id="rId8"/>
    <p:sldId id="279" r:id="rId9"/>
    <p:sldId id="264" r:id="rId10"/>
    <p:sldId id="280" r:id="rId11"/>
    <p:sldId id="265" r:id="rId12"/>
    <p:sldId id="268" r:id="rId13"/>
    <p:sldId id="276" r:id="rId14"/>
    <p:sldId id="270" r:id="rId15"/>
    <p:sldId id="271" r:id="rId16"/>
    <p:sldId id="272" r:id="rId17"/>
    <p:sldId id="273" r:id="rId18"/>
    <p:sldId id="277" r:id="rId19"/>
  </p:sldIdLst>
  <p:sldSz cx="12192000" cy="6858000"/>
  <p:notesSz cx="6858000" cy="9144000"/>
  <p:embeddedFontLst>
    <p:embeddedFont>
      <p:font typeface="Quicksand Mediu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Arial-Rounded" panose="020B0500000000000000" charset="0"/>
      <p:regular r:id="rId28"/>
      <p:bold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E58BC-52CB-43CE-8B60-AEAE839C0AEC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1EC0-F35A-4917-8E39-9B60D762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1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9: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07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900" y="185855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dỡ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240" y="3976512"/>
            <a:ext cx="2403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đê 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9620" y="3976512"/>
            <a:ext cx="2152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cờ 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20254" y="4054367"/>
            <a:ext cx="2507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đỡ bé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16" y="524128"/>
            <a:ext cx="5809488" cy="5809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50" y="1690688"/>
            <a:ext cx="6233700" cy="3589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027906"/>
            <a:ext cx="10058400" cy="4900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4924" y="5520377"/>
            <a:ext cx="4210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đỡ bé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sp>
        <p:nvSpPr>
          <p:cNvPr id="2" name="Minus 1"/>
          <p:cNvSpPr/>
          <p:nvPr/>
        </p:nvSpPr>
        <p:spPr>
          <a:xfrm flipV="1">
            <a:off x="5626100" y="6443705"/>
            <a:ext cx="1054100" cy="45719"/>
          </a:xfrm>
          <a:prstGeom prst="mathMinus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967" y="710001"/>
            <a:ext cx="3990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9" y="1464030"/>
            <a:ext cx="8791401" cy="5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" y="1224502"/>
            <a:ext cx="10914386" cy="531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5785" y="6086143"/>
            <a:ext cx="29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Tàu dỡ hàng ở cảng.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513832" y="6085769"/>
            <a:ext cx="1303401" cy="462039"/>
            <a:chOff x="7955280" y="6104488"/>
            <a:chExt cx="1303401" cy="462039"/>
          </a:xfrm>
        </p:grpSpPr>
        <p:sp>
          <p:nvSpPr>
            <p:cNvPr id="7" name="TextBox 6"/>
            <p:cNvSpPr txBox="1"/>
            <p:nvPr/>
          </p:nvSpPr>
          <p:spPr>
            <a:xfrm>
              <a:off x="8929497" y="6104488"/>
              <a:ext cx="329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55280" y="6104862"/>
              <a:ext cx="329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ỡ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4502"/>
            <a:ext cx="10058400" cy="490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3" name="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0328" y="3786853"/>
            <a:ext cx="428531" cy="42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3" y="2324780"/>
            <a:ext cx="11361013" cy="2576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10315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dỡ</a:t>
            </a:r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2229" y="5045961"/>
            <a:ext cx="1293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đê 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1797" y="4999876"/>
            <a:ext cx="1219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cờ 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80915" y="5086097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đỡ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58" y="2008451"/>
            <a:ext cx="3811040" cy="3072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6" y="2008451"/>
            <a:ext cx="4194182" cy="3072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6" y="2010075"/>
            <a:ext cx="3945516" cy="3070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470</TotalTime>
  <Words>50</Words>
  <Application>Microsoft Office PowerPoint</Application>
  <PresentationFormat>Widescreen</PresentationFormat>
  <Paragraphs>17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Quicksand Medium</vt:lpstr>
      <vt:lpstr>Calibri</vt:lpstr>
      <vt:lpstr>Calibri Light</vt:lpstr>
      <vt:lpstr>Arial-Rounded</vt:lpstr>
      <vt:lpstr>Lato</vt:lpstr>
      <vt:lpstr>Office Theme</vt:lpstr>
      <vt:lpstr>BÀI 9:  Ơ ơ  ~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Ngoc Yen</cp:lastModifiedBy>
  <cp:revision>47</cp:revision>
  <dcterms:created xsi:type="dcterms:W3CDTF">2020-05-19T07:29:54Z</dcterms:created>
  <dcterms:modified xsi:type="dcterms:W3CDTF">2020-09-23T15:49:11Z</dcterms:modified>
</cp:coreProperties>
</file>