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9" r:id="rId4"/>
    <p:sldId id="267" r:id="rId5"/>
    <p:sldId id="262" r:id="rId6"/>
    <p:sldId id="260" r:id="rId7"/>
    <p:sldId id="263" r:id="rId8"/>
    <p:sldId id="278" r:id="rId9"/>
    <p:sldId id="264" r:id="rId10"/>
    <p:sldId id="279" r:id="rId11"/>
    <p:sldId id="265" r:id="rId12"/>
    <p:sldId id="268" r:id="rId13"/>
    <p:sldId id="276" r:id="rId14"/>
    <p:sldId id="270" r:id="rId15"/>
    <p:sldId id="271" r:id="rId16"/>
    <p:sldId id="272" r:id="rId17"/>
    <p:sldId id="273" r:id="rId18"/>
    <p:sldId id="27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D8822-49B6-4224-ADBA-0F182F6800D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4BA58-D579-4E40-A72E-27F1C9D6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7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f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8512" y="849301"/>
            <a:ext cx="392998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BÀI 7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8512" y="2330629"/>
            <a:ext cx="431098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 ô .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1" y="2534253"/>
            <a:ext cx="1909148" cy="43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4" y="583595"/>
            <a:ext cx="10308186" cy="2424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369850"/>
            <a:ext cx="1188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5356" y="5300250"/>
            <a:ext cx="795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9982" y="5300250"/>
            <a:ext cx="1654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60355" y="5294011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ổ cò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7" y="2464892"/>
            <a:ext cx="6328983" cy="18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1317" y="5908099"/>
            <a:ext cx="305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211317" y="6400800"/>
            <a:ext cx="57552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0274" y="750907"/>
            <a:ext cx="1724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9695" y="357522"/>
            <a:ext cx="11679050" cy="5987853"/>
            <a:chOff x="349695" y="357522"/>
            <a:chExt cx="11679050" cy="5987853"/>
          </a:xfrm>
        </p:grpSpPr>
        <p:grpSp>
          <p:nvGrpSpPr>
            <p:cNvPr id="5" name="Group 4"/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3"/>
            <a:ext cx="12192000" cy="6857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58" y="2450112"/>
            <a:ext cx="6657543" cy="19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938048"/>
            <a:ext cx="10369296" cy="5109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77" y="3191761"/>
            <a:ext cx="1857403" cy="255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6" y="1099517"/>
            <a:ext cx="9340596" cy="460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0" y="5818584"/>
            <a:ext cx="549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911809" y="5818258"/>
            <a:ext cx="3660756" cy="461666"/>
            <a:chOff x="3911809" y="5818256"/>
            <a:chExt cx="3660756" cy="461666"/>
          </a:xfrm>
        </p:grpSpPr>
        <p:sp>
          <p:nvSpPr>
            <p:cNvPr id="9" name="TextBox 8"/>
            <p:cNvSpPr txBox="1"/>
            <p:nvPr/>
          </p:nvSpPr>
          <p:spPr>
            <a:xfrm>
              <a:off x="3911809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43931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5949" y="5818256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69" y="2334380"/>
            <a:ext cx="4586861" cy="23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981" y="3671189"/>
            <a:ext cx="343028" cy="343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4" y="2475895"/>
            <a:ext cx="10308186" cy="242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103150"/>
            <a:ext cx="1188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356" y="5300250"/>
            <a:ext cx="795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9982" y="5300250"/>
            <a:ext cx="1654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0355" y="5294011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ổ cò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416</TotalTime>
  <Words>51</Words>
  <Application>Microsoft Office PowerPoint</Application>
  <PresentationFormat>Widescreen</PresentationFormat>
  <Paragraphs>20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Lato</vt:lpstr>
      <vt:lpstr>Quicksand Medium</vt:lpstr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Ngoc Yen</cp:lastModifiedBy>
  <cp:revision>47</cp:revision>
  <dcterms:created xsi:type="dcterms:W3CDTF">2020-05-19T07:29:54Z</dcterms:created>
  <dcterms:modified xsi:type="dcterms:W3CDTF">2020-09-21T14:30:30Z</dcterms:modified>
</cp:coreProperties>
</file>