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4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700849" y="1660307"/>
            <a:ext cx="5742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Yên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56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7" y="777966"/>
            <a:ext cx="7749842" cy="244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7" y="421105"/>
            <a:ext cx="7658718" cy="36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470"/>
            <a:ext cx="9144000" cy="15190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087217" y="435085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42522" y="4346671"/>
            <a:ext cx="357808" cy="4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09252" y="4346671"/>
            <a:ext cx="3710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4834" y="4346671"/>
            <a:ext cx="337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25079" y="4651513"/>
            <a:ext cx="364434" cy="9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39339" y="4660581"/>
            <a:ext cx="344557" cy="2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74" y="299693"/>
            <a:ext cx="487363" cy="4873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2087" y="406837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7" y="445167"/>
            <a:ext cx="7367450" cy="44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4610" y="718197"/>
            <a:ext cx="666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ưa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633799" y="3656354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884023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865350" y="1691578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4846677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536934" y="1691580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297608" y="1553441"/>
            <a:ext cx="720149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9CBE5B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CHÚC CÁC CON CHĂM NGOAN, HỌC GIỎI!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ưa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5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523513"/>
            <a:ext cx="8121192" cy="39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94945" y="4261118"/>
            <a:ext cx="79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lũ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múp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nép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bên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075679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088555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487261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669238" y="4241864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nhan b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1236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504704" y="40704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39568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D2AB861-30B1-41B3-A725-81654835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85" y="1398845"/>
            <a:ext cx="3641216" cy="19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07693" y="3293622"/>
            <a:ext cx="692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nẹp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xếp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107693" y="4109851"/>
            <a:ext cx="711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kịp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03213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68475" y="40244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3801832" y="401871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234769" y="40038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238948" y="48792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3927150" y="486691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234769" y="486691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541605" y="42967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074912" y="40704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2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624901" y="40038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72022" y="483464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82" y="494734"/>
            <a:ext cx="1948965" cy="154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75829" y="1990302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dép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853929" y="269818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92" y="805301"/>
            <a:ext cx="2032134" cy="127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9" y="2778705"/>
            <a:ext cx="2032134" cy="132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5" y="2707474"/>
            <a:ext cx="2032134" cy="15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644043" y="2070819"/>
            <a:ext cx="206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6850244" y="273556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1989387" y="4036537"/>
            <a:ext cx="210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bìm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5703913" y="4044223"/>
            <a:ext cx="223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5942204" y="467316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2952979" y="474442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636104"/>
            <a:ext cx="7839584" cy="406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6" y="601209"/>
            <a:ext cx="7862363" cy="23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3"/>
            <a:ext cx="4162788" cy="3846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2"/>
            <a:ext cx="4162788" cy="384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1"/>
            <a:ext cx="4162788" cy="3846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5277"/>
            <a:ext cx="4162788" cy="3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243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156746" y="2748630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173004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5001742" y="938457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4925531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83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102</Words>
  <Application>Microsoft Office PowerPoint</Application>
  <PresentationFormat>On-screen Show (16:9)</PresentationFormat>
  <Paragraphs>42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376</cp:revision>
  <dcterms:created xsi:type="dcterms:W3CDTF">2017-07-29T07:38:32Z</dcterms:created>
  <dcterms:modified xsi:type="dcterms:W3CDTF">2020-11-29T11:03:12Z</dcterms:modified>
</cp:coreProperties>
</file>