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6" r:id="rId3"/>
    <p:sldId id="256" r:id="rId4"/>
    <p:sldId id="258" r:id="rId5"/>
    <p:sldId id="259" r:id="rId6"/>
    <p:sldId id="269" r:id="rId7"/>
    <p:sldId id="272" r:id="rId8"/>
    <p:sldId id="273" r:id="rId9"/>
    <p:sldId id="270" r:id="rId10"/>
    <p:sldId id="271" r:id="rId11"/>
    <p:sldId id="263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76"/>
            <p14:sldId id="256"/>
            <p14:sldId id="258"/>
            <p14:sldId id="259"/>
            <p14:sldId id="269"/>
            <p14:sldId id="272"/>
            <p14:sldId id="273"/>
            <p14:sldId id="270"/>
            <p14:sldId id="271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98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592978" y="1452669"/>
            <a:ext cx="608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ng-ăng-âng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295264" y="3939692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smtClean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Ngọc Yên</a:t>
            </a:r>
            <a:endParaRPr lang="zh-CN" altLang="en-US" sz="1600" b="1" spc="3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59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405" y="3492229"/>
            <a:ext cx="815842" cy="76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 descr="C:\Users\Huy Coc\Desktop\chữ ang viết thườ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uy Coc\Desktop\chữ ăng viết thườ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729931"/>
            <a:ext cx="5379396" cy="39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uy Coc\Desktop\chữ âng viết thườ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5" y="622571"/>
            <a:ext cx="7580030" cy="400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9344" y="3857016"/>
            <a:ext cx="941907" cy="5933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1" y="501199"/>
            <a:ext cx="7684852" cy="43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938165" y="3130514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6359071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7110659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162852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4586590" y="280950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5560506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meo con di hoc-TV1-Bai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777" y="622976"/>
            <a:ext cx="609600" cy="609600"/>
          </a:xfrm>
          <a:prstGeom prst="rect">
            <a:avLst/>
          </a:prstGeom>
        </p:spPr>
      </p:pic>
      <p:cxnSp>
        <p:nvCxnSpPr>
          <p:cNvPr id="14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5429654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1464" y="1663431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2687" y="1966610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1464" y="2406794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2687" y="2708353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496111"/>
            <a:ext cx="7072008" cy="431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3385226" y="1632647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15330" y="1632647"/>
            <a:ext cx="1758548" cy="1604082"/>
            <a:chOff x="1215330" y="1632647"/>
            <a:chExt cx="1758548" cy="160408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244FC8B-A50B-44C4-8B4D-AA9A69235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5330" y="1632647"/>
              <a:ext cx="1758548" cy="1604082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8ACD7B34-5D5E-46E7-BA40-30CF3F831318}"/>
                </a:ext>
              </a:extLst>
            </p:cNvPr>
            <p:cNvSpPr/>
            <p:nvPr/>
          </p:nvSpPr>
          <p:spPr>
            <a:xfrm>
              <a:off x="1444396" y="1755572"/>
              <a:ext cx="134295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288291" y="610340"/>
            <a:ext cx="68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1166" y="1585370"/>
            <a:ext cx="1758548" cy="1604082"/>
            <a:chOff x="3861166" y="1585370"/>
            <a:chExt cx="1758548" cy="1604082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61166" y="1585370"/>
              <a:ext cx="1758548" cy="1604082"/>
            </a:xfrm>
            <a:prstGeom prst="rect">
              <a:avLst/>
            </a:prstGeom>
          </p:spPr>
        </p:pic>
        <p:sp>
          <p:nvSpPr>
            <p:cNvPr id="16" name="矩形 58">
              <a:extLst>
                <a:ext uri="{FF2B5EF4-FFF2-40B4-BE49-F238E27FC236}">
                  <a16:creationId xmlns:a16="http://schemas.microsoft.com/office/drawing/2014/main" id="{9E876B3B-F5D9-413E-BC19-5EAF1CA03CBF}"/>
                </a:ext>
              </a:extLst>
            </p:cNvPr>
            <p:cNvSpPr/>
            <p:nvPr/>
          </p:nvSpPr>
          <p:spPr>
            <a:xfrm>
              <a:off x="4161055" y="1743704"/>
              <a:ext cx="13727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ăng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567758" y="3772394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33580" y="1617326"/>
            <a:ext cx="1758548" cy="1604082"/>
            <a:chOff x="6433580" y="1617326"/>
            <a:chExt cx="1758548" cy="1604082"/>
          </a:xfrm>
        </p:grpSpPr>
        <p:pic>
          <p:nvPicPr>
            <p:cNvPr id="9" name="图片 43">
              <a:extLst>
                <a:ext uri="{FF2B5EF4-FFF2-40B4-BE49-F238E27FC236}">
                  <a16:creationId xmlns:a16="http://schemas.microsoft.com/office/drawing/2014/main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33580" y="1617326"/>
              <a:ext cx="1758548" cy="1604082"/>
            </a:xfrm>
            <a:prstGeom prst="rect">
              <a:avLst/>
            </a:prstGeom>
          </p:spPr>
        </p:pic>
        <p:sp>
          <p:nvSpPr>
            <p:cNvPr id="10" name="矩形 58">
              <a:extLst>
                <a:ext uri="{FF2B5EF4-FFF2-40B4-BE49-F238E27FC236}">
                  <a16:creationId xmlns:a16="http://schemas.microsoft.com/office/drawing/2014/main" id="{9E876B3B-F5D9-413E-BC19-5EAF1CA03CBF}"/>
                </a:ext>
              </a:extLst>
            </p:cNvPr>
            <p:cNvSpPr/>
            <p:nvPr/>
          </p:nvSpPr>
          <p:spPr>
            <a:xfrm>
              <a:off x="6663708" y="1755572"/>
              <a:ext cx="1372777" cy="96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â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cxnSp>
        <p:nvCxnSpPr>
          <p:cNvPr id="18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6066818" y="1664602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637461" y="1849216"/>
            <a:ext cx="608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khởi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endParaRPr lang="zh-CN" altLang="en-US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2872510" y="1400084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0"/>
            <a:ext cx="9056451" cy="514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8255" y="4357991"/>
            <a:ext cx="5476673" cy="6850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1168778" y="4348264"/>
            <a:ext cx="70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trăng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lấp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ló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rặng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92179" y="4362139"/>
            <a:ext cx="10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587976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412862" y="4357991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546295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002325" y="694716"/>
            <a:ext cx="135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172055" y="660721"/>
            <a:ext cx="147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707657" y="700825"/>
            <a:ext cx="135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22" y="1975937"/>
            <a:ext cx="4811733" cy="257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1" y="1211897"/>
            <a:ext cx="7538936" cy="199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5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Cá vàng bơi - Bé Ngọc Ngân - Album Vol 5 Vui Để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55" y="729574"/>
            <a:ext cx="7509753" cy="39812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043878" y="21689"/>
            <a:ext cx="290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giãn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00790" y="3241204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159109"/>
            <a:ext cx="1705360" cy="71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1912873" y="3898232"/>
            <a:ext cx="759751" cy="120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444322" y="3223404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18473" y="3910263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400800" y="3215332"/>
            <a:ext cx="2480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tầng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76768" y="3857272"/>
            <a:ext cx="8738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90664" y="1079776"/>
            <a:ext cx="2431915" cy="2418032"/>
            <a:chOff x="800791" y="1510986"/>
            <a:chExt cx="2142386" cy="17825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24956" y="544755"/>
            <a:ext cx="2899005" cy="2976664"/>
            <a:chOff x="3256100" y="1120457"/>
            <a:chExt cx="2667861" cy="22550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120457"/>
              <a:ext cx="2667861" cy="2255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444322" y="2747624"/>
              <a:ext cx="2207448" cy="4935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8482" y="818866"/>
            <a:ext cx="2502131" cy="2622035"/>
            <a:chOff x="6248559" y="1411592"/>
            <a:chExt cx="2302054" cy="172774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302054" cy="17277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632342" y="263027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6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83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72918" y="3857272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980037" y="4540257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305298" y="2811295"/>
            <a:ext cx="2502115" cy="2029428"/>
            <a:chOff x="3256100" y="1346145"/>
            <a:chExt cx="2502115" cy="2140166"/>
          </a:xfrm>
        </p:grpSpPr>
        <p:sp>
          <p:nvSpPr>
            <p:cNvPr id="29" name="Rectangle 28"/>
            <p:cNvSpPr/>
            <p:nvPr/>
          </p:nvSpPr>
          <p:spPr>
            <a:xfrm>
              <a:off x="3698226" y="2747624"/>
              <a:ext cx="1953544" cy="4935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346145"/>
              <a:ext cx="2502115" cy="214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977078" y="2854933"/>
            <a:ext cx="2680539" cy="1893605"/>
            <a:chOff x="6248559" y="1411592"/>
            <a:chExt cx="2409058" cy="1647536"/>
          </a:xfrm>
        </p:grpSpPr>
        <p:sp>
          <p:nvSpPr>
            <p:cNvPr id="30" name="Rectangle 29"/>
            <p:cNvSpPr/>
            <p:nvPr/>
          </p:nvSpPr>
          <p:spPr>
            <a:xfrm>
              <a:off x="6632342" y="262386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409058" cy="1647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544" y="2966005"/>
            <a:ext cx="2142386" cy="1782534"/>
            <a:chOff x="800791" y="1510986"/>
            <a:chExt cx="2142386" cy="1782534"/>
          </a:xfrm>
        </p:grpSpPr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0" y="830039"/>
            <a:ext cx="7297070" cy="1981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</TotalTime>
  <Words>73</Words>
  <Application>Microsoft Office PowerPoint</Application>
  <PresentationFormat>On-screen Show (16:9)</PresentationFormat>
  <Paragraphs>33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等线</vt:lpstr>
      <vt:lpstr>等线 Light</vt:lpstr>
      <vt:lpstr>DFPWaWaW5-GB5</vt:lpstr>
      <vt:lpstr>Times New Roman</vt:lpstr>
      <vt:lpstr>幼圆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Ngoc Yen</cp:lastModifiedBy>
  <cp:revision>413</cp:revision>
  <dcterms:created xsi:type="dcterms:W3CDTF">2017-07-29T07:38:32Z</dcterms:created>
  <dcterms:modified xsi:type="dcterms:W3CDTF">2021-12-04T08:31:35Z</dcterms:modified>
</cp:coreProperties>
</file>