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70" r:id="rId7"/>
    <p:sldId id="269" r:id="rId8"/>
    <p:sldId id="264" r:id="rId9"/>
    <p:sldId id="266" r:id="rId10"/>
    <p:sldId id="267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70"/>
            <p14:sldId id="269"/>
            <p14:sldId id="264"/>
          </p14:sldIdLst>
        </p14:section>
        <p14:section name="Tiết 2" id="{296681D4-24D5-4E6B-BA02-9A1D8E4D5F1E}">
          <p14:sldIdLst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9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r>
              <a:rPr lang="en-US" altLang="zh-CN" sz="8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1976671" y="3404827"/>
            <a:ext cx="51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b="1" spc="300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b="1" spc="300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spc="30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2400" b="1" spc="30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 Yên</a:t>
            </a:r>
            <a:endParaRPr lang="zh-CN" altLang="en-US" sz="2400" b="1" spc="300" dirty="0">
              <a:solidFill>
                <a:srgbClr val="0070C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69</a:t>
            </a:r>
            <a:endParaRPr lang="zh-CN" altLang="en-US" sz="4400" b="1" u="sng" dirty="0">
              <a:solidFill>
                <a:srgbClr val="0070C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609541"/>
            <a:ext cx="7736441" cy="41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30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588894"/>
            <a:ext cx="7647709" cy="3121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0800" y="3888632"/>
            <a:ext cx="682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Chim</a:t>
            </a:r>
            <a:r>
              <a:rPr lang="en-US" sz="3600" dirty="0" smtClean="0"/>
              <a:t> </a:t>
            </a:r>
            <a:r>
              <a:rPr lang="en-US" sz="3600" dirty="0" err="1" smtClean="0"/>
              <a:t>khướu</a:t>
            </a:r>
            <a:r>
              <a:rPr lang="en-US" sz="3600" dirty="0" smtClean="0"/>
              <a:t> </a:t>
            </a:r>
            <a:r>
              <a:rPr lang="en-US" sz="3600" dirty="0" err="1" smtClean="0"/>
              <a:t>bắt</a:t>
            </a:r>
            <a:r>
              <a:rPr lang="en-US" sz="3600" dirty="0" smtClean="0"/>
              <a:t> </a:t>
            </a:r>
            <a:r>
              <a:rPr lang="en-US" sz="3600" dirty="0" err="1" smtClean="0"/>
              <a:t>chước</a:t>
            </a:r>
            <a:r>
              <a:rPr lang="en-US" sz="3600" dirty="0" smtClean="0"/>
              <a:t> </a:t>
            </a:r>
            <a:r>
              <a:rPr lang="en-US" sz="3600" dirty="0" err="1" smtClean="0"/>
              <a:t>tiếng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cxnSp>
        <p:nvCxnSpPr>
          <p:cNvPr id="1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956948" y="4423488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270330" y="4404284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29300" y="3888303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ướu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6442" y="3885524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ư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ời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1. nhan biet">
            <a:hlinkClick r:id="" action="ppaction://media"/>
            <a:extLst>
              <a:ext uri="{FF2B5EF4-FFF2-40B4-BE49-F238E27FC236}">
                <a16:creationId xmlns:a16="http://schemas.microsoft.com/office/drawing/2014/main" id="{7A6D629E-A850-4F6A-B46A-15BFB7888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250381"/>
            <a:ext cx="609600" cy="609600"/>
          </a:xfrm>
          <a:prstGeom prst="rect">
            <a:avLst/>
          </a:prstGeom>
        </p:spPr>
      </p:pic>
      <p:pic>
        <p:nvPicPr>
          <p:cNvPr id="23" name="Chim khướu biết bắt chước tiếng ngườ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273" y="3957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708727" y="660721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278910" y="1454747"/>
            <a:ext cx="2299927" cy="1564808"/>
            <a:chOff x="3278910" y="1620995"/>
            <a:chExt cx="2299927" cy="1564808"/>
          </a:xfrm>
        </p:grpSpPr>
        <p:sp>
          <p:nvSpPr>
            <p:cNvPr id="21" name="TextBox 20"/>
            <p:cNvSpPr txBox="1"/>
            <p:nvPr/>
          </p:nvSpPr>
          <p:spPr>
            <a:xfrm>
              <a:off x="3278910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/>
                <a:t>ng</a:t>
              </a:r>
              <a:endParaRPr lang="en-US" sz="4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48866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ươi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5236" y="2416362"/>
              <a:ext cx="1740544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/>
                <a:t>ng</a:t>
              </a:r>
              <a:r>
                <a:rPr lang="en-US" sz="4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ười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642664" y="662305"/>
            <a:ext cx="170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0111" y="3188984"/>
            <a:ext cx="5755834" cy="960905"/>
            <a:chOff x="1000111" y="3188984"/>
            <a:chExt cx="5755834" cy="960905"/>
          </a:xfrm>
        </p:grpSpPr>
        <p:sp>
          <p:nvSpPr>
            <p:cNvPr id="5" name="TextBox 4"/>
            <p:cNvSpPr txBox="1"/>
            <p:nvPr/>
          </p:nvSpPr>
          <p:spPr>
            <a:xfrm>
              <a:off x="1000111" y="3188984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b</a:t>
              </a:r>
              <a:r>
                <a:rPr lang="en-US" sz="2800" b="1" dirty="0" err="1" smtClean="0"/>
                <a:t>ưởi</a:t>
              </a:r>
              <a:endParaRPr lang="en-US" sz="2800" b="1" dirty="0" smtClean="0"/>
            </a:p>
            <a:p>
              <a:r>
                <a:rPr lang="en-US" sz="2800" b="1" dirty="0" err="1" smtClean="0"/>
                <a:t>bướu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51955" y="3195781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mười</a:t>
              </a:r>
              <a:endParaRPr lang="en-US" sz="2800" b="1" dirty="0" smtClean="0"/>
            </a:p>
            <a:p>
              <a:r>
                <a:rPr lang="en-US" sz="2800" b="1" dirty="0" err="1" smtClean="0"/>
                <a:t>hươu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00570" y="3195780"/>
              <a:ext cx="12256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lưới</a:t>
              </a:r>
              <a:endParaRPr lang="en-US" sz="2800" b="1" dirty="0" smtClean="0"/>
            </a:p>
            <a:p>
              <a:r>
                <a:rPr lang="en-US" sz="2800" b="1" dirty="0" err="1" smtClean="0"/>
                <a:t>khướu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2664" y="3195782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mười</a:t>
              </a:r>
              <a:endParaRPr lang="en-US" sz="2800" b="1" dirty="0" smtClean="0"/>
            </a:p>
            <a:p>
              <a:r>
                <a:rPr lang="en-US" sz="2800" b="1" dirty="0" err="1" smtClean="0"/>
                <a:t>rượu</a:t>
              </a:r>
              <a:endParaRPr lang="en-US" sz="28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5663" y="3590874"/>
            <a:ext cx="5344301" cy="462553"/>
            <a:chOff x="1295663" y="3590874"/>
            <a:chExt cx="5344301" cy="462553"/>
          </a:xfrm>
        </p:grpSpPr>
        <p:cxnSp>
          <p:nvCxnSpPr>
            <p:cNvPr id="30" name="Đường nối Thẳng 15">
              <a:extLst>
                <a:ext uri="{FF2B5EF4-FFF2-40B4-BE49-F238E27FC236}">
                  <a16:creationId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295663" y="4053427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Đường nối Thẳng 15">
              <a:extLst>
                <a:ext uri="{FF2B5EF4-FFF2-40B4-BE49-F238E27FC236}">
                  <a16:creationId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836850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Đường nối Thẳng 15">
              <a:extLst>
                <a:ext uri="{FF2B5EF4-FFF2-40B4-BE49-F238E27FC236}">
                  <a16:creationId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145" y="4039205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Đường nối Thẳng 15">
              <a:extLst>
                <a:ext uri="{FF2B5EF4-FFF2-40B4-BE49-F238E27FC236}">
                  <a16:creationId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051702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5">
              <a:extLst>
                <a:ext uri="{FF2B5EF4-FFF2-40B4-BE49-F238E27FC236}">
                  <a16:creationId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408881" y="4034220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Đường nối Thẳng 15">
              <a:extLst>
                <a:ext uri="{FF2B5EF4-FFF2-40B4-BE49-F238E27FC236}">
                  <a16:creationId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6051411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Đường nối Thẳng 15">
              <a:extLst>
                <a:ext uri="{FF2B5EF4-FFF2-40B4-BE49-F238E27FC236}">
                  <a16:creationId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22" y="4048440"/>
              <a:ext cx="62666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Đường nối Thẳng 15">
              <a:extLst>
                <a:ext uri="{FF2B5EF4-FFF2-40B4-BE49-F238E27FC236}">
                  <a16:creationId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381260" y="3590874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3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tươi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cười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990204" y="376723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344705" y="3232331"/>
            <a:ext cx="230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bưởi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031257" y="3222057"/>
            <a:ext cx="211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bươu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1265382"/>
            <a:ext cx="2132771" cy="1972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05" y="1265383"/>
            <a:ext cx="2123222" cy="194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15" y="1224361"/>
            <a:ext cx="2237630" cy="1997770"/>
          </a:xfrm>
          <a:prstGeom prst="rect">
            <a:avLst/>
          </a:prstGeom>
        </p:spPr>
      </p:pic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4137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608426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140676" y="3763856"/>
            <a:ext cx="852619" cy="3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316493"/>
            <a:ext cx="7499927" cy="2546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928468"/>
            <a:ext cx="6868199" cy="4215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933450"/>
            <a:ext cx="6844146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307" y="689443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475858" y="944901"/>
            <a:ext cx="536828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tươi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cười</a:t>
            </a:r>
            <a:endParaRPr lang="vi-VN" sz="87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800713" y="2747510"/>
            <a:ext cx="425834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bươu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87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13609" y="3084928"/>
            <a:ext cx="8398042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to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lưng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dự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trữ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Nhờ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uống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băng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vùng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cằn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6411433" y="3554911"/>
            <a:ext cx="5170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00097" y="48968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7" y="261610"/>
            <a:ext cx="8355789" cy="2820976"/>
          </a:xfrm>
          <a:prstGeom prst="rect">
            <a:avLst/>
          </a:prstGeom>
        </p:spPr>
      </p:pic>
      <p:cxnSp>
        <p:nvCxnSpPr>
          <p:cNvPr id="16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010650" y="3935622"/>
            <a:ext cx="516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691134" y="4648003"/>
            <a:ext cx="516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Lạc đà là con vật đặc biệ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49</Words>
  <Application>Microsoft Office PowerPoint</Application>
  <PresentationFormat>On-screen Show (16:9)</PresentationFormat>
  <Paragraphs>30</Paragraphs>
  <Slides>10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381</cp:revision>
  <dcterms:created xsi:type="dcterms:W3CDTF">2017-07-29T07:38:32Z</dcterms:created>
  <dcterms:modified xsi:type="dcterms:W3CDTF">2021-12-18T08:31:24Z</dcterms:modified>
</cp:coreProperties>
</file>