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9" r:id="rId11"/>
    <p:sldId id="266" r:id="rId12"/>
    <p:sldId id="267" r:id="rId13"/>
    <p:sldId id="268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Tiết 2" id="{296681D4-24D5-4E6B-BA02-9A1D8E4D5F1E}">
          <p14:sldIdLst>
            <p14:sldId id="263"/>
            <p14:sldId id="269"/>
            <p14:sldId id="266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6250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84" y="150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t>2021/12/18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gif"/><Relationship Id="rId7" Type="http://schemas.openxmlformats.org/officeDocument/2006/relationships/image" Target="../media/image22.emf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1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gif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gif"/><Relationship Id="rId7" Type="http://schemas.openxmlformats.org/officeDocument/2006/relationships/image" Target="../media/image22.emf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21.emf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gi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r>
              <a:rPr lang="en-US" altLang="zh-CN" sz="80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dirty="0" err="1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uông</a:t>
            </a:r>
            <a:endParaRPr lang="zh-CN" altLang="en-US" sz="8000" dirty="0">
              <a:solidFill>
                <a:srgbClr val="9CBE5B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spc="3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Nguyễn Ngọc Yên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</a:t>
            </a:r>
            <a:r>
              <a:rPr lang="en-US" altLang="zh-CN" sz="4400" b="1" dirty="0" smtClean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68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456EC2-6B12-498A-BAD5-A9C4C35CE6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961084" flipH="1">
            <a:off x="2512480" y="1970030"/>
            <a:ext cx="274658" cy="2279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9CAD0DC-446D-4A36-A15C-86C057A86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0785727" flipH="1">
            <a:off x="3908360" y="2557483"/>
            <a:ext cx="252313" cy="2093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9BE5ED-D0E3-48B3-8517-489DE06570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966129" flipH="1">
            <a:off x="6348868" y="1989700"/>
            <a:ext cx="271383" cy="22518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CB83ED2-C0A1-42C8-9A35-5A311C0133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21107494" flipH="1">
            <a:off x="4431468" y="1959882"/>
            <a:ext cx="255664" cy="2121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EA833CB-A333-4B96-86D6-AD2791104D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03" b="84309"/>
          <a:stretch/>
        </p:blipFill>
        <p:spPr>
          <a:xfrm rot="18878505" flipH="1">
            <a:off x="5411404" y="2631063"/>
            <a:ext cx="224433" cy="1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5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65139"/>
            <a:ext cx="3119253" cy="6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95892"/>
            <a:ext cx="7988300" cy="210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n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4624" y="2712289"/>
            <a:ext cx="2737404" cy="2144132"/>
          </a:xfrm>
          <a:prstGeom prst="rect">
            <a:avLst/>
          </a:prstGeom>
        </p:spPr>
      </p:pic>
      <p:pic>
        <p:nvPicPr>
          <p:cNvPr id="3" name="chữ uông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42853" y="2667596"/>
            <a:ext cx="2661445" cy="22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3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04C6ED0C-42BD-4DC5-9864-6D9E25DF2326}"/>
              </a:ext>
            </a:extLst>
          </p:cNvPr>
          <p:cNvCxnSpPr>
            <a:cxnSpLocks/>
          </p:cNvCxnSpPr>
          <p:nvPr/>
        </p:nvCxnSpPr>
        <p:spPr>
          <a:xfrm>
            <a:off x="7855415" y="5121843"/>
            <a:ext cx="421107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3A0C937-3E14-45DD-B011-2DE543C9CCCE}"/>
              </a:ext>
            </a:extLst>
          </p:cNvPr>
          <p:cNvSpPr txBox="1"/>
          <p:nvPr/>
        </p:nvSpPr>
        <p:spPr>
          <a:xfrm>
            <a:off x="654966" y="2683271"/>
            <a:ext cx="8191095" cy="22133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	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mưa.Chuồn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chuồn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bay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thấp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Bầu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đen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kịt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Gió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thổi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mạnh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cuốn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theo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đám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Rồi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ào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trút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xuống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  <a:p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tạnh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hạt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mưa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long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đọng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trên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cuống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Bầu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trời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trong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xanh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không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khí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mát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mẻ</a:t>
            </a:r>
            <a:r>
              <a:rPr lang="en-US" sz="24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2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01967" y="497175"/>
            <a:ext cx="8114096" cy="2186096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71" y="300038"/>
            <a:ext cx="2228850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07" y="1520456"/>
            <a:ext cx="7602279" cy="33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407" y="831851"/>
            <a:ext cx="3370263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43E6B545-55AD-4277-8656-51CB1DDAEC19}"/>
              </a:ext>
            </a:extLst>
          </p:cNvPr>
          <p:cNvCxnSpPr>
            <a:cxnSpLocks/>
          </p:cNvCxnSpPr>
          <p:nvPr/>
        </p:nvCxnSpPr>
        <p:spPr>
          <a:xfrm>
            <a:off x="4572000" y="1727200"/>
            <a:ext cx="0" cy="1509529"/>
          </a:xfrm>
          <a:prstGeom prst="line">
            <a:avLst/>
          </a:prstGeom>
          <a:ln w="12700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1001" y="1632647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2514694" y="1755572"/>
            <a:ext cx="15048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uôn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44939" y="1637167"/>
            <a:ext cx="1758548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000125" y="707616"/>
            <a:ext cx="7362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r>
              <a:rPr lang="en-US" sz="3600" dirty="0" smtClean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5444939" y="1755572"/>
            <a:ext cx="178453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 smtClean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uông</a:t>
            </a:r>
            <a:endParaRPr lang="zh-CN" altLang="en-US" sz="4400" b="1" dirty="0">
              <a:solidFill>
                <a:schemeClr val="bg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6592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5F8C26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5F8C26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0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4BC12B8-E000-42F7-9D7C-B72CEA1DF25E}"/>
              </a:ext>
            </a:extLst>
          </p:cNvPr>
          <p:cNvSpPr txBox="1"/>
          <p:nvPr/>
        </p:nvSpPr>
        <p:spPr>
          <a:xfrm>
            <a:off x="755582" y="3848405"/>
            <a:ext cx="7777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Chuồn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chuồn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bay qua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các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luống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rau</a:t>
            </a:r>
            <a:r>
              <a:rPr lang="en-US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2758732" y="3848405"/>
            <a:ext cx="11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6256389" y="3848405"/>
            <a:ext cx="1376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</a:t>
            </a:r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ống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18" y="717579"/>
            <a:ext cx="7979343" cy="3130826"/>
          </a:xfrm>
          <a:prstGeom prst="rect">
            <a:avLst/>
          </a:prstGeom>
        </p:spPr>
      </p:pic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1365765" y="3848404"/>
            <a:ext cx="110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5076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5836409" y="494734"/>
            <a:ext cx="2403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uông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1" y="527804"/>
            <a:ext cx="181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vi-VN" sz="5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49705" y="3278475"/>
            <a:ext cx="7844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khuôn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muốn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muộn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nguồn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674388" y="4047916"/>
            <a:ext cx="7661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luống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thuổng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vuông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1381404" y="3977640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3301319" y="395598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5162641" y="3951170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7370400" y="3939138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1316433" y="4713972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3128062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9">
            <a:extLst>
              <a:ext uri="{FF2B5EF4-FFF2-40B4-BE49-F238E27FC236}">
                <a16:creationId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5162641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nối Thẳng 19">
            <a:extLst>
              <a:ext uri="{FF2B5EF4-FFF2-40B4-BE49-F238E27FC236}">
                <a16:creationId xmlns:a16="http://schemas.microsoft.com/office/drawing/2014/main" id="{9AFBBDC9-143E-4597-B590-376F9D2D37F0}"/>
              </a:ext>
            </a:extLst>
          </p:cNvPr>
          <p:cNvCxnSpPr>
            <a:cxnSpLocks/>
          </p:cNvCxnSpPr>
          <p:nvPr/>
        </p:nvCxnSpPr>
        <p:spPr>
          <a:xfrm>
            <a:off x="7197220" y="4721003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896015" y="1312263"/>
            <a:ext cx="1907133" cy="98769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endParaRPr lang="en-US" sz="44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32024" y="1312263"/>
            <a:ext cx="1907133" cy="987698"/>
          </a:xfrm>
          <a:prstGeom prst="rect">
            <a:avLst/>
          </a:prstGeom>
          <a:solidFill>
            <a:schemeClr val="accent4">
              <a:lumMod val="20000"/>
              <a:lumOff val="8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6014" y="2338461"/>
            <a:ext cx="3843143" cy="987698"/>
          </a:xfrm>
          <a:prstGeom prst="rect">
            <a:avLst/>
          </a:prstGeom>
          <a:solidFill>
            <a:schemeClr val="accent4">
              <a:lumMod val="20000"/>
              <a:lumOff val="80000"/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44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4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uồn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4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03109" y="3237655"/>
            <a:ext cx="2438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cuộn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chỉ</a:t>
            </a:r>
            <a:r>
              <a:rPr lang="en-US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974137" y="394554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2983831" y="3237655"/>
            <a:ext cx="3304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chuối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3464946" y="3877051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246797" y="3215332"/>
            <a:ext cx="2103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quả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chuông</a:t>
            </a:r>
            <a:r>
              <a:rPr lang="en-US" sz="4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7053604" y="4437706"/>
            <a:ext cx="67376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848" y="1137293"/>
            <a:ext cx="1898209" cy="1954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21" y="1193032"/>
            <a:ext cx="200025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089" y="1137294"/>
            <a:ext cx="2143125" cy="20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22409" y="495300"/>
            <a:ext cx="8083442" cy="4286250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65139"/>
            <a:ext cx="3119253" cy="60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895892"/>
            <a:ext cx="7988300" cy="210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ữ uôn viết thường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4624" y="2712289"/>
            <a:ext cx="2737404" cy="2144132"/>
          </a:xfrm>
          <a:prstGeom prst="rect">
            <a:avLst/>
          </a:prstGeom>
        </p:spPr>
      </p:pic>
      <p:pic>
        <p:nvPicPr>
          <p:cNvPr id="3" name="chữ uông viết thường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42853" y="2667596"/>
            <a:ext cx="2661445" cy="22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3712" y="673769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1602378" y="673769"/>
            <a:ext cx="2090056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uôn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FEE4787-C2E0-4EEA-8946-DC28D5E76E9A}"/>
              </a:ext>
            </a:extLst>
          </p:cNvPr>
          <p:cNvSpPr txBox="1"/>
          <p:nvPr/>
        </p:nvSpPr>
        <p:spPr>
          <a:xfrm>
            <a:off x="4755337" y="673767"/>
            <a:ext cx="292608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</a:t>
            </a:r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ông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1602378" y="2493907"/>
            <a:ext cx="274902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cuộn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B354914-69E0-42A1-95F5-D9D595F28DBA}"/>
              </a:ext>
            </a:extLst>
          </p:cNvPr>
          <p:cNvSpPr txBox="1"/>
          <p:nvPr/>
        </p:nvSpPr>
        <p:spPr>
          <a:xfrm>
            <a:off x="4351405" y="2436203"/>
            <a:ext cx="34688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7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8700" dirty="0" err="1" smtClean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uồng</a:t>
            </a:r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772</TotalTime>
  <Words>72</Words>
  <Application>Microsoft Office PowerPoint</Application>
  <PresentationFormat>On-screen Show (16:9)</PresentationFormat>
  <Paragraphs>33</Paragraphs>
  <Slides>13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等线</vt:lpstr>
      <vt:lpstr>等线 Light</vt:lpstr>
      <vt:lpstr>DFPWaWaW5-GB5</vt:lpstr>
      <vt:lpstr>HP001 4 hàng</vt:lpstr>
      <vt:lpstr>Times New Roman</vt:lpstr>
      <vt:lpstr>幼圆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HOME</dc:creator>
  <cp:lastModifiedBy>Ngoc Yen</cp:lastModifiedBy>
  <cp:revision>399</cp:revision>
  <dcterms:created xsi:type="dcterms:W3CDTF">2017-07-29T07:38:32Z</dcterms:created>
  <dcterms:modified xsi:type="dcterms:W3CDTF">2021-12-18T08:30:59Z</dcterms:modified>
</cp:coreProperties>
</file>