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9" r:id="rId11"/>
    <p:sldId id="266" r:id="rId12"/>
    <p:sldId id="267" r:id="rId13"/>
    <p:sldId id="268" r:id="rId14"/>
  </p:sldIdLst>
  <p:sldSz cx="9144000" cy="5143500" type="screen16x9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F80010C1-CCD1-45AC-BBAF-DC319112A96D}">
          <p14:sldIdLst>
            <p14:sldId id="257"/>
          </p14:sldIdLst>
        </p14:section>
        <p14:section name="Tiết 1" id="{50E1AC05-E808-47C5-ACCE-5BE89D6A3B62}">
          <p14:sldIdLst>
            <p14:sldId id="256"/>
            <p14:sldId id="258"/>
            <p14:sldId id="259"/>
            <p14:sldId id="260"/>
            <p14:sldId id="261"/>
            <p14:sldId id="262"/>
            <p14:sldId id="264"/>
          </p14:sldIdLst>
        </p14:section>
        <p14:section name="Tiết 2" id="{296681D4-24D5-4E6B-BA02-9A1D8E4D5F1E}">
          <p14:sldIdLst>
            <p14:sldId id="263"/>
            <p14:sldId id="269"/>
            <p14:sldId id="266"/>
            <p14:sldId id="267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8C26"/>
    <a:srgbClr val="9CBE5B"/>
    <a:srgbClr val="CDD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18" autoAdjust="0"/>
    <p:restoredTop sz="94660"/>
  </p:normalViewPr>
  <p:slideViewPr>
    <p:cSldViewPr snapToGrid="0" showGuides="1">
      <p:cViewPr varScale="1">
        <p:scale>
          <a:sx n="97" d="100"/>
          <a:sy n="97" d="100"/>
        </p:scale>
        <p:origin x="792" y="84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A5585-6077-44CE-B77D-462792527D34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F47F6-D8A5-40FE-87C1-D178FDD67C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85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751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368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78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20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4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558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569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74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91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08568" y="46996"/>
            <a:ext cx="8890779" cy="511341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41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97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36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9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48826-EDE3-4A49-BB8E-BF2E35DA2BE7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4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3.gif"/><Relationship Id="rId7" Type="http://schemas.openxmlformats.org/officeDocument/2006/relationships/image" Target="../media/image23.emf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6" Type="http://schemas.openxmlformats.org/officeDocument/2006/relationships/image" Target="../media/image22.emf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3.gif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5" Type="http://schemas.openxmlformats.org/officeDocument/2006/relationships/image" Target="../media/image12.emf"/><Relationship Id="rId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3.gif"/><Relationship Id="rId7" Type="http://schemas.openxmlformats.org/officeDocument/2006/relationships/image" Target="../media/image23.emf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6" Type="http://schemas.openxmlformats.org/officeDocument/2006/relationships/image" Target="../media/image22.emf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3.gif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1039587" y="171050"/>
            <a:ext cx="7064827" cy="4541177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CCF9D4B5-10AC-4C38-9FAB-BBB08175024F}"/>
              </a:ext>
            </a:extLst>
          </p:cNvPr>
          <p:cNvSpPr txBox="1"/>
          <p:nvPr/>
        </p:nvSpPr>
        <p:spPr>
          <a:xfrm>
            <a:off x="1903638" y="1452669"/>
            <a:ext cx="53367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err="1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uôc</a:t>
            </a:r>
            <a:r>
              <a:rPr lang="en-US" altLang="zh-CN" sz="8000" dirty="0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8000" dirty="0" err="1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uôt</a:t>
            </a:r>
            <a:endParaRPr lang="zh-CN" altLang="en-US" sz="8000" dirty="0">
              <a:solidFill>
                <a:srgbClr val="9CBE5B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ECB46AD-0E72-4F5A-A712-FE050A3EB294}"/>
              </a:ext>
            </a:extLst>
          </p:cNvPr>
          <p:cNvSpPr txBox="1"/>
          <p:nvPr/>
        </p:nvSpPr>
        <p:spPr>
          <a:xfrm>
            <a:off x="2471862" y="3431861"/>
            <a:ext cx="4636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Giáo</a:t>
            </a:r>
            <a:r>
              <a:rPr lang="en-US" altLang="zh-CN" sz="1600" b="1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viên</a:t>
            </a:r>
            <a:r>
              <a:rPr lang="en-US" altLang="zh-CN" sz="1600" b="1" spc="3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: </a:t>
            </a:r>
            <a:r>
              <a:rPr lang="en-US" altLang="zh-CN" sz="1600" b="1" spc="30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Nguyễn Ngọc Yên</a:t>
            </a:r>
            <a:endParaRPr lang="zh-CN" altLang="en-US" sz="1600" b="1" spc="3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11D1C11-AECA-45D0-9998-98D05F0D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2872510" y="1354171"/>
            <a:ext cx="3612049" cy="459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34710D1-1D58-406F-A5FE-C4E643B4DD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2765976" y="3698507"/>
            <a:ext cx="3612049" cy="4591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B9ABC5A-B8CC-436C-9E72-A3965224A42E}"/>
              </a:ext>
            </a:extLst>
          </p:cNvPr>
          <p:cNvSpPr/>
          <p:nvPr/>
        </p:nvSpPr>
        <p:spPr>
          <a:xfrm>
            <a:off x="3598517" y="766035"/>
            <a:ext cx="17059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Bài</a:t>
            </a:r>
            <a:r>
              <a:rPr lang="en-US" altLang="zh-CN" sz="4400" b="1" dirty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 </a:t>
            </a:r>
            <a:r>
              <a:rPr lang="en-US" altLang="zh-CN" sz="4400" b="1" dirty="0" smtClean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67</a:t>
            </a:r>
            <a:endParaRPr lang="zh-CN" altLang="en-US" sz="4400" b="1" dirty="0">
              <a:solidFill>
                <a:srgbClr val="9CBE5B"/>
              </a:solidFill>
              <a:latin typeface="Times New Roman" panose="02020603050405020304" pitchFamily="18" charset="0"/>
              <a:ea typeface="DFPWaWaW5-GB5" panose="040B0500000000000000" pitchFamily="82" charset="-120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17DC7972-DAEF-4095-A40C-02E5467EF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9818548-E554-41D4-88C8-32443A8B97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4573" y="2285349"/>
            <a:ext cx="1371913" cy="28581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9456EC2-6B12-498A-BAD5-A9C4C35CE6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18961084" flipH="1">
            <a:off x="2512480" y="1970030"/>
            <a:ext cx="274658" cy="2279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9CAD0DC-446D-4A36-A15C-86C057A866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0785727" flipH="1">
            <a:off x="3908360" y="2557483"/>
            <a:ext cx="252313" cy="20935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09BE5ED-D0E3-48B3-8517-489DE06570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966129" flipH="1">
            <a:off x="6348868" y="1989700"/>
            <a:ext cx="271383" cy="22518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CB83ED2-C0A1-42C8-9A35-5A311C0133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1107494" flipH="1">
            <a:off x="4431468" y="1959882"/>
            <a:ext cx="255664" cy="2121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EA833CB-A333-4B96-86D6-AD2791104D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18878505" flipH="1">
            <a:off x="5411404" y="2631063"/>
            <a:ext cx="224433" cy="18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8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333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55" y="436517"/>
            <a:ext cx="2335213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55" y="401547"/>
            <a:ext cx="8008214" cy="2098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hữ uôc viết thường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1233" y="2500313"/>
            <a:ext cx="2899669" cy="2243001"/>
          </a:xfrm>
          <a:prstGeom prst="rect">
            <a:avLst/>
          </a:prstGeom>
        </p:spPr>
      </p:pic>
      <p:pic>
        <p:nvPicPr>
          <p:cNvPr id="3" name="chữ uôt viết thường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33851" y="2500313"/>
            <a:ext cx="2423976" cy="221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2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2553441" y="2642249"/>
            <a:ext cx="421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52" y="620463"/>
            <a:ext cx="7794172" cy="2891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" y="3300730"/>
            <a:ext cx="7680960" cy="1610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2234790" y="4319632"/>
            <a:ext cx="37960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3937317" y="4363177"/>
            <a:ext cx="37960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20" y="490038"/>
            <a:ext cx="2206625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66" y="1854337"/>
            <a:ext cx="7567748" cy="3019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1" y="1410788"/>
            <a:ext cx="4720046" cy="44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85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43E6B545-55AD-4277-8656-51CB1DDAEC19}"/>
              </a:ext>
            </a:extLst>
          </p:cNvPr>
          <p:cNvCxnSpPr>
            <a:cxnSpLocks/>
          </p:cNvCxnSpPr>
          <p:nvPr/>
        </p:nvCxnSpPr>
        <p:spPr>
          <a:xfrm>
            <a:off x="4572000" y="1727200"/>
            <a:ext cx="0" cy="1509529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图片 42">
            <a:extLst>
              <a:ext uri="{FF2B5EF4-FFF2-40B4-BE49-F238E27FC236}">
                <a16:creationId xmlns:a16="http://schemas.microsoft.com/office/drawing/2014/main" id="{9244FC8B-A50B-44C4-8B4D-AA9A69235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03606" y="1727200"/>
            <a:ext cx="1758548" cy="1604082"/>
          </a:xfrm>
          <a:prstGeom prst="rect">
            <a:avLst/>
          </a:prstGeom>
        </p:spPr>
      </p:pic>
      <p:sp>
        <p:nvSpPr>
          <p:cNvPr id="59" name="矩形 58">
            <a:extLst>
              <a:ext uri="{FF2B5EF4-FFF2-40B4-BE49-F238E27FC236}">
                <a16:creationId xmlns:a16="http://schemas.microsoft.com/office/drawing/2014/main" id="{8ACD7B34-5D5E-46E7-BA40-30CF3F831318}"/>
              </a:ext>
            </a:extLst>
          </p:cNvPr>
          <p:cNvSpPr/>
          <p:nvPr/>
        </p:nvSpPr>
        <p:spPr>
          <a:xfrm>
            <a:off x="2516778" y="1755572"/>
            <a:ext cx="134087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uôc</a:t>
            </a:r>
            <a:endParaRPr lang="zh-CN" altLang="en-US" sz="44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487152D1-3CF5-4FCE-A33D-96DBC1031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52053" y="1632647"/>
            <a:ext cx="1758548" cy="160408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F8FC25F-868B-44D1-BEE6-9C3193D44EA6}"/>
              </a:ext>
            </a:extLst>
          </p:cNvPr>
          <p:cNvSpPr txBox="1"/>
          <p:nvPr/>
        </p:nvSpPr>
        <p:spPr>
          <a:xfrm>
            <a:off x="1114697" y="707616"/>
            <a:ext cx="6524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chứa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vần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uôc</a:t>
            </a:r>
            <a:r>
              <a:rPr lang="en-US" sz="3600" dirty="0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uôt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6" name="矩形 58">
            <a:extLst>
              <a:ext uri="{FF2B5EF4-FFF2-40B4-BE49-F238E27FC236}">
                <a16:creationId xmlns:a16="http://schemas.microsoft.com/office/drawing/2014/main" id="{9E876B3B-F5D9-413E-BC19-5EAF1CA03CBF}"/>
              </a:ext>
            </a:extLst>
          </p:cNvPr>
          <p:cNvSpPr/>
          <p:nvPr/>
        </p:nvSpPr>
        <p:spPr>
          <a:xfrm>
            <a:off x="5444939" y="1755572"/>
            <a:ext cx="137277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uôt</a:t>
            </a:r>
            <a:endParaRPr lang="zh-CN" altLang="en-US" sz="44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B0FE6C76-354A-46C4-B9D3-9617447A57CF}"/>
              </a:ext>
            </a:extLst>
          </p:cNvPr>
          <p:cNvSpPr txBox="1"/>
          <p:nvPr/>
        </p:nvSpPr>
        <p:spPr>
          <a:xfrm>
            <a:off x="1097297" y="3466942"/>
            <a:ext cx="7278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Đặt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vừa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solidFill>
                <a:srgbClr val="5F8C26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99883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4BC12B8-E000-42F7-9D7C-B72CEA1DF25E}"/>
              </a:ext>
            </a:extLst>
          </p:cNvPr>
          <p:cNvSpPr txBox="1"/>
          <p:nvPr/>
        </p:nvSpPr>
        <p:spPr>
          <a:xfrm>
            <a:off x="755582" y="3848405"/>
            <a:ext cx="7777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vuốt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tóc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buộc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nơ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cho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1779603" y="3848406"/>
            <a:ext cx="924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uôt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4119119" y="3848406"/>
            <a:ext cx="945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uôc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2" y="548642"/>
            <a:ext cx="7656898" cy="3299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409_20200522041523_p1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045" y="24384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7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5836409" y="494734"/>
            <a:ext cx="2403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uôt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1990201" y="527804"/>
            <a:ext cx="1811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uôc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649705" y="3278475"/>
            <a:ext cx="7844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uốc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luộc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ruốc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thuộc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F5C172D-D216-42B1-8867-28688D266DED}"/>
              </a:ext>
            </a:extLst>
          </p:cNvPr>
          <p:cNvSpPr txBox="1"/>
          <p:nvPr/>
        </p:nvSpPr>
        <p:spPr>
          <a:xfrm>
            <a:off x="674388" y="4047916"/>
            <a:ext cx="76610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uốt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muốt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</a:t>
            </a:r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ruột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tuột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1163181" y="3955983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5E7BB213-E357-4B11-A9A3-9379388A2D93}"/>
              </a:ext>
            </a:extLst>
          </p:cNvPr>
          <p:cNvCxnSpPr>
            <a:cxnSpLocks/>
          </p:cNvCxnSpPr>
          <p:nvPr/>
        </p:nvCxnSpPr>
        <p:spPr>
          <a:xfrm>
            <a:off x="2958660" y="3955983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F67836AF-E4B3-42A1-9208-06BF654A7C84}"/>
              </a:ext>
            </a:extLst>
          </p:cNvPr>
          <p:cNvCxnSpPr>
            <a:cxnSpLocks/>
          </p:cNvCxnSpPr>
          <p:nvPr/>
        </p:nvCxnSpPr>
        <p:spPr>
          <a:xfrm>
            <a:off x="4832024" y="3974694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7D79101E-B2CA-45EB-9D90-BDAAEAA7D5E1}"/>
              </a:ext>
            </a:extLst>
          </p:cNvPr>
          <p:cNvCxnSpPr>
            <a:cxnSpLocks/>
          </p:cNvCxnSpPr>
          <p:nvPr/>
        </p:nvCxnSpPr>
        <p:spPr>
          <a:xfrm>
            <a:off x="7038346" y="3974694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49627842-3C29-4A65-85E6-EF0EAD394AD4}"/>
              </a:ext>
            </a:extLst>
          </p:cNvPr>
          <p:cNvCxnSpPr>
            <a:cxnSpLocks/>
          </p:cNvCxnSpPr>
          <p:nvPr/>
        </p:nvCxnSpPr>
        <p:spPr>
          <a:xfrm>
            <a:off x="1126283" y="4732346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9AFBBDC9-143E-4597-B590-376F9D2D37F0}"/>
              </a:ext>
            </a:extLst>
          </p:cNvPr>
          <p:cNvCxnSpPr>
            <a:cxnSpLocks/>
          </p:cNvCxnSpPr>
          <p:nvPr/>
        </p:nvCxnSpPr>
        <p:spPr>
          <a:xfrm>
            <a:off x="3016535" y="4721003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Đường nối Thẳng 19">
            <a:extLst>
              <a:ext uri="{FF2B5EF4-FFF2-40B4-BE49-F238E27FC236}">
                <a16:creationId xmlns:a16="http://schemas.microsoft.com/office/drawing/2014/main" id="{9AFBBDC9-143E-4597-B590-376F9D2D37F0}"/>
              </a:ext>
            </a:extLst>
          </p:cNvPr>
          <p:cNvCxnSpPr>
            <a:cxnSpLocks/>
          </p:cNvCxnSpPr>
          <p:nvPr/>
        </p:nvCxnSpPr>
        <p:spPr>
          <a:xfrm>
            <a:off x="4803148" y="4732346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Đường nối Thẳng 19">
            <a:extLst>
              <a:ext uri="{FF2B5EF4-FFF2-40B4-BE49-F238E27FC236}">
                <a16:creationId xmlns:a16="http://schemas.microsoft.com/office/drawing/2014/main" id="{9AFBBDC9-143E-4597-B590-376F9D2D37F0}"/>
              </a:ext>
            </a:extLst>
          </p:cNvPr>
          <p:cNvCxnSpPr>
            <a:cxnSpLocks/>
          </p:cNvCxnSpPr>
          <p:nvPr/>
        </p:nvCxnSpPr>
        <p:spPr>
          <a:xfrm>
            <a:off x="6739157" y="4735938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2896014" y="1312263"/>
            <a:ext cx="3843143" cy="2013896"/>
            <a:chOff x="2896014" y="1312263"/>
            <a:chExt cx="3843143" cy="2013896"/>
          </a:xfrm>
        </p:grpSpPr>
        <p:sp>
          <p:nvSpPr>
            <p:cNvPr id="4" name="Rectangle 3"/>
            <p:cNvSpPr/>
            <p:nvPr/>
          </p:nvSpPr>
          <p:spPr>
            <a:xfrm>
              <a:off x="2896015" y="1312263"/>
              <a:ext cx="1907133" cy="98769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832024" y="1312263"/>
              <a:ext cx="1907133" cy="987698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uôc</a:t>
              </a:r>
              <a:endParaRPr lang="en-US" sz="4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896014" y="2338461"/>
              <a:ext cx="3843143" cy="987698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schemeClr val="tx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b</a:t>
              </a:r>
              <a:r>
                <a:rPr lang="en-US" sz="44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uộc</a:t>
              </a:r>
              <a:endParaRPr lang="en-US" sz="4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314145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539931" y="3237655"/>
            <a:ext cx="2577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gọn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đuốc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2221245" y="3928682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EB9C36F-A1DB-4598-A0A6-BAE6D1074DB9}"/>
              </a:ext>
            </a:extLst>
          </p:cNvPr>
          <p:cNvSpPr txBox="1"/>
          <p:nvPr/>
        </p:nvSpPr>
        <p:spPr>
          <a:xfrm>
            <a:off x="3346449" y="3237655"/>
            <a:ext cx="2557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iên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thuốc</a:t>
            </a:r>
            <a:endParaRPr lang="vi-VN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AEDEBD1A-B93C-458D-8692-91B5C640D054}"/>
              </a:ext>
            </a:extLst>
          </p:cNvPr>
          <p:cNvCxnSpPr>
            <a:cxnSpLocks/>
          </p:cNvCxnSpPr>
          <p:nvPr/>
        </p:nvCxnSpPr>
        <p:spPr>
          <a:xfrm>
            <a:off x="4980237" y="3877051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A649D970-27FF-4E34-ADDE-9B0970A6140B}"/>
              </a:ext>
            </a:extLst>
          </p:cNvPr>
          <p:cNvSpPr txBox="1"/>
          <p:nvPr/>
        </p:nvSpPr>
        <p:spPr>
          <a:xfrm>
            <a:off x="6043750" y="3215332"/>
            <a:ext cx="2586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on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chuột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endParaRPr lang="vi-VN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9B06C48C-C293-40F8-B156-E6E9A5EEAB3D}"/>
              </a:ext>
            </a:extLst>
          </p:cNvPr>
          <p:cNvCxnSpPr>
            <a:cxnSpLocks/>
          </p:cNvCxnSpPr>
          <p:nvPr/>
        </p:nvCxnSpPr>
        <p:spPr>
          <a:xfrm>
            <a:off x="7609263" y="3877051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07" y="1141177"/>
            <a:ext cx="2076406" cy="20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49" y="1141177"/>
            <a:ext cx="2449513" cy="2074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194" y="1141177"/>
            <a:ext cx="2128837" cy="2074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920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15" y="513806"/>
            <a:ext cx="7672251" cy="4214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414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55" y="436517"/>
            <a:ext cx="2335213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55" y="401547"/>
            <a:ext cx="8008214" cy="2098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hữ uôc viết thường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1233" y="2500313"/>
            <a:ext cx="2899669" cy="2243001"/>
          </a:xfrm>
          <a:prstGeom prst="rect">
            <a:avLst/>
          </a:prstGeom>
        </p:spPr>
      </p:pic>
      <p:pic>
        <p:nvPicPr>
          <p:cNvPr id="3" name="chữ uôt viết thường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33851" y="2500313"/>
            <a:ext cx="2423976" cy="221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2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11B32C2E-C08E-44C2-B6FA-2E47D63C7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3712" y="673769"/>
            <a:ext cx="6529080" cy="407918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4BF892A-256B-440B-8A18-37868207C516}"/>
              </a:ext>
            </a:extLst>
          </p:cNvPr>
          <p:cNvSpPr txBox="1"/>
          <p:nvPr/>
        </p:nvSpPr>
        <p:spPr>
          <a:xfrm>
            <a:off x="1800712" y="752257"/>
            <a:ext cx="2248773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00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uôc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FEE4787-C2E0-4EEA-8946-DC28D5E76E9A}"/>
              </a:ext>
            </a:extLst>
          </p:cNvPr>
          <p:cNvSpPr txBox="1"/>
          <p:nvPr/>
        </p:nvSpPr>
        <p:spPr>
          <a:xfrm>
            <a:off x="5026681" y="673769"/>
            <a:ext cx="1809548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00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uôt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29C58BB-E258-4BED-AE6E-843DCFEA158F}"/>
              </a:ext>
            </a:extLst>
          </p:cNvPr>
          <p:cNvSpPr txBox="1"/>
          <p:nvPr/>
        </p:nvSpPr>
        <p:spPr>
          <a:xfrm>
            <a:off x="1535100" y="2415530"/>
            <a:ext cx="2779996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00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đuốc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B354914-69E0-42A1-95F5-D9D595F28DBA}"/>
              </a:ext>
            </a:extLst>
          </p:cNvPr>
          <p:cNvSpPr txBox="1"/>
          <p:nvPr/>
        </p:nvSpPr>
        <p:spPr>
          <a:xfrm>
            <a:off x="4668252" y="2415530"/>
            <a:ext cx="2959766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00" dirty="0" err="1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8700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huột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86024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3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夏日小清新彩色手绘ppt模板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D78B"/>
      </a:accent1>
      <a:accent2>
        <a:srgbClr val="7FBC40"/>
      </a:accent2>
      <a:accent3>
        <a:srgbClr val="4AA03F"/>
      </a:accent3>
      <a:accent4>
        <a:srgbClr val="37782F"/>
      </a:accent4>
      <a:accent5>
        <a:srgbClr val="15884A"/>
      </a:accent5>
      <a:accent6>
        <a:srgbClr val="7A9156"/>
      </a:accent6>
      <a:hlink>
        <a:srgbClr val="B2D78B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760</TotalTime>
  <Words>71</Words>
  <Application>Microsoft Office PowerPoint</Application>
  <PresentationFormat>On-screen Show (16:9)</PresentationFormat>
  <Paragraphs>30</Paragraphs>
  <Slides>13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Arial-Rounded</vt:lpstr>
      <vt:lpstr>Calibri</vt:lpstr>
      <vt:lpstr>Calibri Light</vt:lpstr>
      <vt:lpstr>等线</vt:lpstr>
      <vt:lpstr>等线 Light</vt:lpstr>
      <vt:lpstr>DFPWaWaW5-GB5</vt:lpstr>
      <vt:lpstr>HP001 4 hàng</vt:lpstr>
      <vt:lpstr>Times New Roman</vt:lpstr>
      <vt:lpstr>幼圆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Ngoc Yen</cp:lastModifiedBy>
  <cp:revision>399</cp:revision>
  <dcterms:created xsi:type="dcterms:W3CDTF">2017-07-29T07:38:32Z</dcterms:created>
  <dcterms:modified xsi:type="dcterms:W3CDTF">2021-12-18T08:30:21Z</dcterms:modified>
</cp:coreProperties>
</file>