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27</Words>
  <Application>Microsoft Office PowerPoint</Application>
  <PresentationFormat>On-screen Show (16:9)</PresentationFormat>
  <Paragraphs>10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AvantGarde Md BT</vt:lpstr>
      <vt:lpstr>Calibri</vt:lpstr>
      <vt:lpstr>Calibri Light</vt:lpstr>
      <vt:lpstr>Times New Roman</vt:lpstr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27</cp:revision>
  <dcterms:created xsi:type="dcterms:W3CDTF">2017-01-10T13:46:13Z</dcterms:created>
  <dcterms:modified xsi:type="dcterms:W3CDTF">2020-09-13T08:05:11Z</dcterms:modified>
</cp:coreProperties>
</file>