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19"/>
  </p:notesMasterIdLst>
  <p:sldIdLst>
    <p:sldId id="270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63" r:id="rId10"/>
    <p:sldId id="264" r:id="rId11"/>
    <p:sldId id="265" r:id="rId12"/>
    <p:sldId id="266" r:id="rId13"/>
    <p:sldId id="267" r:id="rId14"/>
    <p:sldId id="273" r:id="rId15"/>
    <p:sldId id="268" r:id="rId16"/>
    <p:sldId id="269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ECEC2-E63C-4779-B993-1EBC86BE0E1B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12598-959A-45A2-B32A-8FDE15597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98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19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12598-959A-45A2-B32A-8FDE155976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88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368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78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2020/11/16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79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2020/11/16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674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2020/11/16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898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0F1830F6-661E-4EAE-867C-77A95B91D6A3}"/>
              </a:ext>
            </a:extLst>
          </p:cNvPr>
          <p:cNvGrpSpPr/>
          <p:nvPr userDrawn="1"/>
        </p:nvGrpSpPr>
        <p:grpSpPr>
          <a:xfrm>
            <a:off x="208569" y="62662"/>
            <a:ext cx="8890779" cy="681788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8345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2020/11/16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57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2020/11/16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255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2020/11/16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079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2020/11/16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757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2020/11/16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16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2020/11/16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657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2020/11/16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061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2020/11/16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719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2020/11/16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99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7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"/>
          <a:stretch>
            <a:fillRect/>
          </a:stretch>
        </p:blipFill>
        <p:spPr bwMode="auto">
          <a:xfrm>
            <a:off x="1143000" y="1500188"/>
            <a:ext cx="6883004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1763507" y="1191817"/>
            <a:ext cx="5189554" cy="69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6" tIns="34288" rIns="68576" bIns="3428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rgbClr val="FF0000"/>
                </a:solidFill>
                <a:latin typeface="Arial-SGK-TV"/>
                <a:ea typeface="Arial-SGK-TV"/>
                <a:cs typeface="Arial-SGK-TV"/>
              </a:rPr>
              <a:t>TRƯỜNG TIỂU HỌC GIA THỤY</a:t>
            </a: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2681750" y="2544367"/>
            <a:ext cx="3081605" cy="69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6" tIns="34288" rIns="68576" bIns="3428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rgbClr val="FF0000"/>
                </a:solidFill>
                <a:latin typeface="Arial-SGK-TV"/>
                <a:ea typeface="Arial-SGK-TV"/>
                <a:cs typeface="Arial-SGK-TV"/>
              </a:rPr>
              <a:t>MÔN: TIẾNG VIỆT</a:t>
            </a: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1790416" y="3750470"/>
            <a:ext cx="4864272" cy="69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6" tIns="34288" rIns="68576" bIns="3428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rgbClr val="FF0000"/>
                </a:solidFill>
                <a:latin typeface="Arial-SGK-TV"/>
                <a:ea typeface="Arial-SGK-TV"/>
                <a:cs typeface="Arial-SGK-TV"/>
              </a:rPr>
              <a:t>Giáo viên: Nguyễn Ngọc Yên</a:t>
            </a:r>
          </a:p>
        </p:txBody>
      </p:sp>
    </p:spTree>
    <p:extLst>
      <p:ext uri="{BB962C8B-B14F-4D97-AF65-F5344CB8AC3E}">
        <p14:creationId xmlns:p14="http://schemas.microsoft.com/office/powerpoint/2010/main" val="66585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11B32C2E-C08E-44C2-B6FA-2E47D63C7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898361"/>
            <a:ext cx="7772400" cy="543891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4BF892A-256B-440B-8A18-37868207C516}"/>
              </a:ext>
            </a:extLst>
          </p:cNvPr>
          <p:cNvSpPr txBox="1"/>
          <p:nvPr/>
        </p:nvSpPr>
        <p:spPr>
          <a:xfrm>
            <a:off x="1600200" y="1235240"/>
            <a:ext cx="1600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8700" dirty="0" err="1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</a:t>
            </a:r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AFEE4787-C2E0-4EEA-8946-DC28D5E76E9A}"/>
              </a:ext>
            </a:extLst>
          </p:cNvPr>
          <p:cNvSpPr txBox="1"/>
          <p:nvPr/>
        </p:nvSpPr>
        <p:spPr>
          <a:xfrm>
            <a:off x="6332592" y="1235241"/>
            <a:ext cx="1600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ưc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29C58BB-E258-4BED-AE6E-843DCFEA158F}"/>
              </a:ext>
            </a:extLst>
          </p:cNvPr>
          <p:cNvSpPr txBox="1"/>
          <p:nvPr/>
        </p:nvSpPr>
        <p:spPr>
          <a:xfrm>
            <a:off x="838200" y="3617820"/>
            <a:ext cx="20574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8700" dirty="0" err="1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ốc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B354914-69E0-42A1-95F5-D9D595F28DBA}"/>
              </a:ext>
            </a:extLst>
          </p:cNvPr>
          <p:cNvSpPr txBox="1"/>
          <p:nvPr/>
        </p:nvSpPr>
        <p:spPr>
          <a:xfrm>
            <a:off x="6172200" y="3649904"/>
            <a:ext cx="25908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8700" dirty="0" err="1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</a:t>
            </a:r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ực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ộp Văn bản 4">
            <a:extLst>
              <a:ext uri="{FF2B5EF4-FFF2-40B4-BE49-F238E27FC236}">
                <a16:creationId xmlns:a16="http://schemas.microsoft.com/office/drawing/2014/main" id="{E4BF892A-256B-440B-8A18-37868207C516}"/>
              </a:ext>
            </a:extLst>
          </p:cNvPr>
          <p:cNvSpPr txBox="1"/>
          <p:nvPr/>
        </p:nvSpPr>
        <p:spPr>
          <a:xfrm>
            <a:off x="3086945" y="1235239"/>
            <a:ext cx="1600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ôc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1" name="Hộp Văn bản 4">
            <a:extLst>
              <a:ext uri="{FF2B5EF4-FFF2-40B4-BE49-F238E27FC236}">
                <a16:creationId xmlns:a16="http://schemas.microsoft.com/office/drawing/2014/main" id="{E4BF892A-256B-440B-8A18-37868207C516}"/>
              </a:ext>
            </a:extLst>
          </p:cNvPr>
          <p:cNvSpPr txBox="1"/>
          <p:nvPr/>
        </p:nvSpPr>
        <p:spPr>
          <a:xfrm>
            <a:off x="4763358" y="1235241"/>
            <a:ext cx="1600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uc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2" name="Hộp Văn bản 7">
            <a:extLst>
              <a:ext uri="{FF2B5EF4-FFF2-40B4-BE49-F238E27FC236}">
                <a16:creationId xmlns:a16="http://schemas.microsoft.com/office/drawing/2014/main" id="{429C58BB-E258-4BED-AE6E-843DCFEA158F}"/>
              </a:ext>
            </a:extLst>
          </p:cNvPr>
          <p:cNvSpPr txBox="1"/>
          <p:nvPr/>
        </p:nvSpPr>
        <p:spPr>
          <a:xfrm>
            <a:off x="3338174" y="3649904"/>
            <a:ext cx="2224426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xúc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10884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406" y="456455"/>
            <a:ext cx="3505200" cy="448908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7" y="1922916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2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3273615" y="1801643"/>
            <a:ext cx="2304000" cy="4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8" y="3040107"/>
            <a:ext cx="1371913" cy="381086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8" y="3047134"/>
            <a:ext cx="1371913" cy="381086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3449882" y="3580871"/>
            <a:ext cx="2304000" cy="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07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3" t="75238" r="4251" b="6031"/>
          <a:stretch/>
        </p:blipFill>
        <p:spPr>
          <a:xfrm>
            <a:off x="762000" y="685800"/>
            <a:ext cx="7848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08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3A0C937-3E14-45DD-B011-2DE543C9CCCE}"/>
              </a:ext>
            </a:extLst>
          </p:cNvPr>
          <p:cNvSpPr txBox="1"/>
          <p:nvPr/>
        </p:nvSpPr>
        <p:spPr>
          <a:xfrm>
            <a:off x="457200" y="4953000"/>
            <a:ext cx="8398042" cy="15323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457200"/>
            <a:r>
              <a:rPr lang="en-US" sz="2800" dirty="0">
                <a:solidFill>
                  <a:srgbClr val="FFFF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học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về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Hà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thấy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mấy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khóm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cúc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đã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nở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rực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rỡ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Hà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hái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cúc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cắm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vào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cốc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rồi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để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ngay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ngắn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trên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bàn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học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Mẹ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tấm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tắc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khen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Hà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khéo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tay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28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1600200" y="5486400"/>
            <a:ext cx="421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7BD86998-9159-4E43-A6F0-8B9CA6DC39C8}"/>
              </a:ext>
            </a:extLst>
          </p:cNvPr>
          <p:cNvCxnSpPr>
            <a:cxnSpLocks/>
          </p:cNvCxnSpPr>
          <p:nvPr/>
        </p:nvCxnSpPr>
        <p:spPr>
          <a:xfrm>
            <a:off x="5715000" y="5486400"/>
            <a:ext cx="421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AF5EA680-30CA-4E48-9A14-15526B053B84}"/>
              </a:ext>
            </a:extLst>
          </p:cNvPr>
          <p:cNvCxnSpPr>
            <a:cxnSpLocks/>
          </p:cNvCxnSpPr>
          <p:nvPr/>
        </p:nvCxnSpPr>
        <p:spPr>
          <a:xfrm>
            <a:off x="1810753" y="5943600"/>
            <a:ext cx="421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63289386-776B-48DA-ADBA-D3B3F9199346}"/>
              </a:ext>
            </a:extLst>
          </p:cNvPr>
          <p:cNvCxnSpPr>
            <a:cxnSpLocks/>
          </p:cNvCxnSpPr>
          <p:nvPr/>
        </p:nvCxnSpPr>
        <p:spPr>
          <a:xfrm>
            <a:off x="7239000" y="5500048"/>
            <a:ext cx="421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E985C3AA-DEA7-403B-84FA-90DD9E7F5B24}"/>
              </a:ext>
            </a:extLst>
          </p:cNvPr>
          <p:cNvCxnSpPr>
            <a:cxnSpLocks/>
          </p:cNvCxnSpPr>
          <p:nvPr/>
        </p:nvCxnSpPr>
        <p:spPr>
          <a:xfrm>
            <a:off x="3886200" y="5923128"/>
            <a:ext cx="421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4" t="6349" r="8532" b="63333"/>
          <a:stretch/>
        </p:blipFill>
        <p:spPr>
          <a:xfrm>
            <a:off x="631948" y="685800"/>
            <a:ext cx="7922508" cy="4114800"/>
          </a:xfrm>
          <a:prstGeom prst="rect">
            <a:avLst/>
          </a:prstGeom>
        </p:spPr>
      </p:pic>
      <p:cxnSp>
        <p:nvCxnSpPr>
          <p:cNvPr id="13" name="Đường nối Thẳng 9">
            <a:extLst>
              <a:ext uri="{FF2B5EF4-FFF2-40B4-BE49-F238E27FC236}">
                <a16:creationId xmlns:a16="http://schemas.microsoft.com/office/drawing/2014/main" id="{E985C3AA-DEA7-403B-84FA-90DD9E7F5B24}"/>
              </a:ext>
            </a:extLst>
          </p:cNvPr>
          <p:cNvCxnSpPr>
            <a:cxnSpLocks/>
          </p:cNvCxnSpPr>
          <p:nvPr/>
        </p:nvCxnSpPr>
        <p:spPr>
          <a:xfrm>
            <a:off x="7848600" y="5943600"/>
            <a:ext cx="421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Hành trang số (2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32657" y="2667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89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458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8059153" y="1828800"/>
            <a:ext cx="421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7BD86998-9159-4E43-A6F0-8B9CA6DC39C8}"/>
              </a:ext>
            </a:extLst>
          </p:cNvPr>
          <p:cNvCxnSpPr>
            <a:cxnSpLocks/>
          </p:cNvCxnSpPr>
          <p:nvPr/>
        </p:nvCxnSpPr>
        <p:spPr>
          <a:xfrm>
            <a:off x="1219200" y="3886200"/>
            <a:ext cx="421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AF5EA680-30CA-4E48-9A14-15526B053B84}"/>
              </a:ext>
            </a:extLst>
          </p:cNvPr>
          <p:cNvCxnSpPr>
            <a:cxnSpLocks/>
          </p:cNvCxnSpPr>
          <p:nvPr/>
        </p:nvCxnSpPr>
        <p:spPr>
          <a:xfrm>
            <a:off x="2514600" y="2887906"/>
            <a:ext cx="421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63289386-776B-48DA-ADBA-D3B3F9199346}"/>
              </a:ext>
            </a:extLst>
          </p:cNvPr>
          <p:cNvCxnSpPr>
            <a:cxnSpLocks/>
          </p:cNvCxnSpPr>
          <p:nvPr/>
        </p:nvCxnSpPr>
        <p:spPr>
          <a:xfrm>
            <a:off x="8059152" y="3886200"/>
            <a:ext cx="421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E985C3AA-DEA7-403B-84FA-90DD9E7F5B24}"/>
              </a:ext>
            </a:extLst>
          </p:cNvPr>
          <p:cNvCxnSpPr>
            <a:cxnSpLocks/>
          </p:cNvCxnSpPr>
          <p:nvPr/>
        </p:nvCxnSpPr>
        <p:spPr>
          <a:xfrm>
            <a:off x="5907507" y="2887906"/>
            <a:ext cx="421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Đường nối Thẳng 9">
            <a:extLst>
              <a:ext uri="{FF2B5EF4-FFF2-40B4-BE49-F238E27FC236}">
                <a16:creationId xmlns:a16="http://schemas.microsoft.com/office/drawing/2014/main" id="{E985C3AA-DEA7-403B-84FA-90DD9E7F5B24}"/>
              </a:ext>
            </a:extLst>
          </p:cNvPr>
          <p:cNvCxnSpPr>
            <a:cxnSpLocks/>
          </p:cNvCxnSpPr>
          <p:nvPr/>
        </p:nvCxnSpPr>
        <p:spPr>
          <a:xfrm>
            <a:off x="1981200" y="1828800"/>
            <a:ext cx="421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914400" y="871232"/>
            <a:ext cx="8077200" cy="4033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Đi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học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về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Hà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thấy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mấy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khóm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cúc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đã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nở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rực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rỡ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Hà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hái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cúc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cắm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vào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cốc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rồi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để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ngay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ngắn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trên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bàn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.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Mẹ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tấm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tắc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khen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Hà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khéo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tay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.</a:t>
            </a:r>
            <a:endParaRPr lang="vi-VN" sz="44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42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1" t="49840" r="5343" b="6033"/>
          <a:stretch/>
        </p:blipFill>
        <p:spPr>
          <a:xfrm>
            <a:off x="685800" y="609600"/>
            <a:ext cx="80772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20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43E6B545-55AD-4277-8656-51CB1DDAEC19}"/>
              </a:ext>
            </a:extLst>
          </p:cNvPr>
          <p:cNvCxnSpPr>
            <a:cxnSpLocks/>
          </p:cNvCxnSpPr>
          <p:nvPr/>
        </p:nvCxnSpPr>
        <p:spPr>
          <a:xfrm>
            <a:off x="4572000" y="2302936"/>
            <a:ext cx="0" cy="2012705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图片 42">
            <a:extLst>
              <a:ext uri="{FF2B5EF4-FFF2-40B4-BE49-F238E27FC236}">
                <a16:creationId xmlns:a16="http://schemas.microsoft.com/office/drawing/2014/main" id="{9244FC8B-A50B-44C4-8B4D-AA9A69235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99103" y="2235411"/>
            <a:ext cx="1758548" cy="2138776"/>
          </a:xfrm>
          <a:prstGeom prst="rect">
            <a:avLst/>
          </a:prstGeom>
        </p:spPr>
      </p:pic>
      <p:sp>
        <p:nvSpPr>
          <p:cNvPr id="59" name="矩形 58">
            <a:extLst>
              <a:ext uri="{FF2B5EF4-FFF2-40B4-BE49-F238E27FC236}">
                <a16:creationId xmlns:a16="http://schemas.microsoft.com/office/drawing/2014/main" id="{8ACD7B34-5D5E-46E7-BA40-30CF3F831318}"/>
              </a:ext>
            </a:extLst>
          </p:cNvPr>
          <p:cNvSpPr/>
          <p:nvPr/>
        </p:nvSpPr>
        <p:spPr>
          <a:xfrm>
            <a:off x="2099102" y="2340764"/>
            <a:ext cx="201569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en-US" altLang="zh-CN" sz="4400" b="1" dirty="0" err="1">
                <a:solidFill>
                  <a:srgbClr val="FFFF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</a:t>
            </a:r>
            <a:r>
              <a:rPr lang="en-US" altLang="zh-CN" sz="4400" b="1" dirty="0" err="1" smtClean="0">
                <a:solidFill>
                  <a:srgbClr val="FFFF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</a:t>
            </a:r>
            <a:r>
              <a:rPr lang="en-US" altLang="zh-CN" sz="4400" b="1" dirty="0" smtClean="0">
                <a:solidFill>
                  <a:srgbClr val="FFFF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400" b="1" dirty="0" err="1" smtClean="0">
                <a:solidFill>
                  <a:srgbClr val="FFFF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ôc</a:t>
            </a:r>
            <a:endParaRPr lang="zh-CN" altLang="en-US" sz="4400" b="1" dirty="0">
              <a:solidFill>
                <a:srgbClr val="FFFF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487152D1-3CF5-4FCE-A33D-96DBC1031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59169" y="2176863"/>
            <a:ext cx="1758548" cy="2138776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6F8FC25F-868B-44D1-BEE6-9C3193D44EA6}"/>
              </a:ext>
            </a:extLst>
          </p:cNvPr>
          <p:cNvSpPr txBox="1"/>
          <p:nvPr/>
        </p:nvSpPr>
        <p:spPr>
          <a:xfrm>
            <a:off x="1371600" y="943490"/>
            <a:ext cx="7010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chứa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vần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oc</a:t>
            </a:r>
            <a:r>
              <a:rPr lang="en-US" sz="36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ôc</a:t>
            </a:r>
            <a:r>
              <a:rPr lang="en-US" sz="3600" dirty="0" smtClean="0">
                <a:solidFill>
                  <a:schemeClr val="accent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uc</a:t>
            </a:r>
            <a:r>
              <a:rPr lang="en-US" sz="3600" dirty="0" smtClean="0">
                <a:solidFill>
                  <a:schemeClr val="accent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ưc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6" name="矩形 58">
            <a:extLst>
              <a:ext uri="{FF2B5EF4-FFF2-40B4-BE49-F238E27FC236}">
                <a16:creationId xmlns:a16="http://schemas.microsoft.com/office/drawing/2014/main" id="{9E876B3B-F5D9-413E-BC19-5EAF1CA03CBF}"/>
              </a:ext>
            </a:extLst>
          </p:cNvPr>
          <p:cNvSpPr/>
          <p:nvPr/>
        </p:nvSpPr>
        <p:spPr>
          <a:xfrm>
            <a:off x="5091826" y="2340764"/>
            <a:ext cx="19464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en-US" altLang="zh-CN" sz="4400" b="1" dirty="0" err="1">
                <a:solidFill>
                  <a:srgbClr val="FFFF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</a:t>
            </a:r>
            <a:r>
              <a:rPr lang="en-US" altLang="zh-CN" sz="4400" b="1" dirty="0" err="1" smtClean="0">
                <a:solidFill>
                  <a:srgbClr val="FFFF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</a:t>
            </a:r>
            <a:r>
              <a:rPr lang="en-US" altLang="zh-CN" sz="4400" b="1" dirty="0" smtClean="0">
                <a:solidFill>
                  <a:srgbClr val="FFFF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400" b="1" dirty="0" err="1" smtClean="0">
                <a:solidFill>
                  <a:srgbClr val="FFFF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ưc</a:t>
            </a:r>
            <a:endParaRPr lang="zh-CN" altLang="en-US" sz="4400" b="1" dirty="0">
              <a:solidFill>
                <a:srgbClr val="FFFF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0FE6C76-354A-46C4-B9D3-9617447A57CF}"/>
              </a:ext>
            </a:extLst>
          </p:cNvPr>
          <p:cNvSpPr txBox="1"/>
          <p:nvPr/>
        </p:nvSpPr>
        <p:spPr>
          <a:xfrm>
            <a:off x="1444399" y="4622591"/>
            <a:ext cx="6592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Đặt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câu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được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solidFill>
                <a:srgbClr val="5F8C26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48600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60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6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2866" y="2430869"/>
            <a:ext cx="64700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CÁC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 NGOAN HỌC GIỎI</a:t>
            </a:r>
          </a:p>
        </p:txBody>
      </p:sp>
    </p:spTree>
    <p:extLst>
      <p:ext uri="{BB962C8B-B14F-4D97-AF65-F5344CB8AC3E}">
        <p14:creationId xmlns:p14="http://schemas.microsoft.com/office/powerpoint/2010/main" val="148740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6BC561B-D77D-4948-AA3D-2C87A89EB638}"/>
              </a:ext>
            </a:extLst>
          </p:cNvPr>
          <p:cNvGrpSpPr/>
          <p:nvPr/>
        </p:nvGrpSpPr>
        <p:grpSpPr>
          <a:xfrm>
            <a:off x="1039590" y="228069"/>
            <a:ext cx="7064827" cy="6054903"/>
            <a:chOff x="1039587" y="171050"/>
            <a:chExt cx="7064827" cy="4541177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CCF9D4B5-10AC-4C38-9FAB-BBB08175024F}"/>
              </a:ext>
            </a:extLst>
          </p:cNvPr>
          <p:cNvSpPr txBox="1"/>
          <p:nvPr/>
        </p:nvSpPr>
        <p:spPr>
          <a:xfrm>
            <a:off x="1903641" y="1936894"/>
            <a:ext cx="53367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8000" dirty="0" err="1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oc</a:t>
            </a:r>
            <a:r>
              <a:rPr lang="en-US" altLang="zh-CN" sz="80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8000" dirty="0" err="1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ôc</a:t>
            </a:r>
            <a:r>
              <a:rPr lang="en-US" altLang="zh-CN" sz="80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8000" dirty="0" err="1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uc</a:t>
            </a:r>
            <a:r>
              <a:rPr lang="en-US" altLang="zh-CN" sz="80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8000" dirty="0" err="1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ưc</a:t>
            </a:r>
            <a:endParaRPr lang="zh-CN" altLang="en-US" sz="8000" dirty="0">
              <a:solidFill>
                <a:srgbClr val="9CBE5B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711D1C11-AECA-45D0-9998-98D05F0D66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2872513" y="1805564"/>
            <a:ext cx="3612049" cy="6121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34710D1-1D58-406F-A5FE-C4E643B4DD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2765979" y="4931345"/>
            <a:ext cx="3612049" cy="6121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B9ABC5A-B8CC-436C-9E72-A3965224A42E}"/>
              </a:ext>
            </a:extLst>
          </p:cNvPr>
          <p:cNvSpPr/>
          <p:nvPr/>
        </p:nvSpPr>
        <p:spPr>
          <a:xfrm>
            <a:off x="3598517" y="1021382"/>
            <a:ext cx="17059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sz="4400" b="1" dirty="0" err="1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Bài</a:t>
            </a:r>
            <a:r>
              <a:rPr lang="en-US" altLang="zh-CN" sz="4400" b="1" dirty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 </a:t>
            </a:r>
            <a:r>
              <a:rPr lang="en-US" altLang="zh-CN" sz="4400" b="1" dirty="0" smtClean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47</a:t>
            </a:r>
            <a:endParaRPr lang="zh-CN" altLang="en-US" sz="4400" b="1" dirty="0">
              <a:solidFill>
                <a:srgbClr val="9CBE5B"/>
              </a:solidFill>
              <a:latin typeface="Times New Roman" panose="02020603050405020304" pitchFamily="18" charset="0"/>
              <a:ea typeface="DFPWaWaW5-GB5" panose="040B0500000000000000" pitchFamily="82" charset="-120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17DC7972-DAEF-4095-A40C-02E5467EF0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8" y="3040107"/>
            <a:ext cx="1371913" cy="381086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9818548-E554-41D4-88C8-32443A8B97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4576" y="3047134"/>
            <a:ext cx="1371913" cy="381086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9456EC2-6B12-498A-BAD5-A9C4C35CE6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961084" flipH="1">
            <a:off x="3114995" y="2649129"/>
            <a:ext cx="274658" cy="30386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D9CAD0DC-446D-4A36-A15C-86C057A8665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0785727" flipH="1">
            <a:off x="3908363" y="3409980"/>
            <a:ext cx="252313" cy="27914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6770372" y="2677312"/>
            <a:ext cx="361844" cy="22518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4431468" y="2613176"/>
            <a:ext cx="255664" cy="28285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2EA833CB-A333-4B96-86D6-AD2791104D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878505" flipH="1">
            <a:off x="5374001" y="3478897"/>
            <a:ext cx="299244" cy="186226"/>
          </a:xfrm>
          <a:prstGeom prst="rect">
            <a:avLst/>
          </a:prstGeom>
        </p:spPr>
      </p:pic>
      <p:pic>
        <p:nvPicPr>
          <p:cNvPr id="25" name="图片 23">
            <a:extLst>
              <a:ext uri="{FF2B5EF4-FFF2-40B4-BE49-F238E27FC236}">
                <a16:creationId xmlns:a16="http://schemas.microsoft.com/office/drawing/2014/main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5592855" y="2601502"/>
            <a:ext cx="255664" cy="28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43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1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60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406" y="456455"/>
            <a:ext cx="3505200" cy="448908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7" y="1922916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1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3273615" y="1801643"/>
            <a:ext cx="2304000" cy="4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8" y="3040107"/>
            <a:ext cx="1371913" cy="381086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8" y="3047134"/>
            <a:ext cx="1371913" cy="381086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3449882" y="3580871"/>
            <a:ext cx="2304000" cy="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68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" t="10476" r="2007" b="69764"/>
          <a:stretch/>
        </p:blipFill>
        <p:spPr>
          <a:xfrm>
            <a:off x="43196" y="68503"/>
            <a:ext cx="9100804" cy="5808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65314" y="5851437"/>
            <a:ext cx="911134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defTabSz="457200"/>
            <a:r>
              <a:rPr lang="vi-VN" sz="36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Ở 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góc vườn, cạnh gốc 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cau,</a:t>
            </a:r>
            <a:r>
              <a:rPr lang="vi-VN" sz="36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khóm 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cúc nở hoa vàng rực .</a:t>
            </a:r>
            <a:endParaRPr lang="vi-VN" sz="36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32926" y="5837263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oc</a:t>
            </a:r>
            <a:endParaRPr lang="en-US" sz="3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4400" y="5852574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ôc</a:t>
            </a:r>
            <a:endParaRPr lang="en-US" sz="3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09800" y="64008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ưc</a:t>
            </a:r>
            <a:endParaRPr lang="en-US" sz="3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96200" y="5852574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  <a:r>
              <a:rPr lang="en-US" sz="3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endParaRPr lang="en-US" sz="3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" name="Hành trang số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657" y="205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59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3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 animBg="1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6827045" y="919424"/>
            <a:ext cx="99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ưc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1653319" y="857629"/>
            <a:ext cx="99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oc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654772" y="4844143"/>
            <a:ext cx="2208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0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</a:t>
            </a:r>
            <a:r>
              <a:rPr lang="en-US" sz="40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ọc</a:t>
            </a:r>
            <a:r>
              <a:rPr lang="en-US" sz="40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40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sóc</a:t>
            </a:r>
            <a:endParaRPr lang="vi-VN" sz="40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30" y="2"/>
            <a:ext cx="2032134" cy="1319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762000" y="5550883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5E7BB213-E357-4B11-A9A3-9379388A2D93}"/>
              </a:ext>
            </a:extLst>
          </p:cNvPr>
          <p:cNvCxnSpPr>
            <a:cxnSpLocks/>
          </p:cNvCxnSpPr>
          <p:nvPr/>
        </p:nvCxnSpPr>
        <p:spPr>
          <a:xfrm>
            <a:off x="1813176" y="5529684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2791180" y="5550883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7D79101E-B2CA-45EB-9D90-BDAAEAA7D5E1}"/>
              </a:ext>
            </a:extLst>
          </p:cNvPr>
          <p:cNvCxnSpPr>
            <a:cxnSpLocks/>
          </p:cNvCxnSpPr>
          <p:nvPr/>
        </p:nvCxnSpPr>
        <p:spPr>
          <a:xfrm>
            <a:off x="3490558" y="5550883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id="{49627842-3C29-4A65-85E6-EF0EAD394AD4}"/>
              </a:ext>
            </a:extLst>
          </p:cNvPr>
          <p:cNvCxnSpPr>
            <a:cxnSpLocks/>
          </p:cNvCxnSpPr>
          <p:nvPr/>
        </p:nvCxnSpPr>
        <p:spPr>
          <a:xfrm>
            <a:off x="4680028" y="5573800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id="{9AFBBDC9-143E-4597-B590-376F9D2D37F0}"/>
              </a:ext>
            </a:extLst>
          </p:cNvPr>
          <p:cNvCxnSpPr>
            <a:cxnSpLocks/>
          </p:cNvCxnSpPr>
          <p:nvPr/>
        </p:nvCxnSpPr>
        <p:spPr>
          <a:xfrm>
            <a:off x="5802521" y="5552808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3330701" y="919424"/>
            <a:ext cx="99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ôc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1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5145923" y="908538"/>
            <a:ext cx="99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uc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8" t="45079" r="34883" b="45714"/>
          <a:stretch/>
        </p:blipFill>
        <p:spPr>
          <a:xfrm>
            <a:off x="2863260" y="1875411"/>
            <a:ext cx="3633537" cy="2514600"/>
          </a:xfrm>
          <a:prstGeom prst="rect">
            <a:avLst/>
          </a:prstGeom>
        </p:spPr>
      </p:pic>
      <p:sp>
        <p:nvSpPr>
          <p:cNvPr id="22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2676191" y="4844143"/>
            <a:ext cx="1848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0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40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ốc</a:t>
            </a:r>
            <a:r>
              <a:rPr lang="en-US" sz="40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40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lộc</a:t>
            </a:r>
            <a:endParaRPr lang="vi-VN" sz="40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3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6554662" y="4865914"/>
            <a:ext cx="2179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0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đức</a:t>
            </a:r>
            <a:r>
              <a:rPr lang="en-US" sz="40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mực</a:t>
            </a:r>
            <a:endParaRPr lang="vi-VN" sz="40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4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4461564" y="4844143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0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40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hục</a:t>
            </a:r>
            <a:r>
              <a:rPr lang="en-US" sz="40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cúc</a:t>
            </a:r>
            <a:endParaRPr lang="vi-VN" sz="40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5" name="Đường nối Thẳng 18">
            <a:extLst>
              <a:ext uri="{FF2B5EF4-FFF2-40B4-BE49-F238E27FC236}">
                <a16:creationId xmlns:a16="http://schemas.microsoft.com/office/drawing/2014/main" id="{49627842-3C29-4A65-85E6-EF0EAD394AD4}"/>
              </a:ext>
            </a:extLst>
          </p:cNvPr>
          <p:cNvCxnSpPr>
            <a:cxnSpLocks/>
          </p:cNvCxnSpPr>
          <p:nvPr/>
        </p:nvCxnSpPr>
        <p:spPr>
          <a:xfrm>
            <a:off x="7644285" y="5573800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Đường nối Thẳng 18">
            <a:extLst>
              <a:ext uri="{FF2B5EF4-FFF2-40B4-BE49-F238E27FC236}">
                <a16:creationId xmlns:a16="http://schemas.microsoft.com/office/drawing/2014/main" id="{49627842-3C29-4A65-85E6-EF0EAD394AD4}"/>
              </a:ext>
            </a:extLst>
          </p:cNvPr>
          <p:cNvCxnSpPr>
            <a:cxnSpLocks/>
          </p:cNvCxnSpPr>
          <p:nvPr/>
        </p:nvCxnSpPr>
        <p:spPr>
          <a:xfrm>
            <a:off x="6650018" y="5552808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69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5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457200" y="4287111"/>
            <a:ext cx="2224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44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on </a:t>
            </a:r>
            <a:r>
              <a:rPr lang="en-US" sz="44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sóc</a:t>
            </a:r>
            <a:endParaRPr lang="vi-VN" sz="4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30" y="2"/>
            <a:ext cx="2032134" cy="1319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1653320" y="4991089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0EB9C36F-A1DB-4598-A0A6-BAE6D1074DB9}"/>
              </a:ext>
            </a:extLst>
          </p:cNvPr>
          <p:cNvSpPr txBox="1"/>
          <p:nvPr/>
        </p:nvSpPr>
        <p:spPr>
          <a:xfrm>
            <a:off x="2495952" y="4270495"/>
            <a:ext cx="1999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44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ái</a:t>
            </a:r>
            <a:r>
              <a:rPr lang="en-US" sz="44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cốc</a:t>
            </a:r>
            <a:endParaRPr lang="vi-VN" sz="4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id="{AEDEBD1A-B93C-458D-8692-91B5C640D054}"/>
              </a:ext>
            </a:extLst>
          </p:cNvPr>
          <p:cNvCxnSpPr>
            <a:cxnSpLocks/>
          </p:cNvCxnSpPr>
          <p:nvPr/>
        </p:nvCxnSpPr>
        <p:spPr>
          <a:xfrm>
            <a:off x="3605344" y="4985508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1E3B886D-272D-451E-AC42-0A29455A0B4E}"/>
              </a:ext>
            </a:extLst>
          </p:cNvPr>
          <p:cNvSpPr txBox="1"/>
          <p:nvPr/>
        </p:nvSpPr>
        <p:spPr>
          <a:xfrm>
            <a:off x="4298988" y="4270494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</a:t>
            </a:r>
            <a:r>
              <a:rPr lang="en-US" sz="44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áy</a:t>
            </a:r>
            <a:r>
              <a:rPr lang="en-US" sz="44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xúc</a:t>
            </a:r>
            <a:endParaRPr lang="vi-VN" sz="4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A649D970-27FF-4E34-ADDE-9B0970A6140B}"/>
              </a:ext>
            </a:extLst>
          </p:cNvPr>
          <p:cNvSpPr txBox="1"/>
          <p:nvPr/>
        </p:nvSpPr>
        <p:spPr>
          <a:xfrm>
            <a:off x="6442087" y="4268634"/>
            <a:ext cx="23529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44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on </a:t>
            </a:r>
            <a:r>
              <a:rPr lang="en-US" sz="44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mực</a:t>
            </a:r>
            <a:endParaRPr lang="vi-VN" sz="4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7" name="Đường nối Thẳng 26">
            <a:extLst>
              <a:ext uri="{FF2B5EF4-FFF2-40B4-BE49-F238E27FC236}">
                <a16:creationId xmlns:a16="http://schemas.microsoft.com/office/drawing/2014/main" id="{9B06C48C-C293-40F8-B156-E6E9A5EEAB3D}"/>
              </a:ext>
            </a:extLst>
          </p:cNvPr>
          <p:cNvCxnSpPr>
            <a:cxnSpLocks/>
          </p:cNvCxnSpPr>
          <p:nvPr/>
        </p:nvCxnSpPr>
        <p:spPr>
          <a:xfrm>
            <a:off x="7848600" y="4969614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Đường nối Thẳng 27">
            <a:extLst>
              <a:ext uri="{FF2B5EF4-FFF2-40B4-BE49-F238E27FC236}">
                <a16:creationId xmlns:a16="http://schemas.microsoft.com/office/drawing/2014/main" id="{6E8DD22C-AE39-49D0-A2E6-94C0DA2CFFBB}"/>
              </a:ext>
            </a:extLst>
          </p:cNvPr>
          <p:cNvCxnSpPr>
            <a:cxnSpLocks/>
          </p:cNvCxnSpPr>
          <p:nvPr/>
        </p:nvCxnSpPr>
        <p:spPr>
          <a:xfrm>
            <a:off x="5671762" y="4974771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8" t="57460" r="65923" b="33016"/>
          <a:stretch/>
        </p:blipFill>
        <p:spPr>
          <a:xfrm>
            <a:off x="807519" y="1424104"/>
            <a:ext cx="1752600" cy="24620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3" t="58713" r="50994" b="33175"/>
          <a:stretch/>
        </p:blipFill>
        <p:spPr>
          <a:xfrm>
            <a:off x="2627033" y="1817914"/>
            <a:ext cx="1973324" cy="21754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9" t="57778" r="25354" b="33016"/>
          <a:stretch/>
        </p:blipFill>
        <p:spPr>
          <a:xfrm>
            <a:off x="4637925" y="1710791"/>
            <a:ext cx="2067675" cy="21754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46" t="59207" r="6044" b="31877"/>
          <a:stretch/>
        </p:blipFill>
        <p:spPr>
          <a:xfrm>
            <a:off x="6705600" y="1828800"/>
            <a:ext cx="1959374" cy="230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0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6827045" y="919424"/>
            <a:ext cx="99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ưc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1653319" y="857629"/>
            <a:ext cx="99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oc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1219200" y="22860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8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</a:t>
            </a:r>
            <a:r>
              <a:rPr lang="en-US" sz="4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ọc</a:t>
            </a:r>
            <a:r>
              <a:rPr lang="en-US" sz="4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4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4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sóc</a:t>
            </a:r>
            <a:endParaRPr lang="vi-VN" sz="48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5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3330701" y="919424"/>
            <a:ext cx="99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ôc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1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5145923" y="908538"/>
            <a:ext cx="99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uc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2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4724400" y="2296886"/>
            <a:ext cx="3435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cốc</a:t>
            </a:r>
            <a:r>
              <a:rPr lang="en-US" sz="4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</a:t>
            </a:r>
            <a:r>
              <a:rPr lang="en-US" sz="4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lộc</a:t>
            </a:r>
            <a:endParaRPr lang="vi-VN" sz="48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3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4724400" y="3166459"/>
            <a:ext cx="3484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đức</a:t>
            </a:r>
            <a:r>
              <a:rPr lang="en-US" sz="4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</a:t>
            </a:r>
            <a:r>
              <a:rPr lang="en-US" sz="4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mực</a:t>
            </a:r>
            <a:endParaRPr lang="vi-VN" sz="48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4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968960" y="3177022"/>
            <a:ext cx="3603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8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4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hục</a:t>
            </a:r>
            <a:r>
              <a:rPr lang="en-US" sz="4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</a:t>
            </a:r>
            <a:r>
              <a:rPr lang="en-US" sz="4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cúc</a:t>
            </a:r>
            <a:endParaRPr lang="vi-VN" sz="48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7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1330852" y="4402637"/>
            <a:ext cx="3241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8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4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on </a:t>
            </a:r>
            <a:r>
              <a:rPr lang="en-US" sz="4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sóc</a:t>
            </a:r>
            <a:endParaRPr lang="vi-VN" sz="48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8" name="Hộp Văn bản 22">
            <a:extLst>
              <a:ext uri="{FF2B5EF4-FFF2-40B4-BE49-F238E27FC236}">
                <a16:creationId xmlns:a16="http://schemas.microsoft.com/office/drawing/2014/main" id="{0EB9C36F-A1DB-4598-A0A6-BAE6D1074DB9}"/>
              </a:ext>
            </a:extLst>
          </p:cNvPr>
          <p:cNvSpPr txBox="1"/>
          <p:nvPr/>
        </p:nvSpPr>
        <p:spPr>
          <a:xfrm>
            <a:off x="1362229" y="5212753"/>
            <a:ext cx="1999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8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4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ái</a:t>
            </a:r>
            <a:r>
              <a:rPr lang="en-US" sz="4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cốc</a:t>
            </a:r>
            <a:endParaRPr lang="vi-VN" sz="48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9" name="Hộp Văn bản 24">
            <a:extLst>
              <a:ext uri="{FF2B5EF4-FFF2-40B4-BE49-F238E27FC236}">
                <a16:creationId xmlns:a16="http://schemas.microsoft.com/office/drawing/2014/main" id="{1E3B886D-272D-451E-AC42-0A29455A0B4E}"/>
              </a:ext>
            </a:extLst>
          </p:cNvPr>
          <p:cNvSpPr txBox="1"/>
          <p:nvPr/>
        </p:nvSpPr>
        <p:spPr>
          <a:xfrm>
            <a:off x="4800599" y="4322159"/>
            <a:ext cx="3019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8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</a:t>
            </a:r>
            <a:r>
              <a:rPr lang="en-US" sz="4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áy</a:t>
            </a:r>
            <a:r>
              <a:rPr lang="en-US" sz="4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xúc</a:t>
            </a:r>
            <a:endParaRPr lang="vi-VN" sz="48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0" name="Hộp Văn bản 25">
            <a:extLst>
              <a:ext uri="{FF2B5EF4-FFF2-40B4-BE49-F238E27FC236}">
                <a16:creationId xmlns:a16="http://schemas.microsoft.com/office/drawing/2014/main" id="{A649D970-27FF-4E34-ADDE-9B0970A6140B}"/>
              </a:ext>
            </a:extLst>
          </p:cNvPr>
          <p:cNvSpPr txBox="1"/>
          <p:nvPr/>
        </p:nvSpPr>
        <p:spPr>
          <a:xfrm>
            <a:off x="4800599" y="5153156"/>
            <a:ext cx="2819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8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4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on </a:t>
            </a:r>
            <a:r>
              <a:rPr lang="en-US" sz="4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mực</a:t>
            </a:r>
            <a:endParaRPr lang="vi-VN" sz="48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45260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5" grpId="0"/>
      <p:bldP spid="21" grpId="0"/>
      <p:bldP spid="22" grpId="0"/>
      <p:bldP spid="23" grpId="0"/>
      <p:bldP spid="24" grpId="0"/>
      <p:bldP spid="27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5" t="37460" r="5147" b="28889"/>
          <a:stretch/>
        </p:blipFill>
        <p:spPr>
          <a:xfrm>
            <a:off x="685800" y="685800"/>
            <a:ext cx="79248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6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3" t="75238" r="4251" b="6031"/>
          <a:stretch/>
        </p:blipFill>
        <p:spPr>
          <a:xfrm>
            <a:off x="762000" y="685800"/>
            <a:ext cx="7848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63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</TotalTime>
  <Words>168</Words>
  <Application>Microsoft Office PowerPoint</Application>
  <PresentationFormat>On-screen Show (4:3)</PresentationFormat>
  <Paragraphs>56</Paragraphs>
  <Slides>17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宋体</vt:lpstr>
      <vt:lpstr>Arial</vt:lpstr>
      <vt:lpstr>Arial-Rounded</vt:lpstr>
      <vt:lpstr>Arial-SGK-TV</vt:lpstr>
      <vt:lpstr>Calibri</vt:lpstr>
      <vt:lpstr>Calibri Light</vt:lpstr>
      <vt:lpstr>DFPWaWaW5-GB5</vt:lpstr>
      <vt:lpstr>HP001 4 hàng</vt:lpstr>
      <vt:lpstr>Times New Roman</vt:lpstr>
      <vt:lpstr>幼圆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sic</dc:creator>
  <cp:lastModifiedBy>Ngoc Yen</cp:lastModifiedBy>
  <cp:revision>22</cp:revision>
  <dcterms:created xsi:type="dcterms:W3CDTF">2006-08-16T00:00:00Z</dcterms:created>
  <dcterms:modified xsi:type="dcterms:W3CDTF">2020-11-16T12:00:04Z</dcterms:modified>
</cp:coreProperties>
</file>