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70" r:id="rId2"/>
    <p:sldId id="471" r:id="rId3"/>
    <p:sldId id="473" r:id="rId4"/>
    <p:sldId id="474" r:id="rId5"/>
    <p:sldId id="475" r:id="rId6"/>
    <p:sldId id="476" r:id="rId7"/>
    <p:sldId id="472" r:id="rId8"/>
    <p:sldId id="352" r:id="rId9"/>
    <p:sldId id="477" r:id="rId10"/>
  </p:sldIdLst>
  <p:sldSz cx="12190413" cy="6859588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3"/>
            <p14:sldId id="474"/>
            <p14:sldId id="475"/>
            <p14:sldId id="476"/>
          </p14:sldIdLst>
        </p14:section>
        <p14:section name="Tiết 2" id="{AA08372D-51DF-4663-9A14-0BC2B43C8FF9}">
          <p14:sldIdLst>
            <p14:sldId id="472"/>
            <p14:sldId id="352"/>
            <p14:sldId id="4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 autoAdjust="0"/>
    <p:restoredTop sz="97778" autoAdjust="0"/>
  </p:normalViewPr>
  <p:slideViewPr>
    <p:cSldViewPr snapToGrid="0" showGuides="1">
      <p:cViewPr varScale="1">
        <p:scale>
          <a:sx n="71" d="100"/>
          <a:sy n="71" d="100"/>
        </p:scale>
        <p:origin x="396" y="54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968974" y="1534610"/>
            <a:ext cx="10599917" cy="2246283"/>
            <a:chOff x="3232085" y="1621694"/>
            <a:chExt cx="6478099" cy="2246283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246283"/>
              <a:chOff x="3327335" y="1640744"/>
              <a:chExt cx="6478099" cy="2246283"/>
            </a:xfrm>
          </p:grpSpPr>
          <p:sp>
            <p:nvSpPr>
              <p:cNvPr id="21" name="18">
                <a:extLst>
                  <a:ext uri="{FF2B5EF4-FFF2-40B4-BE49-F238E27FC236}">
                    <a16:creationId xmlns:a16="http://schemas.microsoft.com/office/drawing/2014/main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409699"/>
                <a:ext cx="6478099" cy="1477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9600" dirty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:a16="http://schemas.microsoft.com/office/drawing/2014/main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15</a:t>
                </a: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9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9909" r="24183" b="57412"/>
          <a:stretch/>
        </p:blipFill>
        <p:spPr>
          <a:xfrm>
            <a:off x="546265" y="501250"/>
            <a:ext cx="11186555" cy="630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2D6027-F768-432D-B454-5DBC5550650A}"/>
              </a:ext>
            </a:extLst>
          </p:cNvPr>
          <p:cNvSpPr txBox="1"/>
          <p:nvPr/>
        </p:nvSpPr>
        <p:spPr>
          <a:xfrm>
            <a:off x="4912348" y="185224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4E0DAAA-8669-4AFF-8119-04B07B95FC5C}"/>
              </a:ext>
            </a:extLst>
          </p:cNvPr>
          <p:cNvSpPr txBox="1"/>
          <p:nvPr/>
        </p:nvSpPr>
        <p:spPr>
          <a:xfrm>
            <a:off x="6717084" y="185224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D15760C-5F38-4BF2-95C0-27B13C1F6A42}"/>
              </a:ext>
            </a:extLst>
          </p:cNvPr>
          <p:cNvSpPr txBox="1"/>
          <p:nvPr/>
        </p:nvSpPr>
        <p:spPr>
          <a:xfrm>
            <a:off x="3154258" y="277557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90EA5AC-1BD8-4774-956D-ACAF8C67C28A}"/>
              </a:ext>
            </a:extLst>
          </p:cNvPr>
          <p:cNvSpPr txBox="1"/>
          <p:nvPr/>
        </p:nvSpPr>
        <p:spPr>
          <a:xfrm>
            <a:off x="4857330" y="2792568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6C2B27C-BC9E-4D50-A31E-FAA0444E94BD}"/>
              </a:ext>
            </a:extLst>
          </p:cNvPr>
          <p:cNvSpPr txBox="1"/>
          <p:nvPr/>
        </p:nvSpPr>
        <p:spPr>
          <a:xfrm>
            <a:off x="6717083" y="280398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BB38C3-195E-4BBD-94BD-F2C78794F192}"/>
              </a:ext>
            </a:extLst>
          </p:cNvPr>
          <p:cNvSpPr txBox="1"/>
          <p:nvPr/>
        </p:nvSpPr>
        <p:spPr>
          <a:xfrm>
            <a:off x="3379517" y="369890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FFA2BF8-3C9B-4883-B680-98A22DD31BA8}"/>
              </a:ext>
            </a:extLst>
          </p:cNvPr>
          <p:cNvSpPr txBox="1"/>
          <p:nvPr/>
        </p:nvSpPr>
        <p:spPr>
          <a:xfrm>
            <a:off x="5102315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51DC562-413E-41AD-98C6-5767DBCC9CEE}"/>
              </a:ext>
            </a:extLst>
          </p:cNvPr>
          <p:cNvSpPr txBox="1"/>
          <p:nvPr/>
        </p:nvSpPr>
        <p:spPr>
          <a:xfrm>
            <a:off x="8265147" y="280398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016B3BA-D81B-4B70-9B90-27D6952BAD80}"/>
              </a:ext>
            </a:extLst>
          </p:cNvPr>
          <p:cNvSpPr txBox="1"/>
          <p:nvPr/>
        </p:nvSpPr>
        <p:spPr>
          <a:xfrm>
            <a:off x="9986705" y="2728400"/>
            <a:ext cx="1483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97B483F-F2D3-483A-AED0-97EF65B1949A}"/>
              </a:ext>
            </a:extLst>
          </p:cNvPr>
          <p:cNvSpPr txBox="1"/>
          <p:nvPr/>
        </p:nvSpPr>
        <p:spPr>
          <a:xfrm>
            <a:off x="6899030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D4FE46-6476-4141-8CC3-31A88907AA0A}"/>
              </a:ext>
            </a:extLst>
          </p:cNvPr>
          <p:cNvSpPr txBox="1"/>
          <p:nvPr/>
        </p:nvSpPr>
        <p:spPr>
          <a:xfrm>
            <a:off x="8480159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A3E9461-771B-43C8-8630-C36FBD5356CE}"/>
              </a:ext>
            </a:extLst>
          </p:cNvPr>
          <p:cNvSpPr txBox="1"/>
          <p:nvPr/>
        </p:nvSpPr>
        <p:spPr>
          <a:xfrm>
            <a:off x="10185358" y="368464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7EEBEA5-471E-4A2C-8F09-36CC591F7515}"/>
              </a:ext>
            </a:extLst>
          </p:cNvPr>
          <p:cNvSpPr txBox="1"/>
          <p:nvPr/>
        </p:nvSpPr>
        <p:spPr>
          <a:xfrm>
            <a:off x="2869183" y="4650642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B032EC7-5C19-487D-9612-26C2CFD39066}"/>
              </a:ext>
            </a:extLst>
          </p:cNvPr>
          <p:cNvSpPr txBox="1"/>
          <p:nvPr/>
        </p:nvSpPr>
        <p:spPr>
          <a:xfrm>
            <a:off x="4555499" y="467904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30F1434-355B-4AD1-BF99-3AE7B96CECFF}"/>
              </a:ext>
            </a:extLst>
          </p:cNvPr>
          <p:cNvSpPr txBox="1"/>
          <p:nvPr/>
        </p:nvSpPr>
        <p:spPr>
          <a:xfrm>
            <a:off x="6360606" y="4716077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437FA2-911E-4A42-9BB3-707E2D712226}"/>
              </a:ext>
            </a:extLst>
          </p:cNvPr>
          <p:cNvSpPr txBox="1"/>
          <p:nvPr/>
        </p:nvSpPr>
        <p:spPr>
          <a:xfrm>
            <a:off x="8067935" y="467904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F679AFB-B16F-4691-BF24-5A7278422645}"/>
              </a:ext>
            </a:extLst>
          </p:cNvPr>
          <p:cNvSpPr txBox="1"/>
          <p:nvPr/>
        </p:nvSpPr>
        <p:spPr>
          <a:xfrm>
            <a:off x="9679211" y="4716077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18C5BC3-0724-4126-9E02-3410355D313A}"/>
              </a:ext>
            </a:extLst>
          </p:cNvPr>
          <p:cNvSpPr txBox="1"/>
          <p:nvPr/>
        </p:nvSpPr>
        <p:spPr>
          <a:xfrm>
            <a:off x="2869183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9F2B7EC-0A27-48F1-9596-7F107A331AB5}"/>
              </a:ext>
            </a:extLst>
          </p:cNvPr>
          <p:cNvSpPr txBox="1"/>
          <p:nvPr/>
        </p:nvSpPr>
        <p:spPr>
          <a:xfrm>
            <a:off x="4540383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3D9358C-E950-4679-B280-B664DB9E1B78}"/>
              </a:ext>
            </a:extLst>
          </p:cNvPr>
          <p:cNvSpPr txBox="1"/>
          <p:nvPr/>
        </p:nvSpPr>
        <p:spPr>
          <a:xfrm>
            <a:off x="6364898" y="5667813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86DEEB0-5A8C-40A6-9B40-7838E469BD37}"/>
              </a:ext>
            </a:extLst>
          </p:cNvPr>
          <p:cNvSpPr txBox="1"/>
          <p:nvPr/>
        </p:nvSpPr>
        <p:spPr>
          <a:xfrm>
            <a:off x="8063832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5A7C3A9-78C1-49BD-B612-1C5311E37915}"/>
              </a:ext>
            </a:extLst>
          </p:cNvPr>
          <p:cNvSpPr txBox="1"/>
          <p:nvPr/>
        </p:nvSpPr>
        <p:spPr>
          <a:xfrm>
            <a:off x="9796999" y="5646768"/>
            <a:ext cx="1790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43213" r="1568" b="14442"/>
          <a:stretch/>
        </p:blipFill>
        <p:spPr>
          <a:xfrm>
            <a:off x="88673" y="0"/>
            <a:ext cx="12101740" cy="674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785" y="203070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76546 0.39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73" y="19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30563 0.323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8" y="16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023 L -0.07514 0.303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15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66401 0.772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7" y="38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43065 0.6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9" y="303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16681 0.792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7" y="39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0.00691 0.763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8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6"/>
            <a:ext cx="3378428" cy="172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509681" y="2463536"/>
            <a:ext cx="7599799" cy="1225868"/>
          </a:xfrm>
          <a:prstGeom prst="round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Chị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cờ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6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1. doc 1">
            <a:hlinkClick r:id="" action="ppaction://media"/>
            <a:extLst>
              <a:ext uri="{FF2B5EF4-FFF2-40B4-BE49-F238E27FC236}">
                <a16:creationId xmlns:a16="http://schemas.microsoft.com/office/drawing/2014/main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5473" y="-987992"/>
            <a:ext cx="609600" cy="609600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C4EFAFB-3DFB-4DD3-9A6F-2171EDBF73B4}"/>
              </a:ext>
            </a:extLst>
          </p:cNvPr>
          <p:cNvSpPr txBox="1"/>
          <p:nvPr/>
        </p:nvSpPr>
        <p:spPr>
          <a:xfrm>
            <a:off x="2914651" y="4322498"/>
            <a:ext cx="9389408" cy="1225868"/>
          </a:xfrm>
          <a:prstGeom prst="round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Kha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chợ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6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5" name="1. doc 2">
            <a:hlinkClick r:id="" action="ppaction://media"/>
            <a:extLst>
              <a:ext uri="{FF2B5EF4-FFF2-40B4-BE49-F238E27FC236}">
                <a16:creationId xmlns:a16="http://schemas.microsoft.com/office/drawing/2014/main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9880" y="7255933"/>
            <a:ext cx="609600" cy="609600"/>
          </a:xfrm>
          <a:prstGeom prst="rect">
            <a:avLst/>
          </a:prstGeom>
        </p:spPr>
      </p:pic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BEA0A616-D871-4ECC-A10A-025367F81EDE}"/>
              </a:ext>
            </a:extLst>
          </p:cNvPr>
          <p:cNvCxnSpPr>
            <a:cxnSpLocks/>
          </p:cNvCxnSpPr>
          <p:nvPr/>
        </p:nvCxnSpPr>
        <p:spPr>
          <a:xfrm>
            <a:off x="1519272" y="3689404"/>
            <a:ext cx="5162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A53519BA-F72A-4493-A8F2-9A7FC6A782A1}"/>
              </a:ext>
            </a:extLst>
          </p:cNvPr>
          <p:cNvCxnSpPr>
            <a:cxnSpLocks/>
          </p:cNvCxnSpPr>
          <p:nvPr/>
        </p:nvCxnSpPr>
        <p:spPr>
          <a:xfrm>
            <a:off x="6956427" y="5548366"/>
            <a:ext cx="5434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C8C03C43-8367-4B2B-87B8-9BD72ECC0A34}"/>
              </a:ext>
            </a:extLst>
          </p:cNvPr>
          <p:cNvCxnSpPr>
            <a:cxnSpLocks/>
          </p:cNvCxnSpPr>
          <p:nvPr/>
        </p:nvCxnSpPr>
        <p:spPr>
          <a:xfrm>
            <a:off x="9106432" y="5565301"/>
            <a:ext cx="8482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3C891FF7-9994-4153-9010-E2FFAC51A4BE}"/>
              </a:ext>
            </a:extLst>
          </p:cNvPr>
          <p:cNvCxnSpPr>
            <a:cxnSpLocks/>
          </p:cNvCxnSpPr>
          <p:nvPr/>
        </p:nvCxnSpPr>
        <p:spPr>
          <a:xfrm>
            <a:off x="4070880" y="5548366"/>
            <a:ext cx="8482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0" y="0"/>
            <a:ext cx="3390900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4B23739-E091-42F7-B392-0DA2A23DD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8" t="10886" r="40856" b="86321"/>
          <a:stretch/>
        </p:blipFill>
        <p:spPr>
          <a:xfrm>
            <a:off x="1638299" y="2392363"/>
            <a:ext cx="9736243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qua thong minh">
            <a:hlinkClick r:id="" action="ppaction://media"/>
            <a:extLst>
              <a:ext uri="{FF2B5EF4-FFF2-40B4-BE49-F238E27FC236}">
                <a16:creationId xmlns:a16="http://schemas.microsoft.com/office/drawing/2014/main" id="{02F9EAE4-D2E9-4A2C-8853-E61EE01E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931" y="263648"/>
            <a:ext cx="11258550" cy="63322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050" y="57377"/>
            <a:ext cx="1884364" cy="163462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30997" r="50901" b="44813"/>
          <a:stretch/>
        </p:blipFill>
        <p:spPr>
          <a:xfrm>
            <a:off x="3308111" y="564827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30759" r="7227" b="45051"/>
          <a:stretch/>
        </p:blipFill>
        <p:spPr>
          <a:xfrm>
            <a:off x="3308111" y="531242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61990" r="51100" b="13820"/>
          <a:stretch/>
        </p:blipFill>
        <p:spPr>
          <a:xfrm>
            <a:off x="3308110" y="496069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62387" r="7227" b="13423"/>
          <a:stretch/>
        </p:blipFill>
        <p:spPr>
          <a:xfrm>
            <a:off x="3308110" y="564827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H_Number_1">
            <a:extLst>
              <a:ext uri="{FF2B5EF4-FFF2-40B4-BE49-F238E27FC236}">
                <a16:creationId xmlns:a16="http://schemas.microsoft.com/office/drawing/2014/main" id="{12334B31-998F-4C77-B413-021A38995E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1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2" name="MH_Number_1">
            <a:extLst>
              <a:ext uri="{FF2B5EF4-FFF2-40B4-BE49-F238E27FC236}">
                <a16:creationId xmlns:a16="http://schemas.microsoft.com/office/drawing/2014/main" id="{603FD338-5022-4AC7-8B52-05419EFB9F8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2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0C63FE77-0DE4-4CFB-B27C-641412796F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284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3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4" name="MH_Number_1">
            <a:extLst>
              <a:ext uri="{FF2B5EF4-FFF2-40B4-BE49-F238E27FC236}">
                <a16:creationId xmlns:a16="http://schemas.microsoft.com/office/drawing/2014/main" id="{BD7C7654-7018-4444-9A11-7BB3829528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1283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4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5366</TotalTime>
  <Words>63</Words>
  <Application>Microsoft Office PowerPoint</Application>
  <PresentationFormat>Custom</PresentationFormat>
  <Paragraphs>43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宋体</vt:lpstr>
      <vt:lpstr>Arial</vt:lpstr>
      <vt:lpstr>Arial-Rounded</vt:lpstr>
      <vt:lpstr>Calibri</vt:lpstr>
      <vt:lpstr>等线</vt:lpstr>
      <vt:lpstr>等线 Light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Ngoc Yen</cp:lastModifiedBy>
  <cp:revision>3245</cp:revision>
  <dcterms:created xsi:type="dcterms:W3CDTF">2015-12-01T09:06:39Z</dcterms:created>
  <dcterms:modified xsi:type="dcterms:W3CDTF">2020-10-01T07:42:08Z</dcterms:modified>
</cp:coreProperties>
</file>