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2" r:id="rId3"/>
    <p:sldId id="257" r:id="rId4"/>
    <p:sldId id="258" r:id="rId5"/>
    <p:sldId id="259" r:id="rId6"/>
    <p:sldId id="262" r:id="rId7"/>
    <p:sldId id="260" r:id="rId8"/>
    <p:sldId id="263" r:id="rId9"/>
    <p:sldId id="270" r:id="rId10"/>
    <p:sldId id="266" r:id="rId11"/>
    <p:sldId id="271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93" d="100"/>
          <a:sy n="93" d="100"/>
        </p:scale>
        <p:origin x="10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0073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8110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671" y="45529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GIÁO VIÊN: </a:t>
            </a:r>
            <a:endParaRPr lang="en-US" sz="28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2423" y="-1317873"/>
            <a:ext cx="2660154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80855" y="1105493"/>
            <a:ext cx="1639491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93590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đê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85344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94335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u="sng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đê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550"/>
            <a:ext cx="89154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81268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Xuân Nghi – Nắng Sớ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7" y="4803777"/>
            <a:ext cx="487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667002" y="628651"/>
            <a:ext cx="4293959" cy="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3" name="Tam-Biet-Bup-Be-Be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335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9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99" y="4149864"/>
            <a:ext cx="826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0"/>
            <a:ext cx="8534399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047750"/>
            <a:ext cx="8534399" cy="289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296" y="4164509"/>
            <a:ext cx="826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õ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4" y="325755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ngự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õ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e   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714" y="19621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25755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ự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8215" y="287655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củ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nghệ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9150"/>
            <a:ext cx="90678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215" y="287655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ã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củ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ệ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ỉ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Ca-Nha-Thuong-Nhau-be-Thu-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1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0000" y="-1695450"/>
            <a:ext cx="12192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2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115</Words>
  <Application>Microsoft Office PowerPoint</Application>
  <PresentationFormat>On-screen Show (16:9)</PresentationFormat>
  <Paragraphs>22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Ngoc Yen</cp:lastModifiedBy>
  <cp:revision>34</cp:revision>
  <dcterms:created xsi:type="dcterms:W3CDTF">2020-08-17T06:39:59Z</dcterms:created>
  <dcterms:modified xsi:type="dcterms:W3CDTF">2020-10-07T14:09:26Z</dcterms:modified>
</cp:coreProperties>
</file>