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4" r:id="rId3"/>
    <p:sldId id="257" r:id="rId4"/>
    <p:sldId id="258" r:id="rId5"/>
    <p:sldId id="259" r:id="rId6"/>
    <p:sldId id="262" r:id="rId7"/>
    <p:sldId id="260" r:id="rId8"/>
    <p:sldId id="263" r:id="rId9"/>
    <p:sldId id="272" r:id="rId10"/>
    <p:sldId id="266" r:id="rId11"/>
    <p:sldId id="273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90" d="100"/>
          <a:sy n="90" d="100"/>
        </p:scale>
        <p:origin x="114" y="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143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889149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61523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GIÁO VIÊN: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han5-4.fna.fbcdn.net/v/t1.15752-9/118167749_305308250697713_3573523312924347400_n.jpg?_nc_cat=104&amp;_nc_sid=b96e70&amp;_nc_ohc=S3kM68YTy3cAX85sxYU&amp;_nc_ht=scontent.fhan5-4.fna&amp;oh=efc548a7b7f7662b79335108bc1b4083&amp;oe=5F63BB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06637" y="765313"/>
            <a:ext cx="271172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29063" y="-1509714"/>
            <a:ext cx="1666875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2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9359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89916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94335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ờ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ế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ỏ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" y="0"/>
            <a:ext cx="9108204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738" y="1922681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667002" y="628651"/>
            <a:ext cx="4293959" cy="9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  <p:pic>
        <p:nvPicPr>
          <p:cNvPr id="2" name="Lớp Chúng Ta Đoàn Kết - Nhạc Thiếu Nhi Có Lờ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3335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8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085850"/>
            <a:ext cx="8305803" cy="285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299" y="4149864"/>
            <a:ext cx="826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ghé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ngõ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123950"/>
            <a:ext cx="8229603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296" y="4149864"/>
            <a:ext cx="826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ngõ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429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nhỏ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0383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1714" y="19621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4099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ỏ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3326309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nho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88392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33375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o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Ca-Nha-Thuong-Nhau-be-Thu-Uy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71450"/>
            <a:ext cx="9829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altLang="en-US" sz="4800" b="1" dirty="0" smtClean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han5-1.fna.fbcdn.net/v/t1.15752-9/117715422_663052767952487_8122656113358781983_n.jpg?_nc_cat=109&amp;_nc_sid=b96e70&amp;_nc_ohc=ttzNxIIezW4AX8Xr0zU&amp;_nc_ht=scontent.fhan5-1.fna&amp;oh=c8bc02b34c7886f452768f914985c72f&amp;oe=5F656F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84491" y="-2038349"/>
            <a:ext cx="16002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115</Words>
  <Application>Microsoft Office PowerPoint</Application>
  <PresentationFormat>On-screen Show (16:9)</PresentationFormat>
  <Paragraphs>22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Ngoc Yen</cp:lastModifiedBy>
  <cp:revision>29</cp:revision>
  <dcterms:created xsi:type="dcterms:W3CDTF">2020-08-17T06:39:59Z</dcterms:created>
  <dcterms:modified xsi:type="dcterms:W3CDTF">2020-10-06T14:24:10Z</dcterms:modified>
</cp:coreProperties>
</file>