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6" r:id="rId10"/>
    <p:sldId id="270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0" d="100"/>
          <a:sy n="90" d="100"/>
        </p:scale>
        <p:origin x="24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290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3116" y="-1489166"/>
            <a:ext cx="422256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3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che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527" y="-2676526"/>
            <a:ext cx="3714750" cy="9067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835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che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ó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738" y="1276350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715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7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16" y="4171950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2790"/>
            <a:ext cx="8458203" cy="3116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02791"/>
            <a:ext cx="8458200" cy="31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171950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355836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gụ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giò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giỗ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355836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ụ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ò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ỗ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77972" y="3257550"/>
            <a:ext cx="914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gô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cụ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già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89154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2" y="325755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cụ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4500" y="-2190752"/>
            <a:ext cx="5715001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0280" y="-2286000"/>
            <a:ext cx="14097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105</Words>
  <Application>Microsoft Office PowerPoint</Application>
  <PresentationFormat>On-screen Show (16:9)</PresentationFormat>
  <Paragraphs>21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Ngoc Yen</cp:lastModifiedBy>
  <cp:revision>29</cp:revision>
  <dcterms:created xsi:type="dcterms:W3CDTF">2020-08-17T06:39:59Z</dcterms:created>
  <dcterms:modified xsi:type="dcterms:W3CDTF">2020-10-05T08:11:00Z</dcterms:modified>
</cp:coreProperties>
</file>