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/>
        </p14:section>
        <p14:section name="Tiết 2" id="{DD7DF943-936F-4592-AAAB-F544FA049C4A}">
          <p14:sldIdLst>
            <p14:sldId id="283"/>
            <p14:sldId id="284"/>
            <p14:sldId id="285"/>
          </p14:sldIdLst>
        </p14:section>
        <p14:section name="Tiết 3" id="{B7273C16-7089-461E-AA77-A2450A07B74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-161123"/>
            <a:ext cx="8039100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7197C0-3030-4D64-AC52-DEAE31804831}"/>
              </a:ext>
            </a:extLst>
          </p:cNvPr>
          <p:cNvSpPr/>
          <p:nvPr/>
        </p:nvSpPr>
        <p:spPr>
          <a:xfrm>
            <a:off x="5612174" y="211669"/>
            <a:ext cx="2522175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AED88-5CE0-473F-BAA2-46BF34D3981B}"/>
              </a:ext>
            </a:extLst>
          </p:cNvPr>
          <p:cNvSpPr/>
          <p:nvPr/>
        </p:nvSpPr>
        <p:spPr>
          <a:xfrm>
            <a:off x="2316524" y="1649474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A3BC2D-1911-46A2-83CF-AD2C25E2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906" y="5355485"/>
            <a:ext cx="2884126" cy="135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78EFDD-406A-4900-A4A5-5470A90F5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359" y="3124200"/>
            <a:ext cx="2952381" cy="139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64BAC3-D0DF-4F52-90B6-3E3E50D66D14}"/>
              </a:ext>
            </a:extLst>
          </p:cNvPr>
          <p:cNvSpPr/>
          <p:nvPr/>
        </p:nvSpPr>
        <p:spPr>
          <a:xfrm>
            <a:off x="3057906" y="5355485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E09988-EA27-470C-A5F9-413F0386EFD5}"/>
              </a:ext>
            </a:extLst>
          </p:cNvPr>
          <p:cNvSpPr/>
          <p:nvPr/>
        </p:nvSpPr>
        <p:spPr>
          <a:xfrm>
            <a:off x="3057906" y="600953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3F299B-5344-40B4-941E-3F26C17C6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359" y="3158504"/>
            <a:ext cx="2952380" cy="13561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352A8A-89B9-4660-8C25-543BB58EFA92}"/>
              </a:ext>
            </a:extLst>
          </p:cNvPr>
          <p:cNvSpPr/>
          <p:nvPr/>
        </p:nvSpPr>
        <p:spPr>
          <a:xfrm>
            <a:off x="7877359" y="3158504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850BEF-E732-4449-8BF1-1561C6B95F1D}"/>
              </a:ext>
            </a:extLst>
          </p:cNvPr>
          <p:cNvSpPr/>
          <p:nvPr/>
        </p:nvSpPr>
        <p:spPr>
          <a:xfrm>
            <a:off x="7877359" y="3812549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53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Ngoc Yen</cp:lastModifiedBy>
  <cp:revision>124</cp:revision>
  <dcterms:created xsi:type="dcterms:W3CDTF">2020-08-20T03:35:56Z</dcterms:created>
  <dcterms:modified xsi:type="dcterms:W3CDTF">2020-09-12T15:43:28Z</dcterms:modified>
</cp:coreProperties>
</file>