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: lớn hơn, dấu &gt;" id="{FC1EB638-55A5-41E2-BCD3-97F546B7510E}">
          <p14:sldIdLst/>
        </p14:section>
        <p14:section name="Tiết 2: bé hơn, dấu &lt;" id="{DD7DF943-936F-4592-AAAB-F544FA049C4A}">
          <p14:sldIdLst/>
        </p14:section>
        <p14:section name="Tiết 3: bằng nhau, dấu =" id="{B7273C16-7089-461E-AA77-A2450A07B741}">
          <p14:sldIdLst>
            <p14:sldId id="275"/>
            <p14:sldId id="276"/>
            <p14:sldId id="277"/>
            <p14:sldId id="278"/>
            <p14:sldId id="279"/>
          </p14:sldIdLst>
        </p14:section>
        <p14:section name="Tiết 4" id="{BEC81AB3-888F-4B23-8C68-BA53DE62F37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SO SÁNH SỐ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FB6AA4C-A951-4387-BFDA-25EC00DF01B7}"/>
              </a:ext>
            </a:extLst>
          </p:cNvPr>
          <p:cNvGrpSpPr/>
          <p:nvPr/>
        </p:nvGrpSpPr>
        <p:grpSpPr>
          <a:xfrm>
            <a:off x="1384626" y="2056645"/>
            <a:ext cx="9422748" cy="4119365"/>
            <a:chOff x="1384626" y="2681485"/>
            <a:chExt cx="9422748" cy="41193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6431D39-5A42-4A4C-8D2F-964796A4CFA1}"/>
                </a:ext>
              </a:extLst>
            </p:cNvPr>
            <p:cNvSpPr/>
            <p:nvPr/>
          </p:nvSpPr>
          <p:spPr>
            <a:xfrm>
              <a:off x="1384626" y="2681485"/>
              <a:ext cx="9422748" cy="4119365"/>
            </a:xfrm>
            <a:prstGeom prst="roundRect">
              <a:avLst>
                <a:gd name="adj" fmla="val 13892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05FC5AB-94EA-4495-91EF-6246EC18B76B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1384626" y="4741168"/>
              <a:ext cx="9422748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B5D5C84-9A84-4071-922C-ECDD09150C02}"/>
              </a:ext>
            </a:extLst>
          </p:cNvPr>
          <p:cNvSpPr txBox="1"/>
          <p:nvPr/>
        </p:nvSpPr>
        <p:spPr>
          <a:xfrm>
            <a:off x="3300755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3CAEDE-E302-4529-9D48-2730CF8437D3}"/>
              </a:ext>
            </a:extLst>
          </p:cNvPr>
          <p:cNvSpPr txBox="1"/>
          <p:nvPr/>
        </p:nvSpPr>
        <p:spPr>
          <a:xfrm>
            <a:off x="8584351" y="31843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A6C59-27C4-4651-A8A2-D580077D61AD}"/>
              </a:ext>
            </a:extLst>
          </p:cNvPr>
          <p:cNvSpPr txBox="1"/>
          <p:nvPr/>
        </p:nvSpPr>
        <p:spPr>
          <a:xfrm>
            <a:off x="4992935" y="3593107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F18C3E-34FC-41BA-9DB9-5C08CABD3E88}"/>
              </a:ext>
            </a:extLst>
          </p:cNvPr>
          <p:cNvSpPr txBox="1"/>
          <p:nvPr/>
        </p:nvSpPr>
        <p:spPr>
          <a:xfrm>
            <a:off x="5878517" y="3092032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B8273-B376-4489-A3DB-DAFC49F35054}"/>
              </a:ext>
            </a:extLst>
          </p:cNvPr>
          <p:cNvSpPr txBox="1"/>
          <p:nvPr/>
        </p:nvSpPr>
        <p:spPr>
          <a:xfrm>
            <a:off x="8762158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F747E7-EF88-417B-919E-48553550E4E7}"/>
              </a:ext>
            </a:extLst>
          </p:cNvPr>
          <p:cNvSpPr txBox="1"/>
          <p:nvPr/>
        </p:nvSpPr>
        <p:spPr>
          <a:xfrm>
            <a:off x="4929782" y="5660302"/>
            <a:ext cx="2358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en-GB"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C2F26E-7526-4F7B-9608-321DF10967E8}"/>
              </a:ext>
            </a:extLst>
          </p:cNvPr>
          <p:cNvSpPr txBox="1"/>
          <p:nvPr/>
        </p:nvSpPr>
        <p:spPr>
          <a:xfrm>
            <a:off x="5983367" y="4968838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DF9E90-B410-4695-A6F0-27CD41F2DD2F}"/>
              </a:ext>
            </a:extLst>
          </p:cNvPr>
          <p:cNvSpPr txBox="1"/>
          <p:nvPr/>
        </p:nvSpPr>
        <p:spPr>
          <a:xfrm>
            <a:off x="3300755" y="50611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921AF88-3CA5-437A-B123-7A1A3F83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589" y="2297699"/>
            <a:ext cx="3462828" cy="6950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B187DB7-7AC0-475C-A9D0-D1FBDABF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4" y="2157906"/>
            <a:ext cx="3036071" cy="9571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D0B2DFA-E7CF-43E7-A091-2E42C4BA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399" y="4399049"/>
            <a:ext cx="3785944" cy="66452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82B0DA-6C51-4347-B3D3-EC666A329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503" y="4208660"/>
            <a:ext cx="3785944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Tập viết dấu =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860AC-0605-47CE-801E-AD3FE9A08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422" y="3429000"/>
            <a:ext cx="2554445" cy="2609314"/>
          </a:xfrm>
          <a:prstGeom prst="rect">
            <a:avLst/>
          </a:prstGeom>
        </p:spPr>
      </p:pic>
      <p:pic>
        <p:nvPicPr>
          <p:cNvPr id="2" name="FILE_20200816_231836_received_982607512162435">
            <a:hlinkClick r:id="" action="ppaction://media"/>
            <a:extLst>
              <a:ext uri="{FF2B5EF4-FFF2-40B4-BE49-F238E27FC236}">
                <a16:creationId xmlns:a16="http://schemas.microsoft.com/office/drawing/2014/main" id="{61E1E2F9-3CB6-4101-A082-C96F87947B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938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30099-4D79-40FC-B239-5753E776EFBF}"/>
              </a:ext>
            </a:extLst>
          </p:cNvPr>
          <p:cNvSpPr txBox="1"/>
          <p:nvPr/>
        </p:nvSpPr>
        <p:spPr>
          <a:xfrm>
            <a:off x="1101090" y="1915180"/>
            <a:ext cx="2954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6504E2-405E-4EF7-A9B1-260FCF097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745" y="1915180"/>
            <a:ext cx="7258843" cy="472222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E401BE-EC84-406E-87B8-41E63656235A}"/>
              </a:ext>
            </a:extLst>
          </p:cNvPr>
          <p:cNvCxnSpPr/>
          <p:nvPr/>
        </p:nvCxnSpPr>
        <p:spPr>
          <a:xfrm>
            <a:off x="6258311" y="3727288"/>
            <a:ext cx="892416" cy="2191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5125A6-6AF2-42F1-85D3-7CCD0FAE52BA}"/>
              </a:ext>
            </a:extLst>
          </p:cNvPr>
          <p:cNvCxnSpPr>
            <a:cxnSpLocks/>
          </p:cNvCxnSpPr>
          <p:nvPr/>
        </p:nvCxnSpPr>
        <p:spPr>
          <a:xfrm flipV="1">
            <a:off x="6258311" y="2472714"/>
            <a:ext cx="892416" cy="23504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6E28BC-C738-41D8-A722-EDFFFFFD4907}"/>
              </a:ext>
            </a:extLst>
          </p:cNvPr>
          <p:cNvCxnSpPr>
            <a:cxnSpLocks/>
          </p:cNvCxnSpPr>
          <p:nvPr/>
        </p:nvCxnSpPr>
        <p:spPr>
          <a:xfrm flipV="1">
            <a:off x="6258311" y="3764486"/>
            <a:ext cx="892416" cy="235040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7DB726A-4847-4EF9-A6D2-43CE727E8D7A}"/>
              </a:ext>
            </a:extLst>
          </p:cNvPr>
          <p:cNvSpPr/>
          <p:nvPr/>
        </p:nvSpPr>
        <p:spPr>
          <a:xfrm>
            <a:off x="587830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A03AC-57B3-4605-B36C-0B510F696D92}"/>
              </a:ext>
            </a:extLst>
          </p:cNvPr>
          <p:cNvSpPr txBox="1"/>
          <p:nvPr/>
        </p:nvSpPr>
        <p:spPr>
          <a:xfrm>
            <a:off x="1110344" y="1915180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nào đúng?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26AC37-2040-45B2-9130-792F4ACC5730}"/>
              </a:ext>
            </a:extLst>
          </p:cNvPr>
          <p:cNvSpPr txBox="1"/>
          <p:nvPr/>
        </p:nvSpPr>
        <p:spPr>
          <a:xfrm>
            <a:off x="1125584" y="2311420"/>
            <a:ext cx="6639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Số là màu vàng nhiều hơn số là màu xanh.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49D9D1-B28D-4F18-AD66-46DED5F51F6A}"/>
              </a:ext>
            </a:extLst>
          </p:cNvPr>
          <p:cNvSpPr txBox="1"/>
          <p:nvPr/>
        </p:nvSpPr>
        <p:spPr>
          <a:xfrm>
            <a:off x="1140824" y="2707660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Số là màu vàng bằng số là màu xanh.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AD296-2303-4E21-B66C-55B93F857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1" b="94608" l="5530" r="95622">
                        <a14:foregroundMark x1="37097" y1="11029" x2="54608" y2="7353"/>
                        <a14:foregroundMark x1="49309" y1="3431" x2="49309" y2="3431"/>
                        <a14:foregroundMark x1="8986" y1="50490" x2="8986" y2="50490"/>
                        <a14:foregroundMark x1="50461" y1="88725" x2="50461" y2="88725"/>
                        <a14:foregroundMark x1="58065" y1="90441" x2="58065" y2="90441"/>
                        <a14:foregroundMark x1="48618" y1="91667" x2="48618" y2="91667"/>
                        <a14:foregroundMark x1="45853" y1="94608" x2="45853" y2="94608"/>
                        <a14:foregroundMark x1="91244" y1="50735" x2="91244" y2="50735"/>
                        <a14:foregroundMark x1="88249" y1="68382" x2="88249" y2="68382"/>
                        <a14:foregroundMark x1="91935" y1="65686" x2="91935" y2="65686"/>
                        <a14:foregroundMark x1="10599" y1="65931" x2="10599" y2="65931"/>
                        <a14:foregroundMark x1="16359" y1="18873" x2="16359" y2="18873"/>
                        <a14:foregroundMark x1="5760" y1="52451" x2="5760" y2="52451"/>
                        <a14:foregroundMark x1="95622" y1="45833" x2="95622" y2="4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7773" y="2689890"/>
            <a:ext cx="4133333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AE8C8F6-53F4-48D2-A34F-C0750EB02D13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78422A-88E6-4789-85CE-8074AECF5CE4}"/>
              </a:ext>
            </a:extLst>
          </p:cNvPr>
          <p:cNvGrpSpPr/>
          <p:nvPr/>
        </p:nvGrpSpPr>
        <p:grpSpPr>
          <a:xfrm>
            <a:off x="1196884" y="1904294"/>
            <a:ext cx="1835876" cy="523220"/>
            <a:chOff x="1135924" y="2437694"/>
            <a:chExt cx="18358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6D30099-4D79-40FC-B239-5753E776EFBF}"/>
                </a:ext>
              </a:extLst>
            </p:cNvPr>
            <p:cNvSpPr txBox="1"/>
            <p:nvPr/>
          </p:nvSpPr>
          <p:spPr>
            <a:xfrm>
              <a:off x="253419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301EDB3-D655-40BF-B657-B72A4CA90C7F}"/>
                </a:ext>
              </a:extLst>
            </p:cNvPr>
            <p:cNvSpPr/>
            <p:nvPr/>
          </p:nvSpPr>
          <p:spPr>
            <a:xfrm>
              <a:off x="1135924" y="2438400"/>
              <a:ext cx="1363436" cy="522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F9EA99B-2834-49A0-9E01-D0DF44D3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23" y="1672691"/>
            <a:ext cx="7085714" cy="499047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ACD1D5D-2458-4459-B8F1-56DAE15A6747}"/>
              </a:ext>
            </a:extLst>
          </p:cNvPr>
          <p:cNvSpPr/>
          <p:nvPr/>
        </p:nvSpPr>
        <p:spPr>
          <a:xfrm>
            <a:off x="8307706" y="3704289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272AA4-B905-4939-A3D5-66764638176E}"/>
              </a:ext>
            </a:extLst>
          </p:cNvPr>
          <p:cNvSpPr/>
          <p:nvPr/>
        </p:nvSpPr>
        <p:spPr>
          <a:xfrm>
            <a:off x="4764406" y="6173645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34C568-A630-4A73-A07F-D8DA9A507366}"/>
              </a:ext>
            </a:extLst>
          </p:cNvPr>
          <p:cNvSpPr/>
          <p:nvPr/>
        </p:nvSpPr>
        <p:spPr>
          <a:xfrm>
            <a:off x="8310087" y="6168436"/>
            <a:ext cx="370257" cy="3702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997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69</Words>
  <Application>Microsoft Office PowerPoint</Application>
  <PresentationFormat>Widescreen</PresentationFormat>
  <Paragraphs>25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87</cp:revision>
  <dcterms:created xsi:type="dcterms:W3CDTF">2020-08-20T03:35:56Z</dcterms:created>
  <dcterms:modified xsi:type="dcterms:W3CDTF">2020-09-12T15:41:01Z</dcterms:modified>
</cp:coreProperties>
</file>