
<file path=[Content_Types].xml><?xml version="1.0" encoding="utf-8"?>
<Types xmlns="http://schemas.openxmlformats.org/package/2006/content-types">
  <Default Extension="gif" ContentType="image/gif"/>
  <Default Extension="jfif" ContentType="image/jpeg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notesMasterIdLst>
    <p:notesMasterId r:id="rId12"/>
  </p:notesMasterIdLst>
  <p:sldIdLst>
    <p:sldId id="261" r:id="rId2"/>
    <p:sldId id="262" r:id="rId3"/>
    <p:sldId id="281" r:id="rId4"/>
    <p:sldId id="266" r:id="rId5"/>
    <p:sldId id="280" r:id="rId6"/>
    <p:sldId id="268" r:id="rId7"/>
    <p:sldId id="269" r:id="rId8"/>
    <p:sldId id="270" r:id="rId9"/>
    <p:sldId id="271" r:id="rId10"/>
    <p:sldId id="274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32A3549-D1A2-446B-B42A-2BF3E73F7813}" type="datetimeFigureOut">
              <a:rPr lang="en-US" smtClean="0"/>
              <a:t>2/23/2021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57282D5-2D1C-4091-B728-EDC55A706B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5436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>
            <a:extLst>
              <a:ext uri="{FF2B5EF4-FFF2-40B4-BE49-F238E27FC236}">
                <a16:creationId xmlns:a16="http://schemas.microsoft.com/office/drawing/2014/main" id="{3A0A4D4D-3D0B-4FA6-A0A8-C85DE53E3DF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E355F660-36D0-4758-B41A-57122B24F80A}" type="slidenum">
              <a:rPr lang="en-US" altLang="en-US">
                <a:latin typeface="Arial" panose="020B0604020202020204" pitchFamily="34" charset="0"/>
              </a:rPr>
              <a:pPr eaLnBrk="1" hangingPunct="1"/>
              <a:t>7</a:t>
            </a:fld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17411" name="Rectangle 2">
            <a:extLst>
              <a:ext uri="{FF2B5EF4-FFF2-40B4-BE49-F238E27FC236}">
                <a16:creationId xmlns:a16="http://schemas.microsoft.com/office/drawing/2014/main" id="{2CAB7949-37B0-4566-AD82-01E5B72BE2B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>
            <a:extLst>
              <a:ext uri="{FF2B5EF4-FFF2-40B4-BE49-F238E27FC236}">
                <a16:creationId xmlns:a16="http://schemas.microsoft.com/office/drawing/2014/main" id="{AA5E121D-01BD-4EF2-B5AF-2F464D9FB89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>
            <a:extLst>
              <a:ext uri="{FF2B5EF4-FFF2-40B4-BE49-F238E27FC236}">
                <a16:creationId xmlns:a16="http://schemas.microsoft.com/office/drawing/2014/main" id="{3379302C-EA82-43DC-B78B-60B91380885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C8DC4327-3B7A-4B7C-A256-D75C183A0307}" type="slidenum">
              <a:rPr lang="en-US" altLang="en-US">
                <a:latin typeface="Arial" panose="020B0604020202020204" pitchFamily="34" charset="0"/>
              </a:rPr>
              <a:pPr eaLnBrk="1" hangingPunct="1"/>
              <a:t>8</a:t>
            </a:fld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18435" name="Rectangle 2">
            <a:extLst>
              <a:ext uri="{FF2B5EF4-FFF2-40B4-BE49-F238E27FC236}">
                <a16:creationId xmlns:a16="http://schemas.microsoft.com/office/drawing/2014/main" id="{93B0DB26-63F0-404C-BECC-8FE041CA203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6" name="Rectangle 3">
            <a:extLst>
              <a:ext uri="{FF2B5EF4-FFF2-40B4-BE49-F238E27FC236}">
                <a16:creationId xmlns:a16="http://schemas.microsoft.com/office/drawing/2014/main" id="{965863AF-5CAC-4B6D-AFFA-7A6665E3395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>
            <a:extLst>
              <a:ext uri="{FF2B5EF4-FFF2-40B4-BE49-F238E27FC236}">
                <a16:creationId xmlns:a16="http://schemas.microsoft.com/office/drawing/2014/main" id="{D0EF9F9B-6E44-40FE-A2BE-1796B2A5BB0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5FD2396E-EF4E-4139-BC9E-55BD2833FD8A}" type="slidenum">
              <a:rPr lang="en-US" altLang="en-US">
                <a:latin typeface="Arial" panose="020B0604020202020204" pitchFamily="34" charset="0"/>
              </a:rPr>
              <a:pPr eaLnBrk="1" hangingPunct="1"/>
              <a:t>9</a:t>
            </a:fld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19459" name="Rectangle 2">
            <a:extLst>
              <a:ext uri="{FF2B5EF4-FFF2-40B4-BE49-F238E27FC236}">
                <a16:creationId xmlns:a16="http://schemas.microsoft.com/office/drawing/2014/main" id="{8CBD8C8D-DE1D-4808-A3DD-7173DFF2AB1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60" name="Rectangle 3">
            <a:extLst>
              <a:ext uri="{FF2B5EF4-FFF2-40B4-BE49-F238E27FC236}">
                <a16:creationId xmlns:a16="http://schemas.microsoft.com/office/drawing/2014/main" id="{06165896-84DE-4FFF-8EEC-6014435DF04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EBE877-8059-44B9-AC94-61D2661BF944}" type="datetimeFigureOut">
              <a:rPr lang="en-US" smtClean="0"/>
              <a:t>2/23/2021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FC202385-CFE3-4673-ADE3-D8777274CC6D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358886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EBE877-8059-44B9-AC94-61D2661BF944}" type="datetimeFigureOut">
              <a:rPr lang="en-US" smtClean="0"/>
              <a:t>2/23/2021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202385-CFE3-4673-ADE3-D8777274CC6D}" type="slidenum">
              <a:rPr lang="en-US" smtClean="0"/>
              <a:t>‹#›</a:t>
            </a:fld>
            <a:endParaRPr lang="en-US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318515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EBE877-8059-44B9-AC94-61D2661BF944}" type="datetimeFigureOut">
              <a:rPr lang="en-US" smtClean="0"/>
              <a:t>2/23/2021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202385-CFE3-4673-ADE3-D8777274CC6D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4894061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609600" y="381000"/>
            <a:ext cx="10972800" cy="5715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C9B8BC8-E5B2-4F33-9DCA-D274BC8E089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09600" y="6245225"/>
            <a:ext cx="28448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13D515F-B5A0-41AC-9F9E-113712E2F1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65600" y="6245225"/>
            <a:ext cx="38608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4B99B7C-CD8D-4908-9458-2E58B87BDE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37600" y="6245225"/>
            <a:ext cx="2844800" cy="476250"/>
          </a:xfrm>
        </p:spPr>
        <p:txBody>
          <a:bodyPr/>
          <a:lstStyle>
            <a:lvl1pPr>
              <a:defRPr/>
            </a:lvl1pPr>
          </a:lstStyle>
          <a:p>
            <a:fld id="{A897E521-EFCE-43E9-9EAA-028A7C67F27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685267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EBE877-8059-44B9-AC94-61D2661BF944}" type="datetimeFigureOut">
              <a:rPr lang="en-US" smtClean="0"/>
              <a:t>2/23/2021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202385-CFE3-4673-ADE3-D8777274CC6D}" type="slidenum">
              <a:rPr lang="en-US" smtClean="0"/>
              <a:t>‹#›</a:t>
            </a:fld>
            <a:endParaRPr lang="en-US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98338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EBE877-8059-44B9-AC94-61D2661BF944}" type="datetimeFigureOut">
              <a:rPr lang="en-US" smtClean="0"/>
              <a:t>2/23/2021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202385-CFE3-4673-ADE3-D8777274CC6D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138309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EBE877-8059-44B9-AC94-61D2661BF944}" type="datetimeFigureOut">
              <a:rPr lang="en-US" smtClean="0"/>
              <a:t>2/23/2021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202385-CFE3-4673-ADE3-D8777274CC6D}" type="slidenum">
              <a:rPr lang="en-US" smtClean="0"/>
              <a:t>‹#›</a:t>
            </a:fld>
            <a:endParaRPr lang="en-US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829476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EBE877-8059-44B9-AC94-61D2661BF944}" type="datetimeFigureOut">
              <a:rPr lang="en-US" smtClean="0"/>
              <a:t>2/23/2021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202385-CFE3-4673-ADE3-D8777274CC6D}" type="slidenum">
              <a:rPr lang="en-US" smtClean="0"/>
              <a:t>‹#›</a:t>
            </a:fld>
            <a:endParaRPr lang="en-US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081403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EBE877-8059-44B9-AC94-61D2661BF944}" type="datetimeFigureOut">
              <a:rPr lang="en-US" smtClean="0"/>
              <a:t>2/23/2021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202385-CFE3-4673-ADE3-D8777274CC6D}" type="slidenum">
              <a:rPr lang="en-US" smtClean="0"/>
              <a:t>‹#›</a:t>
            </a:fld>
            <a:endParaRPr lang="en-US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415212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EBE877-8059-44B9-AC94-61D2661BF944}" type="datetimeFigureOut">
              <a:rPr lang="en-US" smtClean="0"/>
              <a:t>2/23/2021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202385-CFE3-4673-ADE3-D8777274CC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07797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EBE877-8059-44B9-AC94-61D2661BF944}" type="datetimeFigureOut">
              <a:rPr lang="en-US" smtClean="0"/>
              <a:t>2/23/2021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202385-CFE3-4673-ADE3-D8777274CC6D}" type="slidenum">
              <a:rPr lang="en-US" smtClean="0"/>
              <a:t>‹#›</a:t>
            </a:fld>
            <a:endParaRPr lang="en-US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953804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6AEBE877-8059-44B9-AC94-61D2661BF944}" type="datetimeFigureOut">
              <a:rPr lang="en-US" smtClean="0"/>
              <a:t>2/23/2021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202385-CFE3-4673-ADE3-D8777274CC6D}" type="slidenum">
              <a:rPr lang="en-US" smtClean="0"/>
              <a:t>‹#›</a:t>
            </a:fld>
            <a:endParaRPr lang="en-US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504664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EBE877-8059-44B9-AC94-61D2661BF944}" type="datetimeFigureOut">
              <a:rPr lang="en-US" smtClean="0"/>
              <a:t>2/23/2021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FC202385-CFE3-4673-ADE3-D8777274CC6D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10582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fif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7" Type="http://schemas.openxmlformats.org/officeDocument/2006/relationships/image" Target="../media/image9.png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gif"/><Relationship Id="rId5" Type="http://schemas.openxmlformats.org/officeDocument/2006/relationships/image" Target="../media/image7.gif"/><Relationship Id="rId4" Type="http://schemas.openxmlformats.org/officeDocument/2006/relationships/image" Target="../media/image6.gi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audio" Target="../media/audio3.wav"/><Relationship Id="rId4" Type="http://schemas.openxmlformats.org/officeDocument/2006/relationships/audio" Target="../media/audio2.wav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5" Type="http://schemas.openxmlformats.org/officeDocument/2006/relationships/audio" Target="../media/audio3.wav"/><Relationship Id="rId4" Type="http://schemas.openxmlformats.org/officeDocument/2006/relationships/audio" Target="../media/audio2.wav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5" Type="http://schemas.openxmlformats.org/officeDocument/2006/relationships/audio" Target="../media/audio3.wav"/><Relationship Id="rId4" Type="http://schemas.openxmlformats.org/officeDocument/2006/relationships/audio" Target="../media/audio2.wav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A26ED214-E69B-49BA-8C8A-7CCD118BA03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149" name="WordArt 10">
            <a:extLst>
              <a:ext uri="{FF2B5EF4-FFF2-40B4-BE49-F238E27FC236}">
                <a16:creationId xmlns:a16="http://schemas.microsoft.com/office/drawing/2014/main" id="{4BBC668C-900D-47B0-960E-EA365F141A08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4527928" y="1837316"/>
            <a:ext cx="3136137" cy="6191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sz="1200" b="1" kern="10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</a:rPr>
              <a:t>TOÁN</a:t>
            </a:r>
          </a:p>
        </p:txBody>
      </p:sp>
      <p:sp>
        <p:nvSpPr>
          <p:cNvPr id="6150" name="WordArt 11">
            <a:extLst>
              <a:ext uri="{FF2B5EF4-FFF2-40B4-BE49-F238E27FC236}">
                <a16:creationId xmlns:a16="http://schemas.microsoft.com/office/drawing/2014/main" id="{34992D2A-2ECF-438B-9A5F-FF383C250116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1766886" y="2913569"/>
            <a:ext cx="8658224" cy="106521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sz="1200" b="1" kern="10" dirty="0">
                <a:ln w="0"/>
                <a:solidFill>
                  <a:srgbClr val="01BCFF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</a:rPr>
              <a:t>TIẾT 112- LUYỆN TẬP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9B334BA-F803-4437-8AA3-E075F8A9F3E9}"/>
              </a:ext>
            </a:extLst>
          </p:cNvPr>
          <p:cNvSpPr txBox="1"/>
          <p:nvPr/>
        </p:nvSpPr>
        <p:spPr>
          <a:xfrm>
            <a:off x="4119560" y="4210052"/>
            <a:ext cx="395287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(SGK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trang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116)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6325" name="Picture 5" descr="Bellcoll">
            <a:extLst>
              <a:ext uri="{FF2B5EF4-FFF2-40B4-BE49-F238E27FC236}">
                <a16:creationId xmlns:a16="http://schemas.microsoft.com/office/drawing/2014/main" id="{AB7A8D38-53CB-47A4-8C39-F868D96C10B9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0200" y="990600"/>
            <a:ext cx="13716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5363" name="Group 6">
            <a:extLst>
              <a:ext uri="{FF2B5EF4-FFF2-40B4-BE49-F238E27FC236}">
                <a16:creationId xmlns:a16="http://schemas.microsoft.com/office/drawing/2014/main" id="{98AA95D2-F05E-44C1-8985-F2FF7016933D}"/>
              </a:ext>
            </a:extLst>
          </p:cNvPr>
          <p:cNvGrpSpPr>
            <a:grpSpLocks/>
          </p:cNvGrpSpPr>
          <p:nvPr/>
        </p:nvGrpSpPr>
        <p:grpSpPr bwMode="auto">
          <a:xfrm rot="5400000">
            <a:off x="9578182" y="-175418"/>
            <a:ext cx="731837" cy="1295400"/>
            <a:chOff x="240" y="132"/>
            <a:chExt cx="2352" cy="2412"/>
          </a:xfrm>
        </p:grpSpPr>
        <p:sp>
          <p:nvSpPr>
            <p:cNvPr id="15391" name="Freeform 7">
              <a:extLst>
                <a:ext uri="{FF2B5EF4-FFF2-40B4-BE49-F238E27FC236}">
                  <a16:creationId xmlns:a16="http://schemas.microsoft.com/office/drawing/2014/main" id="{83FA6B89-1AFD-4874-A3E1-A17FCC8DA839}"/>
                </a:ext>
              </a:extLst>
            </p:cNvPr>
            <p:cNvSpPr>
              <a:spLocks/>
            </p:cNvSpPr>
            <p:nvPr/>
          </p:nvSpPr>
          <p:spPr bwMode="auto">
            <a:xfrm rot="-3872960">
              <a:off x="404" y="144"/>
              <a:ext cx="228" cy="459"/>
            </a:xfrm>
            <a:custGeom>
              <a:avLst/>
              <a:gdLst>
                <a:gd name="T0" fmla="*/ 47 w 456"/>
                <a:gd name="T1" fmla="*/ 374 h 919"/>
                <a:gd name="T2" fmla="*/ 48 w 456"/>
                <a:gd name="T3" fmla="*/ 333 h 919"/>
                <a:gd name="T4" fmla="*/ 38 w 456"/>
                <a:gd name="T5" fmla="*/ 311 h 919"/>
                <a:gd name="T6" fmla="*/ 26 w 456"/>
                <a:gd name="T7" fmla="*/ 290 h 919"/>
                <a:gd name="T8" fmla="*/ 12 w 456"/>
                <a:gd name="T9" fmla="*/ 267 h 919"/>
                <a:gd name="T10" fmla="*/ 1 w 456"/>
                <a:gd name="T11" fmla="*/ 223 h 919"/>
                <a:gd name="T12" fmla="*/ 8 w 456"/>
                <a:gd name="T13" fmla="*/ 198 h 919"/>
                <a:gd name="T14" fmla="*/ 19 w 456"/>
                <a:gd name="T15" fmla="*/ 178 h 919"/>
                <a:gd name="T16" fmla="*/ 27 w 456"/>
                <a:gd name="T17" fmla="*/ 191 h 919"/>
                <a:gd name="T18" fmla="*/ 37 w 456"/>
                <a:gd name="T19" fmla="*/ 214 h 919"/>
                <a:gd name="T20" fmla="*/ 61 w 456"/>
                <a:gd name="T21" fmla="*/ 208 h 919"/>
                <a:gd name="T22" fmla="*/ 55 w 456"/>
                <a:gd name="T23" fmla="*/ 176 h 919"/>
                <a:gd name="T24" fmla="*/ 37 w 456"/>
                <a:gd name="T25" fmla="*/ 145 h 919"/>
                <a:gd name="T26" fmla="*/ 32 w 456"/>
                <a:gd name="T27" fmla="*/ 113 h 919"/>
                <a:gd name="T28" fmla="*/ 60 w 456"/>
                <a:gd name="T29" fmla="*/ 112 h 919"/>
                <a:gd name="T30" fmla="*/ 77 w 456"/>
                <a:gd name="T31" fmla="*/ 143 h 919"/>
                <a:gd name="T32" fmla="*/ 91 w 456"/>
                <a:gd name="T33" fmla="*/ 139 h 919"/>
                <a:gd name="T34" fmla="*/ 83 w 456"/>
                <a:gd name="T35" fmla="*/ 110 h 919"/>
                <a:gd name="T36" fmla="*/ 76 w 456"/>
                <a:gd name="T37" fmla="*/ 93 h 919"/>
                <a:gd name="T38" fmla="*/ 70 w 456"/>
                <a:gd name="T39" fmla="*/ 72 h 919"/>
                <a:gd name="T40" fmla="*/ 62 w 456"/>
                <a:gd name="T41" fmla="*/ 36 h 919"/>
                <a:gd name="T42" fmla="*/ 93 w 456"/>
                <a:gd name="T43" fmla="*/ 35 h 919"/>
                <a:gd name="T44" fmla="*/ 102 w 456"/>
                <a:gd name="T45" fmla="*/ 62 h 919"/>
                <a:gd name="T46" fmla="*/ 109 w 456"/>
                <a:gd name="T47" fmla="*/ 92 h 919"/>
                <a:gd name="T48" fmla="*/ 114 w 456"/>
                <a:gd name="T49" fmla="*/ 97 h 919"/>
                <a:gd name="T50" fmla="*/ 114 w 456"/>
                <a:gd name="T51" fmla="*/ 16 h 919"/>
                <a:gd name="T52" fmla="*/ 137 w 456"/>
                <a:gd name="T53" fmla="*/ 0 h 919"/>
                <a:gd name="T54" fmla="*/ 151 w 456"/>
                <a:gd name="T55" fmla="*/ 25 h 919"/>
                <a:gd name="T56" fmla="*/ 143 w 456"/>
                <a:gd name="T57" fmla="*/ 50 h 919"/>
                <a:gd name="T58" fmla="*/ 188 w 456"/>
                <a:gd name="T59" fmla="*/ 54 h 919"/>
                <a:gd name="T60" fmla="*/ 176 w 456"/>
                <a:gd name="T61" fmla="*/ 71 h 919"/>
                <a:gd name="T62" fmla="*/ 142 w 456"/>
                <a:gd name="T63" fmla="*/ 97 h 919"/>
                <a:gd name="T64" fmla="*/ 202 w 456"/>
                <a:gd name="T65" fmla="*/ 110 h 919"/>
                <a:gd name="T66" fmla="*/ 203 w 456"/>
                <a:gd name="T67" fmla="*/ 129 h 919"/>
                <a:gd name="T68" fmla="*/ 145 w 456"/>
                <a:gd name="T69" fmla="*/ 156 h 919"/>
                <a:gd name="T70" fmla="*/ 145 w 456"/>
                <a:gd name="T71" fmla="*/ 180 h 919"/>
                <a:gd name="T72" fmla="*/ 195 w 456"/>
                <a:gd name="T73" fmla="*/ 164 h 919"/>
                <a:gd name="T74" fmla="*/ 228 w 456"/>
                <a:gd name="T75" fmla="*/ 186 h 919"/>
                <a:gd name="T76" fmla="*/ 216 w 456"/>
                <a:gd name="T77" fmla="*/ 211 h 919"/>
                <a:gd name="T78" fmla="*/ 137 w 456"/>
                <a:gd name="T79" fmla="*/ 227 h 919"/>
                <a:gd name="T80" fmla="*/ 158 w 456"/>
                <a:gd name="T81" fmla="*/ 239 h 919"/>
                <a:gd name="T82" fmla="*/ 192 w 456"/>
                <a:gd name="T83" fmla="*/ 250 h 919"/>
                <a:gd name="T84" fmla="*/ 186 w 456"/>
                <a:gd name="T85" fmla="*/ 275 h 919"/>
                <a:gd name="T86" fmla="*/ 173 w 456"/>
                <a:gd name="T87" fmla="*/ 299 h 919"/>
                <a:gd name="T88" fmla="*/ 157 w 456"/>
                <a:gd name="T89" fmla="*/ 322 h 919"/>
                <a:gd name="T90" fmla="*/ 128 w 456"/>
                <a:gd name="T91" fmla="*/ 339 h 919"/>
                <a:gd name="T92" fmla="*/ 86 w 456"/>
                <a:gd name="T93" fmla="*/ 364 h 919"/>
                <a:gd name="T94" fmla="*/ 172 w 456"/>
                <a:gd name="T95" fmla="*/ 258 h 919"/>
                <a:gd name="T96" fmla="*/ 190 w 456"/>
                <a:gd name="T97" fmla="*/ 122 h 919"/>
                <a:gd name="T98" fmla="*/ 125 w 456"/>
                <a:gd name="T99" fmla="*/ 90 h 919"/>
                <a:gd name="T100" fmla="*/ 92 w 456"/>
                <a:gd name="T101" fmla="*/ 229 h 919"/>
                <a:gd name="T102" fmla="*/ 71 w 456"/>
                <a:gd name="T103" fmla="*/ 339 h 919"/>
                <a:gd name="T104" fmla="*/ 65 w 456"/>
                <a:gd name="T105" fmla="*/ 374 h 919"/>
                <a:gd name="T106" fmla="*/ 57 w 456"/>
                <a:gd name="T107" fmla="*/ 394 h 919"/>
                <a:gd name="T108" fmla="*/ 47 w 456"/>
                <a:gd name="T109" fmla="*/ 411 h 919"/>
                <a:gd name="T110" fmla="*/ 33 w 456"/>
                <a:gd name="T111" fmla="*/ 430 h 919"/>
                <a:gd name="T112" fmla="*/ 14 w 456"/>
                <a:gd name="T113" fmla="*/ 454 h 919"/>
                <a:gd name="T114" fmla="*/ 39 w 456"/>
                <a:gd name="T115" fmla="*/ 390 h 919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w 456"/>
                <a:gd name="T175" fmla="*/ 0 h 919"/>
                <a:gd name="T176" fmla="*/ 456 w 456"/>
                <a:gd name="T177" fmla="*/ 919 h 919"/>
              </a:gdLst>
              <a:ahLst/>
              <a:cxnLst>
                <a:cxn ang="T116">
                  <a:pos x="T0" y="T1"/>
                </a:cxn>
                <a:cxn ang="T117">
                  <a:pos x="T2" y="T3"/>
                </a:cxn>
                <a:cxn ang="T118">
                  <a:pos x="T4" y="T5"/>
                </a:cxn>
                <a:cxn ang="T119">
                  <a:pos x="T6" y="T7"/>
                </a:cxn>
                <a:cxn ang="T120">
                  <a:pos x="T8" y="T9"/>
                </a:cxn>
                <a:cxn ang="T121">
                  <a:pos x="T10" y="T11"/>
                </a:cxn>
                <a:cxn ang="T122">
                  <a:pos x="T12" y="T13"/>
                </a:cxn>
                <a:cxn ang="T123">
                  <a:pos x="T14" y="T15"/>
                </a:cxn>
                <a:cxn ang="T124">
                  <a:pos x="T16" y="T17"/>
                </a:cxn>
                <a:cxn ang="T125">
                  <a:pos x="T18" y="T19"/>
                </a:cxn>
                <a:cxn ang="T126">
                  <a:pos x="T20" y="T21"/>
                </a:cxn>
                <a:cxn ang="T127">
                  <a:pos x="T22" y="T23"/>
                </a:cxn>
                <a:cxn ang="T128">
                  <a:pos x="T24" y="T25"/>
                </a:cxn>
                <a:cxn ang="T129">
                  <a:pos x="T26" y="T27"/>
                </a:cxn>
                <a:cxn ang="T130">
                  <a:pos x="T28" y="T29"/>
                </a:cxn>
                <a:cxn ang="T131">
                  <a:pos x="T30" y="T31"/>
                </a:cxn>
                <a:cxn ang="T132">
                  <a:pos x="T32" y="T33"/>
                </a:cxn>
                <a:cxn ang="T133">
                  <a:pos x="T34" y="T35"/>
                </a:cxn>
                <a:cxn ang="T134">
                  <a:pos x="T36" y="T37"/>
                </a:cxn>
                <a:cxn ang="T135">
                  <a:pos x="T38" y="T39"/>
                </a:cxn>
                <a:cxn ang="T136">
                  <a:pos x="T40" y="T41"/>
                </a:cxn>
                <a:cxn ang="T137">
                  <a:pos x="T42" y="T43"/>
                </a:cxn>
                <a:cxn ang="T138">
                  <a:pos x="T44" y="T45"/>
                </a:cxn>
                <a:cxn ang="T139">
                  <a:pos x="T46" y="T47"/>
                </a:cxn>
                <a:cxn ang="T140">
                  <a:pos x="T48" y="T49"/>
                </a:cxn>
                <a:cxn ang="T141">
                  <a:pos x="T50" y="T51"/>
                </a:cxn>
                <a:cxn ang="T142">
                  <a:pos x="T52" y="T53"/>
                </a:cxn>
                <a:cxn ang="T143">
                  <a:pos x="T54" y="T55"/>
                </a:cxn>
                <a:cxn ang="T144">
                  <a:pos x="T56" y="T57"/>
                </a:cxn>
                <a:cxn ang="T145">
                  <a:pos x="T58" y="T59"/>
                </a:cxn>
                <a:cxn ang="T146">
                  <a:pos x="T60" y="T61"/>
                </a:cxn>
                <a:cxn ang="T147">
                  <a:pos x="T62" y="T63"/>
                </a:cxn>
                <a:cxn ang="T148">
                  <a:pos x="T64" y="T65"/>
                </a:cxn>
                <a:cxn ang="T149">
                  <a:pos x="T66" y="T67"/>
                </a:cxn>
                <a:cxn ang="T150">
                  <a:pos x="T68" y="T69"/>
                </a:cxn>
                <a:cxn ang="T151">
                  <a:pos x="T70" y="T71"/>
                </a:cxn>
                <a:cxn ang="T152">
                  <a:pos x="T72" y="T73"/>
                </a:cxn>
                <a:cxn ang="T153">
                  <a:pos x="T74" y="T75"/>
                </a:cxn>
                <a:cxn ang="T154">
                  <a:pos x="T76" y="T77"/>
                </a:cxn>
                <a:cxn ang="T155">
                  <a:pos x="T78" y="T79"/>
                </a:cxn>
                <a:cxn ang="T156">
                  <a:pos x="T80" y="T81"/>
                </a:cxn>
                <a:cxn ang="T157">
                  <a:pos x="T82" y="T83"/>
                </a:cxn>
                <a:cxn ang="T158">
                  <a:pos x="T84" y="T85"/>
                </a:cxn>
                <a:cxn ang="T159">
                  <a:pos x="T86" y="T87"/>
                </a:cxn>
                <a:cxn ang="T160">
                  <a:pos x="T88" y="T89"/>
                </a:cxn>
                <a:cxn ang="T161">
                  <a:pos x="T90" y="T91"/>
                </a:cxn>
                <a:cxn ang="T162">
                  <a:pos x="T92" y="T93"/>
                </a:cxn>
                <a:cxn ang="T163">
                  <a:pos x="T94" y="T95"/>
                </a:cxn>
                <a:cxn ang="T164">
                  <a:pos x="T96" y="T97"/>
                </a:cxn>
                <a:cxn ang="T165">
                  <a:pos x="T98" y="T99"/>
                </a:cxn>
                <a:cxn ang="T166">
                  <a:pos x="T100" y="T101"/>
                </a:cxn>
                <a:cxn ang="T167">
                  <a:pos x="T102" y="T103"/>
                </a:cxn>
                <a:cxn ang="T168">
                  <a:pos x="T104" y="T105"/>
                </a:cxn>
                <a:cxn ang="T169">
                  <a:pos x="T106" y="T107"/>
                </a:cxn>
                <a:cxn ang="T170">
                  <a:pos x="T108" y="T109"/>
                </a:cxn>
                <a:cxn ang="T171">
                  <a:pos x="T110" y="T111"/>
                </a:cxn>
                <a:cxn ang="T172">
                  <a:pos x="T112" y="T113"/>
                </a:cxn>
                <a:cxn ang="T173">
                  <a:pos x="T114" y="T115"/>
                </a:cxn>
              </a:cxnLst>
              <a:rect l="T174" t="T175" r="T176" b="T177"/>
              <a:pathLst>
                <a:path w="456" h="919">
                  <a:moveTo>
                    <a:pt x="78" y="780"/>
                  </a:moveTo>
                  <a:lnTo>
                    <a:pt x="80" y="778"/>
                  </a:lnTo>
                  <a:lnTo>
                    <a:pt x="83" y="770"/>
                  </a:lnTo>
                  <a:lnTo>
                    <a:pt x="87" y="763"/>
                  </a:lnTo>
                  <a:lnTo>
                    <a:pt x="91" y="757"/>
                  </a:lnTo>
                  <a:lnTo>
                    <a:pt x="93" y="749"/>
                  </a:lnTo>
                  <a:lnTo>
                    <a:pt x="95" y="740"/>
                  </a:lnTo>
                  <a:lnTo>
                    <a:pt x="99" y="719"/>
                  </a:lnTo>
                  <a:lnTo>
                    <a:pt x="99" y="694"/>
                  </a:lnTo>
                  <a:lnTo>
                    <a:pt x="99" y="681"/>
                  </a:lnTo>
                  <a:lnTo>
                    <a:pt x="97" y="673"/>
                  </a:lnTo>
                  <a:lnTo>
                    <a:pt x="95" y="666"/>
                  </a:lnTo>
                  <a:lnTo>
                    <a:pt x="93" y="658"/>
                  </a:lnTo>
                  <a:lnTo>
                    <a:pt x="89" y="650"/>
                  </a:lnTo>
                  <a:lnTo>
                    <a:pt x="87" y="645"/>
                  </a:lnTo>
                  <a:lnTo>
                    <a:pt x="83" y="637"/>
                  </a:lnTo>
                  <a:lnTo>
                    <a:pt x="80" y="630"/>
                  </a:lnTo>
                  <a:lnTo>
                    <a:pt x="76" y="622"/>
                  </a:lnTo>
                  <a:lnTo>
                    <a:pt x="72" y="614"/>
                  </a:lnTo>
                  <a:lnTo>
                    <a:pt x="66" y="607"/>
                  </a:lnTo>
                  <a:lnTo>
                    <a:pt x="63" y="601"/>
                  </a:lnTo>
                  <a:lnTo>
                    <a:pt x="59" y="593"/>
                  </a:lnTo>
                  <a:lnTo>
                    <a:pt x="55" y="588"/>
                  </a:lnTo>
                  <a:lnTo>
                    <a:pt x="51" y="580"/>
                  </a:lnTo>
                  <a:lnTo>
                    <a:pt x="47" y="574"/>
                  </a:lnTo>
                  <a:lnTo>
                    <a:pt x="44" y="569"/>
                  </a:lnTo>
                  <a:lnTo>
                    <a:pt x="36" y="557"/>
                  </a:lnTo>
                  <a:lnTo>
                    <a:pt x="34" y="552"/>
                  </a:lnTo>
                  <a:lnTo>
                    <a:pt x="30" y="544"/>
                  </a:lnTo>
                  <a:lnTo>
                    <a:pt x="23" y="535"/>
                  </a:lnTo>
                  <a:lnTo>
                    <a:pt x="17" y="523"/>
                  </a:lnTo>
                  <a:lnTo>
                    <a:pt x="13" y="512"/>
                  </a:lnTo>
                  <a:lnTo>
                    <a:pt x="7" y="502"/>
                  </a:lnTo>
                  <a:lnTo>
                    <a:pt x="4" y="491"/>
                  </a:lnTo>
                  <a:lnTo>
                    <a:pt x="0" y="470"/>
                  </a:lnTo>
                  <a:lnTo>
                    <a:pt x="2" y="447"/>
                  </a:lnTo>
                  <a:lnTo>
                    <a:pt x="4" y="436"/>
                  </a:lnTo>
                  <a:lnTo>
                    <a:pt x="6" y="426"/>
                  </a:lnTo>
                  <a:lnTo>
                    <a:pt x="7" y="420"/>
                  </a:lnTo>
                  <a:lnTo>
                    <a:pt x="9" y="415"/>
                  </a:lnTo>
                  <a:lnTo>
                    <a:pt x="11" y="405"/>
                  </a:lnTo>
                  <a:lnTo>
                    <a:pt x="15" y="396"/>
                  </a:lnTo>
                  <a:lnTo>
                    <a:pt x="19" y="388"/>
                  </a:lnTo>
                  <a:lnTo>
                    <a:pt x="23" y="381"/>
                  </a:lnTo>
                  <a:lnTo>
                    <a:pt x="26" y="375"/>
                  </a:lnTo>
                  <a:lnTo>
                    <a:pt x="30" y="369"/>
                  </a:lnTo>
                  <a:lnTo>
                    <a:pt x="32" y="363"/>
                  </a:lnTo>
                  <a:lnTo>
                    <a:pt x="38" y="356"/>
                  </a:lnTo>
                  <a:lnTo>
                    <a:pt x="44" y="348"/>
                  </a:lnTo>
                  <a:lnTo>
                    <a:pt x="45" y="352"/>
                  </a:lnTo>
                  <a:lnTo>
                    <a:pt x="47" y="362"/>
                  </a:lnTo>
                  <a:lnTo>
                    <a:pt x="49" y="367"/>
                  </a:lnTo>
                  <a:lnTo>
                    <a:pt x="51" y="375"/>
                  </a:lnTo>
                  <a:lnTo>
                    <a:pt x="53" y="382"/>
                  </a:lnTo>
                  <a:lnTo>
                    <a:pt x="55" y="390"/>
                  </a:lnTo>
                  <a:lnTo>
                    <a:pt x="59" y="398"/>
                  </a:lnTo>
                  <a:lnTo>
                    <a:pt x="63" y="405"/>
                  </a:lnTo>
                  <a:lnTo>
                    <a:pt x="64" y="413"/>
                  </a:lnTo>
                  <a:lnTo>
                    <a:pt x="70" y="420"/>
                  </a:lnTo>
                  <a:lnTo>
                    <a:pt x="74" y="428"/>
                  </a:lnTo>
                  <a:lnTo>
                    <a:pt x="78" y="432"/>
                  </a:lnTo>
                  <a:lnTo>
                    <a:pt x="89" y="440"/>
                  </a:lnTo>
                  <a:lnTo>
                    <a:pt x="99" y="441"/>
                  </a:lnTo>
                  <a:lnTo>
                    <a:pt x="108" y="436"/>
                  </a:lnTo>
                  <a:lnTo>
                    <a:pt x="116" y="428"/>
                  </a:lnTo>
                  <a:lnTo>
                    <a:pt x="122" y="417"/>
                  </a:lnTo>
                  <a:lnTo>
                    <a:pt x="123" y="403"/>
                  </a:lnTo>
                  <a:lnTo>
                    <a:pt x="123" y="388"/>
                  </a:lnTo>
                  <a:lnTo>
                    <a:pt x="122" y="373"/>
                  </a:lnTo>
                  <a:lnTo>
                    <a:pt x="118" y="365"/>
                  </a:lnTo>
                  <a:lnTo>
                    <a:pt x="114" y="360"/>
                  </a:lnTo>
                  <a:lnTo>
                    <a:pt x="110" y="352"/>
                  </a:lnTo>
                  <a:lnTo>
                    <a:pt x="106" y="344"/>
                  </a:lnTo>
                  <a:lnTo>
                    <a:pt x="99" y="335"/>
                  </a:lnTo>
                  <a:lnTo>
                    <a:pt x="93" y="325"/>
                  </a:lnTo>
                  <a:lnTo>
                    <a:pt x="87" y="314"/>
                  </a:lnTo>
                  <a:lnTo>
                    <a:pt x="80" y="303"/>
                  </a:lnTo>
                  <a:lnTo>
                    <a:pt x="74" y="291"/>
                  </a:lnTo>
                  <a:lnTo>
                    <a:pt x="70" y="282"/>
                  </a:lnTo>
                  <a:lnTo>
                    <a:pt x="64" y="270"/>
                  </a:lnTo>
                  <a:lnTo>
                    <a:pt x="63" y="259"/>
                  </a:lnTo>
                  <a:lnTo>
                    <a:pt x="59" y="238"/>
                  </a:lnTo>
                  <a:lnTo>
                    <a:pt x="61" y="230"/>
                  </a:lnTo>
                  <a:lnTo>
                    <a:pt x="63" y="227"/>
                  </a:lnTo>
                  <a:lnTo>
                    <a:pt x="64" y="223"/>
                  </a:lnTo>
                  <a:lnTo>
                    <a:pt x="70" y="215"/>
                  </a:lnTo>
                  <a:lnTo>
                    <a:pt x="80" y="210"/>
                  </a:lnTo>
                  <a:lnTo>
                    <a:pt x="99" y="208"/>
                  </a:lnTo>
                  <a:lnTo>
                    <a:pt x="114" y="215"/>
                  </a:lnTo>
                  <a:lnTo>
                    <a:pt x="120" y="225"/>
                  </a:lnTo>
                  <a:lnTo>
                    <a:pt x="127" y="232"/>
                  </a:lnTo>
                  <a:lnTo>
                    <a:pt x="133" y="244"/>
                  </a:lnTo>
                  <a:lnTo>
                    <a:pt x="139" y="253"/>
                  </a:lnTo>
                  <a:lnTo>
                    <a:pt x="144" y="265"/>
                  </a:lnTo>
                  <a:lnTo>
                    <a:pt x="150" y="276"/>
                  </a:lnTo>
                  <a:lnTo>
                    <a:pt x="154" y="286"/>
                  </a:lnTo>
                  <a:lnTo>
                    <a:pt x="160" y="295"/>
                  </a:lnTo>
                  <a:lnTo>
                    <a:pt x="169" y="306"/>
                  </a:lnTo>
                  <a:lnTo>
                    <a:pt x="180" y="306"/>
                  </a:lnTo>
                  <a:lnTo>
                    <a:pt x="184" y="301"/>
                  </a:lnTo>
                  <a:lnTo>
                    <a:pt x="184" y="291"/>
                  </a:lnTo>
                  <a:lnTo>
                    <a:pt x="182" y="278"/>
                  </a:lnTo>
                  <a:lnTo>
                    <a:pt x="180" y="270"/>
                  </a:lnTo>
                  <a:lnTo>
                    <a:pt x="179" y="261"/>
                  </a:lnTo>
                  <a:lnTo>
                    <a:pt x="175" y="251"/>
                  </a:lnTo>
                  <a:lnTo>
                    <a:pt x="173" y="242"/>
                  </a:lnTo>
                  <a:lnTo>
                    <a:pt x="169" y="230"/>
                  </a:lnTo>
                  <a:lnTo>
                    <a:pt x="165" y="221"/>
                  </a:lnTo>
                  <a:lnTo>
                    <a:pt x="163" y="215"/>
                  </a:lnTo>
                  <a:lnTo>
                    <a:pt x="160" y="210"/>
                  </a:lnTo>
                  <a:lnTo>
                    <a:pt x="160" y="204"/>
                  </a:lnTo>
                  <a:lnTo>
                    <a:pt x="156" y="198"/>
                  </a:lnTo>
                  <a:lnTo>
                    <a:pt x="154" y="192"/>
                  </a:lnTo>
                  <a:lnTo>
                    <a:pt x="152" y="187"/>
                  </a:lnTo>
                  <a:lnTo>
                    <a:pt x="150" y="181"/>
                  </a:lnTo>
                  <a:lnTo>
                    <a:pt x="148" y="175"/>
                  </a:lnTo>
                  <a:lnTo>
                    <a:pt x="144" y="162"/>
                  </a:lnTo>
                  <a:lnTo>
                    <a:pt x="142" y="156"/>
                  </a:lnTo>
                  <a:lnTo>
                    <a:pt x="141" y="151"/>
                  </a:lnTo>
                  <a:lnTo>
                    <a:pt x="139" y="145"/>
                  </a:lnTo>
                  <a:lnTo>
                    <a:pt x="137" y="139"/>
                  </a:lnTo>
                  <a:lnTo>
                    <a:pt x="133" y="130"/>
                  </a:lnTo>
                  <a:lnTo>
                    <a:pt x="131" y="118"/>
                  </a:lnTo>
                  <a:lnTo>
                    <a:pt x="127" y="107"/>
                  </a:lnTo>
                  <a:lnTo>
                    <a:pt x="123" y="88"/>
                  </a:lnTo>
                  <a:lnTo>
                    <a:pt x="123" y="73"/>
                  </a:lnTo>
                  <a:lnTo>
                    <a:pt x="125" y="59"/>
                  </a:lnTo>
                  <a:lnTo>
                    <a:pt x="131" y="50"/>
                  </a:lnTo>
                  <a:lnTo>
                    <a:pt x="142" y="44"/>
                  </a:lnTo>
                  <a:lnTo>
                    <a:pt x="163" y="48"/>
                  </a:lnTo>
                  <a:lnTo>
                    <a:pt x="179" y="61"/>
                  </a:lnTo>
                  <a:lnTo>
                    <a:pt x="186" y="71"/>
                  </a:lnTo>
                  <a:lnTo>
                    <a:pt x="192" y="84"/>
                  </a:lnTo>
                  <a:lnTo>
                    <a:pt x="196" y="95"/>
                  </a:lnTo>
                  <a:lnTo>
                    <a:pt x="198" y="103"/>
                  </a:lnTo>
                  <a:lnTo>
                    <a:pt x="199" y="111"/>
                  </a:lnTo>
                  <a:lnTo>
                    <a:pt x="201" y="116"/>
                  </a:lnTo>
                  <a:lnTo>
                    <a:pt x="203" y="124"/>
                  </a:lnTo>
                  <a:lnTo>
                    <a:pt x="205" y="132"/>
                  </a:lnTo>
                  <a:lnTo>
                    <a:pt x="207" y="139"/>
                  </a:lnTo>
                  <a:lnTo>
                    <a:pt x="213" y="168"/>
                  </a:lnTo>
                  <a:lnTo>
                    <a:pt x="213" y="173"/>
                  </a:lnTo>
                  <a:lnTo>
                    <a:pt x="215" y="181"/>
                  </a:lnTo>
                  <a:lnTo>
                    <a:pt x="217" y="185"/>
                  </a:lnTo>
                  <a:lnTo>
                    <a:pt x="217" y="190"/>
                  </a:lnTo>
                  <a:lnTo>
                    <a:pt x="220" y="200"/>
                  </a:lnTo>
                  <a:lnTo>
                    <a:pt x="224" y="208"/>
                  </a:lnTo>
                  <a:lnTo>
                    <a:pt x="228" y="210"/>
                  </a:lnTo>
                  <a:lnTo>
                    <a:pt x="228" y="204"/>
                  </a:lnTo>
                  <a:lnTo>
                    <a:pt x="228" y="194"/>
                  </a:lnTo>
                  <a:lnTo>
                    <a:pt x="226" y="168"/>
                  </a:lnTo>
                  <a:lnTo>
                    <a:pt x="222" y="133"/>
                  </a:lnTo>
                  <a:lnTo>
                    <a:pt x="220" y="97"/>
                  </a:lnTo>
                  <a:lnTo>
                    <a:pt x="222" y="61"/>
                  </a:lnTo>
                  <a:lnTo>
                    <a:pt x="224" y="46"/>
                  </a:lnTo>
                  <a:lnTo>
                    <a:pt x="228" y="33"/>
                  </a:lnTo>
                  <a:lnTo>
                    <a:pt x="232" y="25"/>
                  </a:lnTo>
                  <a:lnTo>
                    <a:pt x="234" y="21"/>
                  </a:lnTo>
                  <a:lnTo>
                    <a:pt x="243" y="14"/>
                  </a:lnTo>
                  <a:lnTo>
                    <a:pt x="251" y="8"/>
                  </a:lnTo>
                  <a:lnTo>
                    <a:pt x="258" y="4"/>
                  </a:lnTo>
                  <a:lnTo>
                    <a:pt x="274" y="0"/>
                  </a:lnTo>
                  <a:lnTo>
                    <a:pt x="295" y="4"/>
                  </a:lnTo>
                  <a:lnTo>
                    <a:pt x="300" y="12"/>
                  </a:lnTo>
                  <a:lnTo>
                    <a:pt x="304" y="19"/>
                  </a:lnTo>
                  <a:lnTo>
                    <a:pt x="306" y="31"/>
                  </a:lnTo>
                  <a:lnTo>
                    <a:pt x="304" y="42"/>
                  </a:lnTo>
                  <a:lnTo>
                    <a:pt x="302" y="50"/>
                  </a:lnTo>
                  <a:lnTo>
                    <a:pt x="300" y="56"/>
                  </a:lnTo>
                  <a:lnTo>
                    <a:pt x="296" y="67"/>
                  </a:lnTo>
                  <a:lnTo>
                    <a:pt x="293" y="73"/>
                  </a:lnTo>
                  <a:lnTo>
                    <a:pt x="291" y="78"/>
                  </a:lnTo>
                  <a:lnTo>
                    <a:pt x="289" y="88"/>
                  </a:lnTo>
                  <a:lnTo>
                    <a:pt x="285" y="101"/>
                  </a:lnTo>
                  <a:lnTo>
                    <a:pt x="289" y="105"/>
                  </a:lnTo>
                  <a:lnTo>
                    <a:pt x="295" y="105"/>
                  </a:lnTo>
                  <a:lnTo>
                    <a:pt x="319" y="101"/>
                  </a:lnTo>
                  <a:lnTo>
                    <a:pt x="352" y="99"/>
                  </a:lnTo>
                  <a:lnTo>
                    <a:pt x="374" y="105"/>
                  </a:lnTo>
                  <a:lnTo>
                    <a:pt x="376" y="109"/>
                  </a:lnTo>
                  <a:lnTo>
                    <a:pt x="376" y="113"/>
                  </a:lnTo>
                  <a:lnTo>
                    <a:pt x="376" y="118"/>
                  </a:lnTo>
                  <a:lnTo>
                    <a:pt x="371" y="126"/>
                  </a:lnTo>
                  <a:lnTo>
                    <a:pt x="365" y="132"/>
                  </a:lnTo>
                  <a:lnTo>
                    <a:pt x="357" y="137"/>
                  </a:lnTo>
                  <a:lnTo>
                    <a:pt x="352" y="143"/>
                  </a:lnTo>
                  <a:lnTo>
                    <a:pt x="344" y="149"/>
                  </a:lnTo>
                  <a:lnTo>
                    <a:pt x="327" y="158"/>
                  </a:lnTo>
                  <a:lnTo>
                    <a:pt x="312" y="168"/>
                  </a:lnTo>
                  <a:lnTo>
                    <a:pt x="298" y="175"/>
                  </a:lnTo>
                  <a:lnTo>
                    <a:pt x="289" y="185"/>
                  </a:lnTo>
                  <a:lnTo>
                    <a:pt x="283" y="194"/>
                  </a:lnTo>
                  <a:lnTo>
                    <a:pt x="283" y="204"/>
                  </a:lnTo>
                  <a:lnTo>
                    <a:pt x="287" y="210"/>
                  </a:lnTo>
                  <a:lnTo>
                    <a:pt x="293" y="213"/>
                  </a:lnTo>
                  <a:lnTo>
                    <a:pt x="310" y="217"/>
                  </a:lnTo>
                  <a:lnTo>
                    <a:pt x="357" y="217"/>
                  </a:lnTo>
                  <a:lnTo>
                    <a:pt x="403" y="221"/>
                  </a:lnTo>
                  <a:lnTo>
                    <a:pt x="416" y="227"/>
                  </a:lnTo>
                  <a:lnTo>
                    <a:pt x="418" y="232"/>
                  </a:lnTo>
                  <a:lnTo>
                    <a:pt x="418" y="240"/>
                  </a:lnTo>
                  <a:lnTo>
                    <a:pt x="416" y="248"/>
                  </a:lnTo>
                  <a:lnTo>
                    <a:pt x="410" y="253"/>
                  </a:lnTo>
                  <a:lnTo>
                    <a:pt x="405" y="259"/>
                  </a:lnTo>
                  <a:lnTo>
                    <a:pt x="397" y="263"/>
                  </a:lnTo>
                  <a:lnTo>
                    <a:pt x="380" y="272"/>
                  </a:lnTo>
                  <a:lnTo>
                    <a:pt x="359" y="278"/>
                  </a:lnTo>
                  <a:lnTo>
                    <a:pt x="338" y="286"/>
                  </a:lnTo>
                  <a:lnTo>
                    <a:pt x="319" y="293"/>
                  </a:lnTo>
                  <a:lnTo>
                    <a:pt x="289" y="312"/>
                  </a:lnTo>
                  <a:lnTo>
                    <a:pt x="283" y="324"/>
                  </a:lnTo>
                  <a:lnTo>
                    <a:pt x="279" y="335"/>
                  </a:lnTo>
                  <a:lnTo>
                    <a:pt x="279" y="344"/>
                  </a:lnTo>
                  <a:lnTo>
                    <a:pt x="279" y="348"/>
                  </a:lnTo>
                  <a:lnTo>
                    <a:pt x="283" y="352"/>
                  </a:lnTo>
                  <a:lnTo>
                    <a:pt x="289" y="360"/>
                  </a:lnTo>
                  <a:lnTo>
                    <a:pt x="300" y="363"/>
                  </a:lnTo>
                  <a:lnTo>
                    <a:pt x="329" y="362"/>
                  </a:lnTo>
                  <a:lnTo>
                    <a:pt x="357" y="350"/>
                  </a:lnTo>
                  <a:lnTo>
                    <a:pt x="369" y="343"/>
                  </a:lnTo>
                  <a:lnTo>
                    <a:pt x="378" y="335"/>
                  </a:lnTo>
                  <a:lnTo>
                    <a:pt x="390" y="329"/>
                  </a:lnTo>
                  <a:lnTo>
                    <a:pt x="401" y="325"/>
                  </a:lnTo>
                  <a:lnTo>
                    <a:pt x="428" y="322"/>
                  </a:lnTo>
                  <a:lnTo>
                    <a:pt x="443" y="327"/>
                  </a:lnTo>
                  <a:lnTo>
                    <a:pt x="452" y="339"/>
                  </a:lnTo>
                  <a:lnTo>
                    <a:pt x="456" y="354"/>
                  </a:lnTo>
                  <a:lnTo>
                    <a:pt x="456" y="373"/>
                  </a:lnTo>
                  <a:lnTo>
                    <a:pt x="454" y="382"/>
                  </a:lnTo>
                  <a:lnTo>
                    <a:pt x="452" y="392"/>
                  </a:lnTo>
                  <a:lnTo>
                    <a:pt x="449" y="400"/>
                  </a:lnTo>
                  <a:lnTo>
                    <a:pt x="443" y="409"/>
                  </a:lnTo>
                  <a:lnTo>
                    <a:pt x="437" y="415"/>
                  </a:lnTo>
                  <a:lnTo>
                    <a:pt x="431" y="422"/>
                  </a:lnTo>
                  <a:lnTo>
                    <a:pt x="422" y="428"/>
                  </a:lnTo>
                  <a:lnTo>
                    <a:pt x="414" y="432"/>
                  </a:lnTo>
                  <a:lnTo>
                    <a:pt x="393" y="436"/>
                  </a:lnTo>
                  <a:lnTo>
                    <a:pt x="369" y="440"/>
                  </a:lnTo>
                  <a:lnTo>
                    <a:pt x="315" y="445"/>
                  </a:lnTo>
                  <a:lnTo>
                    <a:pt x="274" y="455"/>
                  </a:lnTo>
                  <a:lnTo>
                    <a:pt x="262" y="462"/>
                  </a:lnTo>
                  <a:lnTo>
                    <a:pt x="256" y="472"/>
                  </a:lnTo>
                  <a:lnTo>
                    <a:pt x="258" y="478"/>
                  </a:lnTo>
                  <a:lnTo>
                    <a:pt x="262" y="481"/>
                  </a:lnTo>
                  <a:lnTo>
                    <a:pt x="276" y="483"/>
                  </a:lnTo>
                  <a:lnTo>
                    <a:pt x="315" y="478"/>
                  </a:lnTo>
                  <a:lnTo>
                    <a:pt x="336" y="472"/>
                  </a:lnTo>
                  <a:lnTo>
                    <a:pt x="357" y="472"/>
                  </a:lnTo>
                  <a:lnTo>
                    <a:pt x="372" y="474"/>
                  </a:lnTo>
                  <a:lnTo>
                    <a:pt x="382" y="483"/>
                  </a:lnTo>
                  <a:lnTo>
                    <a:pt x="384" y="491"/>
                  </a:lnTo>
                  <a:lnTo>
                    <a:pt x="384" y="500"/>
                  </a:lnTo>
                  <a:lnTo>
                    <a:pt x="382" y="514"/>
                  </a:lnTo>
                  <a:lnTo>
                    <a:pt x="382" y="519"/>
                  </a:lnTo>
                  <a:lnTo>
                    <a:pt x="380" y="527"/>
                  </a:lnTo>
                  <a:lnTo>
                    <a:pt x="376" y="535"/>
                  </a:lnTo>
                  <a:lnTo>
                    <a:pt x="374" y="542"/>
                  </a:lnTo>
                  <a:lnTo>
                    <a:pt x="371" y="550"/>
                  </a:lnTo>
                  <a:lnTo>
                    <a:pt x="367" y="559"/>
                  </a:lnTo>
                  <a:lnTo>
                    <a:pt x="365" y="567"/>
                  </a:lnTo>
                  <a:lnTo>
                    <a:pt x="359" y="574"/>
                  </a:lnTo>
                  <a:lnTo>
                    <a:pt x="355" y="584"/>
                  </a:lnTo>
                  <a:lnTo>
                    <a:pt x="352" y="592"/>
                  </a:lnTo>
                  <a:lnTo>
                    <a:pt x="346" y="599"/>
                  </a:lnTo>
                  <a:lnTo>
                    <a:pt x="342" y="607"/>
                  </a:lnTo>
                  <a:lnTo>
                    <a:pt x="336" y="616"/>
                  </a:lnTo>
                  <a:lnTo>
                    <a:pt x="331" y="624"/>
                  </a:lnTo>
                  <a:lnTo>
                    <a:pt x="325" y="630"/>
                  </a:lnTo>
                  <a:lnTo>
                    <a:pt x="319" y="637"/>
                  </a:lnTo>
                  <a:lnTo>
                    <a:pt x="314" y="645"/>
                  </a:lnTo>
                  <a:lnTo>
                    <a:pt x="306" y="650"/>
                  </a:lnTo>
                  <a:lnTo>
                    <a:pt x="300" y="656"/>
                  </a:lnTo>
                  <a:lnTo>
                    <a:pt x="295" y="660"/>
                  </a:lnTo>
                  <a:lnTo>
                    <a:pt x="281" y="670"/>
                  </a:lnTo>
                  <a:lnTo>
                    <a:pt x="268" y="675"/>
                  </a:lnTo>
                  <a:lnTo>
                    <a:pt x="255" y="679"/>
                  </a:lnTo>
                  <a:lnTo>
                    <a:pt x="230" y="685"/>
                  </a:lnTo>
                  <a:lnTo>
                    <a:pt x="207" y="694"/>
                  </a:lnTo>
                  <a:lnTo>
                    <a:pt x="190" y="708"/>
                  </a:lnTo>
                  <a:lnTo>
                    <a:pt x="182" y="715"/>
                  </a:lnTo>
                  <a:lnTo>
                    <a:pt x="177" y="723"/>
                  </a:lnTo>
                  <a:lnTo>
                    <a:pt x="171" y="728"/>
                  </a:lnTo>
                  <a:lnTo>
                    <a:pt x="165" y="736"/>
                  </a:lnTo>
                  <a:lnTo>
                    <a:pt x="158" y="747"/>
                  </a:lnTo>
                  <a:lnTo>
                    <a:pt x="154" y="755"/>
                  </a:lnTo>
                  <a:lnTo>
                    <a:pt x="152" y="759"/>
                  </a:lnTo>
                  <a:lnTo>
                    <a:pt x="182" y="626"/>
                  </a:lnTo>
                  <a:lnTo>
                    <a:pt x="344" y="517"/>
                  </a:lnTo>
                  <a:lnTo>
                    <a:pt x="190" y="584"/>
                  </a:lnTo>
                  <a:lnTo>
                    <a:pt x="228" y="426"/>
                  </a:lnTo>
                  <a:lnTo>
                    <a:pt x="409" y="384"/>
                  </a:lnTo>
                  <a:lnTo>
                    <a:pt x="234" y="394"/>
                  </a:lnTo>
                  <a:lnTo>
                    <a:pt x="253" y="287"/>
                  </a:lnTo>
                  <a:lnTo>
                    <a:pt x="380" y="244"/>
                  </a:lnTo>
                  <a:lnTo>
                    <a:pt x="258" y="259"/>
                  </a:lnTo>
                  <a:lnTo>
                    <a:pt x="270" y="171"/>
                  </a:lnTo>
                  <a:lnTo>
                    <a:pt x="334" y="124"/>
                  </a:lnTo>
                  <a:lnTo>
                    <a:pt x="264" y="149"/>
                  </a:lnTo>
                  <a:lnTo>
                    <a:pt x="262" y="33"/>
                  </a:lnTo>
                  <a:lnTo>
                    <a:pt x="249" y="181"/>
                  </a:lnTo>
                  <a:lnTo>
                    <a:pt x="232" y="293"/>
                  </a:lnTo>
                  <a:lnTo>
                    <a:pt x="161" y="84"/>
                  </a:lnTo>
                  <a:lnTo>
                    <a:pt x="218" y="335"/>
                  </a:lnTo>
                  <a:lnTo>
                    <a:pt x="198" y="419"/>
                  </a:lnTo>
                  <a:lnTo>
                    <a:pt x="97" y="244"/>
                  </a:lnTo>
                  <a:lnTo>
                    <a:pt x="184" y="459"/>
                  </a:lnTo>
                  <a:lnTo>
                    <a:pt x="156" y="584"/>
                  </a:lnTo>
                  <a:lnTo>
                    <a:pt x="44" y="457"/>
                  </a:lnTo>
                  <a:lnTo>
                    <a:pt x="148" y="622"/>
                  </a:lnTo>
                  <a:lnTo>
                    <a:pt x="146" y="639"/>
                  </a:lnTo>
                  <a:lnTo>
                    <a:pt x="144" y="656"/>
                  </a:lnTo>
                  <a:lnTo>
                    <a:pt x="142" y="679"/>
                  </a:lnTo>
                  <a:lnTo>
                    <a:pt x="139" y="704"/>
                  </a:lnTo>
                  <a:lnTo>
                    <a:pt x="135" y="727"/>
                  </a:lnTo>
                  <a:lnTo>
                    <a:pt x="133" y="734"/>
                  </a:lnTo>
                  <a:lnTo>
                    <a:pt x="131" y="740"/>
                  </a:lnTo>
                  <a:lnTo>
                    <a:pt x="131" y="746"/>
                  </a:lnTo>
                  <a:lnTo>
                    <a:pt x="129" y="749"/>
                  </a:lnTo>
                  <a:lnTo>
                    <a:pt x="127" y="755"/>
                  </a:lnTo>
                  <a:lnTo>
                    <a:pt x="127" y="761"/>
                  </a:lnTo>
                  <a:lnTo>
                    <a:pt x="123" y="768"/>
                  </a:lnTo>
                  <a:lnTo>
                    <a:pt x="120" y="778"/>
                  </a:lnTo>
                  <a:lnTo>
                    <a:pt x="118" y="784"/>
                  </a:lnTo>
                  <a:lnTo>
                    <a:pt x="114" y="789"/>
                  </a:lnTo>
                  <a:lnTo>
                    <a:pt x="112" y="793"/>
                  </a:lnTo>
                  <a:lnTo>
                    <a:pt x="108" y="799"/>
                  </a:lnTo>
                  <a:lnTo>
                    <a:pt x="104" y="804"/>
                  </a:lnTo>
                  <a:lnTo>
                    <a:pt x="101" y="810"/>
                  </a:lnTo>
                  <a:lnTo>
                    <a:pt x="97" y="818"/>
                  </a:lnTo>
                  <a:lnTo>
                    <a:pt x="93" y="823"/>
                  </a:lnTo>
                  <a:lnTo>
                    <a:pt x="87" y="829"/>
                  </a:lnTo>
                  <a:lnTo>
                    <a:pt x="83" y="835"/>
                  </a:lnTo>
                  <a:lnTo>
                    <a:pt x="80" y="842"/>
                  </a:lnTo>
                  <a:lnTo>
                    <a:pt x="74" y="848"/>
                  </a:lnTo>
                  <a:lnTo>
                    <a:pt x="70" y="854"/>
                  </a:lnTo>
                  <a:lnTo>
                    <a:pt x="66" y="860"/>
                  </a:lnTo>
                  <a:lnTo>
                    <a:pt x="57" y="873"/>
                  </a:lnTo>
                  <a:lnTo>
                    <a:pt x="53" y="879"/>
                  </a:lnTo>
                  <a:lnTo>
                    <a:pt x="47" y="882"/>
                  </a:lnTo>
                  <a:lnTo>
                    <a:pt x="40" y="894"/>
                  </a:lnTo>
                  <a:lnTo>
                    <a:pt x="34" y="901"/>
                  </a:lnTo>
                  <a:lnTo>
                    <a:pt x="28" y="909"/>
                  </a:lnTo>
                  <a:lnTo>
                    <a:pt x="25" y="915"/>
                  </a:lnTo>
                  <a:lnTo>
                    <a:pt x="19" y="919"/>
                  </a:lnTo>
                  <a:lnTo>
                    <a:pt x="19" y="799"/>
                  </a:lnTo>
                  <a:lnTo>
                    <a:pt x="26" y="801"/>
                  </a:lnTo>
                  <a:lnTo>
                    <a:pt x="51" y="795"/>
                  </a:lnTo>
                  <a:lnTo>
                    <a:pt x="78" y="780"/>
                  </a:lnTo>
                  <a:close/>
                </a:path>
              </a:pathLst>
            </a:custGeom>
            <a:solidFill>
              <a:srgbClr val="FF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392" name="Freeform 8">
              <a:extLst>
                <a:ext uri="{FF2B5EF4-FFF2-40B4-BE49-F238E27FC236}">
                  <a16:creationId xmlns:a16="http://schemas.microsoft.com/office/drawing/2014/main" id="{545A4A60-F9EF-41F6-9C97-CE2942F6A513}"/>
                </a:ext>
              </a:extLst>
            </p:cNvPr>
            <p:cNvSpPr>
              <a:spLocks/>
            </p:cNvSpPr>
            <p:nvPr/>
          </p:nvSpPr>
          <p:spPr bwMode="auto">
            <a:xfrm rot="1411064">
              <a:off x="338" y="480"/>
              <a:ext cx="286" cy="407"/>
            </a:xfrm>
            <a:custGeom>
              <a:avLst/>
              <a:gdLst>
                <a:gd name="T0" fmla="*/ 228 w 572"/>
                <a:gd name="T1" fmla="*/ 72 h 813"/>
                <a:gd name="T2" fmla="*/ 216 w 572"/>
                <a:gd name="T3" fmla="*/ 111 h 813"/>
                <a:gd name="T4" fmla="*/ 219 w 572"/>
                <a:gd name="T5" fmla="*/ 135 h 813"/>
                <a:gd name="T6" fmla="*/ 226 w 572"/>
                <a:gd name="T7" fmla="*/ 158 h 813"/>
                <a:gd name="T8" fmla="*/ 232 w 572"/>
                <a:gd name="T9" fmla="*/ 184 h 813"/>
                <a:gd name="T10" fmla="*/ 231 w 572"/>
                <a:gd name="T11" fmla="*/ 229 h 813"/>
                <a:gd name="T12" fmla="*/ 218 w 572"/>
                <a:gd name="T13" fmla="*/ 252 h 813"/>
                <a:gd name="T14" fmla="*/ 201 w 572"/>
                <a:gd name="T15" fmla="*/ 269 h 813"/>
                <a:gd name="T16" fmla="*/ 198 w 572"/>
                <a:gd name="T17" fmla="*/ 254 h 813"/>
                <a:gd name="T18" fmla="*/ 194 w 572"/>
                <a:gd name="T19" fmla="*/ 229 h 813"/>
                <a:gd name="T20" fmla="*/ 169 w 572"/>
                <a:gd name="T21" fmla="*/ 227 h 813"/>
                <a:gd name="T22" fmla="*/ 166 w 572"/>
                <a:gd name="T23" fmla="*/ 261 h 813"/>
                <a:gd name="T24" fmla="*/ 174 w 572"/>
                <a:gd name="T25" fmla="*/ 294 h 813"/>
                <a:gd name="T26" fmla="*/ 171 w 572"/>
                <a:gd name="T27" fmla="*/ 327 h 813"/>
                <a:gd name="T28" fmla="*/ 143 w 572"/>
                <a:gd name="T29" fmla="*/ 320 h 813"/>
                <a:gd name="T30" fmla="*/ 135 w 572"/>
                <a:gd name="T31" fmla="*/ 286 h 813"/>
                <a:gd name="T32" fmla="*/ 120 w 572"/>
                <a:gd name="T33" fmla="*/ 285 h 813"/>
                <a:gd name="T34" fmla="*/ 121 w 572"/>
                <a:gd name="T35" fmla="*/ 316 h 813"/>
                <a:gd name="T36" fmla="*/ 123 w 572"/>
                <a:gd name="T37" fmla="*/ 334 h 813"/>
                <a:gd name="T38" fmla="*/ 124 w 572"/>
                <a:gd name="T39" fmla="*/ 356 h 813"/>
                <a:gd name="T40" fmla="*/ 121 w 572"/>
                <a:gd name="T41" fmla="*/ 393 h 813"/>
                <a:gd name="T42" fmla="*/ 92 w 572"/>
                <a:gd name="T43" fmla="*/ 385 h 813"/>
                <a:gd name="T44" fmla="*/ 90 w 572"/>
                <a:gd name="T45" fmla="*/ 357 h 813"/>
                <a:gd name="T46" fmla="*/ 92 w 572"/>
                <a:gd name="T47" fmla="*/ 326 h 813"/>
                <a:gd name="T48" fmla="*/ 88 w 572"/>
                <a:gd name="T49" fmla="*/ 319 h 813"/>
                <a:gd name="T50" fmla="*/ 65 w 572"/>
                <a:gd name="T51" fmla="*/ 398 h 813"/>
                <a:gd name="T52" fmla="*/ 39 w 572"/>
                <a:gd name="T53" fmla="*/ 407 h 813"/>
                <a:gd name="T54" fmla="*/ 32 w 572"/>
                <a:gd name="T55" fmla="*/ 379 h 813"/>
                <a:gd name="T56" fmla="*/ 47 w 572"/>
                <a:gd name="T57" fmla="*/ 357 h 813"/>
                <a:gd name="T58" fmla="*/ 4 w 572"/>
                <a:gd name="T59" fmla="*/ 340 h 813"/>
                <a:gd name="T60" fmla="*/ 21 w 572"/>
                <a:gd name="T61" fmla="*/ 327 h 813"/>
                <a:gd name="T62" fmla="*/ 61 w 572"/>
                <a:gd name="T63" fmla="*/ 313 h 813"/>
                <a:gd name="T64" fmla="*/ 7 w 572"/>
                <a:gd name="T65" fmla="*/ 283 h 813"/>
                <a:gd name="T66" fmla="*/ 12 w 572"/>
                <a:gd name="T67" fmla="*/ 264 h 813"/>
                <a:gd name="T68" fmla="*/ 73 w 572"/>
                <a:gd name="T69" fmla="*/ 255 h 813"/>
                <a:gd name="T70" fmla="*/ 80 w 572"/>
                <a:gd name="T71" fmla="*/ 232 h 813"/>
                <a:gd name="T72" fmla="*/ 29 w 572"/>
                <a:gd name="T73" fmla="*/ 233 h 813"/>
                <a:gd name="T74" fmla="*/ 2 w 572"/>
                <a:gd name="T75" fmla="*/ 203 h 813"/>
                <a:gd name="T76" fmla="*/ 21 w 572"/>
                <a:gd name="T77" fmla="*/ 183 h 813"/>
                <a:gd name="T78" fmla="*/ 101 w 572"/>
                <a:gd name="T79" fmla="*/ 188 h 813"/>
                <a:gd name="T80" fmla="*/ 85 w 572"/>
                <a:gd name="T81" fmla="*/ 172 h 813"/>
                <a:gd name="T82" fmla="*/ 54 w 572"/>
                <a:gd name="T83" fmla="*/ 151 h 813"/>
                <a:gd name="T84" fmla="*/ 68 w 572"/>
                <a:gd name="T85" fmla="*/ 129 h 813"/>
                <a:gd name="T86" fmla="*/ 86 w 572"/>
                <a:gd name="T87" fmla="*/ 108 h 813"/>
                <a:gd name="T88" fmla="*/ 109 w 572"/>
                <a:gd name="T89" fmla="*/ 92 h 813"/>
                <a:gd name="T90" fmla="*/ 141 w 572"/>
                <a:gd name="T91" fmla="*/ 83 h 813"/>
                <a:gd name="T92" fmla="*/ 188 w 572"/>
                <a:gd name="T93" fmla="*/ 70 h 813"/>
                <a:gd name="T94" fmla="*/ 76 w 572"/>
                <a:gd name="T95" fmla="*/ 148 h 813"/>
                <a:gd name="T96" fmla="*/ 21 w 572"/>
                <a:gd name="T97" fmla="*/ 275 h 813"/>
                <a:gd name="T98" fmla="*/ 75 w 572"/>
                <a:gd name="T99" fmla="*/ 323 h 813"/>
                <a:gd name="T100" fmla="*/ 145 w 572"/>
                <a:gd name="T101" fmla="*/ 200 h 813"/>
                <a:gd name="T102" fmla="*/ 195 w 572"/>
                <a:gd name="T103" fmla="*/ 99 h 813"/>
                <a:gd name="T104" fmla="*/ 211 w 572"/>
                <a:gd name="T105" fmla="*/ 66 h 813"/>
                <a:gd name="T106" fmla="*/ 224 w 572"/>
                <a:gd name="T107" fmla="*/ 50 h 813"/>
                <a:gd name="T108" fmla="*/ 239 w 572"/>
                <a:gd name="T109" fmla="*/ 36 h 813"/>
                <a:gd name="T110" fmla="*/ 257 w 572"/>
                <a:gd name="T111" fmla="*/ 22 h 813"/>
                <a:gd name="T112" fmla="*/ 282 w 572"/>
                <a:gd name="T113" fmla="*/ 4 h 813"/>
                <a:gd name="T114" fmla="*/ 240 w 572"/>
                <a:gd name="T115" fmla="*/ 59 h 813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w 572"/>
                <a:gd name="T175" fmla="*/ 0 h 813"/>
                <a:gd name="T176" fmla="*/ 572 w 572"/>
                <a:gd name="T177" fmla="*/ 813 h 813"/>
              </a:gdLst>
              <a:ahLst/>
              <a:cxnLst>
                <a:cxn ang="T116">
                  <a:pos x="T0" y="T1"/>
                </a:cxn>
                <a:cxn ang="T117">
                  <a:pos x="T2" y="T3"/>
                </a:cxn>
                <a:cxn ang="T118">
                  <a:pos x="T4" y="T5"/>
                </a:cxn>
                <a:cxn ang="T119">
                  <a:pos x="T6" y="T7"/>
                </a:cxn>
                <a:cxn ang="T120">
                  <a:pos x="T8" y="T9"/>
                </a:cxn>
                <a:cxn ang="T121">
                  <a:pos x="T10" y="T11"/>
                </a:cxn>
                <a:cxn ang="T122">
                  <a:pos x="T12" y="T13"/>
                </a:cxn>
                <a:cxn ang="T123">
                  <a:pos x="T14" y="T15"/>
                </a:cxn>
                <a:cxn ang="T124">
                  <a:pos x="T16" y="T17"/>
                </a:cxn>
                <a:cxn ang="T125">
                  <a:pos x="T18" y="T19"/>
                </a:cxn>
                <a:cxn ang="T126">
                  <a:pos x="T20" y="T21"/>
                </a:cxn>
                <a:cxn ang="T127">
                  <a:pos x="T22" y="T23"/>
                </a:cxn>
                <a:cxn ang="T128">
                  <a:pos x="T24" y="T25"/>
                </a:cxn>
                <a:cxn ang="T129">
                  <a:pos x="T26" y="T27"/>
                </a:cxn>
                <a:cxn ang="T130">
                  <a:pos x="T28" y="T29"/>
                </a:cxn>
                <a:cxn ang="T131">
                  <a:pos x="T30" y="T31"/>
                </a:cxn>
                <a:cxn ang="T132">
                  <a:pos x="T32" y="T33"/>
                </a:cxn>
                <a:cxn ang="T133">
                  <a:pos x="T34" y="T35"/>
                </a:cxn>
                <a:cxn ang="T134">
                  <a:pos x="T36" y="T37"/>
                </a:cxn>
                <a:cxn ang="T135">
                  <a:pos x="T38" y="T39"/>
                </a:cxn>
                <a:cxn ang="T136">
                  <a:pos x="T40" y="T41"/>
                </a:cxn>
                <a:cxn ang="T137">
                  <a:pos x="T42" y="T43"/>
                </a:cxn>
                <a:cxn ang="T138">
                  <a:pos x="T44" y="T45"/>
                </a:cxn>
                <a:cxn ang="T139">
                  <a:pos x="T46" y="T47"/>
                </a:cxn>
                <a:cxn ang="T140">
                  <a:pos x="T48" y="T49"/>
                </a:cxn>
                <a:cxn ang="T141">
                  <a:pos x="T50" y="T51"/>
                </a:cxn>
                <a:cxn ang="T142">
                  <a:pos x="T52" y="T53"/>
                </a:cxn>
                <a:cxn ang="T143">
                  <a:pos x="T54" y="T55"/>
                </a:cxn>
                <a:cxn ang="T144">
                  <a:pos x="T56" y="T57"/>
                </a:cxn>
                <a:cxn ang="T145">
                  <a:pos x="T58" y="T59"/>
                </a:cxn>
                <a:cxn ang="T146">
                  <a:pos x="T60" y="T61"/>
                </a:cxn>
                <a:cxn ang="T147">
                  <a:pos x="T62" y="T63"/>
                </a:cxn>
                <a:cxn ang="T148">
                  <a:pos x="T64" y="T65"/>
                </a:cxn>
                <a:cxn ang="T149">
                  <a:pos x="T66" y="T67"/>
                </a:cxn>
                <a:cxn ang="T150">
                  <a:pos x="T68" y="T69"/>
                </a:cxn>
                <a:cxn ang="T151">
                  <a:pos x="T70" y="T71"/>
                </a:cxn>
                <a:cxn ang="T152">
                  <a:pos x="T72" y="T73"/>
                </a:cxn>
                <a:cxn ang="T153">
                  <a:pos x="T74" y="T75"/>
                </a:cxn>
                <a:cxn ang="T154">
                  <a:pos x="T76" y="T77"/>
                </a:cxn>
                <a:cxn ang="T155">
                  <a:pos x="T78" y="T79"/>
                </a:cxn>
                <a:cxn ang="T156">
                  <a:pos x="T80" y="T81"/>
                </a:cxn>
                <a:cxn ang="T157">
                  <a:pos x="T82" y="T83"/>
                </a:cxn>
                <a:cxn ang="T158">
                  <a:pos x="T84" y="T85"/>
                </a:cxn>
                <a:cxn ang="T159">
                  <a:pos x="T86" y="T87"/>
                </a:cxn>
                <a:cxn ang="T160">
                  <a:pos x="T88" y="T89"/>
                </a:cxn>
                <a:cxn ang="T161">
                  <a:pos x="T90" y="T91"/>
                </a:cxn>
                <a:cxn ang="T162">
                  <a:pos x="T92" y="T93"/>
                </a:cxn>
                <a:cxn ang="T163">
                  <a:pos x="T94" y="T95"/>
                </a:cxn>
                <a:cxn ang="T164">
                  <a:pos x="T96" y="T97"/>
                </a:cxn>
                <a:cxn ang="T165">
                  <a:pos x="T98" y="T99"/>
                </a:cxn>
                <a:cxn ang="T166">
                  <a:pos x="T100" y="T101"/>
                </a:cxn>
                <a:cxn ang="T167">
                  <a:pos x="T102" y="T103"/>
                </a:cxn>
                <a:cxn ang="T168">
                  <a:pos x="T104" y="T105"/>
                </a:cxn>
                <a:cxn ang="T169">
                  <a:pos x="T106" y="T107"/>
                </a:cxn>
                <a:cxn ang="T170">
                  <a:pos x="T108" y="T109"/>
                </a:cxn>
                <a:cxn ang="T171">
                  <a:pos x="T110" y="T111"/>
                </a:cxn>
                <a:cxn ang="T172">
                  <a:pos x="T112" y="T113"/>
                </a:cxn>
                <a:cxn ang="T173">
                  <a:pos x="T114" y="T115"/>
                </a:cxn>
              </a:cxnLst>
              <a:rect l="T174" t="T175" r="T176" b="T177"/>
              <a:pathLst>
                <a:path w="572" h="813">
                  <a:moveTo>
                    <a:pt x="479" y="118"/>
                  </a:moveTo>
                  <a:lnTo>
                    <a:pt x="477" y="119"/>
                  </a:lnTo>
                  <a:lnTo>
                    <a:pt x="470" y="125"/>
                  </a:lnTo>
                  <a:lnTo>
                    <a:pt x="466" y="131"/>
                  </a:lnTo>
                  <a:lnTo>
                    <a:pt x="460" y="137"/>
                  </a:lnTo>
                  <a:lnTo>
                    <a:pt x="456" y="144"/>
                  </a:lnTo>
                  <a:lnTo>
                    <a:pt x="451" y="152"/>
                  </a:lnTo>
                  <a:lnTo>
                    <a:pt x="441" y="171"/>
                  </a:lnTo>
                  <a:lnTo>
                    <a:pt x="435" y="194"/>
                  </a:lnTo>
                  <a:lnTo>
                    <a:pt x="432" y="207"/>
                  </a:lnTo>
                  <a:lnTo>
                    <a:pt x="432" y="215"/>
                  </a:lnTo>
                  <a:lnTo>
                    <a:pt x="432" y="222"/>
                  </a:lnTo>
                  <a:lnTo>
                    <a:pt x="432" y="230"/>
                  </a:lnTo>
                  <a:lnTo>
                    <a:pt x="432" y="237"/>
                  </a:lnTo>
                  <a:lnTo>
                    <a:pt x="433" y="245"/>
                  </a:lnTo>
                  <a:lnTo>
                    <a:pt x="435" y="254"/>
                  </a:lnTo>
                  <a:lnTo>
                    <a:pt x="437" y="262"/>
                  </a:lnTo>
                  <a:lnTo>
                    <a:pt x="437" y="270"/>
                  </a:lnTo>
                  <a:lnTo>
                    <a:pt x="439" y="279"/>
                  </a:lnTo>
                  <a:lnTo>
                    <a:pt x="441" y="287"/>
                  </a:lnTo>
                  <a:lnTo>
                    <a:pt x="445" y="294"/>
                  </a:lnTo>
                  <a:lnTo>
                    <a:pt x="445" y="302"/>
                  </a:lnTo>
                  <a:lnTo>
                    <a:pt x="449" y="310"/>
                  </a:lnTo>
                  <a:lnTo>
                    <a:pt x="451" y="315"/>
                  </a:lnTo>
                  <a:lnTo>
                    <a:pt x="452" y="323"/>
                  </a:lnTo>
                  <a:lnTo>
                    <a:pt x="454" y="330"/>
                  </a:lnTo>
                  <a:lnTo>
                    <a:pt x="458" y="344"/>
                  </a:lnTo>
                  <a:lnTo>
                    <a:pt x="460" y="349"/>
                  </a:lnTo>
                  <a:lnTo>
                    <a:pt x="462" y="357"/>
                  </a:lnTo>
                  <a:lnTo>
                    <a:pt x="464" y="368"/>
                  </a:lnTo>
                  <a:lnTo>
                    <a:pt x="468" y="380"/>
                  </a:lnTo>
                  <a:lnTo>
                    <a:pt x="470" y="393"/>
                  </a:lnTo>
                  <a:lnTo>
                    <a:pt x="472" y="405"/>
                  </a:lnTo>
                  <a:lnTo>
                    <a:pt x="472" y="416"/>
                  </a:lnTo>
                  <a:lnTo>
                    <a:pt x="470" y="437"/>
                  </a:lnTo>
                  <a:lnTo>
                    <a:pt x="462" y="458"/>
                  </a:lnTo>
                  <a:lnTo>
                    <a:pt x="456" y="469"/>
                  </a:lnTo>
                  <a:lnTo>
                    <a:pt x="452" y="479"/>
                  </a:lnTo>
                  <a:lnTo>
                    <a:pt x="449" y="483"/>
                  </a:lnTo>
                  <a:lnTo>
                    <a:pt x="447" y="486"/>
                  </a:lnTo>
                  <a:lnTo>
                    <a:pt x="441" y="496"/>
                  </a:lnTo>
                  <a:lnTo>
                    <a:pt x="435" y="503"/>
                  </a:lnTo>
                  <a:lnTo>
                    <a:pt x="430" y="509"/>
                  </a:lnTo>
                  <a:lnTo>
                    <a:pt x="424" y="517"/>
                  </a:lnTo>
                  <a:lnTo>
                    <a:pt x="418" y="521"/>
                  </a:lnTo>
                  <a:lnTo>
                    <a:pt x="413" y="526"/>
                  </a:lnTo>
                  <a:lnTo>
                    <a:pt x="409" y="530"/>
                  </a:lnTo>
                  <a:lnTo>
                    <a:pt x="401" y="538"/>
                  </a:lnTo>
                  <a:lnTo>
                    <a:pt x="394" y="541"/>
                  </a:lnTo>
                  <a:lnTo>
                    <a:pt x="394" y="538"/>
                  </a:lnTo>
                  <a:lnTo>
                    <a:pt x="394" y="528"/>
                  </a:lnTo>
                  <a:lnTo>
                    <a:pt x="394" y="522"/>
                  </a:lnTo>
                  <a:lnTo>
                    <a:pt x="394" y="515"/>
                  </a:lnTo>
                  <a:lnTo>
                    <a:pt x="395" y="507"/>
                  </a:lnTo>
                  <a:lnTo>
                    <a:pt x="394" y="500"/>
                  </a:lnTo>
                  <a:lnTo>
                    <a:pt x="394" y="490"/>
                  </a:lnTo>
                  <a:lnTo>
                    <a:pt x="392" y="481"/>
                  </a:lnTo>
                  <a:lnTo>
                    <a:pt x="392" y="473"/>
                  </a:lnTo>
                  <a:lnTo>
                    <a:pt x="390" y="465"/>
                  </a:lnTo>
                  <a:lnTo>
                    <a:pt x="388" y="458"/>
                  </a:lnTo>
                  <a:lnTo>
                    <a:pt x="384" y="450"/>
                  </a:lnTo>
                  <a:lnTo>
                    <a:pt x="375" y="441"/>
                  </a:lnTo>
                  <a:lnTo>
                    <a:pt x="365" y="437"/>
                  </a:lnTo>
                  <a:lnTo>
                    <a:pt x="356" y="439"/>
                  </a:lnTo>
                  <a:lnTo>
                    <a:pt x="346" y="445"/>
                  </a:lnTo>
                  <a:lnTo>
                    <a:pt x="338" y="454"/>
                  </a:lnTo>
                  <a:lnTo>
                    <a:pt x="333" y="467"/>
                  </a:lnTo>
                  <a:lnTo>
                    <a:pt x="327" y="481"/>
                  </a:lnTo>
                  <a:lnTo>
                    <a:pt x="327" y="496"/>
                  </a:lnTo>
                  <a:lnTo>
                    <a:pt x="327" y="503"/>
                  </a:lnTo>
                  <a:lnTo>
                    <a:pt x="329" y="511"/>
                  </a:lnTo>
                  <a:lnTo>
                    <a:pt x="331" y="521"/>
                  </a:lnTo>
                  <a:lnTo>
                    <a:pt x="333" y="528"/>
                  </a:lnTo>
                  <a:lnTo>
                    <a:pt x="337" y="540"/>
                  </a:lnTo>
                  <a:lnTo>
                    <a:pt x="340" y="551"/>
                  </a:lnTo>
                  <a:lnTo>
                    <a:pt x="342" y="562"/>
                  </a:lnTo>
                  <a:lnTo>
                    <a:pt x="346" y="576"/>
                  </a:lnTo>
                  <a:lnTo>
                    <a:pt x="348" y="587"/>
                  </a:lnTo>
                  <a:lnTo>
                    <a:pt x="352" y="598"/>
                  </a:lnTo>
                  <a:lnTo>
                    <a:pt x="352" y="612"/>
                  </a:lnTo>
                  <a:lnTo>
                    <a:pt x="352" y="623"/>
                  </a:lnTo>
                  <a:lnTo>
                    <a:pt x="348" y="642"/>
                  </a:lnTo>
                  <a:lnTo>
                    <a:pt x="344" y="650"/>
                  </a:lnTo>
                  <a:lnTo>
                    <a:pt x="342" y="654"/>
                  </a:lnTo>
                  <a:lnTo>
                    <a:pt x="338" y="657"/>
                  </a:lnTo>
                  <a:lnTo>
                    <a:pt x="331" y="661"/>
                  </a:lnTo>
                  <a:lnTo>
                    <a:pt x="321" y="665"/>
                  </a:lnTo>
                  <a:lnTo>
                    <a:pt x="302" y="663"/>
                  </a:lnTo>
                  <a:lnTo>
                    <a:pt x="291" y="650"/>
                  </a:lnTo>
                  <a:lnTo>
                    <a:pt x="285" y="640"/>
                  </a:lnTo>
                  <a:lnTo>
                    <a:pt x="281" y="629"/>
                  </a:lnTo>
                  <a:lnTo>
                    <a:pt x="279" y="617"/>
                  </a:lnTo>
                  <a:lnTo>
                    <a:pt x="278" y="606"/>
                  </a:lnTo>
                  <a:lnTo>
                    <a:pt x="276" y="595"/>
                  </a:lnTo>
                  <a:lnTo>
                    <a:pt x="272" y="581"/>
                  </a:lnTo>
                  <a:lnTo>
                    <a:pt x="270" y="572"/>
                  </a:lnTo>
                  <a:lnTo>
                    <a:pt x="268" y="562"/>
                  </a:lnTo>
                  <a:lnTo>
                    <a:pt x="260" y="547"/>
                  </a:lnTo>
                  <a:lnTo>
                    <a:pt x="251" y="543"/>
                  </a:lnTo>
                  <a:lnTo>
                    <a:pt x="245" y="547"/>
                  </a:lnTo>
                  <a:lnTo>
                    <a:pt x="241" y="557"/>
                  </a:lnTo>
                  <a:lnTo>
                    <a:pt x="240" y="570"/>
                  </a:lnTo>
                  <a:lnTo>
                    <a:pt x="240" y="579"/>
                  </a:lnTo>
                  <a:lnTo>
                    <a:pt x="240" y="589"/>
                  </a:lnTo>
                  <a:lnTo>
                    <a:pt x="240" y="598"/>
                  </a:lnTo>
                  <a:lnTo>
                    <a:pt x="241" y="608"/>
                  </a:lnTo>
                  <a:lnTo>
                    <a:pt x="241" y="619"/>
                  </a:lnTo>
                  <a:lnTo>
                    <a:pt x="241" y="631"/>
                  </a:lnTo>
                  <a:lnTo>
                    <a:pt x="243" y="636"/>
                  </a:lnTo>
                  <a:lnTo>
                    <a:pt x="243" y="644"/>
                  </a:lnTo>
                  <a:lnTo>
                    <a:pt x="243" y="650"/>
                  </a:lnTo>
                  <a:lnTo>
                    <a:pt x="243" y="655"/>
                  </a:lnTo>
                  <a:lnTo>
                    <a:pt x="245" y="661"/>
                  </a:lnTo>
                  <a:lnTo>
                    <a:pt x="245" y="667"/>
                  </a:lnTo>
                  <a:lnTo>
                    <a:pt x="245" y="675"/>
                  </a:lnTo>
                  <a:lnTo>
                    <a:pt x="245" y="680"/>
                  </a:lnTo>
                  <a:lnTo>
                    <a:pt x="247" y="692"/>
                  </a:lnTo>
                  <a:lnTo>
                    <a:pt x="247" y="699"/>
                  </a:lnTo>
                  <a:lnTo>
                    <a:pt x="247" y="705"/>
                  </a:lnTo>
                  <a:lnTo>
                    <a:pt x="247" y="711"/>
                  </a:lnTo>
                  <a:lnTo>
                    <a:pt x="247" y="716"/>
                  </a:lnTo>
                  <a:lnTo>
                    <a:pt x="247" y="728"/>
                  </a:lnTo>
                  <a:lnTo>
                    <a:pt x="247" y="739"/>
                  </a:lnTo>
                  <a:lnTo>
                    <a:pt x="247" y="751"/>
                  </a:lnTo>
                  <a:lnTo>
                    <a:pt x="245" y="770"/>
                  </a:lnTo>
                  <a:lnTo>
                    <a:pt x="241" y="785"/>
                  </a:lnTo>
                  <a:lnTo>
                    <a:pt x="236" y="798"/>
                  </a:lnTo>
                  <a:lnTo>
                    <a:pt x="228" y="806"/>
                  </a:lnTo>
                  <a:lnTo>
                    <a:pt x="217" y="806"/>
                  </a:lnTo>
                  <a:lnTo>
                    <a:pt x="198" y="798"/>
                  </a:lnTo>
                  <a:lnTo>
                    <a:pt x="184" y="781"/>
                  </a:lnTo>
                  <a:lnTo>
                    <a:pt x="183" y="770"/>
                  </a:lnTo>
                  <a:lnTo>
                    <a:pt x="179" y="756"/>
                  </a:lnTo>
                  <a:lnTo>
                    <a:pt x="179" y="743"/>
                  </a:lnTo>
                  <a:lnTo>
                    <a:pt x="179" y="735"/>
                  </a:lnTo>
                  <a:lnTo>
                    <a:pt x="179" y="728"/>
                  </a:lnTo>
                  <a:lnTo>
                    <a:pt x="179" y="720"/>
                  </a:lnTo>
                  <a:lnTo>
                    <a:pt x="179" y="713"/>
                  </a:lnTo>
                  <a:lnTo>
                    <a:pt x="179" y="705"/>
                  </a:lnTo>
                  <a:lnTo>
                    <a:pt x="181" y="697"/>
                  </a:lnTo>
                  <a:lnTo>
                    <a:pt x="183" y="669"/>
                  </a:lnTo>
                  <a:lnTo>
                    <a:pt x="183" y="663"/>
                  </a:lnTo>
                  <a:lnTo>
                    <a:pt x="183" y="657"/>
                  </a:lnTo>
                  <a:lnTo>
                    <a:pt x="184" y="652"/>
                  </a:lnTo>
                  <a:lnTo>
                    <a:pt x="184" y="646"/>
                  </a:lnTo>
                  <a:lnTo>
                    <a:pt x="183" y="635"/>
                  </a:lnTo>
                  <a:lnTo>
                    <a:pt x="183" y="627"/>
                  </a:lnTo>
                  <a:lnTo>
                    <a:pt x="179" y="625"/>
                  </a:lnTo>
                  <a:lnTo>
                    <a:pt x="177" y="629"/>
                  </a:lnTo>
                  <a:lnTo>
                    <a:pt x="175" y="638"/>
                  </a:lnTo>
                  <a:lnTo>
                    <a:pt x="169" y="665"/>
                  </a:lnTo>
                  <a:lnTo>
                    <a:pt x="164" y="699"/>
                  </a:lnTo>
                  <a:lnTo>
                    <a:pt x="154" y="735"/>
                  </a:lnTo>
                  <a:lnTo>
                    <a:pt x="144" y="770"/>
                  </a:lnTo>
                  <a:lnTo>
                    <a:pt x="137" y="783"/>
                  </a:lnTo>
                  <a:lnTo>
                    <a:pt x="129" y="796"/>
                  </a:lnTo>
                  <a:lnTo>
                    <a:pt x="125" y="800"/>
                  </a:lnTo>
                  <a:lnTo>
                    <a:pt x="120" y="804"/>
                  </a:lnTo>
                  <a:lnTo>
                    <a:pt x="110" y="809"/>
                  </a:lnTo>
                  <a:lnTo>
                    <a:pt x="101" y="811"/>
                  </a:lnTo>
                  <a:lnTo>
                    <a:pt x="93" y="813"/>
                  </a:lnTo>
                  <a:lnTo>
                    <a:pt x="78" y="813"/>
                  </a:lnTo>
                  <a:lnTo>
                    <a:pt x="59" y="804"/>
                  </a:lnTo>
                  <a:lnTo>
                    <a:pt x="53" y="796"/>
                  </a:lnTo>
                  <a:lnTo>
                    <a:pt x="53" y="785"/>
                  </a:lnTo>
                  <a:lnTo>
                    <a:pt x="55" y="775"/>
                  </a:lnTo>
                  <a:lnTo>
                    <a:pt x="59" y="764"/>
                  </a:lnTo>
                  <a:lnTo>
                    <a:pt x="63" y="758"/>
                  </a:lnTo>
                  <a:lnTo>
                    <a:pt x="67" y="754"/>
                  </a:lnTo>
                  <a:lnTo>
                    <a:pt x="74" y="743"/>
                  </a:lnTo>
                  <a:lnTo>
                    <a:pt x="78" y="739"/>
                  </a:lnTo>
                  <a:lnTo>
                    <a:pt x="82" y="733"/>
                  </a:lnTo>
                  <a:lnTo>
                    <a:pt x="87" y="726"/>
                  </a:lnTo>
                  <a:lnTo>
                    <a:pt x="93" y="713"/>
                  </a:lnTo>
                  <a:lnTo>
                    <a:pt x="91" y="709"/>
                  </a:lnTo>
                  <a:lnTo>
                    <a:pt x="86" y="707"/>
                  </a:lnTo>
                  <a:lnTo>
                    <a:pt x="61" y="703"/>
                  </a:lnTo>
                  <a:lnTo>
                    <a:pt x="29" y="695"/>
                  </a:lnTo>
                  <a:lnTo>
                    <a:pt x="10" y="684"/>
                  </a:lnTo>
                  <a:lnTo>
                    <a:pt x="8" y="680"/>
                  </a:lnTo>
                  <a:lnTo>
                    <a:pt x="10" y="676"/>
                  </a:lnTo>
                  <a:lnTo>
                    <a:pt x="11" y="671"/>
                  </a:lnTo>
                  <a:lnTo>
                    <a:pt x="17" y="665"/>
                  </a:lnTo>
                  <a:lnTo>
                    <a:pt x="25" y="661"/>
                  </a:lnTo>
                  <a:lnTo>
                    <a:pt x="34" y="657"/>
                  </a:lnTo>
                  <a:lnTo>
                    <a:pt x="42" y="654"/>
                  </a:lnTo>
                  <a:lnTo>
                    <a:pt x="51" y="652"/>
                  </a:lnTo>
                  <a:lnTo>
                    <a:pt x="68" y="646"/>
                  </a:lnTo>
                  <a:lnTo>
                    <a:pt x="86" y="642"/>
                  </a:lnTo>
                  <a:lnTo>
                    <a:pt x="103" y="638"/>
                  </a:lnTo>
                  <a:lnTo>
                    <a:pt x="114" y="633"/>
                  </a:lnTo>
                  <a:lnTo>
                    <a:pt x="122" y="625"/>
                  </a:lnTo>
                  <a:lnTo>
                    <a:pt x="124" y="614"/>
                  </a:lnTo>
                  <a:lnTo>
                    <a:pt x="122" y="610"/>
                  </a:lnTo>
                  <a:lnTo>
                    <a:pt x="118" y="604"/>
                  </a:lnTo>
                  <a:lnTo>
                    <a:pt x="101" y="595"/>
                  </a:lnTo>
                  <a:lnTo>
                    <a:pt x="55" y="581"/>
                  </a:lnTo>
                  <a:lnTo>
                    <a:pt x="13" y="566"/>
                  </a:lnTo>
                  <a:lnTo>
                    <a:pt x="4" y="555"/>
                  </a:lnTo>
                  <a:lnTo>
                    <a:pt x="2" y="549"/>
                  </a:lnTo>
                  <a:lnTo>
                    <a:pt x="4" y="543"/>
                  </a:lnTo>
                  <a:lnTo>
                    <a:pt x="10" y="538"/>
                  </a:lnTo>
                  <a:lnTo>
                    <a:pt x="15" y="532"/>
                  </a:lnTo>
                  <a:lnTo>
                    <a:pt x="23" y="528"/>
                  </a:lnTo>
                  <a:lnTo>
                    <a:pt x="30" y="526"/>
                  </a:lnTo>
                  <a:lnTo>
                    <a:pt x="49" y="522"/>
                  </a:lnTo>
                  <a:lnTo>
                    <a:pt x="70" y="522"/>
                  </a:lnTo>
                  <a:lnTo>
                    <a:pt x="93" y="521"/>
                  </a:lnTo>
                  <a:lnTo>
                    <a:pt x="114" y="521"/>
                  </a:lnTo>
                  <a:lnTo>
                    <a:pt x="146" y="509"/>
                  </a:lnTo>
                  <a:lnTo>
                    <a:pt x="158" y="500"/>
                  </a:lnTo>
                  <a:lnTo>
                    <a:pt x="164" y="490"/>
                  </a:lnTo>
                  <a:lnTo>
                    <a:pt x="167" y="481"/>
                  </a:lnTo>
                  <a:lnTo>
                    <a:pt x="167" y="477"/>
                  </a:lnTo>
                  <a:lnTo>
                    <a:pt x="165" y="471"/>
                  </a:lnTo>
                  <a:lnTo>
                    <a:pt x="160" y="464"/>
                  </a:lnTo>
                  <a:lnTo>
                    <a:pt x="152" y="458"/>
                  </a:lnTo>
                  <a:lnTo>
                    <a:pt x="124" y="450"/>
                  </a:lnTo>
                  <a:lnTo>
                    <a:pt x="93" y="454"/>
                  </a:lnTo>
                  <a:lnTo>
                    <a:pt x="80" y="458"/>
                  </a:lnTo>
                  <a:lnTo>
                    <a:pt x="68" y="462"/>
                  </a:lnTo>
                  <a:lnTo>
                    <a:pt x="57" y="465"/>
                  </a:lnTo>
                  <a:lnTo>
                    <a:pt x="44" y="465"/>
                  </a:lnTo>
                  <a:lnTo>
                    <a:pt x="17" y="462"/>
                  </a:lnTo>
                  <a:lnTo>
                    <a:pt x="4" y="452"/>
                  </a:lnTo>
                  <a:lnTo>
                    <a:pt x="0" y="439"/>
                  </a:lnTo>
                  <a:lnTo>
                    <a:pt x="0" y="424"/>
                  </a:lnTo>
                  <a:lnTo>
                    <a:pt x="4" y="405"/>
                  </a:lnTo>
                  <a:lnTo>
                    <a:pt x="8" y="397"/>
                  </a:lnTo>
                  <a:lnTo>
                    <a:pt x="13" y="387"/>
                  </a:lnTo>
                  <a:lnTo>
                    <a:pt x="19" y="382"/>
                  </a:lnTo>
                  <a:lnTo>
                    <a:pt x="27" y="374"/>
                  </a:lnTo>
                  <a:lnTo>
                    <a:pt x="32" y="368"/>
                  </a:lnTo>
                  <a:lnTo>
                    <a:pt x="42" y="365"/>
                  </a:lnTo>
                  <a:lnTo>
                    <a:pt x="51" y="361"/>
                  </a:lnTo>
                  <a:lnTo>
                    <a:pt x="61" y="361"/>
                  </a:lnTo>
                  <a:lnTo>
                    <a:pt x="82" y="361"/>
                  </a:lnTo>
                  <a:lnTo>
                    <a:pt x="106" y="365"/>
                  </a:lnTo>
                  <a:lnTo>
                    <a:pt x="158" y="374"/>
                  </a:lnTo>
                  <a:lnTo>
                    <a:pt x="202" y="376"/>
                  </a:lnTo>
                  <a:lnTo>
                    <a:pt x="215" y="372"/>
                  </a:lnTo>
                  <a:lnTo>
                    <a:pt x="222" y="363"/>
                  </a:lnTo>
                  <a:lnTo>
                    <a:pt x="222" y="357"/>
                  </a:lnTo>
                  <a:lnTo>
                    <a:pt x="221" y="353"/>
                  </a:lnTo>
                  <a:lnTo>
                    <a:pt x="209" y="348"/>
                  </a:lnTo>
                  <a:lnTo>
                    <a:pt x="169" y="344"/>
                  </a:lnTo>
                  <a:lnTo>
                    <a:pt x="146" y="342"/>
                  </a:lnTo>
                  <a:lnTo>
                    <a:pt x="127" y="338"/>
                  </a:lnTo>
                  <a:lnTo>
                    <a:pt x="112" y="330"/>
                  </a:lnTo>
                  <a:lnTo>
                    <a:pt x="105" y="319"/>
                  </a:lnTo>
                  <a:lnTo>
                    <a:pt x="105" y="311"/>
                  </a:lnTo>
                  <a:lnTo>
                    <a:pt x="108" y="302"/>
                  </a:lnTo>
                  <a:lnTo>
                    <a:pt x="114" y="289"/>
                  </a:lnTo>
                  <a:lnTo>
                    <a:pt x="116" y="285"/>
                  </a:lnTo>
                  <a:lnTo>
                    <a:pt x="120" y="277"/>
                  </a:lnTo>
                  <a:lnTo>
                    <a:pt x="125" y="272"/>
                  </a:lnTo>
                  <a:lnTo>
                    <a:pt x="129" y="264"/>
                  </a:lnTo>
                  <a:lnTo>
                    <a:pt x="135" y="258"/>
                  </a:lnTo>
                  <a:lnTo>
                    <a:pt x="141" y="251"/>
                  </a:lnTo>
                  <a:lnTo>
                    <a:pt x="144" y="243"/>
                  </a:lnTo>
                  <a:lnTo>
                    <a:pt x="152" y="237"/>
                  </a:lnTo>
                  <a:lnTo>
                    <a:pt x="158" y="230"/>
                  </a:lnTo>
                  <a:lnTo>
                    <a:pt x="165" y="224"/>
                  </a:lnTo>
                  <a:lnTo>
                    <a:pt x="171" y="216"/>
                  </a:lnTo>
                  <a:lnTo>
                    <a:pt x="179" y="211"/>
                  </a:lnTo>
                  <a:lnTo>
                    <a:pt x="186" y="205"/>
                  </a:lnTo>
                  <a:lnTo>
                    <a:pt x="194" y="199"/>
                  </a:lnTo>
                  <a:lnTo>
                    <a:pt x="202" y="194"/>
                  </a:lnTo>
                  <a:lnTo>
                    <a:pt x="209" y="188"/>
                  </a:lnTo>
                  <a:lnTo>
                    <a:pt x="217" y="184"/>
                  </a:lnTo>
                  <a:lnTo>
                    <a:pt x="224" y="178"/>
                  </a:lnTo>
                  <a:lnTo>
                    <a:pt x="232" y="175"/>
                  </a:lnTo>
                  <a:lnTo>
                    <a:pt x="240" y="173"/>
                  </a:lnTo>
                  <a:lnTo>
                    <a:pt x="255" y="167"/>
                  </a:lnTo>
                  <a:lnTo>
                    <a:pt x="268" y="165"/>
                  </a:lnTo>
                  <a:lnTo>
                    <a:pt x="281" y="165"/>
                  </a:lnTo>
                  <a:lnTo>
                    <a:pt x="308" y="167"/>
                  </a:lnTo>
                  <a:lnTo>
                    <a:pt x="331" y="163"/>
                  </a:lnTo>
                  <a:lnTo>
                    <a:pt x="352" y="156"/>
                  </a:lnTo>
                  <a:lnTo>
                    <a:pt x="359" y="152"/>
                  </a:lnTo>
                  <a:lnTo>
                    <a:pt x="369" y="146"/>
                  </a:lnTo>
                  <a:lnTo>
                    <a:pt x="376" y="140"/>
                  </a:lnTo>
                  <a:lnTo>
                    <a:pt x="382" y="135"/>
                  </a:lnTo>
                  <a:lnTo>
                    <a:pt x="394" y="127"/>
                  </a:lnTo>
                  <a:lnTo>
                    <a:pt x="399" y="119"/>
                  </a:lnTo>
                  <a:lnTo>
                    <a:pt x="401" y="118"/>
                  </a:lnTo>
                  <a:lnTo>
                    <a:pt x="337" y="237"/>
                  </a:lnTo>
                  <a:lnTo>
                    <a:pt x="152" y="296"/>
                  </a:lnTo>
                  <a:lnTo>
                    <a:pt x="318" y="275"/>
                  </a:lnTo>
                  <a:lnTo>
                    <a:pt x="238" y="416"/>
                  </a:lnTo>
                  <a:lnTo>
                    <a:pt x="53" y="406"/>
                  </a:lnTo>
                  <a:lnTo>
                    <a:pt x="224" y="446"/>
                  </a:lnTo>
                  <a:lnTo>
                    <a:pt x="175" y="541"/>
                  </a:lnTo>
                  <a:lnTo>
                    <a:pt x="42" y="549"/>
                  </a:lnTo>
                  <a:lnTo>
                    <a:pt x="162" y="568"/>
                  </a:lnTo>
                  <a:lnTo>
                    <a:pt x="127" y="648"/>
                  </a:lnTo>
                  <a:lnTo>
                    <a:pt x="53" y="676"/>
                  </a:lnTo>
                  <a:lnTo>
                    <a:pt x="127" y="673"/>
                  </a:lnTo>
                  <a:lnTo>
                    <a:pt x="97" y="787"/>
                  </a:lnTo>
                  <a:lnTo>
                    <a:pt x="150" y="646"/>
                  </a:lnTo>
                  <a:lnTo>
                    <a:pt x="200" y="543"/>
                  </a:lnTo>
                  <a:lnTo>
                    <a:pt x="209" y="764"/>
                  </a:lnTo>
                  <a:lnTo>
                    <a:pt x="222" y="507"/>
                  </a:lnTo>
                  <a:lnTo>
                    <a:pt x="266" y="431"/>
                  </a:lnTo>
                  <a:lnTo>
                    <a:pt x="314" y="627"/>
                  </a:lnTo>
                  <a:lnTo>
                    <a:pt x="289" y="399"/>
                  </a:lnTo>
                  <a:lnTo>
                    <a:pt x="350" y="285"/>
                  </a:lnTo>
                  <a:lnTo>
                    <a:pt x="424" y="437"/>
                  </a:lnTo>
                  <a:lnTo>
                    <a:pt x="367" y="251"/>
                  </a:lnTo>
                  <a:lnTo>
                    <a:pt x="375" y="235"/>
                  </a:lnTo>
                  <a:lnTo>
                    <a:pt x="380" y="218"/>
                  </a:lnTo>
                  <a:lnTo>
                    <a:pt x="390" y="197"/>
                  </a:lnTo>
                  <a:lnTo>
                    <a:pt x="399" y="175"/>
                  </a:lnTo>
                  <a:lnTo>
                    <a:pt x="411" y="152"/>
                  </a:lnTo>
                  <a:lnTo>
                    <a:pt x="414" y="146"/>
                  </a:lnTo>
                  <a:lnTo>
                    <a:pt x="416" y="142"/>
                  </a:lnTo>
                  <a:lnTo>
                    <a:pt x="418" y="137"/>
                  </a:lnTo>
                  <a:lnTo>
                    <a:pt x="422" y="131"/>
                  </a:lnTo>
                  <a:lnTo>
                    <a:pt x="424" y="127"/>
                  </a:lnTo>
                  <a:lnTo>
                    <a:pt x="428" y="123"/>
                  </a:lnTo>
                  <a:lnTo>
                    <a:pt x="432" y="116"/>
                  </a:lnTo>
                  <a:lnTo>
                    <a:pt x="439" y="108"/>
                  </a:lnTo>
                  <a:lnTo>
                    <a:pt x="443" y="104"/>
                  </a:lnTo>
                  <a:lnTo>
                    <a:pt x="447" y="99"/>
                  </a:lnTo>
                  <a:lnTo>
                    <a:pt x="451" y="95"/>
                  </a:lnTo>
                  <a:lnTo>
                    <a:pt x="456" y="91"/>
                  </a:lnTo>
                  <a:lnTo>
                    <a:pt x="460" y="85"/>
                  </a:lnTo>
                  <a:lnTo>
                    <a:pt x="466" y="81"/>
                  </a:lnTo>
                  <a:lnTo>
                    <a:pt x="472" y="76"/>
                  </a:lnTo>
                  <a:lnTo>
                    <a:pt x="477" y="72"/>
                  </a:lnTo>
                  <a:lnTo>
                    <a:pt x="483" y="66"/>
                  </a:lnTo>
                  <a:lnTo>
                    <a:pt x="489" y="62"/>
                  </a:lnTo>
                  <a:lnTo>
                    <a:pt x="494" y="57"/>
                  </a:lnTo>
                  <a:lnTo>
                    <a:pt x="502" y="53"/>
                  </a:lnTo>
                  <a:lnTo>
                    <a:pt x="508" y="47"/>
                  </a:lnTo>
                  <a:lnTo>
                    <a:pt x="513" y="43"/>
                  </a:lnTo>
                  <a:lnTo>
                    <a:pt x="525" y="34"/>
                  </a:lnTo>
                  <a:lnTo>
                    <a:pt x="530" y="30"/>
                  </a:lnTo>
                  <a:lnTo>
                    <a:pt x="536" y="26"/>
                  </a:lnTo>
                  <a:lnTo>
                    <a:pt x="546" y="19"/>
                  </a:lnTo>
                  <a:lnTo>
                    <a:pt x="555" y="13"/>
                  </a:lnTo>
                  <a:lnTo>
                    <a:pt x="563" y="7"/>
                  </a:lnTo>
                  <a:lnTo>
                    <a:pt x="568" y="4"/>
                  </a:lnTo>
                  <a:lnTo>
                    <a:pt x="572" y="0"/>
                  </a:lnTo>
                  <a:lnTo>
                    <a:pt x="542" y="114"/>
                  </a:lnTo>
                  <a:lnTo>
                    <a:pt x="534" y="110"/>
                  </a:lnTo>
                  <a:lnTo>
                    <a:pt x="510" y="110"/>
                  </a:lnTo>
                  <a:lnTo>
                    <a:pt x="479" y="118"/>
                  </a:lnTo>
                  <a:close/>
                </a:path>
              </a:pathLst>
            </a:custGeom>
            <a:solidFill>
              <a:srgbClr val="FF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393" name="Freeform 9">
              <a:extLst>
                <a:ext uri="{FF2B5EF4-FFF2-40B4-BE49-F238E27FC236}">
                  <a16:creationId xmlns:a16="http://schemas.microsoft.com/office/drawing/2014/main" id="{30FD8DA7-C072-4876-BA4A-6707CAAB6EBD}"/>
                </a:ext>
              </a:extLst>
            </p:cNvPr>
            <p:cNvSpPr>
              <a:spLocks/>
            </p:cNvSpPr>
            <p:nvPr/>
          </p:nvSpPr>
          <p:spPr bwMode="auto">
            <a:xfrm>
              <a:off x="240" y="480"/>
              <a:ext cx="432" cy="2064"/>
            </a:xfrm>
            <a:custGeom>
              <a:avLst/>
              <a:gdLst>
                <a:gd name="T0" fmla="*/ 344 w 884"/>
                <a:gd name="T1" fmla="*/ 384 h 1781"/>
                <a:gd name="T2" fmla="*/ 342 w 884"/>
                <a:gd name="T3" fmla="*/ 566 h 1781"/>
                <a:gd name="T4" fmla="*/ 360 w 884"/>
                <a:gd name="T5" fmla="*/ 668 h 1781"/>
                <a:gd name="T6" fmla="*/ 383 w 884"/>
                <a:gd name="T7" fmla="*/ 760 h 1781"/>
                <a:gd name="T8" fmla="*/ 410 w 884"/>
                <a:gd name="T9" fmla="*/ 863 h 1781"/>
                <a:gd name="T10" fmla="*/ 431 w 884"/>
                <a:gd name="T11" fmla="*/ 1059 h 1781"/>
                <a:gd name="T12" fmla="*/ 418 w 884"/>
                <a:gd name="T13" fmla="*/ 1172 h 1781"/>
                <a:gd name="T14" fmla="*/ 396 w 884"/>
                <a:gd name="T15" fmla="*/ 1267 h 1781"/>
                <a:gd name="T16" fmla="*/ 383 w 884"/>
                <a:gd name="T17" fmla="*/ 1205 h 1781"/>
                <a:gd name="T18" fmla="*/ 362 w 884"/>
                <a:gd name="T19" fmla="*/ 1103 h 1781"/>
                <a:gd name="T20" fmla="*/ 318 w 884"/>
                <a:gd name="T21" fmla="*/ 1125 h 1781"/>
                <a:gd name="T22" fmla="*/ 327 w 884"/>
                <a:gd name="T23" fmla="*/ 1274 h 1781"/>
                <a:gd name="T24" fmla="*/ 361 w 884"/>
                <a:gd name="T25" fmla="*/ 1408 h 1781"/>
                <a:gd name="T26" fmla="*/ 373 w 884"/>
                <a:gd name="T27" fmla="*/ 1555 h 1781"/>
                <a:gd name="T28" fmla="*/ 318 w 884"/>
                <a:gd name="T29" fmla="*/ 1562 h 1781"/>
                <a:gd name="T30" fmla="*/ 286 w 884"/>
                <a:gd name="T31" fmla="*/ 1423 h 1781"/>
                <a:gd name="T32" fmla="*/ 258 w 884"/>
                <a:gd name="T33" fmla="*/ 1438 h 1781"/>
                <a:gd name="T34" fmla="*/ 276 w 884"/>
                <a:gd name="T35" fmla="*/ 1568 h 1781"/>
                <a:gd name="T36" fmla="*/ 288 w 884"/>
                <a:gd name="T37" fmla="*/ 1646 h 1781"/>
                <a:gd name="T38" fmla="*/ 301 w 884"/>
                <a:gd name="T39" fmla="*/ 1736 h 1781"/>
                <a:gd name="T40" fmla="*/ 315 w 884"/>
                <a:gd name="T41" fmla="*/ 1901 h 1781"/>
                <a:gd name="T42" fmla="*/ 256 w 884"/>
                <a:gd name="T43" fmla="*/ 1903 h 1781"/>
                <a:gd name="T44" fmla="*/ 239 w 884"/>
                <a:gd name="T45" fmla="*/ 1782 h 1781"/>
                <a:gd name="T46" fmla="*/ 228 w 884"/>
                <a:gd name="T47" fmla="*/ 1646 h 1781"/>
                <a:gd name="T48" fmla="*/ 216 w 884"/>
                <a:gd name="T49" fmla="*/ 1626 h 1781"/>
                <a:gd name="T50" fmla="*/ 216 w 884"/>
                <a:gd name="T51" fmla="*/ 1991 h 1781"/>
                <a:gd name="T52" fmla="*/ 173 w 884"/>
                <a:gd name="T53" fmla="*/ 2064 h 1781"/>
                <a:gd name="T54" fmla="*/ 146 w 884"/>
                <a:gd name="T55" fmla="*/ 1954 h 1781"/>
                <a:gd name="T56" fmla="*/ 162 w 884"/>
                <a:gd name="T57" fmla="*/ 1835 h 1781"/>
                <a:gd name="T58" fmla="*/ 75 w 884"/>
                <a:gd name="T59" fmla="*/ 1817 h 1781"/>
                <a:gd name="T60" fmla="*/ 99 w 884"/>
                <a:gd name="T61" fmla="*/ 1741 h 1781"/>
                <a:gd name="T62" fmla="*/ 164 w 884"/>
                <a:gd name="T63" fmla="*/ 1628 h 1781"/>
                <a:gd name="T64" fmla="*/ 51 w 884"/>
                <a:gd name="T65" fmla="*/ 1568 h 1781"/>
                <a:gd name="T66" fmla="*/ 48 w 884"/>
                <a:gd name="T67" fmla="*/ 1482 h 1781"/>
                <a:gd name="T68" fmla="*/ 158 w 884"/>
                <a:gd name="T69" fmla="*/ 1364 h 1781"/>
                <a:gd name="T70" fmla="*/ 158 w 884"/>
                <a:gd name="T71" fmla="*/ 1257 h 1781"/>
                <a:gd name="T72" fmla="*/ 63 w 884"/>
                <a:gd name="T73" fmla="*/ 1323 h 1781"/>
                <a:gd name="T74" fmla="*/ 0 w 884"/>
                <a:gd name="T75" fmla="*/ 1227 h 1781"/>
                <a:gd name="T76" fmla="*/ 24 w 884"/>
                <a:gd name="T77" fmla="*/ 1115 h 1781"/>
                <a:gd name="T78" fmla="*/ 173 w 884"/>
                <a:gd name="T79" fmla="*/ 1044 h 1781"/>
                <a:gd name="T80" fmla="*/ 133 w 884"/>
                <a:gd name="T81" fmla="*/ 991 h 1781"/>
                <a:gd name="T82" fmla="*/ 67 w 884"/>
                <a:gd name="T83" fmla="*/ 939 h 1781"/>
                <a:gd name="T84" fmla="*/ 81 w 884"/>
                <a:gd name="T85" fmla="*/ 826 h 1781"/>
                <a:gd name="T86" fmla="*/ 104 w 884"/>
                <a:gd name="T87" fmla="*/ 716 h 1781"/>
                <a:gd name="T88" fmla="*/ 135 w 884"/>
                <a:gd name="T89" fmla="*/ 617 h 1781"/>
                <a:gd name="T90" fmla="*/ 191 w 884"/>
                <a:gd name="T91" fmla="*/ 538 h 1781"/>
                <a:gd name="T92" fmla="*/ 270 w 884"/>
                <a:gd name="T93" fmla="*/ 425 h 1781"/>
                <a:gd name="T94" fmla="*/ 106 w 884"/>
                <a:gd name="T95" fmla="*/ 900 h 1781"/>
                <a:gd name="T96" fmla="*/ 72 w 884"/>
                <a:gd name="T97" fmla="*/ 1516 h 1781"/>
                <a:gd name="T98" fmla="*/ 197 w 884"/>
                <a:gd name="T99" fmla="*/ 1656 h 1781"/>
                <a:gd name="T100" fmla="*/ 257 w 884"/>
                <a:gd name="T101" fmla="*/ 1035 h 1781"/>
                <a:gd name="T102" fmla="*/ 297 w 884"/>
                <a:gd name="T103" fmla="*/ 540 h 1781"/>
                <a:gd name="T104" fmla="*/ 310 w 884"/>
                <a:gd name="T105" fmla="*/ 379 h 1781"/>
                <a:gd name="T106" fmla="*/ 323 w 884"/>
                <a:gd name="T107" fmla="*/ 293 h 1781"/>
                <a:gd name="T108" fmla="*/ 345 w 884"/>
                <a:gd name="T109" fmla="*/ 213 h 1781"/>
                <a:gd name="T110" fmla="*/ 369 w 884"/>
                <a:gd name="T111" fmla="*/ 130 h 1781"/>
                <a:gd name="T112" fmla="*/ 406 w 884"/>
                <a:gd name="T113" fmla="*/ 22 h 1781"/>
                <a:gd name="T114" fmla="*/ 359 w 884"/>
                <a:gd name="T115" fmla="*/ 311 h 1781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w 884"/>
                <a:gd name="T175" fmla="*/ 0 h 1781"/>
                <a:gd name="T176" fmla="*/ 884 w 884"/>
                <a:gd name="T177" fmla="*/ 1781 h 1781"/>
              </a:gdLst>
              <a:ahLst/>
              <a:cxnLst>
                <a:cxn ang="T116">
                  <a:pos x="T0" y="T1"/>
                </a:cxn>
                <a:cxn ang="T117">
                  <a:pos x="T2" y="T3"/>
                </a:cxn>
                <a:cxn ang="T118">
                  <a:pos x="T4" y="T5"/>
                </a:cxn>
                <a:cxn ang="T119">
                  <a:pos x="T6" y="T7"/>
                </a:cxn>
                <a:cxn ang="T120">
                  <a:pos x="T8" y="T9"/>
                </a:cxn>
                <a:cxn ang="T121">
                  <a:pos x="T10" y="T11"/>
                </a:cxn>
                <a:cxn ang="T122">
                  <a:pos x="T12" y="T13"/>
                </a:cxn>
                <a:cxn ang="T123">
                  <a:pos x="T14" y="T15"/>
                </a:cxn>
                <a:cxn ang="T124">
                  <a:pos x="T16" y="T17"/>
                </a:cxn>
                <a:cxn ang="T125">
                  <a:pos x="T18" y="T19"/>
                </a:cxn>
                <a:cxn ang="T126">
                  <a:pos x="T20" y="T21"/>
                </a:cxn>
                <a:cxn ang="T127">
                  <a:pos x="T22" y="T23"/>
                </a:cxn>
                <a:cxn ang="T128">
                  <a:pos x="T24" y="T25"/>
                </a:cxn>
                <a:cxn ang="T129">
                  <a:pos x="T26" y="T27"/>
                </a:cxn>
                <a:cxn ang="T130">
                  <a:pos x="T28" y="T29"/>
                </a:cxn>
                <a:cxn ang="T131">
                  <a:pos x="T30" y="T31"/>
                </a:cxn>
                <a:cxn ang="T132">
                  <a:pos x="T32" y="T33"/>
                </a:cxn>
                <a:cxn ang="T133">
                  <a:pos x="T34" y="T35"/>
                </a:cxn>
                <a:cxn ang="T134">
                  <a:pos x="T36" y="T37"/>
                </a:cxn>
                <a:cxn ang="T135">
                  <a:pos x="T38" y="T39"/>
                </a:cxn>
                <a:cxn ang="T136">
                  <a:pos x="T40" y="T41"/>
                </a:cxn>
                <a:cxn ang="T137">
                  <a:pos x="T42" y="T43"/>
                </a:cxn>
                <a:cxn ang="T138">
                  <a:pos x="T44" y="T45"/>
                </a:cxn>
                <a:cxn ang="T139">
                  <a:pos x="T46" y="T47"/>
                </a:cxn>
                <a:cxn ang="T140">
                  <a:pos x="T48" y="T49"/>
                </a:cxn>
                <a:cxn ang="T141">
                  <a:pos x="T50" y="T51"/>
                </a:cxn>
                <a:cxn ang="T142">
                  <a:pos x="T52" y="T53"/>
                </a:cxn>
                <a:cxn ang="T143">
                  <a:pos x="T54" y="T55"/>
                </a:cxn>
                <a:cxn ang="T144">
                  <a:pos x="T56" y="T57"/>
                </a:cxn>
                <a:cxn ang="T145">
                  <a:pos x="T58" y="T59"/>
                </a:cxn>
                <a:cxn ang="T146">
                  <a:pos x="T60" y="T61"/>
                </a:cxn>
                <a:cxn ang="T147">
                  <a:pos x="T62" y="T63"/>
                </a:cxn>
                <a:cxn ang="T148">
                  <a:pos x="T64" y="T65"/>
                </a:cxn>
                <a:cxn ang="T149">
                  <a:pos x="T66" y="T67"/>
                </a:cxn>
                <a:cxn ang="T150">
                  <a:pos x="T68" y="T69"/>
                </a:cxn>
                <a:cxn ang="T151">
                  <a:pos x="T70" y="T71"/>
                </a:cxn>
                <a:cxn ang="T152">
                  <a:pos x="T72" y="T73"/>
                </a:cxn>
                <a:cxn ang="T153">
                  <a:pos x="T74" y="T75"/>
                </a:cxn>
                <a:cxn ang="T154">
                  <a:pos x="T76" y="T77"/>
                </a:cxn>
                <a:cxn ang="T155">
                  <a:pos x="T78" y="T79"/>
                </a:cxn>
                <a:cxn ang="T156">
                  <a:pos x="T80" y="T81"/>
                </a:cxn>
                <a:cxn ang="T157">
                  <a:pos x="T82" y="T83"/>
                </a:cxn>
                <a:cxn ang="T158">
                  <a:pos x="T84" y="T85"/>
                </a:cxn>
                <a:cxn ang="T159">
                  <a:pos x="T86" y="T87"/>
                </a:cxn>
                <a:cxn ang="T160">
                  <a:pos x="T88" y="T89"/>
                </a:cxn>
                <a:cxn ang="T161">
                  <a:pos x="T90" y="T91"/>
                </a:cxn>
                <a:cxn ang="T162">
                  <a:pos x="T92" y="T93"/>
                </a:cxn>
                <a:cxn ang="T163">
                  <a:pos x="T94" y="T95"/>
                </a:cxn>
                <a:cxn ang="T164">
                  <a:pos x="T96" y="T97"/>
                </a:cxn>
                <a:cxn ang="T165">
                  <a:pos x="T98" y="T99"/>
                </a:cxn>
                <a:cxn ang="T166">
                  <a:pos x="T100" y="T101"/>
                </a:cxn>
                <a:cxn ang="T167">
                  <a:pos x="T102" y="T103"/>
                </a:cxn>
                <a:cxn ang="T168">
                  <a:pos x="T104" y="T105"/>
                </a:cxn>
                <a:cxn ang="T169">
                  <a:pos x="T106" y="T107"/>
                </a:cxn>
                <a:cxn ang="T170">
                  <a:pos x="T108" y="T109"/>
                </a:cxn>
                <a:cxn ang="T171">
                  <a:pos x="T110" y="T111"/>
                </a:cxn>
                <a:cxn ang="T172">
                  <a:pos x="T112" y="T113"/>
                </a:cxn>
                <a:cxn ang="T173">
                  <a:pos x="T114" y="T115"/>
                </a:cxn>
              </a:cxnLst>
              <a:rect l="T174" t="T175" r="T176" b="T177"/>
              <a:pathLst>
                <a:path w="884" h="1781">
                  <a:moveTo>
                    <a:pt x="734" y="268"/>
                  </a:moveTo>
                  <a:lnTo>
                    <a:pt x="730" y="274"/>
                  </a:lnTo>
                  <a:lnTo>
                    <a:pt x="720" y="289"/>
                  </a:lnTo>
                  <a:lnTo>
                    <a:pt x="715" y="300"/>
                  </a:lnTo>
                  <a:lnTo>
                    <a:pt x="709" y="314"/>
                  </a:lnTo>
                  <a:lnTo>
                    <a:pt x="703" y="331"/>
                  </a:lnTo>
                  <a:lnTo>
                    <a:pt x="697" y="348"/>
                  </a:lnTo>
                  <a:lnTo>
                    <a:pt x="692" y="390"/>
                  </a:lnTo>
                  <a:lnTo>
                    <a:pt x="692" y="437"/>
                  </a:lnTo>
                  <a:lnTo>
                    <a:pt x="694" y="462"/>
                  </a:lnTo>
                  <a:lnTo>
                    <a:pt x="697" y="475"/>
                  </a:lnTo>
                  <a:lnTo>
                    <a:pt x="699" y="488"/>
                  </a:lnTo>
                  <a:lnTo>
                    <a:pt x="705" y="504"/>
                  </a:lnTo>
                  <a:lnTo>
                    <a:pt x="709" y="519"/>
                  </a:lnTo>
                  <a:lnTo>
                    <a:pt x="715" y="532"/>
                  </a:lnTo>
                  <a:lnTo>
                    <a:pt x="722" y="547"/>
                  </a:lnTo>
                  <a:lnTo>
                    <a:pt x="730" y="563"/>
                  </a:lnTo>
                  <a:lnTo>
                    <a:pt x="737" y="576"/>
                  </a:lnTo>
                  <a:lnTo>
                    <a:pt x="745" y="591"/>
                  </a:lnTo>
                  <a:lnTo>
                    <a:pt x="753" y="602"/>
                  </a:lnTo>
                  <a:lnTo>
                    <a:pt x="760" y="618"/>
                  </a:lnTo>
                  <a:lnTo>
                    <a:pt x="768" y="631"/>
                  </a:lnTo>
                  <a:lnTo>
                    <a:pt x="777" y="642"/>
                  </a:lnTo>
                  <a:lnTo>
                    <a:pt x="783" y="656"/>
                  </a:lnTo>
                  <a:lnTo>
                    <a:pt x="791" y="667"/>
                  </a:lnTo>
                  <a:lnTo>
                    <a:pt x="798" y="679"/>
                  </a:lnTo>
                  <a:lnTo>
                    <a:pt x="813" y="701"/>
                  </a:lnTo>
                  <a:lnTo>
                    <a:pt x="819" y="713"/>
                  </a:lnTo>
                  <a:lnTo>
                    <a:pt x="827" y="724"/>
                  </a:lnTo>
                  <a:lnTo>
                    <a:pt x="838" y="745"/>
                  </a:lnTo>
                  <a:lnTo>
                    <a:pt x="851" y="766"/>
                  </a:lnTo>
                  <a:lnTo>
                    <a:pt x="861" y="787"/>
                  </a:lnTo>
                  <a:lnTo>
                    <a:pt x="869" y="808"/>
                  </a:lnTo>
                  <a:lnTo>
                    <a:pt x="876" y="829"/>
                  </a:lnTo>
                  <a:lnTo>
                    <a:pt x="884" y="871"/>
                  </a:lnTo>
                  <a:lnTo>
                    <a:pt x="882" y="914"/>
                  </a:lnTo>
                  <a:lnTo>
                    <a:pt x="878" y="935"/>
                  </a:lnTo>
                  <a:lnTo>
                    <a:pt x="872" y="956"/>
                  </a:lnTo>
                  <a:lnTo>
                    <a:pt x="870" y="966"/>
                  </a:lnTo>
                  <a:lnTo>
                    <a:pt x="869" y="975"/>
                  </a:lnTo>
                  <a:lnTo>
                    <a:pt x="861" y="994"/>
                  </a:lnTo>
                  <a:lnTo>
                    <a:pt x="855" y="1011"/>
                  </a:lnTo>
                  <a:lnTo>
                    <a:pt x="848" y="1026"/>
                  </a:lnTo>
                  <a:lnTo>
                    <a:pt x="840" y="1042"/>
                  </a:lnTo>
                  <a:lnTo>
                    <a:pt x="834" y="1055"/>
                  </a:lnTo>
                  <a:lnTo>
                    <a:pt x="827" y="1066"/>
                  </a:lnTo>
                  <a:lnTo>
                    <a:pt x="821" y="1076"/>
                  </a:lnTo>
                  <a:lnTo>
                    <a:pt x="810" y="1093"/>
                  </a:lnTo>
                  <a:lnTo>
                    <a:pt x="798" y="1106"/>
                  </a:lnTo>
                  <a:lnTo>
                    <a:pt x="796" y="1099"/>
                  </a:lnTo>
                  <a:lnTo>
                    <a:pt x="794" y="1081"/>
                  </a:lnTo>
                  <a:lnTo>
                    <a:pt x="791" y="1070"/>
                  </a:lnTo>
                  <a:lnTo>
                    <a:pt x="787" y="1055"/>
                  </a:lnTo>
                  <a:lnTo>
                    <a:pt x="783" y="1040"/>
                  </a:lnTo>
                  <a:lnTo>
                    <a:pt x="777" y="1024"/>
                  </a:lnTo>
                  <a:lnTo>
                    <a:pt x="772" y="1009"/>
                  </a:lnTo>
                  <a:lnTo>
                    <a:pt x="764" y="994"/>
                  </a:lnTo>
                  <a:lnTo>
                    <a:pt x="758" y="979"/>
                  </a:lnTo>
                  <a:lnTo>
                    <a:pt x="751" y="966"/>
                  </a:lnTo>
                  <a:lnTo>
                    <a:pt x="741" y="952"/>
                  </a:lnTo>
                  <a:lnTo>
                    <a:pt x="732" y="943"/>
                  </a:lnTo>
                  <a:lnTo>
                    <a:pt x="711" y="928"/>
                  </a:lnTo>
                  <a:lnTo>
                    <a:pt x="692" y="926"/>
                  </a:lnTo>
                  <a:lnTo>
                    <a:pt x="675" y="933"/>
                  </a:lnTo>
                  <a:lnTo>
                    <a:pt x="659" y="950"/>
                  </a:lnTo>
                  <a:lnTo>
                    <a:pt x="650" y="971"/>
                  </a:lnTo>
                  <a:lnTo>
                    <a:pt x="644" y="998"/>
                  </a:lnTo>
                  <a:lnTo>
                    <a:pt x="644" y="1028"/>
                  </a:lnTo>
                  <a:lnTo>
                    <a:pt x="650" y="1057"/>
                  </a:lnTo>
                  <a:lnTo>
                    <a:pt x="654" y="1070"/>
                  </a:lnTo>
                  <a:lnTo>
                    <a:pt x="661" y="1083"/>
                  </a:lnTo>
                  <a:lnTo>
                    <a:pt x="669" y="1099"/>
                  </a:lnTo>
                  <a:lnTo>
                    <a:pt x="680" y="1114"/>
                  </a:lnTo>
                  <a:lnTo>
                    <a:pt x="692" y="1131"/>
                  </a:lnTo>
                  <a:lnTo>
                    <a:pt x="703" y="1152"/>
                  </a:lnTo>
                  <a:lnTo>
                    <a:pt x="715" y="1173"/>
                  </a:lnTo>
                  <a:lnTo>
                    <a:pt x="728" y="1194"/>
                  </a:lnTo>
                  <a:lnTo>
                    <a:pt x="739" y="1215"/>
                  </a:lnTo>
                  <a:lnTo>
                    <a:pt x="751" y="1235"/>
                  </a:lnTo>
                  <a:lnTo>
                    <a:pt x="758" y="1258"/>
                  </a:lnTo>
                  <a:lnTo>
                    <a:pt x="764" y="1277"/>
                  </a:lnTo>
                  <a:lnTo>
                    <a:pt x="770" y="1317"/>
                  </a:lnTo>
                  <a:lnTo>
                    <a:pt x="766" y="1334"/>
                  </a:lnTo>
                  <a:lnTo>
                    <a:pt x="764" y="1342"/>
                  </a:lnTo>
                  <a:lnTo>
                    <a:pt x="758" y="1350"/>
                  </a:lnTo>
                  <a:lnTo>
                    <a:pt x="747" y="1363"/>
                  </a:lnTo>
                  <a:lnTo>
                    <a:pt x="730" y="1374"/>
                  </a:lnTo>
                  <a:lnTo>
                    <a:pt x="694" y="1380"/>
                  </a:lnTo>
                  <a:lnTo>
                    <a:pt x="663" y="1363"/>
                  </a:lnTo>
                  <a:lnTo>
                    <a:pt x="650" y="1348"/>
                  </a:lnTo>
                  <a:lnTo>
                    <a:pt x="639" y="1329"/>
                  </a:lnTo>
                  <a:lnTo>
                    <a:pt x="627" y="1310"/>
                  </a:lnTo>
                  <a:lnTo>
                    <a:pt x="616" y="1289"/>
                  </a:lnTo>
                  <a:lnTo>
                    <a:pt x="606" y="1266"/>
                  </a:lnTo>
                  <a:lnTo>
                    <a:pt x="595" y="1245"/>
                  </a:lnTo>
                  <a:lnTo>
                    <a:pt x="585" y="1228"/>
                  </a:lnTo>
                  <a:lnTo>
                    <a:pt x="576" y="1211"/>
                  </a:lnTo>
                  <a:lnTo>
                    <a:pt x="555" y="1188"/>
                  </a:lnTo>
                  <a:lnTo>
                    <a:pt x="534" y="1186"/>
                  </a:lnTo>
                  <a:lnTo>
                    <a:pt x="526" y="1196"/>
                  </a:lnTo>
                  <a:lnTo>
                    <a:pt x="524" y="1215"/>
                  </a:lnTo>
                  <a:lnTo>
                    <a:pt x="528" y="1241"/>
                  </a:lnTo>
                  <a:lnTo>
                    <a:pt x="532" y="1256"/>
                  </a:lnTo>
                  <a:lnTo>
                    <a:pt x="538" y="1273"/>
                  </a:lnTo>
                  <a:lnTo>
                    <a:pt x="543" y="1292"/>
                  </a:lnTo>
                  <a:lnTo>
                    <a:pt x="549" y="1311"/>
                  </a:lnTo>
                  <a:lnTo>
                    <a:pt x="557" y="1332"/>
                  </a:lnTo>
                  <a:lnTo>
                    <a:pt x="564" y="1353"/>
                  </a:lnTo>
                  <a:lnTo>
                    <a:pt x="568" y="1365"/>
                  </a:lnTo>
                  <a:lnTo>
                    <a:pt x="572" y="1374"/>
                  </a:lnTo>
                  <a:lnTo>
                    <a:pt x="576" y="1386"/>
                  </a:lnTo>
                  <a:lnTo>
                    <a:pt x="580" y="1397"/>
                  </a:lnTo>
                  <a:lnTo>
                    <a:pt x="585" y="1408"/>
                  </a:lnTo>
                  <a:lnTo>
                    <a:pt x="589" y="1420"/>
                  </a:lnTo>
                  <a:lnTo>
                    <a:pt x="593" y="1431"/>
                  </a:lnTo>
                  <a:lnTo>
                    <a:pt x="597" y="1443"/>
                  </a:lnTo>
                  <a:lnTo>
                    <a:pt x="604" y="1465"/>
                  </a:lnTo>
                  <a:lnTo>
                    <a:pt x="608" y="1477"/>
                  </a:lnTo>
                  <a:lnTo>
                    <a:pt x="612" y="1488"/>
                  </a:lnTo>
                  <a:lnTo>
                    <a:pt x="616" y="1498"/>
                  </a:lnTo>
                  <a:lnTo>
                    <a:pt x="620" y="1509"/>
                  </a:lnTo>
                  <a:lnTo>
                    <a:pt x="625" y="1530"/>
                  </a:lnTo>
                  <a:lnTo>
                    <a:pt x="631" y="1551"/>
                  </a:lnTo>
                  <a:lnTo>
                    <a:pt x="637" y="1572"/>
                  </a:lnTo>
                  <a:lnTo>
                    <a:pt x="644" y="1608"/>
                  </a:lnTo>
                  <a:lnTo>
                    <a:pt x="644" y="1640"/>
                  </a:lnTo>
                  <a:lnTo>
                    <a:pt x="640" y="1667"/>
                  </a:lnTo>
                  <a:lnTo>
                    <a:pt x="629" y="1684"/>
                  </a:lnTo>
                  <a:lnTo>
                    <a:pt x="610" y="1694"/>
                  </a:lnTo>
                  <a:lnTo>
                    <a:pt x="568" y="1688"/>
                  </a:lnTo>
                  <a:lnTo>
                    <a:pt x="538" y="1663"/>
                  </a:lnTo>
                  <a:lnTo>
                    <a:pt x="524" y="1642"/>
                  </a:lnTo>
                  <a:lnTo>
                    <a:pt x="513" y="1619"/>
                  </a:lnTo>
                  <a:lnTo>
                    <a:pt x="504" y="1593"/>
                  </a:lnTo>
                  <a:lnTo>
                    <a:pt x="502" y="1580"/>
                  </a:lnTo>
                  <a:lnTo>
                    <a:pt x="496" y="1566"/>
                  </a:lnTo>
                  <a:lnTo>
                    <a:pt x="494" y="1553"/>
                  </a:lnTo>
                  <a:lnTo>
                    <a:pt x="490" y="1538"/>
                  </a:lnTo>
                  <a:lnTo>
                    <a:pt x="486" y="1524"/>
                  </a:lnTo>
                  <a:lnTo>
                    <a:pt x="485" y="1511"/>
                  </a:lnTo>
                  <a:lnTo>
                    <a:pt x="473" y="1456"/>
                  </a:lnTo>
                  <a:lnTo>
                    <a:pt x="471" y="1443"/>
                  </a:lnTo>
                  <a:lnTo>
                    <a:pt x="467" y="1431"/>
                  </a:lnTo>
                  <a:lnTo>
                    <a:pt x="466" y="1420"/>
                  </a:lnTo>
                  <a:lnTo>
                    <a:pt x="464" y="1410"/>
                  </a:lnTo>
                  <a:lnTo>
                    <a:pt x="456" y="1391"/>
                  </a:lnTo>
                  <a:lnTo>
                    <a:pt x="450" y="1378"/>
                  </a:lnTo>
                  <a:lnTo>
                    <a:pt x="443" y="1374"/>
                  </a:lnTo>
                  <a:lnTo>
                    <a:pt x="443" y="1384"/>
                  </a:lnTo>
                  <a:lnTo>
                    <a:pt x="443" y="1403"/>
                  </a:lnTo>
                  <a:lnTo>
                    <a:pt x="446" y="1454"/>
                  </a:lnTo>
                  <a:lnTo>
                    <a:pt x="454" y="1521"/>
                  </a:lnTo>
                  <a:lnTo>
                    <a:pt x="456" y="1593"/>
                  </a:lnTo>
                  <a:lnTo>
                    <a:pt x="454" y="1661"/>
                  </a:lnTo>
                  <a:lnTo>
                    <a:pt x="448" y="1692"/>
                  </a:lnTo>
                  <a:lnTo>
                    <a:pt x="441" y="1718"/>
                  </a:lnTo>
                  <a:lnTo>
                    <a:pt x="435" y="1730"/>
                  </a:lnTo>
                  <a:lnTo>
                    <a:pt x="429" y="1739"/>
                  </a:lnTo>
                  <a:lnTo>
                    <a:pt x="414" y="1754"/>
                  </a:lnTo>
                  <a:lnTo>
                    <a:pt x="399" y="1766"/>
                  </a:lnTo>
                  <a:lnTo>
                    <a:pt x="382" y="1773"/>
                  </a:lnTo>
                  <a:lnTo>
                    <a:pt x="355" y="1781"/>
                  </a:lnTo>
                  <a:lnTo>
                    <a:pt x="313" y="1771"/>
                  </a:lnTo>
                  <a:lnTo>
                    <a:pt x="300" y="1758"/>
                  </a:lnTo>
                  <a:lnTo>
                    <a:pt x="292" y="1741"/>
                  </a:lnTo>
                  <a:lnTo>
                    <a:pt x="291" y="1720"/>
                  </a:lnTo>
                  <a:lnTo>
                    <a:pt x="294" y="1697"/>
                  </a:lnTo>
                  <a:lnTo>
                    <a:pt x="298" y="1686"/>
                  </a:lnTo>
                  <a:lnTo>
                    <a:pt x="302" y="1675"/>
                  </a:lnTo>
                  <a:lnTo>
                    <a:pt x="312" y="1652"/>
                  </a:lnTo>
                  <a:lnTo>
                    <a:pt x="315" y="1640"/>
                  </a:lnTo>
                  <a:lnTo>
                    <a:pt x="319" y="1631"/>
                  </a:lnTo>
                  <a:lnTo>
                    <a:pt x="327" y="1612"/>
                  </a:lnTo>
                  <a:lnTo>
                    <a:pt x="331" y="1583"/>
                  </a:lnTo>
                  <a:lnTo>
                    <a:pt x="325" y="1578"/>
                  </a:lnTo>
                  <a:lnTo>
                    <a:pt x="313" y="1578"/>
                  </a:lnTo>
                  <a:lnTo>
                    <a:pt x="266" y="1583"/>
                  </a:lnTo>
                  <a:lnTo>
                    <a:pt x="201" y="1587"/>
                  </a:lnTo>
                  <a:lnTo>
                    <a:pt x="158" y="1576"/>
                  </a:lnTo>
                  <a:lnTo>
                    <a:pt x="154" y="1568"/>
                  </a:lnTo>
                  <a:lnTo>
                    <a:pt x="154" y="1561"/>
                  </a:lnTo>
                  <a:lnTo>
                    <a:pt x="156" y="1549"/>
                  </a:lnTo>
                  <a:lnTo>
                    <a:pt x="165" y="1538"/>
                  </a:lnTo>
                  <a:lnTo>
                    <a:pt x="177" y="1524"/>
                  </a:lnTo>
                  <a:lnTo>
                    <a:pt x="190" y="1513"/>
                  </a:lnTo>
                  <a:lnTo>
                    <a:pt x="203" y="1502"/>
                  </a:lnTo>
                  <a:lnTo>
                    <a:pt x="218" y="1492"/>
                  </a:lnTo>
                  <a:lnTo>
                    <a:pt x="249" y="1473"/>
                  </a:lnTo>
                  <a:lnTo>
                    <a:pt x="279" y="1456"/>
                  </a:lnTo>
                  <a:lnTo>
                    <a:pt x="306" y="1441"/>
                  </a:lnTo>
                  <a:lnTo>
                    <a:pt x="325" y="1424"/>
                  </a:lnTo>
                  <a:lnTo>
                    <a:pt x="336" y="1405"/>
                  </a:lnTo>
                  <a:lnTo>
                    <a:pt x="334" y="1384"/>
                  </a:lnTo>
                  <a:lnTo>
                    <a:pt x="329" y="1376"/>
                  </a:lnTo>
                  <a:lnTo>
                    <a:pt x="317" y="1369"/>
                  </a:lnTo>
                  <a:lnTo>
                    <a:pt x="283" y="1361"/>
                  </a:lnTo>
                  <a:lnTo>
                    <a:pt x="190" y="1359"/>
                  </a:lnTo>
                  <a:lnTo>
                    <a:pt x="104" y="1353"/>
                  </a:lnTo>
                  <a:lnTo>
                    <a:pt x="80" y="1340"/>
                  </a:lnTo>
                  <a:lnTo>
                    <a:pt x="74" y="1331"/>
                  </a:lnTo>
                  <a:lnTo>
                    <a:pt x="74" y="1317"/>
                  </a:lnTo>
                  <a:lnTo>
                    <a:pt x="80" y="1302"/>
                  </a:lnTo>
                  <a:lnTo>
                    <a:pt x="87" y="1289"/>
                  </a:lnTo>
                  <a:lnTo>
                    <a:pt x="99" y="1279"/>
                  </a:lnTo>
                  <a:lnTo>
                    <a:pt x="114" y="1270"/>
                  </a:lnTo>
                  <a:lnTo>
                    <a:pt x="148" y="1254"/>
                  </a:lnTo>
                  <a:lnTo>
                    <a:pt x="186" y="1241"/>
                  </a:lnTo>
                  <a:lnTo>
                    <a:pt x="228" y="1228"/>
                  </a:lnTo>
                  <a:lnTo>
                    <a:pt x="266" y="1215"/>
                  </a:lnTo>
                  <a:lnTo>
                    <a:pt x="323" y="1177"/>
                  </a:lnTo>
                  <a:lnTo>
                    <a:pt x="336" y="1154"/>
                  </a:lnTo>
                  <a:lnTo>
                    <a:pt x="344" y="1131"/>
                  </a:lnTo>
                  <a:lnTo>
                    <a:pt x="344" y="1112"/>
                  </a:lnTo>
                  <a:lnTo>
                    <a:pt x="340" y="1104"/>
                  </a:lnTo>
                  <a:lnTo>
                    <a:pt x="336" y="1097"/>
                  </a:lnTo>
                  <a:lnTo>
                    <a:pt x="323" y="1085"/>
                  </a:lnTo>
                  <a:lnTo>
                    <a:pt x="304" y="1078"/>
                  </a:lnTo>
                  <a:lnTo>
                    <a:pt x="249" y="1081"/>
                  </a:lnTo>
                  <a:lnTo>
                    <a:pt x="192" y="1102"/>
                  </a:lnTo>
                  <a:lnTo>
                    <a:pt x="171" y="1116"/>
                  </a:lnTo>
                  <a:lnTo>
                    <a:pt x="150" y="1129"/>
                  </a:lnTo>
                  <a:lnTo>
                    <a:pt x="129" y="1142"/>
                  </a:lnTo>
                  <a:lnTo>
                    <a:pt x="108" y="1152"/>
                  </a:lnTo>
                  <a:lnTo>
                    <a:pt x="55" y="1156"/>
                  </a:lnTo>
                  <a:lnTo>
                    <a:pt x="26" y="1146"/>
                  </a:lnTo>
                  <a:lnTo>
                    <a:pt x="9" y="1123"/>
                  </a:lnTo>
                  <a:lnTo>
                    <a:pt x="0" y="1093"/>
                  </a:lnTo>
                  <a:lnTo>
                    <a:pt x="0" y="1059"/>
                  </a:lnTo>
                  <a:lnTo>
                    <a:pt x="4" y="1040"/>
                  </a:lnTo>
                  <a:lnTo>
                    <a:pt x="7" y="1023"/>
                  </a:lnTo>
                  <a:lnTo>
                    <a:pt x="15" y="1005"/>
                  </a:lnTo>
                  <a:lnTo>
                    <a:pt x="24" y="988"/>
                  </a:lnTo>
                  <a:lnTo>
                    <a:pt x="36" y="975"/>
                  </a:lnTo>
                  <a:lnTo>
                    <a:pt x="49" y="962"/>
                  </a:lnTo>
                  <a:lnTo>
                    <a:pt x="64" y="952"/>
                  </a:lnTo>
                  <a:lnTo>
                    <a:pt x="81" y="945"/>
                  </a:lnTo>
                  <a:lnTo>
                    <a:pt x="121" y="935"/>
                  </a:lnTo>
                  <a:lnTo>
                    <a:pt x="171" y="928"/>
                  </a:lnTo>
                  <a:lnTo>
                    <a:pt x="272" y="918"/>
                  </a:lnTo>
                  <a:lnTo>
                    <a:pt x="353" y="901"/>
                  </a:lnTo>
                  <a:lnTo>
                    <a:pt x="378" y="886"/>
                  </a:lnTo>
                  <a:lnTo>
                    <a:pt x="386" y="865"/>
                  </a:lnTo>
                  <a:lnTo>
                    <a:pt x="382" y="855"/>
                  </a:lnTo>
                  <a:lnTo>
                    <a:pt x="376" y="848"/>
                  </a:lnTo>
                  <a:lnTo>
                    <a:pt x="351" y="844"/>
                  </a:lnTo>
                  <a:lnTo>
                    <a:pt x="273" y="855"/>
                  </a:lnTo>
                  <a:lnTo>
                    <a:pt x="232" y="865"/>
                  </a:lnTo>
                  <a:lnTo>
                    <a:pt x="194" y="869"/>
                  </a:lnTo>
                  <a:lnTo>
                    <a:pt x="161" y="863"/>
                  </a:lnTo>
                  <a:lnTo>
                    <a:pt x="142" y="844"/>
                  </a:lnTo>
                  <a:lnTo>
                    <a:pt x="138" y="829"/>
                  </a:lnTo>
                  <a:lnTo>
                    <a:pt x="138" y="810"/>
                  </a:lnTo>
                  <a:lnTo>
                    <a:pt x="142" y="785"/>
                  </a:lnTo>
                  <a:lnTo>
                    <a:pt x="146" y="772"/>
                  </a:lnTo>
                  <a:lnTo>
                    <a:pt x="150" y="758"/>
                  </a:lnTo>
                  <a:lnTo>
                    <a:pt x="154" y="743"/>
                  </a:lnTo>
                  <a:lnTo>
                    <a:pt x="159" y="730"/>
                  </a:lnTo>
                  <a:lnTo>
                    <a:pt x="165" y="713"/>
                  </a:lnTo>
                  <a:lnTo>
                    <a:pt x="171" y="698"/>
                  </a:lnTo>
                  <a:lnTo>
                    <a:pt x="178" y="682"/>
                  </a:lnTo>
                  <a:lnTo>
                    <a:pt x="186" y="667"/>
                  </a:lnTo>
                  <a:lnTo>
                    <a:pt x="196" y="650"/>
                  </a:lnTo>
                  <a:lnTo>
                    <a:pt x="203" y="635"/>
                  </a:lnTo>
                  <a:lnTo>
                    <a:pt x="213" y="618"/>
                  </a:lnTo>
                  <a:lnTo>
                    <a:pt x="222" y="602"/>
                  </a:lnTo>
                  <a:lnTo>
                    <a:pt x="234" y="587"/>
                  </a:lnTo>
                  <a:lnTo>
                    <a:pt x="243" y="572"/>
                  </a:lnTo>
                  <a:lnTo>
                    <a:pt x="254" y="559"/>
                  </a:lnTo>
                  <a:lnTo>
                    <a:pt x="266" y="545"/>
                  </a:lnTo>
                  <a:lnTo>
                    <a:pt x="277" y="532"/>
                  </a:lnTo>
                  <a:lnTo>
                    <a:pt x="291" y="521"/>
                  </a:lnTo>
                  <a:lnTo>
                    <a:pt x="302" y="509"/>
                  </a:lnTo>
                  <a:lnTo>
                    <a:pt x="313" y="500"/>
                  </a:lnTo>
                  <a:lnTo>
                    <a:pt x="340" y="483"/>
                  </a:lnTo>
                  <a:lnTo>
                    <a:pt x="365" y="469"/>
                  </a:lnTo>
                  <a:lnTo>
                    <a:pt x="391" y="464"/>
                  </a:lnTo>
                  <a:lnTo>
                    <a:pt x="439" y="452"/>
                  </a:lnTo>
                  <a:lnTo>
                    <a:pt x="481" y="433"/>
                  </a:lnTo>
                  <a:lnTo>
                    <a:pt x="515" y="409"/>
                  </a:lnTo>
                  <a:lnTo>
                    <a:pt x="528" y="395"/>
                  </a:lnTo>
                  <a:lnTo>
                    <a:pt x="542" y="382"/>
                  </a:lnTo>
                  <a:lnTo>
                    <a:pt x="553" y="367"/>
                  </a:lnTo>
                  <a:lnTo>
                    <a:pt x="562" y="353"/>
                  </a:lnTo>
                  <a:lnTo>
                    <a:pt x="578" y="333"/>
                  </a:lnTo>
                  <a:lnTo>
                    <a:pt x="585" y="315"/>
                  </a:lnTo>
                  <a:lnTo>
                    <a:pt x="589" y="310"/>
                  </a:lnTo>
                  <a:lnTo>
                    <a:pt x="530" y="566"/>
                  </a:lnTo>
                  <a:lnTo>
                    <a:pt x="216" y="777"/>
                  </a:lnTo>
                  <a:lnTo>
                    <a:pt x="517" y="650"/>
                  </a:lnTo>
                  <a:lnTo>
                    <a:pt x="443" y="956"/>
                  </a:lnTo>
                  <a:lnTo>
                    <a:pt x="93" y="1036"/>
                  </a:lnTo>
                  <a:lnTo>
                    <a:pt x="433" y="1019"/>
                  </a:lnTo>
                  <a:lnTo>
                    <a:pt x="393" y="1222"/>
                  </a:lnTo>
                  <a:lnTo>
                    <a:pt x="148" y="1308"/>
                  </a:lnTo>
                  <a:lnTo>
                    <a:pt x="382" y="1277"/>
                  </a:lnTo>
                  <a:lnTo>
                    <a:pt x="361" y="1446"/>
                  </a:lnTo>
                  <a:lnTo>
                    <a:pt x="237" y="1540"/>
                  </a:lnTo>
                  <a:lnTo>
                    <a:pt x="370" y="1490"/>
                  </a:lnTo>
                  <a:lnTo>
                    <a:pt x="376" y="1718"/>
                  </a:lnTo>
                  <a:lnTo>
                    <a:pt x="403" y="1429"/>
                  </a:lnTo>
                  <a:lnTo>
                    <a:pt x="435" y="1211"/>
                  </a:lnTo>
                  <a:lnTo>
                    <a:pt x="572" y="1619"/>
                  </a:lnTo>
                  <a:lnTo>
                    <a:pt x="462" y="1131"/>
                  </a:lnTo>
                  <a:lnTo>
                    <a:pt x="502" y="967"/>
                  </a:lnTo>
                  <a:lnTo>
                    <a:pt x="696" y="1308"/>
                  </a:lnTo>
                  <a:lnTo>
                    <a:pt x="526" y="893"/>
                  </a:lnTo>
                  <a:lnTo>
                    <a:pt x="581" y="650"/>
                  </a:lnTo>
                  <a:lnTo>
                    <a:pt x="800" y="895"/>
                  </a:lnTo>
                  <a:lnTo>
                    <a:pt x="595" y="576"/>
                  </a:lnTo>
                  <a:lnTo>
                    <a:pt x="599" y="544"/>
                  </a:lnTo>
                  <a:lnTo>
                    <a:pt x="602" y="509"/>
                  </a:lnTo>
                  <a:lnTo>
                    <a:pt x="608" y="466"/>
                  </a:lnTo>
                  <a:lnTo>
                    <a:pt x="616" y="418"/>
                  </a:lnTo>
                  <a:lnTo>
                    <a:pt x="623" y="371"/>
                  </a:lnTo>
                  <a:lnTo>
                    <a:pt x="627" y="359"/>
                  </a:lnTo>
                  <a:lnTo>
                    <a:pt x="629" y="348"/>
                  </a:lnTo>
                  <a:lnTo>
                    <a:pt x="631" y="336"/>
                  </a:lnTo>
                  <a:lnTo>
                    <a:pt x="635" y="327"/>
                  </a:lnTo>
                  <a:lnTo>
                    <a:pt x="637" y="317"/>
                  </a:lnTo>
                  <a:lnTo>
                    <a:pt x="639" y="306"/>
                  </a:lnTo>
                  <a:lnTo>
                    <a:pt x="644" y="291"/>
                  </a:lnTo>
                  <a:lnTo>
                    <a:pt x="652" y="274"/>
                  </a:lnTo>
                  <a:lnTo>
                    <a:pt x="658" y="262"/>
                  </a:lnTo>
                  <a:lnTo>
                    <a:pt x="661" y="253"/>
                  </a:lnTo>
                  <a:lnTo>
                    <a:pt x="667" y="241"/>
                  </a:lnTo>
                  <a:lnTo>
                    <a:pt x="675" y="232"/>
                  </a:lnTo>
                  <a:lnTo>
                    <a:pt x="680" y="220"/>
                  </a:lnTo>
                  <a:lnTo>
                    <a:pt x="688" y="209"/>
                  </a:lnTo>
                  <a:lnTo>
                    <a:pt x="697" y="196"/>
                  </a:lnTo>
                  <a:lnTo>
                    <a:pt x="705" y="184"/>
                  </a:lnTo>
                  <a:lnTo>
                    <a:pt x="713" y="173"/>
                  </a:lnTo>
                  <a:lnTo>
                    <a:pt x="722" y="160"/>
                  </a:lnTo>
                  <a:lnTo>
                    <a:pt x="730" y="148"/>
                  </a:lnTo>
                  <a:lnTo>
                    <a:pt x="739" y="137"/>
                  </a:lnTo>
                  <a:lnTo>
                    <a:pt x="749" y="123"/>
                  </a:lnTo>
                  <a:lnTo>
                    <a:pt x="756" y="112"/>
                  </a:lnTo>
                  <a:lnTo>
                    <a:pt x="773" y="91"/>
                  </a:lnTo>
                  <a:lnTo>
                    <a:pt x="783" y="80"/>
                  </a:lnTo>
                  <a:lnTo>
                    <a:pt x="791" y="68"/>
                  </a:lnTo>
                  <a:lnTo>
                    <a:pt x="806" y="49"/>
                  </a:lnTo>
                  <a:lnTo>
                    <a:pt x="819" y="32"/>
                  </a:lnTo>
                  <a:lnTo>
                    <a:pt x="831" y="19"/>
                  </a:lnTo>
                  <a:lnTo>
                    <a:pt x="838" y="8"/>
                  </a:lnTo>
                  <a:lnTo>
                    <a:pt x="846" y="0"/>
                  </a:lnTo>
                  <a:lnTo>
                    <a:pt x="850" y="230"/>
                  </a:lnTo>
                  <a:lnTo>
                    <a:pt x="832" y="226"/>
                  </a:lnTo>
                  <a:lnTo>
                    <a:pt x="787" y="239"/>
                  </a:lnTo>
                  <a:lnTo>
                    <a:pt x="734" y="268"/>
                  </a:lnTo>
                  <a:close/>
                </a:path>
              </a:pathLst>
            </a:custGeom>
            <a:solidFill>
              <a:srgbClr val="FF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394" name="Freeform 10">
              <a:extLst>
                <a:ext uri="{FF2B5EF4-FFF2-40B4-BE49-F238E27FC236}">
                  <a16:creationId xmlns:a16="http://schemas.microsoft.com/office/drawing/2014/main" id="{8E85E9EC-AC50-456C-98C6-D19038445065}"/>
                </a:ext>
              </a:extLst>
            </p:cNvPr>
            <p:cNvSpPr>
              <a:spLocks/>
            </p:cNvSpPr>
            <p:nvPr/>
          </p:nvSpPr>
          <p:spPr bwMode="auto">
            <a:xfrm rot="-4460609">
              <a:off x="506" y="250"/>
              <a:ext cx="466" cy="230"/>
            </a:xfrm>
            <a:custGeom>
              <a:avLst/>
              <a:gdLst>
                <a:gd name="T0" fmla="*/ 92 w 931"/>
                <a:gd name="T1" fmla="*/ 156 h 460"/>
                <a:gd name="T2" fmla="*/ 128 w 931"/>
                <a:gd name="T3" fmla="*/ 137 h 460"/>
                <a:gd name="T4" fmla="*/ 144 w 931"/>
                <a:gd name="T5" fmla="*/ 117 h 460"/>
                <a:gd name="T6" fmla="*/ 155 w 931"/>
                <a:gd name="T7" fmla="*/ 97 h 460"/>
                <a:gd name="T8" fmla="*/ 168 w 931"/>
                <a:gd name="T9" fmla="*/ 73 h 460"/>
                <a:gd name="T10" fmla="*/ 201 w 931"/>
                <a:gd name="T11" fmla="*/ 42 h 460"/>
                <a:gd name="T12" fmla="*/ 226 w 931"/>
                <a:gd name="T13" fmla="*/ 35 h 460"/>
                <a:gd name="T14" fmla="*/ 250 w 931"/>
                <a:gd name="T15" fmla="*/ 35 h 460"/>
                <a:gd name="T16" fmla="*/ 241 w 931"/>
                <a:gd name="T17" fmla="*/ 48 h 460"/>
                <a:gd name="T18" fmla="*/ 227 w 931"/>
                <a:gd name="T19" fmla="*/ 69 h 460"/>
                <a:gd name="T20" fmla="*/ 243 w 931"/>
                <a:gd name="T21" fmla="*/ 87 h 460"/>
                <a:gd name="T22" fmla="*/ 269 w 931"/>
                <a:gd name="T23" fmla="*/ 66 h 460"/>
                <a:gd name="T24" fmla="*/ 286 w 931"/>
                <a:gd name="T25" fmla="*/ 35 h 460"/>
                <a:gd name="T26" fmla="*/ 312 w 931"/>
                <a:gd name="T27" fmla="*/ 14 h 460"/>
                <a:gd name="T28" fmla="*/ 327 w 931"/>
                <a:gd name="T29" fmla="*/ 39 h 460"/>
                <a:gd name="T30" fmla="*/ 309 w 931"/>
                <a:gd name="T31" fmla="*/ 69 h 460"/>
                <a:gd name="T32" fmla="*/ 319 w 931"/>
                <a:gd name="T33" fmla="*/ 79 h 460"/>
                <a:gd name="T34" fmla="*/ 339 w 931"/>
                <a:gd name="T35" fmla="*/ 57 h 460"/>
                <a:gd name="T36" fmla="*/ 352 w 931"/>
                <a:gd name="T37" fmla="*/ 44 h 460"/>
                <a:gd name="T38" fmla="*/ 366 w 931"/>
                <a:gd name="T39" fmla="*/ 27 h 460"/>
                <a:gd name="T40" fmla="*/ 394 w 931"/>
                <a:gd name="T41" fmla="*/ 3 h 460"/>
                <a:gd name="T42" fmla="*/ 410 w 931"/>
                <a:gd name="T43" fmla="*/ 30 h 460"/>
                <a:gd name="T44" fmla="*/ 391 w 931"/>
                <a:gd name="T45" fmla="*/ 50 h 460"/>
                <a:gd name="T46" fmla="*/ 367 w 931"/>
                <a:gd name="T47" fmla="*/ 70 h 460"/>
                <a:gd name="T48" fmla="*/ 366 w 931"/>
                <a:gd name="T49" fmla="*/ 78 h 460"/>
                <a:gd name="T50" fmla="*/ 437 w 931"/>
                <a:gd name="T51" fmla="*/ 38 h 460"/>
                <a:gd name="T52" fmla="*/ 462 w 931"/>
                <a:gd name="T53" fmla="*/ 50 h 460"/>
                <a:gd name="T54" fmla="*/ 448 w 931"/>
                <a:gd name="T55" fmla="*/ 74 h 460"/>
                <a:gd name="T56" fmla="*/ 421 w 931"/>
                <a:gd name="T57" fmla="*/ 81 h 460"/>
                <a:gd name="T58" fmla="*/ 440 w 931"/>
                <a:gd name="T59" fmla="*/ 122 h 460"/>
                <a:gd name="T60" fmla="*/ 419 w 931"/>
                <a:gd name="T61" fmla="*/ 120 h 460"/>
                <a:gd name="T62" fmla="*/ 380 w 931"/>
                <a:gd name="T63" fmla="*/ 102 h 460"/>
                <a:gd name="T64" fmla="*/ 398 w 931"/>
                <a:gd name="T65" fmla="*/ 161 h 460"/>
                <a:gd name="T66" fmla="*/ 382 w 931"/>
                <a:gd name="T67" fmla="*/ 171 h 460"/>
                <a:gd name="T68" fmla="*/ 331 w 931"/>
                <a:gd name="T69" fmla="*/ 134 h 460"/>
                <a:gd name="T70" fmla="*/ 310 w 931"/>
                <a:gd name="T71" fmla="*/ 146 h 460"/>
                <a:gd name="T72" fmla="*/ 348 w 931"/>
                <a:gd name="T73" fmla="*/ 182 h 460"/>
                <a:gd name="T74" fmla="*/ 346 w 931"/>
                <a:gd name="T75" fmla="*/ 222 h 460"/>
                <a:gd name="T76" fmla="*/ 318 w 931"/>
                <a:gd name="T77" fmla="*/ 223 h 460"/>
                <a:gd name="T78" fmla="*/ 265 w 931"/>
                <a:gd name="T79" fmla="*/ 163 h 460"/>
                <a:gd name="T80" fmla="*/ 265 w 931"/>
                <a:gd name="T81" fmla="*/ 185 h 460"/>
                <a:gd name="T82" fmla="*/ 272 w 931"/>
                <a:gd name="T83" fmla="*/ 223 h 460"/>
                <a:gd name="T84" fmla="*/ 247 w 931"/>
                <a:gd name="T85" fmla="*/ 228 h 460"/>
                <a:gd name="T86" fmla="*/ 220 w 931"/>
                <a:gd name="T87" fmla="*/ 230 h 460"/>
                <a:gd name="T88" fmla="*/ 192 w 931"/>
                <a:gd name="T89" fmla="*/ 226 h 460"/>
                <a:gd name="T90" fmla="*/ 163 w 931"/>
                <a:gd name="T91" fmla="*/ 209 h 460"/>
                <a:gd name="T92" fmla="*/ 121 w 931"/>
                <a:gd name="T93" fmla="*/ 185 h 460"/>
                <a:gd name="T94" fmla="*/ 255 w 931"/>
                <a:gd name="T95" fmla="*/ 208 h 460"/>
                <a:gd name="T96" fmla="*/ 382 w 931"/>
                <a:gd name="T97" fmla="*/ 156 h 460"/>
                <a:gd name="T98" fmla="*/ 377 w 931"/>
                <a:gd name="T99" fmla="*/ 84 h 460"/>
                <a:gd name="T100" fmla="*/ 241 w 931"/>
                <a:gd name="T101" fmla="*/ 125 h 460"/>
                <a:gd name="T102" fmla="*/ 135 w 931"/>
                <a:gd name="T103" fmla="*/ 161 h 460"/>
                <a:gd name="T104" fmla="*/ 101 w 931"/>
                <a:gd name="T105" fmla="*/ 172 h 460"/>
                <a:gd name="T106" fmla="*/ 80 w 931"/>
                <a:gd name="T107" fmla="*/ 175 h 460"/>
                <a:gd name="T108" fmla="*/ 60 w 931"/>
                <a:gd name="T109" fmla="*/ 174 h 460"/>
                <a:gd name="T110" fmla="*/ 37 w 931"/>
                <a:gd name="T111" fmla="*/ 172 h 460"/>
                <a:gd name="T112" fmla="*/ 7 w 931"/>
                <a:gd name="T113" fmla="*/ 167 h 460"/>
                <a:gd name="T114" fmla="*/ 75 w 931"/>
                <a:gd name="T115" fmla="*/ 157 h 460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w 931"/>
                <a:gd name="T175" fmla="*/ 0 h 460"/>
                <a:gd name="T176" fmla="*/ 931 w 931"/>
                <a:gd name="T177" fmla="*/ 460 h 460"/>
              </a:gdLst>
              <a:ahLst/>
              <a:cxnLst>
                <a:cxn ang="T116">
                  <a:pos x="T0" y="T1"/>
                </a:cxn>
                <a:cxn ang="T117">
                  <a:pos x="T2" y="T3"/>
                </a:cxn>
                <a:cxn ang="T118">
                  <a:pos x="T4" y="T5"/>
                </a:cxn>
                <a:cxn ang="T119">
                  <a:pos x="T6" y="T7"/>
                </a:cxn>
                <a:cxn ang="T120">
                  <a:pos x="T8" y="T9"/>
                </a:cxn>
                <a:cxn ang="T121">
                  <a:pos x="T10" y="T11"/>
                </a:cxn>
                <a:cxn ang="T122">
                  <a:pos x="T12" y="T13"/>
                </a:cxn>
                <a:cxn ang="T123">
                  <a:pos x="T14" y="T15"/>
                </a:cxn>
                <a:cxn ang="T124">
                  <a:pos x="T16" y="T17"/>
                </a:cxn>
                <a:cxn ang="T125">
                  <a:pos x="T18" y="T19"/>
                </a:cxn>
                <a:cxn ang="T126">
                  <a:pos x="T20" y="T21"/>
                </a:cxn>
                <a:cxn ang="T127">
                  <a:pos x="T22" y="T23"/>
                </a:cxn>
                <a:cxn ang="T128">
                  <a:pos x="T24" y="T25"/>
                </a:cxn>
                <a:cxn ang="T129">
                  <a:pos x="T26" y="T27"/>
                </a:cxn>
                <a:cxn ang="T130">
                  <a:pos x="T28" y="T29"/>
                </a:cxn>
                <a:cxn ang="T131">
                  <a:pos x="T30" y="T31"/>
                </a:cxn>
                <a:cxn ang="T132">
                  <a:pos x="T32" y="T33"/>
                </a:cxn>
                <a:cxn ang="T133">
                  <a:pos x="T34" y="T35"/>
                </a:cxn>
                <a:cxn ang="T134">
                  <a:pos x="T36" y="T37"/>
                </a:cxn>
                <a:cxn ang="T135">
                  <a:pos x="T38" y="T39"/>
                </a:cxn>
                <a:cxn ang="T136">
                  <a:pos x="T40" y="T41"/>
                </a:cxn>
                <a:cxn ang="T137">
                  <a:pos x="T42" y="T43"/>
                </a:cxn>
                <a:cxn ang="T138">
                  <a:pos x="T44" y="T45"/>
                </a:cxn>
                <a:cxn ang="T139">
                  <a:pos x="T46" y="T47"/>
                </a:cxn>
                <a:cxn ang="T140">
                  <a:pos x="T48" y="T49"/>
                </a:cxn>
                <a:cxn ang="T141">
                  <a:pos x="T50" y="T51"/>
                </a:cxn>
                <a:cxn ang="T142">
                  <a:pos x="T52" y="T53"/>
                </a:cxn>
                <a:cxn ang="T143">
                  <a:pos x="T54" y="T55"/>
                </a:cxn>
                <a:cxn ang="T144">
                  <a:pos x="T56" y="T57"/>
                </a:cxn>
                <a:cxn ang="T145">
                  <a:pos x="T58" y="T59"/>
                </a:cxn>
                <a:cxn ang="T146">
                  <a:pos x="T60" y="T61"/>
                </a:cxn>
                <a:cxn ang="T147">
                  <a:pos x="T62" y="T63"/>
                </a:cxn>
                <a:cxn ang="T148">
                  <a:pos x="T64" y="T65"/>
                </a:cxn>
                <a:cxn ang="T149">
                  <a:pos x="T66" y="T67"/>
                </a:cxn>
                <a:cxn ang="T150">
                  <a:pos x="T68" y="T69"/>
                </a:cxn>
                <a:cxn ang="T151">
                  <a:pos x="T70" y="T71"/>
                </a:cxn>
                <a:cxn ang="T152">
                  <a:pos x="T72" y="T73"/>
                </a:cxn>
                <a:cxn ang="T153">
                  <a:pos x="T74" y="T75"/>
                </a:cxn>
                <a:cxn ang="T154">
                  <a:pos x="T76" y="T77"/>
                </a:cxn>
                <a:cxn ang="T155">
                  <a:pos x="T78" y="T79"/>
                </a:cxn>
                <a:cxn ang="T156">
                  <a:pos x="T80" y="T81"/>
                </a:cxn>
                <a:cxn ang="T157">
                  <a:pos x="T82" y="T83"/>
                </a:cxn>
                <a:cxn ang="T158">
                  <a:pos x="T84" y="T85"/>
                </a:cxn>
                <a:cxn ang="T159">
                  <a:pos x="T86" y="T87"/>
                </a:cxn>
                <a:cxn ang="T160">
                  <a:pos x="T88" y="T89"/>
                </a:cxn>
                <a:cxn ang="T161">
                  <a:pos x="T90" y="T91"/>
                </a:cxn>
                <a:cxn ang="T162">
                  <a:pos x="T92" y="T93"/>
                </a:cxn>
                <a:cxn ang="T163">
                  <a:pos x="T94" y="T95"/>
                </a:cxn>
                <a:cxn ang="T164">
                  <a:pos x="T96" y="T97"/>
                </a:cxn>
                <a:cxn ang="T165">
                  <a:pos x="T98" y="T99"/>
                </a:cxn>
                <a:cxn ang="T166">
                  <a:pos x="T100" y="T101"/>
                </a:cxn>
                <a:cxn ang="T167">
                  <a:pos x="T102" y="T103"/>
                </a:cxn>
                <a:cxn ang="T168">
                  <a:pos x="T104" y="T105"/>
                </a:cxn>
                <a:cxn ang="T169">
                  <a:pos x="T106" y="T107"/>
                </a:cxn>
                <a:cxn ang="T170">
                  <a:pos x="T108" y="T109"/>
                </a:cxn>
                <a:cxn ang="T171">
                  <a:pos x="T110" y="T111"/>
                </a:cxn>
                <a:cxn ang="T172">
                  <a:pos x="T112" y="T113"/>
                </a:cxn>
                <a:cxn ang="T173">
                  <a:pos x="T114" y="T115"/>
                </a:cxn>
              </a:cxnLst>
              <a:rect l="T174" t="T175" r="T176" b="T177"/>
              <a:pathLst>
                <a:path w="931" h="460">
                  <a:moveTo>
                    <a:pt x="150" y="313"/>
                  </a:moveTo>
                  <a:lnTo>
                    <a:pt x="154" y="315"/>
                  </a:lnTo>
                  <a:lnTo>
                    <a:pt x="161" y="315"/>
                  </a:lnTo>
                  <a:lnTo>
                    <a:pt x="169" y="315"/>
                  </a:lnTo>
                  <a:lnTo>
                    <a:pt x="176" y="313"/>
                  </a:lnTo>
                  <a:lnTo>
                    <a:pt x="184" y="311"/>
                  </a:lnTo>
                  <a:lnTo>
                    <a:pt x="193" y="310"/>
                  </a:lnTo>
                  <a:lnTo>
                    <a:pt x="214" y="302"/>
                  </a:lnTo>
                  <a:lnTo>
                    <a:pt x="235" y="291"/>
                  </a:lnTo>
                  <a:lnTo>
                    <a:pt x="247" y="283"/>
                  </a:lnTo>
                  <a:lnTo>
                    <a:pt x="252" y="277"/>
                  </a:lnTo>
                  <a:lnTo>
                    <a:pt x="256" y="273"/>
                  </a:lnTo>
                  <a:lnTo>
                    <a:pt x="262" y="268"/>
                  </a:lnTo>
                  <a:lnTo>
                    <a:pt x="268" y="262"/>
                  </a:lnTo>
                  <a:lnTo>
                    <a:pt x="271" y="254"/>
                  </a:lnTo>
                  <a:lnTo>
                    <a:pt x="277" y="249"/>
                  </a:lnTo>
                  <a:lnTo>
                    <a:pt x="281" y="241"/>
                  </a:lnTo>
                  <a:lnTo>
                    <a:pt x="287" y="234"/>
                  </a:lnTo>
                  <a:lnTo>
                    <a:pt x="290" y="226"/>
                  </a:lnTo>
                  <a:lnTo>
                    <a:pt x="294" y="220"/>
                  </a:lnTo>
                  <a:lnTo>
                    <a:pt x="298" y="213"/>
                  </a:lnTo>
                  <a:lnTo>
                    <a:pt x="304" y="207"/>
                  </a:lnTo>
                  <a:lnTo>
                    <a:pt x="306" y="199"/>
                  </a:lnTo>
                  <a:lnTo>
                    <a:pt x="309" y="194"/>
                  </a:lnTo>
                  <a:lnTo>
                    <a:pt x="313" y="186"/>
                  </a:lnTo>
                  <a:lnTo>
                    <a:pt x="317" y="180"/>
                  </a:lnTo>
                  <a:lnTo>
                    <a:pt x="323" y="169"/>
                  </a:lnTo>
                  <a:lnTo>
                    <a:pt x="327" y="163"/>
                  </a:lnTo>
                  <a:lnTo>
                    <a:pt x="330" y="156"/>
                  </a:lnTo>
                  <a:lnTo>
                    <a:pt x="336" y="146"/>
                  </a:lnTo>
                  <a:lnTo>
                    <a:pt x="342" y="135"/>
                  </a:lnTo>
                  <a:lnTo>
                    <a:pt x="349" y="125"/>
                  </a:lnTo>
                  <a:lnTo>
                    <a:pt x="357" y="116"/>
                  </a:lnTo>
                  <a:lnTo>
                    <a:pt x="365" y="108"/>
                  </a:lnTo>
                  <a:lnTo>
                    <a:pt x="382" y="93"/>
                  </a:lnTo>
                  <a:lnTo>
                    <a:pt x="401" y="83"/>
                  </a:lnTo>
                  <a:lnTo>
                    <a:pt x="412" y="80"/>
                  </a:lnTo>
                  <a:lnTo>
                    <a:pt x="422" y="76"/>
                  </a:lnTo>
                  <a:lnTo>
                    <a:pt x="427" y="74"/>
                  </a:lnTo>
                  <a:lnTo>
                    <a:pt x="433" y="74"/>
                  </a:lnTo>
                  <a:lnTo>
                    <a:pt x="443" y="72"/>
                  </a:lnTo>
                  <a:lnTo>
                    <a:pt x="452" y="70"/>
                  </a:lnTo>
                  <a:lnTo>
                    <a:pt x="460" y="70"/>
                  </a:lnTo>
                  <a:lnTo>
                    <a:pt x="469" y="68"/>
                  </a:lnTo>
                  <a:lnTo>
                    <a:pt x="477" y="68"/>
                  </a:lnTo>
                  <a:lnTo>
                    <a:pt x="482" y="68"/>
                  </a:lnTo>
                  <a:lnTo>
                    <a:pt x="490" y="70"/>
                  </a:lnTo>
                  <a:lnTo>
                    <a:pt x="500" y="70"/>
                  </a:lnTo>
                  <a:lnTo>
                    <a:pt x="509" y="72"/>
                  </a:lnTo>
                  <a:lnTo>
                    <a:pt x="505" y="74"/>
                  </a:lnTo>
                  <a:lnTo>
                    <a:pt x="498" y="80"/>
                  </a:lnTo>
                  <a:lnTo>
                    <a:pt x="494" y="85"/>
                  </a:lnTo>
                  <a:lnTo>
                    <a:pt x="488" y="91"/>
                  </a:lnTo>
                  <a:lnTo>
                    <a:pt x="482" y="95"/>
                  </a:lnTo>
                  <a:lnTo>
                    <a:pt x="477" y="102"/>
                  </a:lnTo>
                  <a:lnTo>
                    <a:pt x="471" y="108"/>
                  </a:lnTo>
                  <a:lnTo>
                    <a:pt x="467" y="116"/>
                  </a:lnTo>
                  <a:lnTo>
                    <a:pt x="462" y="121"/>
                  </a:lnTo>
                  <a:lnTo>
                    <a:pt x="458" y="129"/>
                  </a:lnTo>
                  <a:lnTo>
                    <a:pt x="454" y="137"/>
                  </a:lnTo>
                  <a:lnTo>
                    <a:pt x="452" y="144"/>
                  </a:lnTo>
                  <a:lnTo>
                    <a:pt x="450" y="156"/>
                  </a:lnTo>
                  <a:lnTo>
                    <a:pt x="454" y="165"/>
                  </a:lnTo>
                  <a:lnTo>
                    <a:pt x="463" y="171"/>
                  </a:lnTo>
                  <a:lnTo>
                    <a:pt x="473" y="175"/>
                  </a:lnTo>
                  <a:lnTo>
                    <a:pt x="486" y="173"/>
                  </a:lnTo>
                  <a:lnTo>
                    <a:pt x="500" y="169"/>
                  </a:lnTo>
                  <a:lnTo>
                    <a:pt x="513" y="161"/>
                  </a:lnTo>
                  <a:lnTo>
                    <a:pt x="524" y="152"/>
                  </a:lnTo>
                  <a:lnTo>
                    <a:pt x="530" y="146"/>
                  </a:lnTo>
                  <a:lnTo>
                    <a:pt x="534" y="138"/>
                  </a:lnTo>
                  <a:lnTo>
                    <a:pt x="538" y="131"/>
                  </a:lnTo>
                  <a:lnTo>
                    <a:pt x="541" y="123"/>
                  </a:lnTo>
                  <a:lnTo>
                    <a:pt x="547" y="114"/>
                  </a:lnTo>
                  <a:lnTo>
                    <a:pt x="553" y="102"/>
                  </a:lnTo>
                  <a:lnTo>
                    <a:pt x="559" y="93"/>
                  </a:lnTo>
                  <a:lnTo>
                    <a:pt x="564" y="81"/>
                  </a:lnTo>
                  <a:lnTo>
                    <a:pt x="572" y="70"/>
                  </a:lnTo>
                  <a:lnTo>
                    <a:pt x="579" y="61"/>
                  </a:lnTo>
                  <a:lnTo>
                    <a:pt x="587" y="51"/>
                  </a:lnTo>
                  <a:lnTo>
                    <a:pt x="595" y="43"/>
                  </a:lnTo>
                  <a:lnTo>
                    <a:pt x="610" y="32"/>
                  </a:lnTo>
                  <a:lnTo>
                    <a:pt x="619" y="28"/>
                  </a:lnTo>
                  <a:lnTo>
                    <a:pt x="623" y="28"/>
                  </a:lnTo>
                  <a:lnTo>
                    <a:pt x="627" y="28"/>
                  </a:lnTo>
                  <a:lnTo>
                    <a:pt x="636" y="30"/>
                  </a:lnTo>
                  <a:lnTo>
                    <a:pt x="646" y="34"/>
                  </a:lnTo>
                  <a:lnTo>
                    <a:pt x="657" y="49"/>
                  </a:lnTo>
                  <a:lnTo>
                    <a:pt x="657" y="66"/>
                  </a:lnTo>
                  <a:lnTo>
                    <a:pt x="654" y="78"/>
                  </a:lnTo>
                  <a:lnTo>
                    <a:pt x="650" y="87"/>
                  </a:lnTo>
                  <a:lnTo>
                    <a:pt x="642" y="97"/>
                  </a:lnTo>
                  <a:lnTo>
                    <a:pt x="636" y="108"/>
                  </a:lnTo>
                  <a:lnTo>
                    <a:pt x="629" y="118"/>
                  </a:lnTo>
                  <a:lnTo>
                    <a:pt x="623" y="127"/>
                  </a:lnTo>
                  <a:lnTo>
                    <a:pt x="617" y="137"/>
                  </a:lnTo>
                  <a:lnTo>
                    <a:pt x="612" y="146"/>
                  </a:lnTo>
                  <a:lnTo>
                    <a:pt x="606" y="159"/>
                  </a:lnTo>
                  <a:lnTo>
                    <a:pt x="612" y="171"/>
                  </a:lnTo>
                  <a:lnTo>
                    <a:pt x="617" y="171"/>
                  </a:lnTo>
                  <a:lnTo>
                    <a:pt x="627" y="167"/>
                  </a:lnTo>
                  <a:lnTo>
                    <a:pt x="638" y="157"/>
                  </a:lnTo>
                  <a:lnTo>
                    <a:pt x="644" y="152"/>
                  </a:lnTo>
                  <a:lnTo>
                    <a:pt x="650" y="146"/>
                  </a:lnTo>
                  <a:lnTo>
                    <a:pt x="657" y="138"/>
                  </a:lnTo>
                  <a:lnTo>
                    <a:pt x="663" y="131"/>
                  </a:lnTo>
                  <a:lnTo>
                    <a:pt x="671" y="121"/>
                  </a:lnTo>
                  <a:lnTo>
                    <a:pt x="678" y="114"/>
                  </a:lnTo>
                  <a:lnTo>
                    <a:pt x="682" y="110"/>
                  </a:lnTo>
                  <a:lnTo>
                    <a:pt x="686" y="104"/>
                  </a:lnTo>
                  <a:lnTo>
                    <a:pt x="690" y="100"/>
                  </a:lnTo>
                  <a:lnTo>
                    <a:pt x="695" y="95"/>
                  </a:lnTo>
                  <a:lnTo>
                    <a:pt x="699" y="91"/>
                  </a:lnTo>
                  <a:lnTo>
                    <a:pt x="703" y="87"/>
                  </a:lnTo>
                  <a:lnTo>
                    <a:pt x="707" y="81"/>
                  </a:lnTo>
                  <a:lnTo>
                    <a:pt x="711" y="78"/>
                  </a:lnTo>
                  <a:lnTo>
                    <a:pt x="718" y="68"/>
                  </a:lnTo>
                  <a:lnTo>
                    <a:pt x="722" y="62"/>
                  </a:lnTo>
                  <a:lnTo>
                    <a:pt x="726" y="59"/>
                  </a:lnTo>
                  <a:lnTo>
                    <a:pt x="732" y="53"/>
                  </a:lnTo>
                  <a:lnTo>
                    <a:pt x="735" y="49"/>
                  </a:lnTo>
                  <a:lnTo>
                    <a:pt x="743" y="42"/>
                  </a:lnTo>
                  <a:lnTo>
                    <a:pt x="751" y="34"/>
                  </a:lnTo>
                  <a:lnTo>
                    <a:pt x="758" y="26"/>
                  </a:lnTo>
                  <a:lnTo>
                    <a:pt x="773" y="13"/>
                  </a:lnTo>
                  <a:lnTo>
                    <a:pt x="787" y="5"/>
                  </a:lnTo>
                  <a:lnTo>
                    <a:pt x="800" y="0"/>
                  </a:lnTo>
                  <a:lnTo>
                    <a:pt x="811" y="0"/>
                  </a:lnTo>
                  <a:lnTo>
                    <a:pt x="819" y="7"/>
                  </a:lnTo>
                  <a:lnTo>
                    <a:pt x="828" y="26"/>
                  </a:lnTo>
                  <a:lnTo>
                    <a:pt x="825" y="47"/>
                  </a:lnTo>
                  <a:lnTo>
                    <a:pt x="819" y="59"/>
                  </a:lnTo>
                  <a:lnTo>
                    <a:pt x="811" y="68"/>
                  </a:lnTo>
                  <a:lnTo>
                    <a:pt x="802" y="80"/>
                  </a:lnTo>
                  <a:lnTo>
                    <a:pt x="796" y="85"/>
                  </a:lnTo>
                  <a:lnTo>
                    <a:pt x="792" y="91"/>
                  </a:lnTo>
                  <a:lnTo>
                    <a:pt x="787" y="95"/>
                  </a:lnTo>
                  <a:lnTo>
                    <a:pt x="781" y="100"/>
                  </a:lnTo>
                  <a:lnTo>
                    <a:pt x="775" y="104"/>
                  </a:lnTo>
                  <a:lnTo>
                    <a:pt x="770" y="110"/>
                  </a:lnTo>
                  <a:lnTo>
                    <a:pt x="749" y="129"/>
                  </a:lnTo>
                  <a:lnTo>
                    <a:pt x="743" y="133"/>
                  </a:lnTo>
                  <a:lnTo>
                    <a:pt x="739" y="137"/>
                  </a:lnTo>
                  <a:lnTo>
                    <a:pt x="733" y="140"/>
                  </a:lnTo>
                  <a:lnTo>
                    <a:pt x="730" y="146"/>
                  </a:lnTo>
                  <a:lnTo>
                    <a:pt x="724" y="152"/>
                  </a:lnTo>
                  <a:lnTo>
                    <a:pt x="718" y="159"/>
                  </a:lnTo>
                  <a:lnTo>
                    <a:pt x="718" y="163"/>
                  </a:lnTo>
                  <a:lnTo>
                    <a:pt x="724" y="161"/>
                  </a:lnTo>
                  <a:lnTo>
                    <a:pt x="732" y="156"/>
                  </a:lnTo>
                  <a:lnTo>
                    <a:pt x="754" y="140"/>
                  </a:lnTo>
                  <a:lnTo>
                    <a:pt x="781" y="121"/>
                  </a:lnTo>
                  <a:lnTo>
                    <a:pt x="813" y="102"/>
                  </a:lnTo>
                  <a:lnTo>
                    <a:pt x="846" y="85"/>
                  </a:lnTo>
                  <a:lnTo>
                    <a:pt x="861" y="80"/>
                  </a:lnTo>
                  <a:lnTo>
                    <a:pt x="874" y="76"/>
                  </a:lnTo>
                  <a:lnTo>
                    <a:pt x="880" y="76"/>
                  </a:lnTo>
                  <a:lnTo>
                    <a:pt x="886" y="76"/>
                  </a:lnTo>
                  <a:lnTo>
                    <a:pt x="897" y="80"/>
                  </a:lnTo>
                  <a:lnTo>
                    <a:pt x="906" y="83"/>
                  </a:lnTo>
                  <a:lnTo>
                    <a:pt x="914" y="89"/>
                  </a:lnTo>
                  <a:lnTo>
                    <a:pt x="924" y="99"/>
                  </a:lnTo>
                  <a:lnTo>
                    <a:pt x="931" y="119"/>
                  </a:lnTo>
                  <a:lnTo>
                    <a:pt x="927" y="129"/>
                  </a:lnTo>
                  <a:lnTo>
                    <a:pt x="922" y="137"/>
                  </a:lnTo>
                  <a:lnTo>
                    <a:pt x="912" y="144"/>
                  </a:lnTo>
                  <a:lnTo>
                    <a:pt x="901" y="148"/>
                  </a:lnTo>
                  <a:lnTo>
                    <a:pt x="895" y="148"/>
                  </a:lnTo>
                  <a:lnTo>
                    <a:pt x="889" y="150"/>
                  </a:lnTo>
                  <a:lnTo>
                    <a:pt x="876" y="152"/>
                  </a:lnTo>
                  <a:lnTo>
                    <a:pt x="870" y="154"/>
                  </a:lnTo>
                  <a:lnTo>
                    <a:pt x="865" y="154"/>
                  </a:lnTo>
                  <a:lnTo>
                    <a:pt x="855" y="156"/>
                  </a:lnTo>
                  <a:lnTo>
                    <a:pt x="842" y="161"/>
                  </a:lnTo>
                  <a:lnTo>
                    <a:pt x="840" y="165"/>
                  </a:lnTo>
                  <a:lnTo>
                    <a:pt x="844" y="169"/>
                  </a:lnTo>
                  <a:lnTo>
                    <a:pt x="859" y="190"/>
                  </a:lnTo>
                  <a:lnTo>
                    <a:pt x="876" y="216"/>
                  </a:lnTo>
                  <a:lnTo>
                    <a:pt x="882" y="239"/>
                  </a:lnTo>
                  <a:lnTo>
                    <a:pt x="880" y="243"/>
                  </a:lnTo>
                  <a:lnTo>
                    <a:pt x="876" y="247"/>
                  </a:lnTo>
                  <a:lnTo>
                    <a:pt x="870" y="247"/>
                  </a:lnTo>
                  <a:lnTo>
                    <a:pt x="863" y="247"/>
                  </a:lnTo>
                  <a:lnTo>
                    <a:pt x="855" y="245"/>
                  </a:lnTo>
                  <a:lnTo>
                    <a:pt x="846" y="241"/>
                  </a:lnTo>
                  <a:lnTo>
                    <a:pt x="838" y="239"/>
                  </a:lnTo>
                  <a:lnTo>
                    <a:pt x="828" y="234"/>
                  </a:lnTo>
                  <a:lnTo>
                    <a:pt x="813" y="226"/>
                  </a:lnTo>
                  <a:lnTo>
                    <a:pt x="798" y="216"/>
                  </a:lnTo>
                  <a:lnTo>
                    <a:pt x="783" y="209"/>
                  </a:lnTo>
                  <a:lnTo>
                    <a:pt x="771" y="203"/>
                  </a:lnTo>
                  <a:lnTo>
                    <a:pt x="760" y="203"/>
                  </a:lnTo>
                  <a:lnTo>
                    <a:pt x="751" y="209"/>
                  </a:lnTo>
                  <a:lnTo>
                    <a:pt x="749" y="215"/>
                  </a:lnTo>
                  <a:lnTo>
                    <a:pt x="749" y="222"/>
                  </a:lnTo>
                  <a:lnTo>
                    <a:pt x="754" y="239"/>
                  </a:lnTo>
                  <a:lnTo>
                    <a:pt x="777" y="281"/>
                  </a:lnTo>
                  <a:lnTo>
                    <a:pt x="796" y="321"/>
                  </a:lnTo>
                  <a:lnTo>
                    <a:pt x="796" y="334"/>
                  </a:lnTo>
                  <a:lnTo>
                    <a:pt x="792" y="340"/>
                  </a:lnTo>
                  <a:lnTo>
                    <a:pt x="787" y="344"/>
                  </a:lnTo>
                  <a:lnTo>
                    <a:pt x="779" y="344"/>
                  </a:lnTo>
                  <a:lnTo>
                    <a:pt x="771" y="344"/>
                  </a:lnTo>
                  <a:lnTo>
                    <a:pt x="764" y="342"/>
                  </a:lnTo>
                  <a:lnTo>
                    <a:pt x="756" y="338"/>
                  </a:lnTo>
                  <a:lnTo>
                    <a:pt x="741" y="327"/>
                  </a:lnTo>
                  <a:lnTo>
                    <a:pt x="724" y="311"/>
                  </a:lnTo>
                  <a:lnTo>
                    <a:pt x="709" y="298"/>
                  </a:lnTo>
                  <a:lnTo>
                    <a:pt x="692" y="285"/>
                  </a:lnTo>
                  <a:lnTo>
                    <a:pt x="661" y="268"/>
                  </a:lnTo>
                  <a:lnTo>
                    <a:pt x="648" y="268"/>
                  </a:lnTo>
                  <a:lnTo>
                    <a:pt x="636" y="270"/>
                  </a:lnTo>
                  <a:lnTo>
                    <a:pt x="627" y="273"/>
                  </a:lnTo>
                  <a:lnTo>
                    <a:pt x="625" y="277"/>
                  </a:lnTo>
                  <a:lnTo>
                    <a:pt x="621" y="281"/>
                  </a:lnTo>
                  <a:lnTo>
                    <a:pt x="619" y="291"/>
                  </a:lnTo>
                  <a:lnTo>
                    <a:pt x="621" y="302"/>
                  </a:lnTo>
                  <a:lnTo>
                    <a:pt x="636" y="325"/>
                  </a:lnTo>
                  <a:lnTo>
                    <a:pt x="661" y="346"/>
                  </a:lnTo>
                  <a:lnTo>
                    <a:pt x="673" y="351"/>
                  </a:lnTo>
                  <a:lnTo>
                    <a:pt x="684" y="357"/>
                  </a:lnTo>
                  <a:lnTo>
                    <a:pt x="695" y="363"/>
                  </a:lnTo>
                  <a:lnTo>
                    <a:pt x="705" y="370"/>
                  </a:lnTo>
                  <a:lnTo>
                    <a:pt x="720" y="393"/>
                  </a:lnTo>
                  <a:lnTo>
                    <a:pt x="722" y="408"/>
                  </a:lnTo>
                  <a:lnTo>
                    <a:pt x="718" y="422"/>
                  </a:lnTo>
                  <a:lnTo>
                    <a:pt x="707" y="433"/>
                  </a:lnTo>
                  <a:lnTo>
                    <a:pt x="692" y="443"/>
                  </a:lnTo>
                  <a:lnTo>
                    <a:pt x="682" y="446"/>
                  </a:lnTo>
                  <a:lnTo>
                    <a:pt x="673" y="448"/>
                  </a:lnTo>
                  <a:lnTo>
                    <a:pt x="663" y="448"/>
                  </a:lnTo>
                  <a:lnTo>
                    <a:pt x="654" y="448"/>
                  </a:lnTo>
                  <a:lnTo>
                    <a:pt x="644" y="448"/>
                  </a:lnTo>
                  <a:lnTo>
                    <a:pt x="635" y="445"/>
                  </a:lnTo>
                  <a:lnTo>
                    <a:pt x="625" y="441"/>
                  </a:lnTo>
                  <a:lnTo>
                    <a:pt x="617" y="435"/>
                  </a:lnTo>
                  <a:lnTo>
                    <a:pt x="604" y="420"/>
                  </a:lnTo>
                  <a:lnTo>
                    <a:pt x="589" y="399"/>
                  </a:lnTo>
                  <a:lnTo>
                    <a:pt x="559" y="357"/>
                  </a:lnTo>
                  <a:lnTo>
                    <a:pt x="530" y="325"/>
                  </a:lnTo>
                  <a:lnTo>
                    <a:pt x="517" y="317"/>
                  </a:lnTo>
                  <a:lnTo>
                    <a:pt x="505" y="319"/>
                  </a:lnTo>
                  <a:lnTo>
                    <a:pt x="501" y="323"/>
                  </a:lnTo>
                  <a:lnTo>
                    <a:pt x="500" y="329"/>
                  </a:lnTo>
                  <a:lnTo>
                    <a:pt x="505" y="340"/>
                  </a:lnTo>
                  <a:lnTo>
                    <a:pt x="530" y="370"/>
                  </a:lnTo>
                  <a:lnTo>
                    <a:pt x="543" y="387"/>
                  </a:lnTo>
                  <a:lnTo>
                    <a:pt x="555" y="405"/>
                  </a:lnTo>
                  <a:lnTo>
                    <a:pt x="560" y="420"/>
                  </a:lnTo>
                  <a:lnTo>
                    <a:pt x="559" y="433"/>
                  </a:lnTo>
                  <a:lnTo>
                    <a:pt x="553" y="439"/>
                  </a:lnTo>
                  <a:lnTo>
                    <a:pt x="543" y="445"/>
                  </a:lnTo>
                  <a:lnTo>
                    <a:pt x="532" y="448"/>
                  </a:lnTo>
                  <a:lnTo>
                    <a:pt x="524" y="450"/>
                  </a:lnTo>
                  <a:lnTo>
                    <a:pt x="519" y="452"/>
                  </a:lnTo>
                  <a:lnTo>
                    <a:pt x="511" y="454"/>
                  </a:lnTo>
                  <a:lnTo>
                    <a:pt x="501" y="454"/>
                  </a:lnTo>
                  <a:lnTo>
                    <a:pt x="494" y="456"/>
                  </a:lnTo>
                  <a:lnTo>
                    <a:pt x="484" y="458"/>
                  </a:lnTo>
                  <a:lnTo>
                    <a:pt x="477" y="458"/>
                  </a:lnTo>
                  <a:lnTo>
                    <a:pt x="467" y="458"/>
                  </a:lnTo>
                  <a:lnTo>
                    <a:pt x="458" y="460"/>
                  </a:lnTo>
                  <a:lnTo>
                    <a:pt x="448" y="460"/>
                  </a:lnTo>
                  <a:lnTo>
                    <a:pt x="439" y="460"/>
                  </a:lnTo>
                  <a:lnTo>
                    <a:pt x="429" y="458"/>
                  </a:lnTo>
                  <a:lnTo>
                    <a:pt x="420" y="458"/>
                  </a:lnTo>
                  <a:lnTo>
                    <a:pt x="410" y="456"/>
                  </a:lnTo>
                  <a:lnTo>
                    <a:pt x="401" y="456"/>
                  </a:lnTo>
                  <a:lnTo>
                    <a:pt x="393" y="454"/>
                  </a:lnTo>
                  <a:lnTo>
                    <a:pt x="384" y="452"/>
                  </a:lnTo>
                  <a:lnTo>
                    <a:pt x="376" y="450"/>
                  </a:lnTo>
                  <a:lnTo>
                    <a:pt x="366" y="446"/>
                  </a:lnTo>
                  <a:lnTo>
                    <a:pt x="361" y="445"/>
                  </a:lnTo>
                  <a:lnTo>
                    <a:pt x="346" y="437"/>
                  </a:lnTo>
                  <a:lnTo>
                    <a:pt x="334" y="427"/>
                  </a:lnTo>
                  <a:lnTo>
                    <a:pt x="325" y="418"/>
                  </a:lnTo>
                  <a:lnTo>
                    <a:pt x="308" y="399"/>
                  </a:lnTo>
                  <a:lnTo>
                    <a:pt x="289" y="386"/>
                  </a:lnTo>
                  <a:lnTo>
                    <a:pt x="268" y="376"/>
                  </a:lnTo>
                  <a:lnTo>
                    <a:pt x="258" y="374"/>
                  </a:lnTo>
                  <a:lnTo>
                    <a:pt x="249" y="372"/>
                  </a:lnTo>
                  <a:lnTo>
                    <a:pt x="241" y="370"/>
                  </a:lnTo>
                  <a:lnTo>
                    <a:pt x="231" y="368"/>
                  </a:lnTo>
                  <a:lnTo>
                    <a:pt x="218" y="368"/>
                  </a:lnTo>
                  <a:lnTo>
                    <a:pt x="209" y="368"/>
                  </a:lnTo>
                  <a:lnTo>
                    <a:pt x="205" y="368"/>
                  </a:lnTo>
                  <a:lnTo>
                    <a:pt x="334" y="329"/>
                  </a:lnTo>
                  <a:lnTo>
                    <a:pt x="509" y="416"/>
                  </a:lnTo>
                  <a:lnTo>
                    <a:pt x="376" y="315"/>
                  </a:lnTo>
                  <a:lnTo>
                    <a:pt x="532" y="270"/>
                  </a:lnTo>
                  <a:lnTo>
                    <a:pt x="657" y="406"/>
                  </a:lnTo>
                  <a:lnTo>
                    <a:pt x="562" y="258"/>
                  </a:lnTo>
                  <a:lnTo>
                    <a:pt x="663" y="224"/>
                  </a:lnTo>
                  <a:lnTo>
                    <a:pt x="764" y="311"/>
                  </a:lnTo>
                  <a:lnTo>
                    <a:pt x="692" y="215"/>
                  </a:lnTo>
                  <a:lnTo>
                    <a:pt x="773" y="182"/>
                  </a:lnTo>
                  <a:lnTo>
                    <a:pt x="846" y="213"/>
                  </a:lnTo>
                  <a:lnTo>
                    <a:pt x="789" y="165"/>
                  </a:lnTo>
                  <a:lnTo>
                    <a:pt x="891" y="104"/>
                  </a:lnTo>
                  <a:lnTo>
                    <a:pt x="754" y="167"/>
                  </a:lnTo>
                  <a:lnTo>
                    <a:pt x="648" y="209"/>
                  </a:lnTo>
                  <a:lnTo>
                    <a:pt x="796" y="43"/>
                  </a:lnTo>
                  <a:lnTo>
                    <a:pt x="606" y="216"/>
                  </a:lnTo>
                  <a:lnTo>
                    <a:pt x="522" y="239"/>
                  </a:lnTo>
                  <a:lnTo>
                    <a:pt x="625" y="66"/>
                  </a:lnTo>
                  <a:lnTo>
                    <a:pt x="482" y="249"/>
                  </a:lnTo>
                  <a:lnTo>
                    <a:pt x="359" y="285"/>
                  </a:lnTo>
                  <a:lnTo>
                    <a:pt x="414" y="125"/>
                  </a:lnTo>
                  <a:lnTo>
                    <a:pt x="323" y="298"/>
                  </a:lnTo>
                  <a:lnTo>
                    <a:pt x="308" y="304"/>
                  </a:lnTo>
                  <a:lnTo>
                    <a:pt x="290" y="311"/>
                  </a:lnTo>
                  <a:lnTo>
                    <a:pt x="270" y="321"/>
                  </a:lnTo>
                  <a:lnTo>
                    <a:pt x="247" y="329"/>
                  </a:lnTo>
                  <a:lnTo>
                    <a:pt x="224" y="338"/>
                  </a:lnTo>
                  <a:lnTo>
                    <a:pt x="218" y="340"/>
                  </a:lnTo>
                  <a:lnTo>
                    <a:pt x="212" y="342"/>
                  </a:lnTo>
                  <a:lnTo>
                    <a:pt x="207" y="342"/>
                  </a:lnTo>
                  <a:lnTo>
                    <a:pt x="201" y="344"/>
                  </a:lnTo>
                  <a:lnTo>
                    <a:pt x="195" y="346"/>
                  </a:lnTo>
                  <a:lnTo>
                    <a:pt x="192" y="348"/>
                  </a:lnTo>
                  <a:lnTo>
                    <a:pt x="182" y="348"/>
                  </a:lnTo>
                  <a:lnTo>
                    <a:pt x="173" y="349"/>
                  </a:lnTo>
                  <a:lnTo>
                    <a:pt x="167" y="349"/>
                  </a:lnTo>
                  <a:lnTo>
                    <a:pt x="159" y="349"/>
                  </a:lnTo>
                  <a:lnTo>
                    <a:pt x="154" y="349"/>
                  </a:lnTo>
                  <a:lnTo>
                    <a:pt x="148" y="349"/>
                  </a:lnTo>
                  <a:lnTo>
                    <a:pt x="140" y="349"/>
                  </a:lnTo>
                  <a:lnTo>
                    <a:pt x="135" y="349"/>
                  </a:lnTo>
                  <a:lnTo>
                    <a:pt x="127" y="349"/>
                  </a:lnTo>
                  <a:lnTo>
                    <a:pt x="119" y="348"/>
                  </a:lnTo>
                  <a:lnTo>
                    <a:pt x="112" y="348"/>
                  </a:lnTo>
                  <a:lnTo>
                    <a:pt x="104" y="348"/>
                  </a:lnTo>
                  <a:lnTo>
                    <a:pt x="97" y="346"/>
                  </a:lnTo>
                  <a:lnTo>
                    <a:pt x="89" y="346"/>
                  </a:lnTo>
                  <a:lnTo>
                    <a:pt x="81" y="344"/>
                  </a:lnTo>
                  <a:lnTo>
                    <a:pt x="74" y="344"/>
                  </a:lnTo>
                  <a:lnTo>
                    <a:pt x="58" y="342"/>
                  </a:lnTo>
                  <a:lnTo>
                    <a:pt x="53" y="340"/>
                  </a:lnTo>
                  <a:lnTo>
                    <a:pt x="45" y="340"/>
                  </a:lnTo>
                  <a:lnTo>
                    <a:pt x="34" y="338"/>
                  </a:lnTo>
                  <a:lnTo>
                    <a:pt x="22" y="336"/>
                  </a:lnTo>
                  <a:lnTo>
                    <a:pt x="13" y="334"/>
                  </a:lnTo>
                  <a:lnTo>
                    <a:pt x="5" y="332"/>
                  </a:lnTo>
                  <a:lnTo>
                    <a:pt x="0" y="332"/>
                  </a:lnTo>
                  <a:lnTo>
                    <a:pt x="102" y="272"/>
                  </a:lnTo>
                  <a:lnTo>
                    <a:pt x="106" y="279"/>
                  </a:lnTo>
                  <a:lnTo>
                    <a:pt x="123" y="298"/>
                  </a:lnTo>
                  <a:lnTo>
                    <a:pt x="150" y="313"/>
                  </a:lnTo>
                  <a:close/>
                </a:path>
              </a:pathLst>
            </a:custGeom>
            <a:solidFill>
              <a:srgbClr val="FF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395" name="Freeform 11">
              <a:extLst>
                <a:ext uri="{FF2B5EF4-FFF2-40B4-BE49-F238E27FC236}">
                  <a16:creationId xmlns:a16="http://schemas.microsoft.com/office/drawing/2014/main" id="{BA8E47EF-923B-448D-A651-E1337B762891}"/>
                </a:ext>
              </a:extLst>
            </p:cNvPr>
            <p:cNvSpPr>
              <a:spLocks/>
            </p:cNvSpPr>
            <p:nvPr/>
          </p:nvSpPr>
          <p:spPr bwMode="auto">
            <a:xfrm>
              <a:off x="672" y="432"/>
              <a:ext cx="465" cy="230"/>
            </a:xfrm>
            <a:custGeom>
              <a:avLst/>
              <a:gdLst>
                <a:gd name="T0" fmla="*/ 92 w 929"/>
                <a:gd name="T1" fmla="*/ 156 h 460"/>
                <a:gd name="T2" fmla="*/ 128 w 929"/>
                <a:gd name="T3" fmla="*/ 137 h 460"/>
                <a:gd name="T4" fmla="*/ 143 w 929"/>
                <a:gd name="T5" fmla="*/ 117 h 460"/>
                <a:gd name="T6" fmla="*/ 155 w 929"/>
                <a:gd name="T7" fmla="*/ 97 h 460"/>
                <a:gd name="T8" fmla="*/ 168 w 929"/>
                <a:gd name="T9" fmla="*/ 73 h 460"/>
                <a:gd name="T10" fmla="*/ 201 w 929"/>
                <a:gd name="T11" fmla="*/ 42 h 460"/>
                <a:gd name="T12" fmla="*/ 225 w 929"/>
                <a:gd name="T13" fmla="*/ 36 h 460"/>
                <a:gd name="T14" fmla="*/ 249 w 929"/>
                <a:gd name="T15" fmla="*/ 35 h 460"/>
                <a:gd name="T16" fmla="*/ 241 w 929"/>
                <a:gd name="T17" fmla="*/ 49 h 460"/>
                <a:gd name="T18" fmla="*/ 227 w 929"/>
                <a:gd name="T19" fmla="*/ 69 h 460"/>
                <a:gd name="T20" fmla="*/ 242 w 929"/>
                <a:gd name="T21" fmla="*/ 87 h 460"/>
                <a:gd name="T22" fmla="*/ 269 w 929"/>
                <a:gd name="T23" fmla="*/ 67 h 460"/>
                <a:gd name="T24" fmla="*/ 286 w 929"/>
                <a:gd name="T25" fmla="*/ 36 h 460"/>
                <a:gd name="T26" fmla="*/ 312 w 929"/>
                <a:gd name="T27" fmla="*/ 15 h 460"/>
                <a:gd name="T28" fmla="*/ 327 w 929"/>
                <a:gd name="T29" fmla="*/ 39 h 460"/>
                <a:gd name="T30" fmla="*/ 308 w 929"/>
                <a:gd name="T31" fmla="*/ 69 h 460"/>
                <a:gd name="T32" fmla="*/ 318 w 929"/>
                <a:gd name="T33" fmla="*/ 80 h 460"/>
                <a:gd name="T34" fmla="*/ 339 w 929"/>
                <a:gd name="T35" fmla="*/ 57 h 460"/>
                <a:gd name="T36" fmla="*/ 351 w 929"/>
                <a:gd name="T37" fmla="*/ 44 h 460"/>
                <a:gd name="T38" fmla="*/ 365 w 929"/>
                <a:gd name="T39" fmla="*/ 28 h 460"/>
                <a:gd name="T40" fmla="*/ 394 w 929"/>
                <a:gd name="T41" fmla="*/ 3 h 460"/>
                <a:gd name="T42" fmla="*/ 409 w 929"/>
                <a:gd name="T43" fmla="*/ 30 h 460"/>
                <a:gd name="T44" fmla="*/ 391 w 929"/>
                <a:gd name="T45" fmla="*/ 51 h 460"/>
                <a:gd name="T46" fmla="*/ 367 w 929"/>
                <a:gd name="T47" fmla="*/ 72 h 460"/>
                <a:gd name="T48" fmla="*/ 366 w 929"/>
                <a:gd name="T49" fmla="*/ 78 h 460"/>
                <a:gd name="T50" fmla="*/ 437 w 929"/>
                <a:gd name="T51" fmla="*/ 38 h 460"/>
                <a:gd name="T52" fmla="*/ 462 w 929"/>
                <a:gd name="T53" fmla="*/ 50 h 460"/>
                <a:gd name="T54" fmla="*/ 448 w 929"/>
                <a:gd name="T55" fmla="*/ 75 h 460"/>
                <a:gd name="T56" fmla="*/ 421 w 929"/>
                <a:gd name="T57" fmla="*/ 81 h 460"/>
                <a:gd name="T58" fmla="*/ 440 w 929"/>
                <a:gd name="T59" fmla="*/ 122 h 460"/>
                <a:gd name="T60" fmla="*/ 418 w 929"/>
                <a:gd name="T61" fmla="*/ 120 h 460"/>
                <a:gd name="T62" fmla="*/ 380 w 929"/>
                <a:gd name="T63" fmla="*/ 102 h 460"/>
                <a:gd name="T64" fmla="*/ 397 w 929"/>
                <a:gd name="T65" fmla="*/ 161 h 460"/>
                <a:gd name="T66" fmla="*/ 382 w 929"/>
                <a:gd name="T67" fmla="*/ 171 h 460"/>
                <a:gd name="T68" fmla="*/ 331 w 929"/>
                <a:gd name="T69" fmla="*/ 134 h 460"/>
                <a:gd name="T70" fmla="*/ 310 w 929"/>
                <a:gd name="T71" fmla="*/ 146 h 460"/>
                <a:gd name="T72" fmla="*/ 347 w 929"/>
                <a:gd name="T73" fmla="*/ 182 h 460"/>
                <a:gd name="T74" fmla="*/ 345 w 929"/>
                <a:gd name="T75" fmla="*/ 222 h 460"/>
                <a:gd name="T76" fmla="*/ 318 w 929"/>
                <a:gd name="T77" fmla="*/ 223 h 460"/>
                <a:gd name="T78" fmla="*/ 264 w 929"/>
                <a:gd name="T79" fmla="*/ 163 h 460"/>
                <a:gd name="T80" fmla="*/ 264 w 929"/>
                <a:gd name="T81" fmla="*/ 187 h 460"/>
                <a:gd name="T82" fmla="*/ 271 w 929"/>
                <a:gd name="T83" fmla="*/ 223 h 460"/>
                <a:gd name="T84" fmla="*/ 247 w 929"/>
                <a:gd name="T85" fmla="*/ 228 h 460"/>
                <a:gd name="T86" fmla="*/ 220 w 929"/>
                <a:gd name="T87" fmla="*/ 230 h 460"/>
                <a:gd name="T88" fmla="*/ 192 w 929"/>
                <a:gd name="T89" fmla="*/ 227 h 460"/>
                <a:gd name="T90" fmla="*/ 162 w 929"/>
                <a:gd name="T91" fmla="*/ 209 h 460"/>
                <a:gd name="T92" fmla="*/ 120 w 929"/>
                <a:gd name="T93" fmla="*/ 186 h 460"/>
                <a:gd name="T94" fmla="*/ 255 w 929"/>
                <a:gd name="T95" fmla="*/ 209 h 460"/>
                <a:gd name="T96" fmla="*/ 382 w 929"/>
                <a:gd name="T97" fmla="*/ 157 h 460"/>
                <a:gd name="T98" fmla="*/ 377 w 929"/>
                <a:gd name="T99" fmla="*/ 84 h 460"/>
                <a:gd name="T100" fmla="*/ 241 w 929"/>
                <a:gd name="T101" fmla="*/ 125 h 460"/>
                <a:gd name="T102" fmla="*/ 134 w 929"/>
                <a:gd name="T103" fmla="*/ 161 h 460"/>
                <a:gd name="T104" fmla="*/ 101 w 929"/>
                <a:gd name="T105" fmla="*/ 172 h 460"/>
                <a:gd name="T106" fmla="*/ 80 w 929"/>
                <a:gd name="T107" fmla="*/ 176 h 460"/>
                <a:gd name="T108" fmla="*/ 59 w 929"/>
                <a:gd name="T109" fmla="*/ 175 h 460"/>
                <a:gd name="T110" fmla="*/ 37 w 929"/>
                <a:gd name="T111" fmla="*/ 172 h 460"/>
                <a:gd name="T112" fmla="*/ 7 w 929"/>
                <a:gd name="T113" fmla="*/ 168 h 460"/>
                <a:gd name="T114" fmla="*/ 74 w 929"/>
                <a:gd name="T115" fmla="*/ 158 h 460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w 929"/>
                <a:gd name="T175" fmla="*/ 0 h 460"/>
                <a:gd name="T176" fmla="*/ 929 w 929"/>
                <a:gd name="T177" fmla="*/ 460 h 460"/>
              </a:gdLst>
              <a:ahLst/>
              <a:cxnLst>
                <a:cxn ang="T116">
                  <a:pos x="T0" y="T1"/>
                </a:cxn>
                <a:cxn ang="T117">
                  <a:pos x="T2" y="T3"/>
                </a:cxn>
                <a:cxn ang="T118">
                  <a:pos x="T4" y="T5"/>
                </a:cxn>
                <a:cxn ang="T119">
                  <a:pos x="T6" y="T7"/>
                </a:cxn>
                <a:cxn ang="T120">
                  <a:pos x="T8" y="T9"/>
                </a:cxn>
                <a:cxn ang="T121">
                  <a:pos x="T10" y="T11"/>
                </a:cxn>
                <a:cxn ang="T122">
                  <a:pos x="T12" y="T13"/>
                </a:cxn>
                <a:cxn ang="T123">
                  <a:pos x="T14" y="T15"/>
                </a:cxn>
                <a:cxn ang="T124">
                  <a:pos x="T16" y="T17"/>
                </a:cxn>
                <a:cxn ang="T125">
                  <a:pos x="T18" y="T19"/>
                </a:cxn>
                <a:cxn ang="T126">
                  <a:pos x="T20" y="T21"/>
                </a:cxn>
                <a:cxn ang="T127">
                  <a:pos x="T22" y="T23"/>
                </a:cxn>
                <a:cxn ang="T128">
                  <a:pos x="T24" y="T25"/>
                </a:cxn>
                <a:cxn ang="T129">
                  <a:pos x="T26" y="T27"/>
                </a:cxn>
                <a:cxn ang="T130">
                  <a:pos x="T28" y="T29"/>
                </a:cxn>
                <a:cxn ang="T131">
                  <a:pos x="T30" y="T31"/>
                </a:cxn>
                <a:cxn ang="T132">
                  <a:pos x="T32" y="T33"/>
                </a:cxn>
                <a:cxn ang="T133">
                  <a:pos x="T34" y="T35"/>
                </a:cxn>
                <a:cxn ang="T134">
                  <a:pos x="T36" y="T37"/>
                </a:cxn>
                <a:cxn ang="T135">
                  <a:pos x="T38" y="T39"/>
                </a:cxn>
                <a:cxn ang="T136">
                  <a:pos x="T40" y="T41"/>
                </a:cxn>
                <a:cxn ang="T137">
                  <a:pos x="T42" y="T43"/>
                </a:cxn>
                <a:cxn ang="T138">
                  <a:pos x="T44" y="T45"/>
                </a:cxn>
                <a:cxn ang="T139">
                  <a:pos x="T46" y="T47"/>
                </a:cxn>
                <a:cxn ang="T140">
                  <a:pos x="T48" y="T49"/>
                </a:cxn>
                <a:cxn ang="T141">
                  <a:pos x="T50" y="T51"/>
                </a:cxn>
                <a:cxn ang="T142">
                  <a:pos x="T52" y="T53"/>
                </a:cxn>
                <a:cxn ang="T143">
                  <a:pos x="T54" y="T55"/>
                </a:cxn>
                <a:cxn ang="T144">
                  <a:pos x="T56" y="T57"/>
                </a:cxn>
                <a:cxn ang="T145">
                  <a:pos x="T58" y="T59"/>
                </a:cxn>
                <a:cxn ang="T146">
                  <a:pos x="T60" y="T61"/>
                </a:cxn>
                <a:cxn ang="T147">
                  <a:pos x="T62" y="T63"/>
                </a:cxn>
                <a:cxn ang="T148">
                  <a:pos x="T64" y="T65"/>
                </a:cxn>
                <a:cxn ang="T149">
                  <a:pos x="T66" y="T67"/>
                </a:cxn>
                <a:cxn ang="T150">
                  <a:pos x="T68" y="T69"/>
                </a:cxn>
                <a:cxn ang="T151">
                  <a:pos x="T70" y="T71"/>
                </a:cxn>
                <a:cxn ang="T152">
                  <a:pos x="T72" y="T73"/>
                </a:cxn>
                <a:cxn ang="T153">
                  <a:pos x="T74" y="T75"/>
                </a:cxn>
                <a:cxn ang="T154">
                  <a:pos x="T76" y="T77"/>
                </a:cxn>
                <a:cxn ang="T155">
                  <a:pos x="T78" y="T79"/>
                </a:cxn>
                <a:cxn ang="T156">
                  <a:pos x="T80" y="T81"/>
                </a:cxn>
                <a:cxn ang="T157">
                  <a:pos x="T82" y="T83"/>
                </a:cxn>
                <a:cxn ang="T158">
                  <a:pos x="T84" y="T85"/>
                </a:cxn>
                <a:cxn ang="T159">
                  <a:pos x="T86" y="T87"/>
                </a:cxn>
                <a:cxn ang="T160">
                  <a:pos x="T88" y="T89"/>
                </a:cxn>
                <a:cxn ang="T161">
                  <a:pos x="T90" y="T91"/>
                </a:cxn>
                <a:cxn ang="T162">
                  <a:pos x="T92" y="T93"/>
                </a:cxn>
                <a:cxn ang="T163">
                  <a:pos x="T94" y="T95"/>
                </a:cxn>
                <a:cxn ang="T164">
                  <a:pos x="T96" y="T97"/>
                </a:cxn>
                <a:cxn ang="T165">
                  <a:pos x="T98" y="T99"/>
                </a:cxn>
                <a:cxn ang="T166">
                  <a:pos x="T100" y="T101"/>
                </a:cxn>
                <a:cxn ang="T167">
                  <a:pos x="T102" y="T103"/>
                </a:cxn>
                <a:cxn ang="T168">
                  <a:pos x="T104" y="T105"/>
                </a:cxn>
                <a:cxn ang="T169">
                  <a:pos x="T106" y="T107"/>
                </a:cxn>
                <a:cxn ang="T170">
                  <a:pos x="T108" y="T109"/>
                </a:cxn>
                <a:cxn ang="T171">
                  <a:pos x="T110" y="T111"/>
                </a:cxn>
                <a:cxn ang="T172">
                  <a:pos x="T112" y="T113"/>
                </a:cxn>
                <a:cxn ang="T173">
                  <a:pos x="T114" y="T115"/>
                </a:cxn>
              </a:cxnLst>
              <a:rect l="T174" t="T175" r="T176" b="T177"/>
              <a:pathLst>
                <a:path w="929" h="460">
                  <a:moveTo>
                    <a:pt x="148" y="316"/>
                  </a:moveTo>
                  <a:lnTo>
                    <a:pt x="152" y="316"/>
                  </a:lnTo>
                  <a:lnTo>
                    <a:pt x="161" y="316"/>
                  </a:lnTo>
                  <a:lnTo>
                    <a:pt x="167" y="316"/>
                  </a:lnTo>
                  <a:lnTo>
                    <a:pt x="174" y="314"/>
                  </a:lnTo>
                  <a:lnTo>
                    <a:pt x="184" y="312"/>
                  </a:lnTo>
                  <a:lnTo>
                    <a:pt x="193" y="310"/>
                  </a:lnTo>
                  <a:lnTo>
                    <a:pt x="212" y="304"/>
                  </a:lnTo>
                  <a:lnTo>
                    <a:pt x="235" y="291"/>
                  </a:lnTo>
                  <a:lnTo>
                    <a:pt x="245" y="283"/>
                  </a:lnTo>
                  <a:lnTo>
                    <a:pt x="251" y="278"/>
                  </a:lnTo>
                  <a:lnTo>
                    <a:pt x="256" y="274"/>
                  </a:lnTo>
                  <a:lnTo>
                    <a:pt x="262" y="268"/>
                  </a:lnTo>
                  <a:lnTo>
                    <a:pt x="266" y="262"/>
                  </a:lnTo>
                  <a:lnTo>
                    <a:pt x="271" y="257"/>
                  </a:lnTo>
                  <a:lnTo>
                    <a:pt x="277" y="249"/>
                  </a:lnTo>
                  <a:lnTo>
                    <a:pt x="281" y="242"/>
                  </a:lnTo>
                  <a:lnTo>
                    <a:pt x="285" y="234"/>
                  </a:lnTo>
                  <a:lnTo>
                    <a:pt x="290" y="228"/>
                  </a:lnTo>
                  <a:lnTo>
                    <a:pt x="294" y="221"/>
                  </a:lnTo>
                  <a:lnTo>
                    <a:pt x="298" y="213"/>
                  </a:lnTo>
                  <a:lnTo>
                    <a:pt x="302" y="207"/>
                  </a:lnTo>
                  <a:lnTo>
                    <a:pt x="306" y="200"/>
                  </a:lnTo>
                  <a:lnTo>
                    <a:pt x="309" y="194"/>
                  </a:lnTo>
                  <a:lnTo>
                    <a:pt x="313" y="188"/>
                  </a:lnTo>
                  <a:lnTo>
                    <a:pt x="315" y="181"/>
                  </a:lnTo>
                  <a:lnTo>
                    <a:pt x="323" y="169"/>
                  </a:lnTo>
                  <a:lnTo>
                    <a:pt x="327" y="164"/>
                  </a:lnTo>
                  <a:lnTo>
                    <a:pt x="328" y="158"/>
                  </a:lnTo>
                  <a:lnTo>
                    <a:pt x="336" y="146"/>
                  </a:lnTo>
                  <a:lnTo>
                    <a:pt x="342" y="135"/>
                  </a:lnTo>
                  <a:lnTo>
                    <a:pt x="349" y="126"/>
                  </a:lnTo>
                  <a:lnTo>
                    <a:pt x="355" y="116"/>
                  </a:lnTo>
                  <a:lnTo>
                    <a:pt x="363" y="108"/>
                  </a:lnTo>
                  <a:lnTo>
                    <a:pt x="380" y="93"/>
                  </a:lnTo>
                  <a:lnTo>
                    <a:pt x="401" y="84"/>
                  </a:lnTo>
                  <a:lnTo>
                    <a:pt x="410" y="80"/>
                  </a:lnTo>
                  <a:lnTo>
                    <a:pt x="422" y="76"/>
                  </a:lnTo>
                  <a:lnTo>
                    <a:pt x="427" y="76"/>
                  </a:lnTo>
                  <a:lnTo>
                    <a:pt x="431" y="74"/>
                  </a:lnTo>
                  <a:lnTo>
                    <a:pt x="441" y="72"/>
                  </a:lnTo>
                  <a:lnTo>
                    <a:pt x="450" y="72"/>
                  </a:lnTo>
                  <a:lnTo>
                    <a:pt x="460" y="70"/>
                  </a:lnTo>
                  <a:lnTo>
                    <a:pt x="467" y="70"/>
                  </a:lnTo>
                  <a:lnTo>
                    <a:pt x="475" y="70"/>
                  </a:lnTo>
                  <a:lnTo>
                    <a:pt x="482" y="70"/>
                  </a:lnTo>
                  <a:lnTo>
                    <a:pt x="488" y="70"/>
                  </a:lnTo>
                  <a:lnTo>
                    <a:pt x="498" y="70"/>
                  </a:lnTo>
                  <a:lnTo>
                    <a:pt x="507" y="72"/>
                  </a:lnTo>
                  <a:lnTo>
                    <a:pt x="505" y="74"/>
                  </a:lnTo>
                  <a:lnTo>
                    <a:pt x="498" y="82"/>
                  </a:lnTo>
                  <a:lnTo>
                    <a:pt x="494" y="86"/>
                  </a:lnTo>
                  <a:lnTo>
                    <a:pt x="488" y="91"/>
                  </a:lnTo>
                  <a:lnTo>
                    <a:pt x="482" y="97"/>
                  </a:lnTo>
                  <a:lnTo>
                    <a:pt x="477" y="103"/>
                  </a:lnTo>
                  <a:lnTo>
                    <a:pt x="471" y="108"/>
                  </a:lnTo>
                  <a:lnTo>
                    <a:pt x="465" y="116"/>
                  </a:lnTo>
                  <a:lnTo>
                    <a:pt x="462" y="124"/>
                  </a:lnTo>
                  <a:lnTo>
                    <a:pt x="458" y="129"/>
                  </a:lnTo>
                  <a:lnTo>
                    <a:pt x="454" y="137"/>
                  </a:lnTo>
                  <a:lnTo>
                    <a:pt x="450" y="145"/>
                  </a:lnTo>
                  <a:lnTo>
                    <a:pt x="450" y="156"/>
                  </a:lnTo>
                  <a:lnTo>
                    <a:pt x="454" y="167"/>
                  </a:lnTo>
                  <a:lnTo>
                    <a:pt x="462" y="173"/>
                  </a:lnTo>
                  <a:lnTo>
                    <a:pt x="473" y="175"/>
                  </a:lnTo>
                  <a:lnTo>
                    <a:pt x="484" y="173"/>
                  </a:lnTo>
                  <a:lnTo>
                    <a:pt x="498" y="169"/>
                  </a:lnTo>
                  <a:lnTo>
                    <a:pt x="511" y="162"/>
                  </a:lnTo>
                  <a:lnTo>
                    <a:pt x="524" y="152"/>
                  </a:lnTo>
                  <a:lnTo>
                    <a:pt x="528" y="146"/>
                  </a:lnTo>
                  <a:lnTo>
                    <a:pt x="532" y="139"/>
                  </a:lnTo>
                  <a:lnTo>
                    <a:pt x="538" y="133"/>
                  </a:lnTo>
                  <a:lnTo>
                    <a:pt x="541" y="124"/>
                  </a:lnTo>
                  <a:lnTo>
                    <a:pt x="547" y="114"/>
                  </a:lnTo>
                  <a:lnTo>
                    <a:pt x="551" y="103"/>
                  </a:lnTo>
                  <a:lnTo>
                    <a:pt x="559" y="93"/>
                  </a:lnTo>
                  <a:lnTo>
                    <a:pt x="564" y="82"/>
                  </a:lnTo>
                  <a:lnTo>
                    <a:pt x="572" y="72"/>
                  </a:lnTo>
                  <a:lnTo>
                    <a:pt x="578" y="61"/>
                  </a:lnTo>
                  <a:lnTo>
                    <a:pt x="585" y="51"/>
                  </a:lnTo>
                  <a:lnTo>
                    <a:pt x="593" y="44"/>
                  </a:lnTo>
                  <a:lnTo>
                    <a:pt x="610" y="32"/>
                  </a:lnTo>
                  <a:lnTo>
                    <a:pt x="617" y="29"/>
                  </a:lnTo>
                  <a:lnTo>
                    <a:pt x="623" y="29"/>
                  </a:lnTo>
                  <a:lnTo>
                    <a:pt x="627" y="29"/>
                  </a:lnTo>
                  <a:lnTo>
                    <a:pt x="636" y="31"/>
                  </a:lnTo>
                  <a:lnTo>
                    <a:pt x="646" y="34"/>
                  </a:lnTo>
                  <a:lnTo>
                    <a:pt x="657" y="50"/>
                  </a:lnTo>
                  <a:lnTo>
                    <a:pt x="657" y="69"/>
                  </a:lnTo>
                  <a:lnTo>
                    <a:pt x="654" y="78"/>
                  </a:lnTo>
                  <a:lnTo>
                    <a:pt x="648" y="88"/>
                  </a:lnTo>
                  <a:lnTo>
                    <a:pt x="642" y="99"/>
                  </a:lnTo>
                  <a:lnTo>
                    <a:pt x="635" y="108"/>
                  </a:lnTo>
                  <a:lnTo>
                    <a:pt x="629" y="118"/>
                  </a:lnTo>
                  <a:lnTo>
                    <a:pt x="621" y="127"/>
                  </a:lnTo>
                  <a:lnTo>
                    <a:pt x="616" y="137"/>
                  </a:lnTo>
                  <a:lnTo>
                    <a:pt x="612" y="146"/>
                  </a:lnTo>
                  <a:lnTo>
                    <a:pt x="606" y="162"/>
                  </a:lnTo>
                  <a:lnTo>
                    <a:pt x="610" y="171"/>
                  </a:lnTo>
                  <a:lnTo>
                    <a:pt x="617" y="171"/>
                  </a:lnTo>
                  <a:lnTo>
                    <a:pt x="625" y="167"/>
                  </a:lnTo>
                  <a:lnTo>
                    <a:pt x="636" y="160"/>
                  </a:lnTo>
                  <a:lnTo>
                    <a:pt x="642" y="154"/>
                  </a:lnTo>
                  <a:lnTo>
                    <a:pt x="650" y="146"/>
                  </a:lnTo>
                  <a:lnTo>
                    <a:pt x="655" y="139"/>
                  </a:lnTo>
                  <a:lnTo>
                    <a:pt x="663" y="131"/>
                  </a:lnTo>
                  <a:lnTo>
                    <a:pt x="671" y="124"/>
                  </a:lnTo>
                  <a:lnTo>
                    <a:pt x="678" y="114"/>
                  </a:lnTo>
                  <a:lnTo>
                    <a:pt x="682" y="110"/>
                  </a:lnTo>
                  <a:lnTo>
                    <a:pt x="686" y="105"/>
                  </a:lnTo>
                  <a:lnTo>
                    <a:pt x="690" y="101"/>
                  </a:lnTo>
                  <a:lnTo>
                    <a:pt x="694" y="97"/>
                  </a:lnTo>
                  <a:lnTo>
                    <a:pt x="697" y="91"/>
                  </a:lnTo>
                  <a:lnTo>
                    <a:pt x="701" y="88"/>
                  </a:lnTo>
                  <a:lnTo>
                    <a:pt x="705" y="82"/>
                  </a:lnTo>
                  <a:lnTo>
                    <a:pt x="709" y="78"/>
                  </a:lnTo>
                  <a:lnTo>
                    <a:pt x="718" y="69"/>
                  </a:lnTo>
                  <a:lnTo>
                    <a:pt x="722" y="63"/>
                  </a:lnTo>
                  <a:lnTo>
                    <a:pt x="726" y="59"/>
                  </a:lnTo>
                  <a:lnTo>
                    <a:pt x="730" y="55"/>
                  </a:lnTo>
                  <a:lnTo>
                    <a:pt x="733" y="50"/>
                  </a:lnTo>
                  <a:lnTo>
                    <a:pt x="741" y="42"/>
                  </a:lnTo>
                  <a:lnTo>
                    <a:pt x="751" y="34"/>
                  </a:lnTo>
                  <a:lnTo>
                    <a:pt x="758" y="27"/>
                  </a:lnTo>
                  <a:lnTo>
                    <a:pt x="771" y="13"/>
                  </a:lnTo>
                  <a:lnTo>
                    <a:pt x="787" y="6"/>
                  </a:lnTo>
                  <a:lnTo>
                    <a:pt x="798" y="0"/>
                  </a:lnTo>
                  <a:lnTo>
                    <a:pt x="809" y="2"/>
                  </a:lnTo>
                  <a:lnTo>
                    <a:pt x="819" y="8"/>
                  </a:lnTo>
                  <a:lnTo>
                    <a:pt x="827" y="29"/>
                  </a:lnTo>
                  <a:lnTo>
                    <a:pt x="823" y="48"/>
                  </a:lnTo>
                  <a:lnTo>
                    <a:pt x="817" y="59"/>
                  </a:lnTo>
                  <a:lnTo>
                    <a:pt x="809" y="70"/>
                  </a:lnTo>
                  <a:lnTo>
                    <a:pt x="802" y="80"/>
                  </a:lnTo>
                  <a:lnTo>
                    <a:pt x="796" y="86"/>
                  </a:lnTo>
                  <a:lnTo>
                    <a:pt x="790" y="91"/>
                  </a:lnTo>
                  <a:lnTo>
                    <a:pt x="785" y="95"/>
                  </a:lnTo>
                  <a:lnTo>
                    <a:pt x="781" y="101"/>
                  </a:lnTo>
                  <a:lnTo>
                    <a:pt x="775" y="107"/>
                  </a:lnTo>
                  <a:lnTo>
                    <a:pt x="770" y="110"/>
                  </a:lnTo>
                  <a:lnTo>
                    <a:pt x="747" y="129"/>
                  </a:lnTo>
                  <a:lnTo>
                    <a:pt x="743" y="133"/>
                  </a:lnTo>
                  <a:lnTo>
                    <a:pt x="737" y="139"/>
                  </a:lnTo>
                  <a:lnTo>
                    <a:pt x="733" y="143"/>
                  </a:lnTo>
                  <a:lnTo>
                    <a:pt x="730" y="146"/>
                  </a:lnTo>
                  <a:lnTo>
                    <a:pt x="722" y="152"/>
                  </a:lnTo>
                  <a:lnTo>
                    <a:pt x="718" y="160"/>
                  </a:lnTo>
                  <a:lnTo>
                    <a:pt x="718" y="164"/>
                  </a:lnTo>
                  <a:lnTo>
                    <a:pt x="724" y="162"/>
                  </a:lnTo>
                  <a:lnTo>
                    <a:pt x="732" y="156"/>
                  </a:lnTo>
                  <a:lnTo>
                    <a:pt x="752" y="141"/>
                  </a:lnTo>
                  <a:lnTo>
                    <a:pt x="781" y="122"/>
                  </a:lnTo>
                  <a:lnTo>
                    <a:pt x="813" y="103"/>
                  </a:lnTo>
                  <a:lnTo>
                    <a:pt x="844" y="86"/>
                  </a:lnTo>
                  <a:lnTo>
                    <a:pt x="859" y="80"/>
                  </a:lnTo>
                  <a:lnTo>
                    <a:pt x="874" y="76"/>
                  </a:lnTo>
                  <a:lnTo>
                    <a:pt x="880" y="76"/>
                  </a:lnTo>
                  <a:lnTo>
                    <a:pt x="886" y="76"/>
                  </a:lnTo>
                  <a:lnTo>
                    <a:pt x="897" y="80"/>
                  </a:lnTo>
                  <a:lnTo>
                    <a:pt x="905" y="84"/>
                  </a:lnTo>
                  <a:lnTo>
                    <a:pt x="912" y="89"/>
                  </a:lnTo>
                  <a:lnTo>
                    <a:pt x="924" y="99"/>
                  </a:lnTo>
                  <a:lnTo>
                    <a:pt x="929" y="120"/>
                  </a:lnTo>
                  <a:lnTo>
                    <a:pt x="927" y="129"/>
                  </a:lnTo>
                  <a:lnTo>
                    <a:pt x="922" y="137"/>
                  </a:lnTo>
                  <a:lnTo>
                    <a:pt x="912" y="145"/>
                  </a:lnTo>
                  <a:lnTo>
                    <a:pt x="901" y="148"/>
                  </a:lnTo>
                  <a:lnTo>
                    <a:pt x="895" y="150"/>
                  </a:lnTo>
                  <a:lnTo>
                    <a:pt x="889" y="150"/>
                  </a:lnTo>
                  <a:lnTo>
                    <a:pt x="876" y="152"/>
                  </a:lnTo>
                  <a:lnTo>
                    <a:pt x="870" y="154"/>
                  </a:lnTo>
                  <a:lnTo>
                    <a:pt x="865" y="154"/>
                  </a:lnTo>
                  <a:lnTo>
                    <a:pt x="855" y="156"/>
                  </a:lnTo>
                  <a:lnTo>
                    <a:pt x="842" y="162"/>
                  </a:lnTo>
                  <a:lnTo>
                    <a:pt x="840" y="165"/>
                  </a:lnTo>
                  <a:lnTo>
                    <a:pt x="842" y="171"/>
                  </a:lnTo>
                  <a:lnTo>
                    <a:pt x="857" y="190"/>
                  </a:lnTo>
                  <a:lnTo>
                    <a:pt x="874" y="219"/>
                  </a:lnTo>
                  <a:lnTo>
                    <a:pt x="882" y="242"/>
                  </a:lnTo>
                  <a:lnTo>
                    <a:pt x="880" y="243"/>
                  </a:lnTo>
                  <a:lnTo>
                    <a:pt x="876" y="247"/>
                  </a:lnTo>
                  <a:lnTo>
                    <a:pt x="870" y="247"/>
                  </a:lnTo>
                  <a:lnTo>
                    <a:pt x="863" y="247"/>
                  </a:lnTo>
                  <a:lnTo>
                    <a:pt x="853" y="245"/>
                  </a:lnTo>
                  <a:lnTo>
                    <a:pt x="846" y="242"/>
                  </a:lnTo>
                  <a:lnTo>
                    <a:pt x="836" y="240"/>
                  </a:lnTo>
                  <a:lnTo>
                    <a:pt x="828" y="234"/>
                  </a:lnTo>
                  <a:lnTo>
                    <a:pt x="811" y="226"/>
                  </a:lnTo>
                  <a:lnTo>
                    <a:pt x="796" y="217"/>
                  </a:lnTo>
                  <a:lnTo>
                    <a:pt x="783" y="209"/>
                  </a:lnTo>
                  <a:lnTo>
                    <a:pt x="770" y="204"/>
                  </a:lnTo>
                  <a:lnTo>
                    <a:pt x="760" y="204"/>
                  </a:lnTo>
                  <a:lnTo>
                    <a:pt x="751" y="209"/>
                  </a:lnTo>
                  <a:lnTo>
                    <a:pt x="749" y="215"/>
                  </a:lnTo>
                  <a:lnTo>
                    <a:pt x="749" y="223"/>
                  </a:lnTo>
                  <a:lnTo>
                    <a:pt x="752" y="240"/>
                  </a:lnTo>
                  <a:lnTo>
                    <a:pt x="775" y="281"/>
                  </a:lnTo>
                  <a:lnTo>
                    <a:pt x="794" y="321"/>
                  </a:lnTo>
                  <a:lnTo>
                    <a:pt x="794" y="337"/>
                  </a:lnTo>
                  <a:lnTo>
                    <a:pt x="792" y="340"/>
                  </a:lnTo>
                  <a:lnTo>
                    <a:pt x="787" y="344"/>
                  </a:lnTo>
                  <a:lnTo>
                    <a:pt x="779" y="346"/>
                  </a:lnTo>
                  <a:lnTo>
                    <a:pt x="771" y="346"/>
                  </a:lnTo>
                  <a:lnTo>
                    <a:pt x="764" y="342"/>
                  </a:lnTo>
                  <a:lnTo>
                    <a:pt x="754" y="338"/>
                  </a:lnTo>
                  <a:lnTo>
                    <a:pt x="739" y="327"/>
                  </a:lnTo>
                  <a:lnTo>
                    <a:pt x="724" y="314"/>
                  </a:lnTo>
                  <a:lnTo>
                    <a:pt x="707" y="299"/>
                  </a:lnTo>
                  <a:lnTo>
                    <a:pt x="692" y="285"/>
                  </a:lnTo>
                  <a:lnTo>
                    <a:pt x="661" y="268"/>
                  </a:lnTo>
                  <a:lnTo>
                    <a:pt x="646" y="268"/>
                  </a:lnTo>
                  <a:lnTo>
                    <a:pt x="635" y="270"/>
                  </a:lnTo>
                  <a:lnTo>
                    <a:pt x="625" y="276"/>
                  </a:lnTo>
                  <a:lnTo>
                    <a:pt x="623" y="278"/>
                  </a:lnTo>
                  <a:lnTo>
                    <a:pt x="621" y="283"/>
                  </a:lnTo>
                  <a:lnTo>
                    <a:pt x="619" y="291"/>
                  </a:lnTo>
                  <a:lnTo>
                    <a:pt x="621" y="302"/>
                  </a:lnTo>
                  <a:lnTo>
                    <a:pt x="636" y="327"/>
                  </a:lnTo>
                  <a:lnTo>
                    <a:pt x="659" y="346"/>
                  </a:lnTo>
                  <a:lnTo>
                    <a:pt x="673" y="352"/>
                  </a:lnTo>
                  <a:lnTo>
                    <a:pt x="682" y="357"/>
                  </a:lnTo>
                  <a:lnTo>
                    <a:pt x="694" y="363"/>
                  </a:lnTo>
                  <a:lnTo>
                    <a:pt x="703" y="371"/>
                  </a:lnTo>
                  <a:lnTo>
                    <a:pt x="720" y="394"/>
                  </a:lnTo>
                  <a:lnTo>
                    <a:pt x="722" y="409"/>
                  </a:lnTo>
                  <a:lnTo>
                    <a:pt x="716" y="422"/>
                  </a:lnTo>
                  <a:lnTo>
                    <a:pt x="705" y="434"/>
                  </a:lnTo>
                  <a:lnTo>
                    <a:pt x="690" y="443"/>
                  </a:lnTo>
                  <a:lnTo>
                    <a:pt x="680" y="447"/>
                  </a:lnTo>
                  <a:lnTo>
                    <a:pt x="671" y="449"/>
                  </a:lnTo>
                  <a:lnTo>
                    <a:pt x="661" y="451"/>
                  </a:lnTo>
                  <a:lnTo>
                    <a:pt x="652" y="451"/>
                  </a:lnTo>
                  <a:lnTo>
                    <a:pt x="642" y="449"/>
                  </a:lnTo>
                  <a:lnTo>
                    <a:pt x="635" y="445"/>
                  </a:lnTo>
                  <a:lnTo>
                    <a:pt x="625" y="441"/>
                  </a:lnTo>
                  <a:lnTo>
                    <a:pt x="617" y="435"/>
                  </a:lnTo>
                  <a:lnTo>
                    <a:pt x="602" y="420"/>
                  </a:lnTo>
                  <a:lnTo>
                    <a:pt x="587" y="399"/>
                  </a:lnTo>
                  <a:lnTo>
                    <a:pt x="557" y="357"/>
                  </a:lnTo>
                  <a:lnTo>
                    <a:pt x="528" y="325"/>
                  </a:lnTo>
                  <a:lnTo>
                    <a:pt x="517" y="318"/>
                  </a:lnTo>
                  <a:lnTo>
                    <a:pt x="505" y="319"/>
                  </a:lnTo>
                  <a:lnTo>
                    <a:pt x="501" y="323"/>
                  </a:lnTo>
                  <a:lnTo>
                    <a:pt x="500" y="329"/>
                  </a:lnTo>
                  <a:lnTo>
                    <a:pt x="503" y="340"/>
                  </a:lnTo>
                  <a:lnTo>
                    <a:pt x="528" y="373"/>
                  </a:lnTo>
                  <a:lnTo>
                    <a:pt x="543" y="388"/>
                  </a:lnTo>
                  <a:lnTo>
                    <a:pt x="555" y="405"/>
                  </a:lnTo>
                  <a:lnTo>
                    <a:pt x="560" y="420"/>
                  </a:lnTo>
                  <a:lnTo>
                    <a:pt x="557" y="434"/>
                  </a:lnTo>
                  <a:lnTo>
                    <a:pt x="551" y="439"/>
                  </a:lnTo>
                  <a:lnTo>
                    <a:pt x="541" y="445"/>
                  </a:lnTo>
                  <a:lnTo>
                    <a:pt x="530" y="449"/>
                  </a:lnTo>
                  <a:lnTo>
                    <a:pt x="524" y="451"/>
                  </a:lnTo>
                  <a:lnTo>
                    <a:pt x="517" y="453"/>
                  </a:lnTo>
                  <a:lnTo>
                    <a:pt x="509" y="454"/>
                  </a:lnTo>
                  <a:lnTo>
                    <a:pt x="501" y="456"/>
                  </a:lnTo>
                  <a:lnTo>
                    <a:pt x="494" y="456"/>
                  </a:lnTo>
                  <a:lnTo>
                    <a:pt x="484" y="458"/>
                  </a:lnTo>
                  <a:lnTo>
                    <a:pt x="475" y="458"/>
                  </a:lnTo>
                  <a:lnTo>
                    <a:pt x="465" y="460"/>
                  </a:lnTo>
                  <a:lnTo>
                    <a:pt x="458" y="460"/>
                  </a:lnTo>
                  <a:lnTo>
                    <a:pt x="448" y="460"/>
                  </a:lnTo>
                  <a:lnTo>
                    <a:pt x="439" y="460"/>
                  </a:lnTo>
                  <a:lnTo>
                    <a:pt x="429" y="458"/>
                  </a:lnTo>
                  <a:lnTo>
                    <a:pt x="420" y="458"/>
                  </a:lnTo>
                  <a:lnTo>
                    <a:pt x="410" y="458"/>
                  </a:lnTo>
                  <a:lnTo>
                    <a:pt x="401" y="456"/>
                  </a:lnTo>
                  <a:lnTo>
                    <a:pt x="391" y="454"/>
                  </a:lnTo>
                  <a:lnTo>
                    <a:pt x="384" y="453"/>
                  </a:lnTo>
                  <a:lnTo>
                    <a:pt x="374" y="451"/>
                  </a:lnTo>
                  <a:lnTo>
                    <a:pt x="366" y="447"/>
                  </a:lnTo>
                  <a:lnTo>
                    <a:pt x="359" y="445"/>
                  </a:lnTo>
                  <a:lnTo>
                    <a:pt x="346" y="437"/>
                  </a:lnTo>
                  <a:lnTo>
                    <a:pt x="332" y="430"/>
                  </a:lnTo>
                  <a:lnTo>
                    <a:pt x="323" y="418"/>
                  </a:lnTo>
                  <a:lnTo>
                    <a:pt x="306" y="399"/>
                  </a:lnTo>
                  <a:lnTo>
                    <a:pt x="287" y="386"/>
                  </a:lnTo>
                  <a:lnTo>
                    <a:pt x="268" y="378"/>
                  </a:lnTo>
                  <a:lnTo>
                    <a:pt x="258" y="375"/>
                  </a:lnTo>
                  <a:lnTo>
                    <a:pt x="249" y="373"/>
                  </a:lnTo>
                  <a:lnTo>
                    <a:pt x="239" y="371"/>
                  </a:lnTo>
                  <a:lnTo>
                    <a:pt x="232" y="369"/>
                  </a:lnTo>
                  <a:lnTo>
                    <a:pt x="216" y="369"/>
                  </a:lnTo>
                  <a:lnTo>
                    <a:pt x="207" y="369"/>
                  </a:lnTo>
                  <a:lnTo>
                    <a:pt x="205" y="369"/>
                  </a:lnTo>
                  <a:lnTo>
                    <a:pt x="334" y="331"/>
                  </a:lnTo>
                  <a:lnTo>
                    <a:pt x="509" y="418"/>
                  </a:lnTo>
                  <a:lnTo>
                    <a:pt x="374" y="316"/>
                  </a:lnTo>
                  <a:lnTo>
                    <a:pt x="530" y="270"/>
                  </a:lnTo>
                  <a:lnTo>
                    <a:pt x="655" y="409"/>
                  </a:lnTo>
                  <a:lnTo>
                    <a:pt x="562" y="259"/>
                  </a:lnTo>
                  <a:lnTo>
                    <a:pt x="663" y="224"/>
                  </a:lnTo>
                  <a:lnTo>
                    <a:pt x="764" y="314"/>
                  </a:lnTo>
                  <a:lnTo>
                    <a:pt x="692" y="215"/>
                  </a:lnTo>
                  <a:lnTo>
                    <a:pt x="771" y="183"/>
                  </a:lnTo>
                  <a:lnTo>
                    <a:pt x="846" y="215"/>
                  </a:lnTo>
                  <a:lnTo>
                    <a:pt x="789" y="167"/>
                  </a:lnTo>
                  <a:lnTo>
                    <a:pt x="889" y="107"/>
                  </a:lnTo>
                  <a:lnTo>
                    <a:pt x="754" y="167"/>
                  </a:lnTo>
                  <a:lnTo>
                    <a:pt x="646" y="209"/>
                  </a:lnTo>
                  <a:lnTo>
                    <a:pt x="794" y="44"/>
                  </a:lnTo>
                  <a:lnTo>
                    <a:pt x="604" y="217"/>
                  </a:lnTo>
                  <a:lnTo>
                    <a:pt x="520" y="242"/>
                  </a:lnTo>
                  <a:lnTo>
                    <a:pt x="623" y="67"/>
                  </a:lnTo>
                  <a:lnTo>
                    <a:pt x="481" y="249"/>
                  </a:lnTo>
                  <a:lnTo>
                    <a:pt x="359" y="287"/>
                  </a:lnTo>
                  <a:lnTo>
                    <a:pt x="412" y="126"/>
                  </a:lnTo>
                  <a:lnTo>
                    <a:pt x="321" y="299"/>
                  </a:lnTo>
                  <a:lnTo>
                    <a:pt x="306" y="306"/>
                  </a:lnTo>
                  <a:lnTo>
                    <a:pt x="289" y="312"/>
                  </a:lnTo>
                  <a:lnTo>
                    <a:pt x="268" y="321"/>
                  </a:lnTo>
                  <a:lnTo>
                    <a:pt x="245" y="329"/>
                  </a:lnTo>
                  <a:lnTo>
                    <a:pt x="222" y="338"/>
                  </a:lnTo>
                  <a:lnTo>
                    <a:pt x="216" y="340"/>
                  </a:lnTo>
                  <a:lnTo>
                    <a:pt x="211" y="342"/>
                  </a:lnTo>
                  <a:lnTo>
                    <a:pt x="205" y="342"/>
                  </a:lnTo>
                  <a:lnTo>
                    <a:pt x="201" y="344"/>
                  </a:lnTo>
                  <a:lnTo>
                    <a:pt x="195" y="346"/>
                  </a:lnTo>
                  <a:lnTo>
                    <a:pt x="190" y="348"/>
                  </a:lnTo>
                  <a:lnTo>
                    <a:pt x="180" y="350"/>
                  </a:lnTo>
                  <a:lnTo>
                    <a:pt x="171" y="350"/>
                  </a:lnTo>
                  <a:lnTo>
                    <a:pt x="165" y="352"/>
                  </a:lnTo>
                  <a:lnTo>
                    <a:pt x="159" y="352"/>
                  </a:lnTo>
                  <a:lnTo>
                    <a:pt x="154" y="352"/>
                  </a:lnTo>
                  <a:lnTo>
                    <a:pt x="148" y="352"/>
                  </a:lnTo>
                  <a:lnTo>
                    <a:pt x="140" y="352"/>
                  </a:lnTo>
                  <a:lnTo>
                    <a:pt x="133" y="350"/>
                  </a:lnTo>
                  <a:lnTo>
                    <a:pt x="125" y="350"/>
                  </a:lnTo>
                  <a:lnTo>
                    <a:pt x="117" y="350"/>
                  </a:lnTo>
                  <a:lnTo>
                    <a:pt x="112" y="348"/>
                  </a:lnTo>
                  <a:lnTo>
                    <a:pt x="104" y="348"/>
                  </a:lnTo>
                  <a:lnTo>
                    <a:pt x="97" y="346"/>
                  </a:lnTo>
                  <a:lnTo>
                    <a:pt x="87" y="346"/>
                  </a:lnTo>
                  <a:lnTo>
                    <a:pt x="79" y="344"/>
                  </a:lnTo>
                  <a:lnTo>
                    <a:pt x="74" y="344"/>
                  </a:lnTo>
                  <a:lnTo>
                    <a:pt x="58" y="342"/>
                  </a:lnTo>
                  <a:lnTo>
                    <a:pt x="51" y="340"/>
                  </a:lnTo>
                  <a:lnTo>
                    <a:pt x="45" y="340"/>
                  </a:lnTo>
                  <a:lnTo>
                    <a:pt x="32" y="338"/>
                  </a:lnTo>
                  <a:lnTo>
                    <a:pt x="20" y="337"/>
                  </a:lnTo>
                  <a:lnTo>
                    <a:pt x="13" y="335"/>
                  </a:lnTo>
                  <a:lnTo>
                    <a:pt x="5" y="335"/>
                  </a:lnTo>
                  <a:lnTo>
                    <a:pt x="0" y="333"/>
                  </a:lnTo>
                  <a:lnTo>
                    <a:pt x="102" y="272"/>
                  </a:lnTo>
                  <a:lnTo>
                    <a:pt x="104" y="281"/>
                  </a:lnTo>
                  <a:lnTo>
                    <a:pt x="121" y="299"/>
                  </a:lnTo>
                  <a:lnTo>
                    <a:pt x="148" y="316"/>
                  </a:lnTo>
                  <a:close/>
                </a:path>
              </a:pathLst>
            </a:custGeom>
            <a:solidFill>
              <a:srgbClr val="FF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396" name="Freeform 12">
              <a:extLst>
                <a:ext uri="{FF2B5EF4-FFF2-40B4-BE49-F238E27FC236}">
                  <a16:creationId xmlns:a16="http://schemas.microsoft.com/office/drawing/2014/main" id="{B303BC71-909A-4C65-85C2-ED2AFD4FB322}"/>
                </a:ext>
              </a:extLst>
            </p:cNvPr>
            <p:cNvSpPr>
              <a:spLocks/>
            </p:cNvSpPr>
            <p:nvPr/>
          </p:nvSpPr>
          <p:spPr bwMode="auto">
            <a:xfrm rot="4272610">
              <a:off x="555" y="672"/>
              <a:ext cx="464" cy="230"/>
            </a:xfrm>
            <a:custGeom>
              <a:avLst/>
              <a:gdLst>
                <a:gd name="T0" fmla="*/ 92 w 930"/>
                <a:gd name="T1" fmla="*/ 157 h 460"/>
                <a:gd name="T2" fmla="*/ 127 w 930"/>
                <a:gd name="T3" fmla="*/ 137 h 460"/>
                <a:gd name="T4" fmla="*/ 142 w 930"/>
                <a:gd name="T5" fmla="*/ 118 h 460"/>
                <a:gd name="T6" fmla="*/ 155 w 930"/>
                <a:gd name="T7" fmla="*/ 97 h 460"/>
                <a:gd name="T8" fmla="*/ 168 w 930"/>
                <a:gd name="T9" fmla="*/ 74 h 460"/>
                <a:gd name="T10" fmla="*/ 200 w 930"/>
                <a:gd name="T11" fmla="*/ 42 h 460"/>
                <a:gd name="T12" fmla="*/ 225 w 930"/>
                <a:gd name="T13" fmla="*/ 37 h 460"/>
                <a:gd name="T14" fmla="*/ 248 w 930"/>
                <a:gd name="T15" fmla="*/ 37 h 460"/>
                <a:gd name="T16" fmla="*/ 240 w 930"/>
                <a:gd name="T17" fmla="*/ 49 h 460"/>
                <a:gd name="T18" fmla="*/ 226 w 930"/>
                <a:gd name="T19" fmla="*/ 69 h 460"/>
                <a:gd name="T20" fmla="*/ 242 w 930"/>
                <a:gd name="T21" fmla="*/ 87 h 460"/>
                <a:gd name="T22" fmla="*/ 267 w 930"/>
                <a:gd name="T23" fmla="*/ 67 h 460"/>
                <a:gd name="T24" fmla="*/ 285 w 930"/>
                <a:gd name="T25" fmla="*/ 37 h 460"/>
                <a:gd name="T26" fmla="*/ 310 w 930"/>
                <a:gd name="T27" fmla="*/ 15 h 460"/>
                <a:gd name="T28" fmla="*/ 326 w 930"/>
                <a:gd name="T29" fmla="*/ 39 h 460"/>
                <a:gd name="T30" fmla="*/ 307 w 930"/>
                <a:gd name="T31" fmla="*/ 69 h 460"/>
                <a:gd name="T32" fmla="*/ 318 w 930"/>
                <a:gd name="T33" fmla="*/ 80 h 460"/>
                <a:gd name="T34" fmla="*/ 338 w 930"/>
                <a:gd name="T35" fmla="*/ 58 h 460"/>
                <a:gd name="T36" fmla="*/ 350 w 930"/>
                <a:gd name="T37" fmla="*/ 44 h 460"/>
                <a:gd name="T38" fmla="*/ 364 w 930"/>
                <a:gd name="T39" fmla="*/ 28 h 460"/>
                <a:gd name="T40" fmla="*/ 393 w 930"/>
                <a:gd name="T41" fmla="*/ 3 h 460"/>
                <a:gd name="T42" fmla="*/ 408 w 930"/>
                <a:gd name="T43" fmla="*/ 30 h 460"/>
                <a:gd name="T44" fmla="*/ 389 w 930"/>
                <a:gd name="T45" fmla="*/ 51 h 460"/>
                <a:gd name="T46" fmla="*/ 365 w 930"/>
                <a:gd name="T47" fmla="*/ 72 h 460"/>
                <a:gd name="T48" fmla="*/ 364 w 930"/>
                <a:gd name="T49" fmla="*/ 79 h 460"/>
                <a:gd name="T50" fmla="*/ 436 w 930"/>
                <a:gd name="T51" fmla="*/ 39 h 460"/>
                <a:gd name="T52" fmla="*/ 460 w 930"/>
                <a:gd name="T53" fmla="*/ 51 h 460"/>
                <a:gd name="T54" fmla="*/ 446 w 930"/>
                <a:gd name="T55" fmla="*/ 76 h 460"/>
                <a:gd name="T56" fmla="*/ 420 w 930"/>
                <a:gd name="T57" fmla="*/ 81 h 460"/>
                <a:gd name="T58" fmla="*/ 439 w 930"/>
                <a:gd name="T59" fmla="*/ 123 h 460"/>
                <a:gd name="T60" fmla="*/ 418 w 930"/>
                <a:gd name="T61" fmla="*/ 120 h 460"/>
                <a:gd name="T62" fmla="*/ 379 w 930"/>
                <a:gd name="T63" fmla="*/ 102 h 460"/>
                <a:gd name="T64" fmla="*/ 397 w 930"/>
                <a:gd name="T65" fmla="*/ 161 h 460"/>
                <a:gd name="T66" fmla="*/ 381 w 930"/>
                <a:gd name="T67" fmla="*/ 172 h 460"/>
                <a:gd name="T68" fmla="*/ 329 w 930"/>
                <a:gd name="T69" fmla="*/ 134 h 460"/>
                <a:gd name="T70" fmla="*/ 308 w 930"/>
                <a:gd name="T71" fmla="*/ 146 h 460"/>
                <a:gd name="T72" fmla="*/ 346 w 930"/>
                <a:gd name="T73" fmla="*/ 183 h 460"/>
                <a:gd name="T74" fmla="*/ 344 w 930"/>
                <a:gd name="T75" fmla="*/ 222 h 460"/>
                <a:gd name="T76" fmla="*/ 316 w 930"/>
                <a:gd name="T77" fmla="*/ 224 h 460"/>
                <a:gd name="T78" fmla="*/ 264 w 930"/>
                <a:gd name="T79" fmla="*/ 163 h 460"/>
                <a:gd name="T80" fmla="*/ 264 w 930"/>
                <a:gd name="T81" fmla="*/ 187 h 460"/>
                <a:gd name="T82" fmla="*/ 270 w 930"/>
                <a:gd name="T83" fmla="*/ 223 h 460"/>
                <a:gd name="T84" fmla="*/ 246 w 930"/>
                <a:gd name="T85" fmla="*/ 230 h 460"/>
                <a:gd name="T86" fmla="*/ 219 w 930"/>
                <a:gd name="T87" fmla="*/ 230 h 460"/>
                <a:gd name="T88" fmla="*/ 191 w 930"/>
                <a:gd name="T89" fmla="*/ 227 h 460"/>
                <a:gd name="T90" fmla="*/ 161 w 930"/>
                <a:gd name="T91" fmla="*/ 210 h 460"/>
                <a:gd name="T92" fmla="*/ 120 w 930"/>
                <a:gd name="T93" fmla="*/ 186 h 460"/>
                <a:gd name="T94" fmla="*/ 253 w 930"/>
                <a:gd name="T95" fmla="*/ 210 h 460"/>
                <a:gd name="T96" fmla="*/ 381 w 930"/>
                <a:gd name="T97" fmla="*/ 157 h 460"/>
                <a:gd name="T98" fmla="*/ 376 w 930"/>
                <a:gd name="T99" fmla="*/ 85 h 460"/>
                <a:gd name="T100" fmla="*/ 240 w 930"/>
                <a:gd name="T101" fmla="*/ 125 h 460"/>
                <a:gd name="T102" fmla="*/ 134 w 930"/>
                <a:gd name="T103" fmla="*/ 161 h 460"/>
                <a:gd name="T104" fmla="*/ 100 w 930"/>
                <a:gd name="T105" fmla="*/ 173 h 460"/>
                <a:gd name="T106" fmla="*/ 80 w 930"/>
                <a:gd name="T107" fmla="*/ 176 h 460"/>
                <a:gd name="T108" fmla="*/ 59 w 930"/>
                <a:gd name="T109" fmla="*/ 175 h 460"/>
                <a:gd name="T110" fmla="*/ 36 w 930"/>
                <a:gd name="T111" fmla="*/ 173 h 460"/>
                <a:gd name="T112" fmla="*/ 6 w 930"/>
                <a:gd name="T113" fmla="*/ 169 h 460"/>
                <a:gd name="T114" fmla="*/ 74 w 930"/>
                <a:gd name="T115" fmla="*/ 158 h 460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w 930"/>
                <a:gd name="T175" fmla="*/ 0 h 460"/>
                <a:gd name="T176" fmla="*/ 930 w 930"/>
                <a:gd name="T177" fmla="*/ 460 h 460"/>
              </a:gdLst>
              <a:ahLst/>
              <a:cxnLst>
                <a:cxn ang="T116">
                  <a:pos x="T0" y="T1"/>
                </a:cxn>
                <a:cxn ang="T117">
                  <a:pos x="T2" y="T3"/>
                </a:cxn>
                <a:cxn ang="T118">
                  <a:pos x="T4" y="T5"/>
                </a:cxn>
                <a:cxn ang="T119">
                  <a:pos x="T6" y="T7"/>
                </a:cxn>
                <a:cxn ang="T120">
                  <a:pos x="T8" y="T9"/>
                </a:cxn>
                <a:cxn ang="T121">
                  <a:pos x="T10" y="T11"/>
                </a:cxn>
                <a:cxn ang="T122">
                  <a:pos x="T12" y="T13"/>
                </a:cxn>
                <a:cxn ang="T123">
                  <a:pos x="T14" y="T15"/>
                </a:cxn>
                <a:cxn ang="T124">
                  <a:pos x="T16" y="T17"/>
                </a:cxn>
                <a:cxn ang="T125">
                  <a:pos x="T18" y="T19"/>
                </a:cxn>
                <a:cxn ang="T126">
                  <a:pos x="T20" y="T21"/>
                </a:cxn>
                <a:cxn ang="T127">
                  <a:pos x="T22" y="T23"/>
                </a:cxn>
                <a:cxn ang="T128">
                  <a:pos x="T24" y="T25"/>
                </a:cxn>
                <a:cxn ang="T129">
                  <a:pos x="T26" y="T27"/>
                </a:cxn>
                <a:cxn ang="T130">
                  <a:pos x="T28" y="T29"/>
                </a:cxn>
                <a:cxn ang="T131">
                  <a:pos x="T30" y="T31"/>
                </a:cxn>
                <a:cxn ang="T132">
                  <a:pos x="T32" y="T33"/>
                </a:cxn>
                <a:cxn ang="T133">
                  <a:pos x="T34" y="T35"/>
                </a:cxn>
                <a:cxn ang="T134">
                  <a:pos x="T36" y="T37"/>
                </a:cxn>
                <a:cxn ang="T135">
                  <a:pos x="T38" y="T39"/>
                </a:cxn>
                <a:cxn ang="T136">
                  <a:pos x="T40" y="T41"/>
                </a:cxn>
                <a:cxn ang="T137">
                  <a:pos x="T42" y="T43"/>
                </a:cxn>
                <a:cxn ang="T138">
                  <a:pos x="T44" y="T45"/>
                </a:cxn>
                <a:cxn ang="T139">
                  <a:pos x="T46" y="T47"/>
                </a:cxn>
                <a:cxn ang="T140">
                  <a:pos x="T48" y="T49"/>
                </a:cxn>
                <a:cxn ang="T141">
                  <a:pos x="T50" y="T51"/>
                </a:cxn>
                <a:cxn ang="T142">
                  <a:pos x="T52" y="T53"/>
                </a:cxn>
                <a:cxn ang="T143">
                  <a:pos x="T54" y="T55"/>
                </a:cxn>
                <a:cxn ang="T144">
                  <a:pos x="T56" y="T57"/>
                </a:cxn>
                <a:cxn ang="T145">
                  <a:pos x="T58" y="T59"/>
                </a:cxn>
                <a:cxn ang="T146">
                  <a:pos x="T60" y="T61"/>
                </a:cxn>
                <a:cxn ang="T147">
                  <a:pos x="T62" y="T63"/>
                </a:cxn>
                <a:cxn ang="T148">
                  <a:pos x="T64" y="T65"/>
                </a:cxn>
                <a:cxn ang="T149">
                  <a:pos x="T66" y="T67"/>
                </a:cxn>
                <a:cxn ang="T150">
                  <a:pos x="T68" y="T69"/>
                </a:cxn>
                <a:cxn ang="T151">
                  <a:pos x="T70" y="T71"/>
                </a:cxn>
                <a:cxn ang="T152">
                  <a:pos x="T72" y="T73"/>
                </a:cxn>
                <a:cxn ang="T153">
                  <a:pos x="T74" y="T75"/>
                </a:cxn>
                <a:cxn ang="T154">
                  <a:pos x="T76" y="T77"/>
                </a:cxn>
                <a:cxn ang="T155">
                  <a:pos x="T78" y="T79"/>
                </a:cxn>
                <a:cxn ang="T156">
                  <a:pos x="T80" y="T81"/>
                </a:cxn>
                <a:cxn ang="T157">
                  <a:pos x="T82" y="T83"/>
                </a:cxn>
                <a:cxn ang="T158">
                  <a:pos x="T84" y="T85"/>
                </a:cxn>
                <a:cxn ang="T159">
                  <a:pos x="T86" y="T87"/>
                </a:cxn>
                <a:cxn ang="T160">
                  <a:pos x="T88" y="T89"/>
                </a:cxn>
                <a:cxn ang="T161">
                  <a:pos x="T90" y="T91"/>
                </a:cxn>
                <a:cxn ang="T162">
                  <a:pos x="T92" y="T93"/>
                </a:cxn>
                <a:cxn ang="T163">
                  <a:pos x="T94" y="T95"/>
                </a:cxn>
                <a:cxn ang="T164">
                  <a:pos x="T96" y="T97"/>
                </a:cxn>
                <a:cxn ang="T165">
                  <a:pos x="T98" y="T99"/>
                </a:cxn>
                <a:cxn ang="T166">
                  <a:pos x="T100" y="T101"/>
                </a:cxn>
                <a:cxn ang="T167">
                  <a:pos x="T102" y="T103"/>
                </a:cxn>
                <a:cxn ang="T168">
                  <a:pos x="T104" y="T105"/>
                </a:cxn>
                <a:cxn ang="T169">
                  <a:pos x="T106" y="T107"/>
                </a:cxn>
                <a:cxn ang="T170">
                  <a:pos x="T108" y="T109"/>
                </a:cxn>
                <a:cxn ang="T171">
                  <a:pos x="T110" y="T111"/>
                </a:cxn>
                <a:cxn ang="T172">
                  <a:pos x="T112" y="T113"/>
                </a:cxn>
                <a:cxn ang="T173">
                  <a:pos x="T114" y="T115"/>
                </a:cxn>
              </a:cxnLst>
              <a:rect l="T174" t="T175" r="T176" b="T177"/>
              <a:pathLst>
                <a:path w="930" h="460">
                  <a:moveTo>
                    <a:pt x="149" y="316"/>
                  </a:moveTo>
                  <a:lnTo>
                    <a:pt x="152" y="316"/>
                  </a:lnTo>
                  <a:lnTo>
                    <a:pt x="162" y="316"/>
                  </a:lnTo>
                  <a:lnTo>
                    <a:pt x="168" y="316"/>
                  </a:lnTo>
                  <a:lnTo>
                    <a:pt x="175" y="316"/>
                  </a:lnTo>
                  <a:lnTo>
                    <a:pt x="185" y="314"/>
                  </a:lnTo>
                  <a:lnTo>
                    <a:pt x="192" y="312"/>
                  </a:lnTo>
                  <a:lnTo>
                    <a:pt x="213" y="305"/>
                  </a:lnTo>
                  <a:lnTo>
                    <a:pt x="234" y="291"/>
                  </a:lnTo>
                  <a:lnTo>
                    <a:pt x="246" y="284"/>
                  </a:lnTo>
                  <a:lnTo>
                    <a:pt x="251" y="280"/>
                  </a:lnTo>
                  <a:lnTo>
                    <a:pt x="255" y="274"/>
                  </a:lnTo>
                  <a:lnTo>
                    <a:pt x="261" y="268"/>
                  </a:lnTo>
                  <a:lnTo>
                    <a:pt x="266" y="263"/>
                  </a:lnTo>
                  <a:lnTo>
                    <a:pt x="272" y="257"/>
                  </a:lnTo>
                  <a:lnTo>
                    <a:pt x="276" y="249"/>
                  </a:lnTo>
                  <a:lnTo>
                    <a:pt x="282" y="242"/>
                  </a:lnTo>
                  <a:lnTo>
                    <a:pt x="285" y="236"/>
                  </a:lnTo>
                  <a:lnTo>
                    <a:pt x="289" y="229"/>
                  </a:lnTo>
                  <a:lnTo>
                    <a:pt x="293" y="221"/>
                  </a:lnTo>
                  <a:lnTo>
                    <a:pt x="299" y="215"/>
                  </a:lnTo>
                  <a:lnTo>
                    <a:pt x="303" y="208"/>
                  </a:lnTo>
                  <a:lnTo>
                    <a:pt x="306" y="202"/>
                  </a:lnTo>
                  <a:lnTo>
                    <a:pt x="310" y="194"/>
                  </a:lnTo>
                  <a:lnTo>
                    <a:pt x="312" y="189"/>
                  </a:lnTo>
                  <a:lnTo>
                    <a:pt x="316" y="183"/>
                  </a:lnTo>
                  <a:lnTo>
                    <a:pt x="323" y="170"/>
                  </a:lnTo>
                  <a:lnTo>
                    <a:pt x="325" y="164"/>
                  </a:lnTo>
                  <a:lnTo>
                    <a:pt x="329" y="158"/>
                  </a:lnTo>
                  <a:lnTo>
                    <a:pt x="337" y="147"/>
                  </a:lnTo>
                  <a:lnTo>
                    <a:pt x="342" y="135"/>
                  </a:lnTo>
                  <a:lnTo>
                    <a:pt x="348" y="126"/>
                  </a:lnTo>
                  <a:lnTo>
                    <a:pt x="356" y="118"/>
                  </a:lnTo>
                  <a:lnTo>
                    <a:pt x="363" y="109"/>
                  </a:lnTo>
                  <a:lnTo>
                    <a:pt x="381" y="96"/>
                  </a:lnTo>
                  <a:lnTo>
                    <a:pt x="400" y="84"/>
                  </a:lnTo>
                  <a:lnTo>
                    <a:pt x="411" y="80"/>
                  </a:lnTo>
                  <a:lnTo>
                    <a:pt x="422" y="78"/>
                  </a:lnTo>
                  <a:lnTo>
                    <a:pt x="426" y="77"/>
                  </a:lnTo>
                  <a:lnTo>
                    <a:pt x="432" y="75"/>
                  </a:lnTo>
                  <a:lnTo>
                    <a:pt x="441" y="75"/>
                  </a:lnTo>
                  <a:lnTo>
                    <a:pt x="451" y="73"/>
                  </a:lnTo>
                  <a:lnTo>
                    <a:pt x="460" y="71"/>
                  </a:lnTo>
                  <a:lnTo>
                    <a:pt x="468" y="71"/>
                  </a:lnTo>
                  <a:lnTo>
                    <a:pt x="476" y="71"/>
                  </a:lnTo>
                  <a:lnTo>
                    <a:pt x="483" y="71"/>
                  </a:lnTo>
                  <a:lnTo>
                    <a:pt x="489" y="71"/>
                  </a:lnTo>
                  <a:lnTo>
                    <a:pt x="498" y="73"/>
                  </a:lnTo>
                  <a:lnTo>
                    <a:pt x="508" y="73"/>
                  </a:lnTo>
                  <a:lnTo>
                    <a:pt x="504" y="75"/>
                  </a:lnTo>
                  <a:lnTo>
                    <a:pt x="498" y="82"/>
                  </a:lnTo>
                  <a:lnTo>
                    <a:pt x="493" y="86"/>
                  </a:lnTo>
                  <a:lnTo>
                    <a:pt x="487" y="92"/>
                  </a:lnTo>
                  <a:lnTo>
                    <a:pt x="481" y="97"/>
                  </a:lnTo>
                  <a:lnTo>
                    <a:pt x="477" y="103"/>
                  </a:lnTo>
                  <a:lnTo>
                    <a:pt x="472" y="111"/>
                  </a:lnTo>
                  <a:lnTo>
                    <a:pt x="466" y="116"/>
                  </a:lnTo>
                  <a:lnTo>
                    <a:pt x="460" y="124"/>
                  </a:lnTo>
                  <a:lnTo>
                    <a:pt x="457" y="132"/>
                  </a:lnTo>
                  <a:lnTo>
                    <a:pt x="453" y="137"/>
                  </a:lnTo>
                  <a:lnTo>
                    <a:pt x="451" y="145"/>
                  </a:lnTo>
                  <a:lnTo>
                    <a:pt x="451" y="158"/>
                  </a:lnTo>
                  <a:lnTo>
                    <a:pt x="455" y="168"/>
                  </a:lnTo>
                  <a:lnTo>
                    <a:pt x="462" y="173"/>
                  </a:lnTo>
                  <a:lnTo>
                    <a:pt x="472" y="175"/>
                  </a:lnTo>
                  <a:lnTo>
                    <a:pt x="485" y="173"/>
                  </a:lnTo>
                  <a:lnTo>
                    <a:pt x="498" y="170"/>
                  </a:lnTo>
                  <a:lnTo>
                    <a:pt x="512" y="162"/>
                  </a:lnTo>
                  <a:lnTo>
                    <a:pt x="523" y="153"/>
                  </a:lnTo>
                  <a:lnTo>
                    <a:pt x="529" y="147"/>
                  </a:lnTo>
                  <a:lnTo>
                    <a:pt x="533" y="141"/>
                  </a:lnTo>
                  <a:lnTo>
                    <a:pt x="536" y="134"/>
                  </a:lnTo>
                  <a:lnTo>
                    <a:pt x="542" y="124"/>
                  </a:lnTo>
                  <a:lnTo>
                    <a:pt x="546" y="115"/>
                  </a:lnTo>
                  <a:lnTo>
                    <a:pt x="552" y="105"/>
                  </a:lnTo>
                  <a:lnTo>
                    <a:pt x="557" y="94"/>
                  </a:lnTo>
                  <a:lnTo>
                    <a:pt x="565" y="82"/>
                  </a:lnTo>
                  <a:lnTo>
                    <a:pt x="571" y="73"/>
                  </a:lnTo>
                  <a:lnTo>
                    <a:pt x="578" y="61"/>
                  </a:lnTo>
                  <a:lnTo>
                    <a:pt x="586" y="52"/>
                  </a:lnTo>
                  <a:lnTo>
                    <a:pt x="593" y="44"/>
                  </a:lnTo>
                  <a:lnTo>
                    <a:pt x="611" y="33"/>
                  </a:lnTo>
                  <a:lnTo>
                    <a:pt x="618" y="31"/>
                  </a:lnTo>
                  <a:lnTo>
                    <a:pt x="622" y="29"/>
                  </a:lnTo>
                  <a:lnTo>
                    <a:pt x="628" y="29"/>
                  </a:lnTo>
                  <a:lnTo>
                    <a:pt x="635" y="31"/>
                  </a:lnTo>
                  <a:lnTo>
                    <a:pt x="645" y="37"/>
                  </a:lnTo>
                  <a:lnTo>
                    <a:pt x="656" y="50"/>
                  </a:lnTo>
                  <a:lnTo>
                    <a:pt x="656" y="69"/>
                  </a:lnTo>
                  <a:lnTo>
                    <a:pt x="654" y="78"/>
                  </a:lnTo>
                  <a:lnTo>
                    <a:pt x="649" y="88"/>
                  </a:lnTo>
                  <a:lnTo>
                    <a:pt x="643" y="99"/>
                  </a:lnTo>
                  <a:lnTo>
                    <a:pt x="635" y="109"/>
                  </a:lnTo>
                  <a:lnTo>
                    <a:pt x="628" y="118"/>
                  </a:lnTo>
                  <a:lnTo>
                    <a:pt x="622" y="130"/>
                  </a:lnTo>
                  <a:lnTo>
                    <a:pt x="616" y="137"/>
                  </a:lnTo>
                  <a:lnTo>
                    <a:pt x="611" y="147"/>
                  </a:lnTo>
                  <a:lnTo>
                    <a:pt x="607" y="162"/>
                  </a:lnTo>
                  <a:lnTo>
                    <a:pt x="611" y="172"/>
                  </a:lnTo>
                  <a:lnTo>
                    <a:pt x="618" y="173"/>
                  </a:lnTo>
                  <a:lnTo>
                    <a:pt x="626" y="168"/>
                  </a:lnTo>
                  <a:lnTo>
                    <a:pt x="637" y="160"/>
                  </a:lnTo>
                  <a:lnTo>
                    <a:pt x="643" y="154"/>
                  </a:lnTo>
                  <a:lnTo>
                    <a:pt x="649" y="147"/>
                  </a:lnTo>
                  <a:lnTo>
                    <a:pt x="656" y="141"/>
                  </a:lnTo>
                  <a:lnTo>
                    <a:pt x="664" y="132"/>
                  </a:lnTo>
                  <a:lnTo>
                    <a:pt x="670" y="124"/>
                  </a:lnTo>
                  <a:lnTo>
                    <a:pt x="677" y="115"/>
                  </a:lnTo>
                  <a:lnTo>
                    <a:pt x="681" y="111"/>
                  </a:lnTo>
                  <a:lnTo>
                    <a:pt x="685" y="105"/>
                  </a:lnTo>
                  <a:lnTo>
                    <a:pt x="690" y="101"/>
                  </a:lnTo>
                  <a:lnTo>
                    <a:pt x="694" y="97"/>
                  </a:lnTo>
                  <a:lnTo>
                    <a:pt x="698" y="92"/>
                  </a:lnTo>
                  <a:lnTo>
                    <a:pt x="702" y="88"/>
                  </a:lnTo>
                  <a:lnTo>
                    <a:pt x="706" y="82"/>
                  </a:lnTo>
                  <a:lnTo>
                    <a:pt x="709" y="78"/>
                  </a:lnTo>
                  <a:lnTo>
                    <a:pt x="717" y="69"/>
                  </a:lnTo>
                  <a:lnTo>
                    <a:pt x="723" y="65"/>
                  </a:lnTo>
                  <a:lnTo>
                    <a:pt x="727" y="59"/>
                  </a:lnTo>
                  <a:lnTo>
                    <a:pt x="730" y="56"/>
                  </a:lnTo>
                  <a:lnTo>
                    <a:pt x="734" y="52"/>
                  </a:lnTo>
                  <a:lnTo>
                    <a:pt x="742" y="42"/>
                  </a:lnTo>
                  <a:lnTo>
                    <a:pt x="749" y="35"/>
                  </a:lnTo>
                  <a:lnTo>
                    <a:pt x="757" y="27"/>
                  </a:lnTo>
                  <a:lnTo>
                    <a:pt x="772" y="16"/>
                  </a:lnTo>
                  <a:lnTo>
                    <a:pt x="787" y="6"/>
                  </a:lnTo>
                  <a:lnTo>
                    <a:pt x="799" y="0"/>
                  </a:lnTo>
                  <a:lnTo>
                    <a:pt x="810" y="2"/>
                  </a:lnTo>
                  <a:lnTo>
                    <a:pt x="820" y="8"/>
                  </a:lnTo>
                  <a:lnTo>
                    <a:pt x="827" y="29"/>
                  </a:lnTo>
                  <a:lnTo>
                    <a:pt x="824" y="50"/>
                  </a:lnTo>
                  <a:lnTo>
                    <a:pt x="818" y="59"/>
                  </a:lnTo>
                  <a:lnTo>
                    <a:pt x="810" y="71"/>
                  </a:lnTo>
                  <a:lnTo>
                    <a:pt x="801" y="80"/>
                  </a:lnTo>
                  <a:lnTo>
                    <a:pt x="795" y="86"/>
                  </a:lnTo>
                  <a:lnTo>
                    <a:pt x="791" y="92"/>
                  </a:lnTo>
                  <a:lnTo>
                    <a:pt x="785" y="97"/>
                  </a:lnTo>
                  <a:lnTo>
                    <a:pt x="780" y="101"/>
                  </a:lnTo>
                  <a:lnTo>
                    <a:pt x="774" y="107"/>
                  </a:lnTo>
                  <a:lnTo>
                    <a:pt x="768" y="111"/>
                  </a:lnTo>
                  <a:lnTo>
                    <a:pt x="747" y="130"/>
                  </a:lnTo>
                  <a:lnTo>
                    <a:pt x="742" y="134"/>
                  </a:lnTo>
                  <a:lnTo>
                    <a:pt x="738" y="139"/>
                  </a:lnTo>
                  <a:lnTo>
                    <a:pt x="732" y="143"/>
                  </a:lnTo>
                  <a:lnTo>
                    <a:pt x="730" y="147"/>
                  </a:lnTo>
                  <a:lnTo>
                    <a:pt x="723" y="154"/>
                  </a:lnTo>
                  <a:lnTo>
                    <a:pt x="719" y="160"/>
                  </a:lnTo>
                  <a:lnTo>
                    <a:pt x="719" y="164"/>
                  </a:lnTo>
                  <a:lnTo>
                    <a:pt x="723" y="162"/>
                  </a:lnTo>
                  <a:lnTo>
                    <a:pt x="730" y="158"/>
                  </a:lnTo>
                  <a:lnTo>
                    <a:pt x="753" y="143"/>
                  </a:lnTo>
                  <a:lnTo>
                    <a:pt x="782" y="122"/>
                  </a:lnTo>
                  <a:lnTo>
                    <a:pt x="812" y="103"/>
                  </a:lnTo>
                  <a:lnTo>
                    <a:pt x="844" y="88"/>
                  </a:lnTo>
                  <a:lnTo>
                    <a:pt x="860" y="80"/>
                  </a:lnTo>
                  <a:lnTo>
                    <a:pt x="873" y="78"/>
                  </a:lnTo>
                  <a:lnTo>
                    <a:pt x="881" y="78"/>
                  </a:lnTo>
                  <a:lnTo>
                    <a:pt x="886" y="78"/>
                  </a:lnTo>
                  <a:lnTo>
                    <a:pt x="896" y="80"/>
                  </a:lnTo>
                  <a:lnTo>
                    <a:pt x="905" y="86"/>
                  </a:lnTo>
                  <a:lnTo>
                    <a:pt x="913" y="90"/>
                  </a:lnTo>
                  <a:lnTo>
                    <a:pt x="922" y="101"/>
                  </a:lnTo>
                  <a:lnTo>
                    <a:pt x="930" y="120"/>
                  </a:lnTo>
                  <a:lnTo>
                    <a:pt x="926" y="130"/>
                  </a:lnTo>
                  <a:lnTo>
                    <a:pt x="920" y="139"/>
                  </a:lnTo>
                  <a:lnTo>
                    <a:pt x="911" y="145"/>
                  </a:lnTo>
                  <a:lnTo>
                    <a:pt x="901" y="149"/>
                  </a:lnTo>
                  <a:lnTo>
                    <a:pt x="894" y="151"/>
                  </a:lnTo>
                  <a:lnTo>
                    <a:pt x="888" y="151"/>
                  </a:lnTo>
                  <a:lnTo>
                    <a:pt x="877" y="153"/>
                  </a:lnTo>
                  <a:lnTo>
                    <a:pt x="871" y="154"/>
                  </a:lnTo>
                  <a:lnTo>
                    <a:pt x="865" y="154"/>
                  </a:lnTo>
                  <a:lnTo>
                    <a:pt x="854" y="156"/>
                  </a:lnTo>
                  <a:lnTo>
                    <a:pt x="841" y="162"/>
                  </a:lnTo>
                  <a:lnTo>
                    <a:pt x="841" y="166"/>
                  </a:lnTo>
                  <a:lnTo>
                    <a:pt x="843" y="172"/>
                  </a:lnTo>
                  <a:lnTo>
                    <a:pt x="858" y="191"/>
                  </a:lnTo>
                  <a:lnTo>
                    <a:pt x="875" y="219"/>
                  </a:lnTo>
                  <a:lnTo>
                    <a:pt x="881" y="242"/>
                  </a:lnTo>
                  <a:lnTo>
                    <a:pt x="879" y="246"/>
                  </a:lnTo>
                  <a:lnTo>
                    <a:pt x="877" y="248"/>
                  </a:lnTo>
                  <a:lnTo>
                    <a:pt x="871" y="249"/>
                  </a:lnTo>
                  <a:lnTo>
                    <a:pt x="862" y="248"/>
                  </a:lnTo>
                  <a:lnTo>
                    <a:pt x="854" y="246"/>
                  </a:lnTo>
                  <a:lnTo>
                    <a:pt x="844" y="244"/>
                  </a:lnTo>
                  <a:lnTo>
                    <a:pt x="837" y="240"/>
                  </a:lnTo>
                  <a:lnTo>
                    <a:pt x="827" y="236"/>
                  </a:lnTo>
                  <a:lnTo>
                    <a:pt x="812" y="227"/>
                  </a:lnTo>
                  <a:lnTo>
                    <a:pt x="797" y="217"/>
                  </a:lnTo>
                  <a:lnTo>
                    <a:pt x="784" y="210"/>
                  </a:lnTo>
                  <a:lnTo>
                    <a:pt x="770" y="206"/>
                  </a:lnTo>
                  <a:lnTo>
                    <a:pt x="759" y="204"/>
                  </a:lnTo>
                  <a:lnTo>
                    <a:pt x="751" y="210"/>
                  </a:lnTo>
                  <a:lnTo>
                    <a:pt x="747" y="215"/>
                  </a:lnTo>
                  <a:lnTo>
                    <a:pt x="747" y="223"/>
                  </a:lnTo>
                  <a:lnTo>
                    <a:pt x="753" y="240"/>
                  </a:lnTo>
                  <a:lnTo>
                    <a:pt x="776" y="282"/>
                  </a:lnTo>
                  <a:lnTo>
                    <a:pt x="795" y="322"/>
                  </a:lnTo>
                  <a:lnTo>
                    <a:pt x="795" y="337"/>
                  </a:lnTo>
                  <a:lnTo>
                    <a:pt x="793" y="343"/>
                  </a:lnTo>
                  <a:lnTo>
                    <a:pt x="787" y="345"/>
                  </a:lnTo>
                  <a:lnTo>
                    <a:pt x="778" y="346"/>
                  </a:lnTo>
                  <a:lnTo>
                    <a:pt x="770" y="346"/>
                  </a:lnTo>
                  <a:lnTo>
                    <a:pt x="763" y="343"/>
                  </a:lnTo>
                  <a:lnTo>
                    <a:pt x="755" y="339"/>
                  </a:lnTo>
                  <a:lnTo>
                    <a:pt x="740" y="327"/>
                  </a:lnTo>
                  <a:lnTo>
                    <a:pt x="725" y="314"/>
                  </a:lnTo>
                  <a:lnTo>
                    <a:pt x="708" y="299"/>
                  </a:lnTo>
                  <a:lnTo>
                    <a:pt x="692" y="286"/>
                  </a:lnTo>
                  <a:lnTo>
                    <a:pt x="660" y="268"/>
                  </a:lnTo>
                  <a:lnTo>
                    <a:pt x="647" y="268"/>
                  </a:lnTo>
                  <a:lnTo>
                    <a:pt x="635" y="270"/>
                  </a:lnTo>
                  <a:lnTo>
                    <a:pt x="626" y="276"/>
                  </a:lnTo>
                  <a:lnTo>
                    <a:pt x="624" y="280"/>
                  </a:lnTo>
                  <a:lnTo>
                    <a:pt x="622" y="284"/>
                  </a:lnTo>
                  <a:lnTo>
                    <a:pt x="618" y="291"/>
                  </a:lnTo>
                  <a:lnTo>
                    <a:pt x="620" y="303"/>
                  </a:lnTo>
                  <a:lnTo>
                    <a:pt x="637" y="327"/>
                  </a:lnTo>
                  <a:lnTo>
                    <a:pt x="660" y="346"/>
                  </a:lnTo>
                  <a:lnTo>
                    <a:pt x="673" y="352"/>
                  </a:lnTo>
                  <a:lnTo>
                    <a:pt x="683" y="358"/>
                  </a:lnTo>
                  <a:lnTo>
                    <a:pt x="694" y="365"/>
                  </a:lnTo>
                  <a:lnTo>
                    <a:pt x="704" y="371"/>
                  </a:lnTo>
                  <a:lnTo>
                    <a:pt x="719" y="394"/>
                  </a:lnTo>
                  <a:lnTo>
                    <a:pt x="723" y="409"/>
                  </a:lnTo>
                  <a:lnTo>
                    <a:pt x="717" y="424"/>
                  </a:lnTo>
                  <a:lnTo>
                    <a:pt x="706" y="436"/>
                  </a:lnTo>
                  <a:lnTo>
                    <a:pt x="690" y="443"/>
                  </a:lnTo>
                  <a:lnTo>
                    <a:pt x="681" y="447"/>
                  </a:lnTo>
                  <a:lnTo>
                    <a:pt x="671" y="449"/>
                  </a:lnTo>
                  <a:lnTo>
                    <a:pt x="662" y="451"/>
                  </a:lnTo>
                  <a:lnTo>
                    <a:pt x="652" y="451"/>
                  </a:lnTo>
                  <a:lnTo>
                    <a:pt x="643" y="449"/>
                  </a:lnTo>
                  <a:lnTo>
                    <a:pt x="633" y="447"/>
                  </a:lnTo>
                  <a:lnTo>
                    <a:pt x="626" y="443"/>
                  </a:lnTo>
                  <a:lnTo>
                    <a:pt x="618" y="436"/>
                  </a:lnTo>
                  <a:lnTo>
                    <a:pt x="603" y="421"/>
                  </a:lnTo>
                  <a:lnTo>
                    <a:pt x="588" y="402"/>
                  </a:lnTo>
                  <a:lnTo>
                    <a:pt x="557" y="358"/>
                  </a:lnTo>
                  <a:lnTo>
                    <a:pt x="529" y="326"/>
                  </a:lnTo>
                  <a:lnTo>
                    <a:pt x="516" y="318"/>
                  </a:lnTo>
                  <a:lnTo>
                    <a:pt x="504" y="320"/>
                  </a:lnTo>
                  <a:lnTo>
                    <a:pt x="500" y="324"/>
                  </a:lnTo>
                  <a:lnTo>
                    <a:pt x="500" y="329"/>
                  </a:lnTo>
                  <a:lnTo>
                    <a:pt x="504" y="341"/>
                  </a:lnTo>
                  <a:lnTo>
                    <a:pt x="529" y="373"/>
                  </a:lnTo>
                  <a:lnTo>
                    <a:pt x="544" y="390"/>
                  </a:lnTo>
                  <a:lnTo>
                    <a:pt x="555" y="405"/>
                  </a:lnTo>
                  <a:lnTo>
                    <a:pt x="561" y="421"/>
                  </a:lnTo>
                  <a:lnTo>
                    <a:pt x="557" y="434"/>
                  </a:lnTo>
                  <a:lnTo>
                    <a:pt x="552" y="440"/>
                  </a:lnTo>
                  <a:lnTo>
                    <a:pt x="542" y="445"/>
                  </a:lnTo>
                  <a:lnTo>
                    <a:pt x="531" y="449"/>
                  </a:lnTo>
                  <a:lnTo>
                    <a:pt x="525" y="451"/>
                  </a:lnTo>
                  <a:lnTo>
                    <a:pt x="517" y="453"/>
                  </a:lnTo>
                  <a:lnTo>
                    <a:pt x="510" y="455"/>
                  </a:lnTo>
                  <a:lnTo>
                    <a:pt x="502" y="457"/>
                  </a:lnTo>
                  <a:lnTo>
                    <a:pt x="493" y="459"/>
                  </a:lnTo>
                  <a:lnTo>
                    <a:pt x="485" y="459"/>
                  </a:lnTo>
                  <a:lnTo>
                    <a:pt x="476" y="460"/>
                  </a:lnTo>
                  <a:lnTo>
                    <a:pt x="466" y="460"/>
                  </a:lnTo>
                  <a:lnTo>
                    <a:pt x="457" y="460"/>
                  </a:lnTo>
                  <a:lnTo>
                    <a:pt x="447" y="460"/>
                  </a:lnTo>
                  <a:lnTo>
                    <a:pt x="438" y="460"/>
                  </a:lnTo>
                  <a:lnTo>
                    <a:pt x="428" y="460"/>
                  </a:lnTo>
                  <a:lnTo>
                    <a:pt x="419" y="459"/>
                  </a:lnTo>
                  <a:lnTo>
                    <a:pt x="411" y="459"/>
                  </a:lnTo>
                  <a:lnTo>
                    <a:pt x="401" y="457"/>
                  </a:lnTo>
                  <a:lnTo>
                    <a:pt x="392" y="455"/>
                  </a:lnTo>
                  <a:lnTo>
                    <a:pt x="382" y="453"/>
                  </a:lnTo>
                  <a:lnTo>
                    <a:pt x="375" y="451"/>
                  </a:lnTo>
                  <a:lnTo>
                    <a:pt x="367" y="449"/>
                  </a:lnTo>
                  <a:lnTo>
                    <a:pt x="360" y="445"/>
                  </a:lnTo>
                  <a:lnTo>
                    <a:pt x="344" y="438"/>
                  </a:lnTo>
                  <a:lnTo>
                    <a:pt x="333" y="430"/>
                  </a:lnTo>
                  <a:lnTo>
                    <a:pt x="323" y="419"/>
                  </a:lnTo>
                  <a:lnTo>
                    <a:pt x="306" y="402"/>
                  </a:lnTo>
                  <a:lnTo>
                    <a:pt x="287" y="386"/>
                  </a:lnTo>
                  <a:lnTo>
                    <a:pt x="266" y="379"/>
                  </a:lnTo>
                  <a:lnTo>
                    <a:pt x="257" y="375"/>
                  </a:lnTo>
                  <a:lnTo>
                    <a:pt x="247" y="373"/>
                  </a:lnTo>
                  <a:lnTo>
                    <a:pt x="240" y="371"/>
                  </a:lnTo>
                  <a:lnTo>
                    <a:pt x="230" y="371"/>
                  </a:lnTo>
                  <a:lnTo>
                    <a:pt x="217" y="369"/>
                  </a:lnTo>
                  <a:lnTo>
                    <a:pt x="208" y="369"/>
                  </a:lnTo>
                  <a:lnTo>
                    <a:pt x="204" y="369"/>
                  </a:lnTo>
                  <a:lnTo>
                    <a:pt x="335" y="331"/>
                  </a:lnTo>
                  <a:lnTo>
                    <a:pt x="508" y="419"/>
                  </a:lnTo>
                  <a:lnTo>
                    <a:pt x="375" y="316"/>
                  </a:lnTo>
                  <a:lnTo>
                    <a:pt x="531" y="272"/>
                  </a:lnTo>
                  <a:lnTo>
                    <a:pt x="656" y="409"/>
                  </a:lnTo>
                  <a:lnTo>
                    <a:pt x="561" y="259"/>
                  </a:lnTo>
                  <a:lnTo>
                    <a:pt x="664" y="227"/>
                  </a:lnTo>
                  <a:lnTo>
                    <a:pt x="763" y="314"/>
                  </a:lnTo>
                  <a:lnTo>
                    <a:pt x="690" y="217"/>
                  </a:lnTo>
                  <a:lnTo>
                    <a:pt x="772" y="183"/>
                  </a:lnTo>
                  <a:lnTo>
                    <a:pt x="844" y="215"/>
                  </a:lnTo>
                  <a:lnTo>
                    <a:pt x="789" y="168"/>
                  </a:lnTo>
                  <a:lnTo>
                    <a:pt x="890" y="107"/>
                  </a:lnTo>
                  <a:lnTo>
                    <a:pt x="753" y="170"/>
                  </a:lnTo>
                  <a:lnTo>
                    <a:pt x="647" y="210"/>
                  </a:lnTo>
                  <a:lnTo>
                    <a:pt x="795" y="44"/>
                  </a:lnTo>
                  <a:lnTo>
                    <a:pt x="605" y="219"/>
                  </a:lnTo>
                  <a:lnTo>
                    <a:pt x="521" y="242"/>
                  </a:lnTo>
                  <a:lnTo>
                    <a:pt x="624" y="69"/>
                  </a:lnTo>
                  <a:lnTo>
                    <a:pt x="481" y="249"/>
                  </a:lnTo>
                  <a:lnTo>
                    <a:pt x="358" y="287"/>
                  </a:lnTo>
                  <a:lnTo>
                    <a:pt x="413" y="126"/>
                  </a:lnTo>
                  <a:lnTo>
                    <a:pt x="322" y="299"/>
                  </a:lnTo>
                  <a:lnTo>
                    <a:pt x="306" y="307"/>
                  </a:lnTo>
                  <a:lnTo>
                    <a:pt x="289" y="312"/>
                  </a:lnTo>
                  <a:lnTo>
                    <a:pt x="268" y="322"/>
                  </a:lnTo>
                  <a:lnTo>
                    <a:pt x="246" y="331"/>
                  </a:lnTo>
                  <a:lnTo>
                    <a:pt x="223" y="339"/>
                  </a:lnTo>
                  <a:lnTo>
                    <a:pt x="217" y="341"/>
                  </a:lnTo>
                  <a:lnTo>
                    <a:pt x="211" y="343"/>
                  </a:lnTo>
                  <a:lnTo>
                    <a:pt x="206" y="345"/>
                  </a:lnTo>
                  <a:lnTo>
                    <a:pt x="200" y="346"/>
                  </a:lnTo>
                  <a:lnTo>
                    <a:pt x="194" y="348"/>
                  </a:lnTo>
                  <a:lnTo>
                    <a:pt x="190" y="348"/>
                  </a:lnTo>
                  <a:lnTo>
                    <a:pt x="181" y="350"/>
                  </a:lnTo>
                  <a:lnTo>
                    <a:pt x="171" y="352"/>
                  </a:lnTo>
                  <a:lnTo>
                    <a:pt x="166" y="352"/>
                  </a:lnTo>
                  <a:lnTo>
                    <a:pt x="160" y="352"/>
                  </a:lnTo>
                  <a:lnTo>
                    <a:pt x="154" y="352"/>
                  </a:lnTo>
                  <a:lnTo>
                    <a:pt x="147" y="352"/>
                  </a:lnTo>
                  <a:lnTo>
                    <a:pt x="141" y="352"/>
                  </a:lnTo>
                  <a:lnTo>
                    <a:pt x="133" y="350"/>
                  </a:lnTo>
                  <a:lnTo>
                    <a:pt x="126" y="350"/>
                  </a:lnTo>
                  <a:lnTo>
                    <a:pt x="118" y="350"/>
                  </a:lnTo>
                  <a:lnTo>
                    <a:pt x="111" y="348"/>
                  </a:lnTo>
                  <a:lnTo>
                    <a:pt x="103" y="348"/>
                  </a:lnTo>
                  <a:lnTo>
                    <a:pt x="95" y="348"/>
                  </a:lnTo>
                  <a:lnTo>
                    <a:pt x="88" y="346"/>
                  </a:lnTo>
                  <a:lnTo>
                    <a:pt x="80" y="346"/>
                  </a:lnTo>
                  <a:lnTo>
                    <a:pt x="73" y="345"/>
                  </a:lnTo>
                  <a:lnTo>
                    <a:pt x="59" y="343"/>
                  </a:lnTo>
                  <a:lnTo>
                    <a:pt x="52" y="343"/>
                  </a:lnTo>
                  <a:lnTo>
                    <a:pt x="44" y="341"/>
                  </a:lnTo>
                  <a:lnTo>
                    <a:pt x="33" y="339"/>
                  </a:lnTo>
                  <a:lnTo>
                    <a:pt x="21" y="337"/>
                  </a:lnTo>
                  <a:lnTo>
                    <a:pt x="12" y="337"/>
                  </a:lnTo>
                  <a:lnTo>
                    <a:pt x="6" y="335"/>
                  </a:lnTo>
                  <a:lnTo>
                    <a:pt x="0" y="333"/>
                  </a:lnTo>
                  <a:lnTo>
                    <a:pt x="103" y="274"/>
                  </a:lnTo>
                  <a:lnTo>
                    <a:pt x="105" y="282"/>
                  </a:lnTo>
                  <a:lnTo>
                    <a:pt x="122" y="299"/>
                  </a:lnTo>
                  <a:lnTo>
                    <a:pt x="149" y="316"/>
                  </a:lnTo>
                  <a:close/>
                </a:path>
              </a:pathLst>
            </a:custGeom>
            <a:solidFill>
              <a:srgbClr val="FF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397" name="Freeform 13">
              <a:extLst>
                <a:ext uri="{FF2B5EF4-FFF2-40B4-BE49-F238E27FC236}">
                  <a16:creationId xmlns:a16="http://schemas.microsoft.com/office/drawing/2014/main" id="{432E53A4-3FC0-418B-8118-F280250852E1}"/>
                </a:ext>
              </a:extLst>
            </p:cNvPr>
            <p:cNvSpPr>
              <a:spLocks/>
            </p:cNvSpPr>
            <p:nvPr/>
          </p:nvSpPr>
          <p:spPr bwMode="auto">
            <a:xfrm rot="-6204866">
              <a:off x="1527" y="-513"/>
              <a:ext cx="360" cy="1770"/>
            </a:xfrm>
            <a:custGeom>
              <a:avLst/>
              <a:gdLst>
                <a:gd name="T0" fmla="*/ 286 w 884"/>
                <a:gd name="T1" fmla="*/ 329 h 1781"/>
                <a:gd name="T2" fmla="*/ 285 w 884"/>
                <a:gd name="T3" fmla="*/ 485 h 1781"/>
                <a:gd name="T4" fmla="*/ 300 w 884"/>
                <a:gd name="T5" fmla="*/ 572 h 1781"/>
                <a:gd name="T6" fmla="*/ 319 w 884"/>
                <a:gd name="T7" fmla="*/ 652 h 1781"/>
                <a:gd name="T8" fmla="*/ 341 w 884"/>
                <a:gd name="T9" fmla="*/ 740 h 1781"/>
                <a:gd name="T10" fmla="*/ 359 w 884"/>
                <a:gd name="T11" fmla="*/ 908 h 1781"/>
                <a:gd name="T12" fmla="*/ 348 w 884"/>
                <a:gd name="T13" fmla="*/ 1005 h 1781"/>
                <a:gd name="T14" fmla="*/ 330 w 884"/>
                <a:gd name="T15" fmla="*/ 1086 h 1781"/>
                <a:gd name="T16" fmla="*/ 319 w 884"/>
                <a:gd name="T17" fmla="*/ 1034 h 1781"/>
                <a:gd name="T18" fmla="*/ 302 w 884"/>
                <a:gd name="T19" fmla="*/ 946 h 1781"/>
                <a:gd name="T20" fmla="*/ 265 w 884"/>
                <a:gd name="T21" fmla="*/ 965 h 1781"/>
                <a:gd name="T22" fmla="*/ 272 w 884"/>
                <a:gd name="T23" fmla="*/ 1092 h 1781"/>
                <a:gd name="T24" fmla="*/ 301 w 884"/>
                <a:gd name="T25" fmla="*/ 1207 h 1781"/>
                <a:gd name="T26" fmla="*/ 311 w 884"/>
                <a:gd name="T27" fmla="*/ 1334 h 1781"/>
                <a:gd name="T28" fmla="*/ 265 w 884"/>
                <a:gd name="T29" fmla="*/ 1340 h 1781"/>
                <a:gd name="T30" fmla="*/ 238 w 884"/>
                <a:gd name="T31" fmla="*/ 1220 h 1781"/>
                <a:gd name="T32" fmla="*/ 215 w 884"/>
                <a:gd name="T33" fmla="*/ 1233 h 1781"/>
                <a:gd name="T34" fmla="*/ 230 w 884"/>
                <a:gd name="T35" fmla="*/ 1345 h 1781"/>
                <a:gd name="T36" fmla="*/ 240 w 884"/>
                <a:gd name="T37" fmla="*/ 1411 h 1781"/>
                <a:gd name="T38" fmla="*/ 251 w 884"/>
                <a:gd name="T39" fmla="*/ 1489 h 1781"/>
                <a:gd name="T40" fmla="*/ 262 w 884"/>
                <a:gd name="T41" fmla="*/ 1630 h 1781"/>
                <a:gd name="T42" fmla="*/ 213 w 884"/>
                <a:gd name="T43" fmla="*/ 1632 h 1781"/>
                <a:gd name="T44" fmla="*/ 200 w 884"/>
                <a:gd name="T45" fmla="*/ 1529 h 1781"/>
                <a:gd name="T46" fmla="*/ 190 w 884"/>
                <a:gd name="T47" fmla="*/ 1411 h 1781"/>
                <a:gd name="T48" fmla="*/ 180 w 884"/>
                <a:gd name="T49" fmla="*/ 1394 h 1781"/>
                <a:gd name="T50" fmla="*/ 180 w 884"/>
                <a:gd name="T51" fmla="*/ 1707 h 1781"/>
                <a:gd name="T52" fmla="*/ 145 w 884"/>
                <a:gd name="T53" fmla="*/ 1770 h 1781"/>
                <a:gd name="T54" fmla="*/ 121 w 884"/>
                <a:gd name="T55" fmla="*/ 1676 h 1781"/>
                <a:gd name="T56" fmla="*/ 135 w 884"/>
                <a:gd name="T57" fmla="*/ 1573 h 1781"/>
                <a:gd name="T58" fmla="*/ 63 w 884"/>
                <a:gd name="T59" fmla="*/ 1558 h 1781"/>
                <a:gd name="T60" fmla="*/ 83 w 884"/>
                <a:gd name="T61" fmla="*/ 1493 h 1781"/>
                <a:gd name="T62" fmla="*/ 137 w 884"/>
                <a:gd name="T63" fmla="*/ 1396 h 1781"/>
                <a:gd name="T64" fmla="*/ 42 w 884"/>
                <a:gd name="T65" fmla="*/ 1345 h 1781"/>
                <a:gd name="T66" fmla="*/ 40 w 884"/>
                <a:gd name="T67" fmla="*/ 1271 h 1781"/>
                <a:gd name="T68" fmla="*/ 132 w 884"/>
                <a:gd name="T69" fmla="*/ 1170 h 1781"/>
                <a:gd name="T70" fmla="*/ 132 w 884"/>
                <a:gd name="T71" fmla="*/ 1078 h 1781"/>
                <a:gd name="T72" fmla="*/ 53 w 884"/>
                <a:gd name="T73" fmla="*/ 1135 h 1781"/>
                <a:gd name="T74" fmla="*/ 0 w 884"/>
                <a:gd name="T75" fmla="*/ 1052 h 1781"/>
                <a:gd name="T76" fmla="*/ 20 w 884"/>
                <a:gd name="T77" fmla="*/ 956 h 1781"/>
                <a:gd name="T78" fmla="*/ 144 w 884"/>
                <a:gd name="T79" fmla="*/ 895 h 1781"/>
                <a:gd name="T80" fmla="*/ 111 w 884"/>
                <a:gd name="T81" fmla="*/ 850 h 1781"/>
                <a:gd name="T82" fmla="*/ 56 w 884"/>
                <a:gd name="T83" fmla="*/ 805 h 1781"/>
                <a:gd name="T84" fmla="*/ 67 w 884"/>
                <a:gd name="T85" fmla="*/ 709 h 1781"/>
                <a:gd name="T86" fmla="*/ 87 w 884"/>
                <a:gd name="T87" fmla="*/ 614 h 1781"/>
                <a:gd name="T88" fmla="*/ 113 w 884"/>
                <a:gd name="T89" fmla="*/ 529 h 1781"/>
                <a:gd name="T90" fmla="*/ 159 w 884"/>
                <a:gd name="T91" fmla="*/ 461 h 1781"/>
                <a:gd name="T92" fmla="*/ 225 w 884"/>
                <a:gd name="T93" fmla="*/ 365 h 1781"/>
                <a:gd name="T94" fmla="*/ 88 w 884"/>
                <a:gd name="T95" fmla="*/ 772 h 1781"/>
                <a:gd name="T96" fmla="*/ 60 w 884"/>
                <a:gd name="T97" fmla="*/ 1300 h 1781"/>
                <a:gd name="T98" fmla="*/ 164 w 884"/>
                <a:gd name="T99" fmla="*/ 1420 h 1781"/>
                <a:gd name="T100" fmla="*/ 214 w 884"/>
                <a:gd name="T101" fmla="*/ 887 h 1781"/>
                <a:gd name="T102" fmla="*/ 248 w 884"/>
                <a:gd name="T103" fmla="*/ 463 h 1781"/>
                <a:gd name="T104" fmla="*/ 259 w 884"/>
                <a:gd name="T105" fmla="*/ 325 h 1781"/>
                <a:gd name="T106" fmla="*/ 269 w 884"/>
                <a:gd name="T107" fmla="*/ 251 h 1781"/>
                <a:gd name="T108" fmla="*/ 287 w 884"/>
                <a:gd name="T109" fmla="*/ 183 h 1781"/>
                <a:gd name="T110" fmla="*/ 308 w 884"/>
                <a:gd name="T111" fmla="*/ 111 h 1781"/>
                <a:gd name="T112" fmla="*/ 338 w 884"/>
                <a:gd name="T113" fmla="*/ 19 h 1781"/>
                <a:gd name="T114" fmla="*/ 299 w 884"/>
                <a:gd name="T115" fmla="*/ 266 h 1781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w 884"/>
                <a:gd name="T175" fmla="*/ 0 h 1781"/>
                <a:gd name="T176" fmla="*/ 884 w 884"/>
                <a:gd name="T177" fmla="*/ 1781 h 1781"/>
              </a:gdLst>
              <a:ahLst/>
              <a:cxnLst>
                <a:cxn ang="T116">
                  <a:pos x="T0" y="T1"/>
                </a:cxn>
                <a:cxn ang="T117">
                  <a:pos x="T2" y="T3"/>
                </a:cxn>
                <a:cxn ang="T118">
                  <a:pos x="T4" y="T5"/>
                </a:cxn>
                <a:cxn ang="T119">
                  <a:pos x="T6" y="T7"/>
                </a:cxn>
                <a:cxn ang="T120">
                  <a:pos x="T8" y="T9"/>
                </a:cxn>
                <a:cxn ang="T121">
                  <a:pos x="T10" y="T11"/>
                </a:cxn>
                <a:cxn ang="T122">
                  <a:pos x="T12" y="T13"/>
                </a:cxn>
                <a:cxn ang="T123">
                  <a:pos x="T14" y="T15"/>
                </a:cxn>
                <a:cxn ang="T124">
                  <a:pos x="T16" y="T17"/>
                </a:cxn>
                <a:cxn ang="T125">
                  <a:pos x="T18" y="T19"/>
                </a:cxn>
                <a:cxn ang="T126">
                  <a:pos x="T20" y="T21"/>
                </a:cxn>
                <a:cxn ang="T127">
                  <a:pos x="T22" y="T23"/>
                </a:cxn>
                <a:cxn ang="T128">
                  <a:pos x="T24" y="T25"/>
                </a:cxn>
                <a:cxn ang="T129">
                  <a:pos x="T26" y="T27"/>
                </a:cxn>
                <a:cxn ang="T130">
                  <a:pos x="T28" y="T29"/>
                </a:cxn>
                <a:cxn ang="T131">
                  <a:pos x="T30" y="T31"/>
                </a:cxn>
                <a:cxn ang="T132">
                  <a:pos x="T32" y="T33"/>
                </a:cxn>
                <a:cxn ang="T133">
                  <a:pos x="T34" y="T35"/>
                </a:cxn>
                <a:cxn ang="T134">
                  <a:pos x="T36" y="T37"/>
                </a:cxn>
                <a:cxn ang="T135">
                  <a:pos x="T38" y="T39"/>
                </a:cxn>
                <a:cxn ang="T136">
                  <a:pos x="T40" y="T41"/>
                </a:cxn>
                <a:cxn ang="T137">
                  <a:pos x="T42" y="T43"/>
                </a:cxn>
                <a:cxn ang="T138">
                  <a:pos x="T44" y="T45"/>
                </a:cxn>
                <a:cxn ang="T139">
                  <a:pos x="T46" y="T47"/>
                </a:cxn>
                <a:cxn ang="T140">
                  <a:pos x="T48" y="T49"/>
                </a:cxn>
                <a:cxn ang="T141">
                  <a:pos x="T50" y="T51"/>
                </a:cxn>
                <a:cxn ang="T142">
                  <a:pos x="T52" y="T53"/>
                </a:cxn>
                <a:cxn ang="T143">
                  <a:pos x="T54" y="T55"/>
                </a:cxn>
                <a:cxn ang="T144">
                  <a:pos x="T56" y="T57"/>
                </a:cxn>
                <a:cxn ang="T145">
                  <a:pos x="T58" y="T59"/>
                </a:cxn>
                <a:cxn ang="T146">
                  <a:pos x="T60" y="T61"/>
                </a:cxn>
                <a:cxn ang="T147">
                  <a:pos x="T62" y="T63"/>
                </a:cxn>
                <a:cxn ang="T148">
                  <a:pos x="T64" y="T65"/>
                </a:cxn>
                <a:cxn ang="T149">
                  <a:pos x="T66" y="T67"/>
                </a:cxn>
                <a:cxn ang="T150">
                  <a:pos x="T68" y="T69"/>
                </a:cxn>
                <a:cxn ang="T151">
                  <a:pos x="T70" y="T71"/>
                </a:cxn>
                <a:cxn ang="T152">
                  <a:pos x="T72" y="T73"/>
                </a:cxn>
                <a:cxn ang="T153">
                  <a:pos x="T74" y="T75"/>
                </a:cxn>
                <a:cxn ang="T154">
                  <a:pos x="T76" y="T77"/>
                </a:cxn>
                <a:cxn ang="T155">
                  <a:pos x="T78" y="T79"/>
                </a:cxn>
                <a:cxn ang="T156">
                  <a:pos x="T80" y="T81"/>
                </a:cxn>
                <a:cxn ang="T157">
                  <a:pos x="T82" y="T83"/>
                </a:cxn>
                <a:cxn ang="T158">
                  <a:pos x="T84" y="T85"/>
                </a:cxn>
                <a:cxn ang="T159">
                  <a:pos x="T86" y="T87"/>
                </a:cxn>
                <a:cxn ang="T160">
                  <a:pos x="T88" y="T89"/>
                </a:cxn>
                <a:cxn ang="T161">
                  <a:pos x="T90" y="T91"/>
                </a:cxn>
                <a:cxn ang="T162">
                  <a:pos x="T92" y="T93"/>
                </a:cxn>
                <a:cxn ang="T163">
                  <a:pos x="T94" y="T95"/>
                </a:cxn>
                <a:cxn ang="T164">
                  <a:pos x="T96" y="T97"/>
                </a:cxn>
                <a:cxn ang="T165">
                  <a:pos x="T98" y="T99"/>
                </a:cxn>
                <a:cxn ang="T166">
                  <a:pos x="T100" y="T101"/>
                </a:cxn>
                <a:cxn ang="T167">
                  <a:pos x="T102" y="T103"/>
                </a:cxn>
                <a:cxn ang="T168">
                  <a:pos x="T104" y="T105"/>
                </a:cxn>
                <a:cxn ang="T169">
                  <a:pos x="T106" y="T107"/>
                </a:cxn>
                <a:cxn ang="T170">
                  <a:pos x="T108" y="T109"/>
                </a:cxn>
                <a:cxn ang="T171">
                  <a:pos x="T110" y="T111"/>
                </a:cxn>
                <a:cxn ang="T172">
                  <a:pos x="T112" y="T113"/>
                </a:cxn>
                <a:cxn ang="T173">
                  <a:pos x="T114" y="T115"/>
                </a:cxn>
              </a:cxnLst>
              <a:rect l="T174" t="T175" r="T176" b="T177"/>
              <a:pathLst>
                <a:path w="884" h="1781">
                  <a:moveTo>
                    <a:pt x="734" y="268"/>
                  </a:moveTo>
                  <a:lnTo>
                    <a:pt x="730" y="274"/>
                  </a:lnTo>
                  <a:lnTo>
                    <a:pt x="720" y="289"/>
                  </a:lnTo>
                  <a:lnTo>
                    <a:pt x="715" y="300"/>
                  </a:lnTo>
                  <a:lnTo>
                    <a:pt x="709" y="314"/>
                  </a:lnTo>
                  <a:lnTo>
                    <a:pt x="703" y="331"/>
                  </a:lnTo>
                  <a:lnTo>
                    <a:pt x="697" y="348"/>
                  </a:lnTo>
                  <a:lnTo>
                    <a:pt x="692" y="390"/>
                  </a:lnTo>
                  <a:lnTo>
                    <a:pt x="692" y="437"/>
                  </a:lnTo>
                  <a:lnTo>
                    <a:pt x="694" y="462"/>
                  </a:lnTo>
                  <a:lnTo>
                    <a:pt x="697" y="475"/>
                  </a:lnTo>
                  <a:lnTo>
                    <a:pt x="699" y="488"/>
                  </a:lnTo>
                  <a:lnTo>
                    <a:pt x="705" y="504"/>
                  </a:lnTo>
                  <a:lnTo>
                    <a:pt x="709" y="519"/>
                  </a:lnTo>
                  <a:lnTo>
                    <a:pt x="715" y="532"/>
                  </a:lnTo>
                  <a:lnTo>
                    <a:pt x="722" y="547"/>
                  </a:lnTo>
                  <a:lnTo>
                    <a:pt x="730" y="563"/>
                  </a:lnTo>
                  <a:lnTo>
                    <a:pt x="737" y="576"/>
                  </a:lnTo>
                  <a:lnTo>
                    <a:pt x="745" y="591"/>
                  </a:lnTo>
                  <a:lnTo>
                    <a:pt x="753" y="602"/>
                  </a:lnTo>
                  <a:lnTo>
                    <a:pt x="760" y="618"/>
                  </a:lnTo>
                  <a:lnTo>
                    <a:pt x="768" y="631"/>
                  </a:lnTo>
                  <a:lnTo>
                    <a:pt x="777" y="642"/>
                  </a:lnTo>
                  <a:lnTo>
                    <a:pt x="783" y="656"/>
                  </a:lnTo>
                  <a:lnTo>
                    <a:pt x="791" y="667"/>
                  </a:lnTo>
                  <a:lnTo>
                    <a:pt x="798" y="679"/>
                  </a:lnTo>
                  <a:lnTo>
                    <a:pt x="813" y="701"/>
                  </a:lnTo>
                  <a:lnTo>
                    <a:pt x="819" y="713"/>
                  </a:lnTo>
                  <a:lnTo>
                    <a:pt x="827" y="724"/>
                  </a:lnTo>
                  <a:lnTo>
                    <a:pt x="838" y="745"/>
                  </a:lnTo>
                  <a:lnTo>
                    <a:pt x="851" y="766"/>
                  </a:lnTo>
                  <a:lnTo>
                    <a:pt x="861" y="787"/>
                  </a:lnTo>
                  <a:lnTo>
                    <a:pt x="869" y="808"/>
                  </a:lnTo>
                  <a:lnTo>
                    <a:pt x="876" y="829"/>
                  </a:lnTo>
                  <a:lnTo>
                    <a:pt x="884" y="871"/>
                  </a:lnTo>
                  <a:lnTo>
                    <a:pt x="882" y="914"/>
                  </a:lnTo>
                  <a:lnTo>
                    <a:pt x="878" y="935"/>
                  </a:lnTo>
                  <a:lnTo>
                    <a:pt x="872" y="956"/>
                  </a:lnTo>
                  <a:lnTo>
                    <a:pt x="870" y="966"/>
                  </a:lnTo>
                  <a:lnTo>
                    <a:pt x="869" y="975"/>
                  </a:lnTo>
                  <a:lnTo>
                    <a:pt x="861" y="994"/>
                  </a:lnTo>
                  <a:lnTo>
                    <a:pt x="855" y="1011"/>
                  </a:lnTo>
                  <a:lnTo>
                    <a:pt x="848" y="1026"/>
                  </a:lnTo>
                  <a:lnTo>
                    <a:pt x="840" y="1042"/>
                  </a:lnTo>
                  <a:lnTo>
                    <a:pt x="834" y="1055"/>
                  </a:lnTo>
                  <a:lnTo>
                    <a:pt x="827" y="1066"/>
                  </a:lnTo>
                  <a:lnTo>
                    <a:pt x="821" y="1076"/>
                  </a:lnTo>
                  <a:lnTo>
                    <a:pt x="810" y="1093"/>
                  </a:lnTo>
                  <a:lnTo>
                    <a:pt x="798" y="1106"/>
                  </a:lnTo>
                  <a:lnTo>
                    <a:pt x="796" y="1099"/>
                  </a:lnTo>
                  <a:lnTo>
                    <a:pt x="794" y="1081"/>
                  </a:lnTo>
                  <a:lnTo>
                    <a:pt x="791" y="1070"/>
                  </a:lnTo>
                  <a:lnTo>
                    <a:pt x="787" y="1055"/>
                  </a:lnTo>
                  <a:lnTo>
                    <a:pt x="783" y="1040"/>
                  </a:lnTo>
                  <a:lnTo>
                    <a:pt x="777" y="1024"/>
                  </a:lnTo>
                  <a:lnTo>
                    <a:pt x="772" y="1009"/>
                  </a:lnTo>
                  <a:lnTo>
                    <a:pt x="764" y="994"/>
                  </a:lnTo>
                  <a:lnTo>
                    <a:pt x="758" y="979"/>
                  </a:lnTo>
                  <a:lnTo>
                    <a:pt x="751" y="966"/>
                  </a:lnTo>
                  <a:lnTo>
                    <a:pt x="741" y="952"/>
                  </a:lnTo>
                  <a:lnTo>
                    <a:pt x="732" y="943"/>
                  </a:lnTo>
                  <a:lnTo>
                    <a:pt x="711" y="928"/>
                  </a:lnTo>
                  <a:lnTo>
                    <a:pt x="692" y="926"/>
                  </a:lnTo>
                  <a:lnTo>
                    <a:pt x="675" y="933"/>
                  </a:lnTo>
                  <a:lnTo>
                    <a:pt x="659" y="950"/>
                  </a:lnTo>
                  <a:lnTo>
                    <a:pt x="650" y="971"/>
                  </a:lnTo>
                  <a:lnTo>
                    <a:pt x="644" y="998"/>
                  </a:lnTo>
                  <a:lnTo>
                    <a:pt x="644" y="1028"/>
                  </a:lnTo>
                  <a:lnTo>
                    <a:pt x="650" y="1057"/>
                  </a:lnTo>
                  <a:lnTo>
                    <a:pt x="654" y="1070"/>
                  </a:lnTo>
                  <a:lnTo>
                    <a:pt x="661" y="1083"/>
                  </a:lnTo>
                  <a:lnTo>
                    <a:pt x="669" y="1099"/>
                  </a:lnTo>
                  <a:lnTo>
                    <a:pt x="680" y="1114"/>
                  </a:lnTo>
                  <a:lnTo>
                    <a:pt x="692" y="1131"/>
                  </a:lnTo>
                  <a:lnTo>
                    <a:pt x="703" y="1152"/>
                  </a:lnTo>
                  <a:lnTo>
                    <a:pt x="715" y="1173"/>
                  </a:lnTo>
                  <a:lnTo>
                    <a:pt x="728" y="1194"/>
                  </a:lnTo>
                  <a:lnTo>
                    <a:pt x="739" y="1215"/>
                  </a:lnTo>
                  <a:lnTo>
                    <a:pt x="751" y="1235"/>
                  </a:lnTo>
                  <a:lnTo>
                    <a:pt x="758" y="1258"/>
                  </a:lnTo>
                  <a:lnTo>
                    <a:pt x="764" y="1277"/>
                  </a:lnTo>
                  <a:lnTo>
                    <a:pt x="770" y="1317"/>
                  </a:lnTo>
                  <a:lnTo>
                    <a:pt x="766" y="1334"/>
                  </a:lnTo>
                  <a:lnTo>
                    <a:pt x="764" y="1342"/>
                  </a:lnTo>
                  <a:lnTo>
                    <a:pt x="758" y="1350"/>
                  </a:lnTo>
                  <a:lnTo>
                    <a:pt x="747" y="1363"/>
                  </a:lnTo>
                  <a:lnTo>
                    <a:pt x="730" y="1374"/>
                  </a:lnTo>
                  <a:lnTo>
                    <a:pt x="694" y="1380"/>
                  </a:lnTo>
                  <a:lnTo>
                    <a:pt x="663" y="1363"/>
                  </a:lnTo>
                  <a:lnTo>
                    <a:pt x="650" y="1348"/>
                  </a:lnTo>
                  <a:lnTo>
                    <a:pt x="639" y="1329"/>
                  </a:lnTo>
                  <a:lnTo>
                    <a:pt x="627" y="1310"/>
                  </a:lnTo>
                  <a:lnTo>
                    <a:pt x="616" y="1289"/>
                  </a:lnTo>
                  <a:lnTo>
                    <a:pt x="606" y="1266"/>
                  </a:lnTo>
                  <a:lnTo>
                    <a:pt x="595" y="1245"/>
                  </a:lnTo>
                  <a:lnTo>
                    <a:pt x="585" y="1228"/>
                  </a:lnTo>
                  <a:lnTo>
                    <a:pt x="576" y="1211"/>
                  </a:lnTo>
                  <a:lnTo>
                    <a:pt x="555" y="1188"/>
                  </a:lnTo>
                  <a:lnTo>
                    <a:pt x="534" y="1186"/>
                  </a:lnTo>
                  <a:lnTo>
                    <a:pt x="526" y="1196"/>
                  </a:lnTo>
                  <a:lnTo>
                    <a:pt x="524" y="1215"/>
                  </a:lnTo>
                  <a:lnTo>
                    <a:pt x="528" y="1241"/>
                  </a:lnTo>
                  <a:lnTo>
                    <a:pt x="532" y="1256"/>
                  </a:lnTo>
                  <a:lnTo>
                    <a:pt x="538" y="1273"/>
                  </a:lnTo>
                  <a:lnTo>
                    <a:pt x="543" y="1292"/>
                  </a:lnTo>
                  <a:lnTo>
                    <a:pt x="549" y="1311"/>
                  </a:lnTo>
                  <a:lnTo>
                    <a:pt x="557" y="1332"/>
                  </a:lnTo>
                  <a:lnTo>
                    <a:pt x="564" y="1353"/>
                  </a:lnTo>
                  <a:lnTo>
                    <a:pt x="568" y="1365"/>
                  </a:lnTo>
                  <a:lnTo>
                    <a:pt x="572" y="1374"/>
                  </a:lnTo>
                  <a:lnTo>
                    <a:pt x="576" y="1386"/>
                  </a:lnTo>
                  <a:lnTo>
                    <a:pt x="580" y="1397"/>
                  </a:lnTo>
                  <a:lnTo>
                    <a:pt x="585" y="1408"/>
                  </a:lnTo>
                  <a:lnTo>
                    <a:pt x="589" y="1420"/>
                  </a:lnTo>
                  <a:lnTo>
                    <a:pt x="593" y="1431"/>
                  </a:lnTo>
                  <a:lnTo>
                    <a:pt x="597" y="1443"/>
                  </a:lnTo>
                  <a:lnTo>
                    <a:pt x="604" y="1465"/>
                  </a:lnTo>
                  <a:lnTo>
                    <a:pt x="608" y="1477"/>
                  </a:lnTo>
                  <a:lnTo>
                    <a:pt x="612" y="1488"/>
                  </a:lnTo>
                  <a:lnTo>
                    <a:pt x="616" y="1498"/>
                  </a:lnTo>
                  <a:lnTo>
                    <a:pt x="620" y="1509"/>
                  </a:lnTo>
                  <a:lnTo>
                    <a:pt x="625" y="1530"/>
                  </a:lnTo>
                  <a:lnTo>
                    <a:pt x="631" y="1551"/>
                  </a:lnTo>
                  <a:lnTo>
                    <a:pt x="637" y="1572"/>
                  </a:lnTo>
                  <a:lnTo>
                    <a:pt x="644" y="1608"/>
                  </a:lnTo>
                  <a:lnTo>
                    <a:pt x="644" y="1640"/>
                  </a:lnTo>
                  <a:lnTo>
                    <a:pt x="640" y="1667"/>
                  </a:lnTo>
                  <a:lnTo>
                    <a:pt x="629" y="1684"/>
                  </a:lnTo>
                  <a:lnTo>
                    <a:pt x="610" y="1694"/>
                  </a:lnTo>
                  <a:lnTo>
                    <a:pt x="568" y="1688"/>
                  </a:lnTo>
                  <a:lnTo>
                    <a:pt x="538" y="1663"/>
                  </a:lnTo>
                  <a:lnTo>
                    <a:pt x="524" y="1642"/>
                  </a:lnTo>
                  <a:lnTo>
                    <a:pt x="513" y="1619"/>
                  </a:lnTo>
                  <a:lnTo>
                    <a:pt x="504" y="1593"/>
                  </a:lnTo>
                  <a:lnTo>
                    <a:pt x="502" y="1580"/>
                  </a:lnTo>
                  <a:lnTo>
                    <a:pt x="496" y="1566"/>
                  </a:lnTo>
                  <a:lnTo>
                    <a:pt x="494" y="1553"/>
                  </a:lnTo>
                  <a:lnTo>
                    <a:pt x="490" y="1538"/>
                  </a:lnTo>
                  <a:lnTo>
                    <a:pt x="486" y="1524"/>
                  </a:lnTo>
                  <a:lnTo>
                    <a:pt x="485" y="1511"/>
                  </a:lnTo>
                  <a:lnTo>
                    <a:pt x="473" y="1456"/>
                  </a:lnTo>
                  <a:lnTo>
                    <a:pt x="471" y="1443"/>
                  </a:lnTo>
                  <a:lnTo>
                    <a:pt x="467" y="1431"/>
                  </a:lnTo>
                  <a:lnTo>
                    <a:pt x="466" y="1420"/>
                  </a:lnTo>
                  <a:lnTo>
                    <a:pt x="464" y="1410"/>
                  </a:lnTo>
                  <a:lnTo>
                    <a:pt x="456" y="1391"/>
                  </a:lnTo>
                  <a:lnTo>
                    <a:pt x="450" y="1378"/>
                  </a:lnTo>
                  <a:lnTo>
                    <a:pt x="443" y="1374"/>
                  </a:lnTo>
                  <a:lnTo>
                    <a:pt x="443" y="1384"/>
                  </a:lnTo>
                  <a:lnTo>
                    <a:pt x="443" y="1403"/>
                  </a:lnTo>
                  <a:lnTo>
                    <a:pt x="446" y="1454"/>
                  </a:lnTo>
                  <a:lnTo>
                    <a:pt x="454" y="1521"/>
                  </a:lnTo>
                  <a:lnTo>
                    <a:pt x="456" y="1593"/>
                  </a:lnTo>
                  <a:lnTo>
                    <a:pt x="454" y="1661"/>
                  </a:lnTo>
                  <a:lnTo>
                    <a:pt x="448" y="1692"/>
                  </a:lnTo>
                  <a:lnTo>
                    <a:pt x="441" y="1718"/>
                  </a:lnTo>
                  <a:lnTo>
                    <a:pt x="435" y="1730"/>
                  </a:lnTo>
                  <a:lnTo>
                    <a:pt x="429" y="1739"/>
                  </a:lnTo>
                  <a:lnTo>
                    <a:pt x="414" y="1754"/>
                  </a:lnTo>
                  <a:lnTo>
                    <a:pt x="399" y="1766"/>
                  </a:lnTo>
                  <a:lnTo>
                    <a:pt x="382" y="1773"/>
                  </a:lnTo>
                  <a:lnTo>
                    <a:pt x="355" y="1781"/>
                  </a:lnTo>
                  <a:lnTo>
                    <a:pt x="313" y="1771"/>
                  </a:lnTo>
                  <a:lnTo>
                    <a:pt x="300" y="1758"/>
                  </a:lnTo>
                  <a:lnTo>
                    <a:pt x="292" y="1741"/>
                  </a:lnTo>
                  <a:lnTo>
                    <a:pt x="291" y="1720"/>
                  </a:lnTo>
                  <a:lnTo>
                    <a:pt x="294" y="1697"/>
                  </a:lnTo>
                  <a:lnTo>
                    <a:pt x="298" y="1686"/>
                  </a:lnTo>
                  <a:lnTo>
                    <a:pt x="302" y="1675"/>
                  </a:lnTo>
                  <a:lnTo>
                    <a:pt x="312" y="1652"/>
                  </a:lnTo>
                  <a:lnTo>
                    <a:pt x="315" y="1640"/>
                  </a:lnTo>
                  <a:lnTo>
                    <a:pt x="319" y="1631"/>
                  </a:lnTo>
                  <a:lnTo>
                    <a:pt x="327" y="1612"/>
                  </a:lnTo>
                  <a:lnTo>
                    <a:pt x="331" y="1583"/>
                  </a:lnTo>
                  <a:lnTo>
                    <a:pt x="325" y="1578"/>
                  </a:lnTo>
                  <a:lnTo>
                    <a:pt x="313" y="1578"/>
                  </a:lnTo>
                  <a:lnTo>
                    <a:pt x="266" y="1583"/>
                  </a:lnTo>
                  <a:lnTo>
                    <a:pt x="201" y="1587"/>
                  </a:lnTo>
                  <a:lnTo>
                    <a:pt x="158" y="1576"/>
                  </a:lnTo>
                  <a:lnTo>
                    <a:pt x="154" y="1568"/>
                  </a:lnTo>
                  <a:lnTo>
                    <a:pt x="154" y="1561"/>
                  </a:lnTo>
                  <a:lnTo>
                    <a:pt x="156" y="1549"/>
                  </a:lnTo>
                  <a:lnTo>
                    <a:pt x="165" y="1538"/>
                  </a:lnTo>
                  <a:lnTo>
                    <a:pt x="177" y="1524"/>
                  </a:lnTo>
                  <a:lnTo>
                    <a:pt x="190" y="1513"/>
                  </a:lnTo>
                  <a:lnTo>
                    <a:pt x="203" y="1502"/>
                  </a:lnTo>
                  <a:lnTo>
                    <a:pt x="218" y="1492"/>
                  </a:lnTo>
                  <a:lnTo>
                    <a:pt x="249" y="1473"/>
                  </a:lnTo>
                  <a:lnTo>
                    <a:pt x="279" y="1456"/>
                  </a:lnTo>
                  <a:lnTo>
                    <a:pt x="306" y="1441"/>
                  </a:lnTo>
                  <a:lnTo>
                    <a:pt x="325" y="1424"/>
                  </a:lnTo>
                  <a:lnTo>
                    <a:pt x="336" y="1405"/>
                  </a:lnTo>
                  <a:lnTo>
                    <a:pt x="334" y="1384"/>
                  </a:lnTo>
                  <a:lnTo>
                    <a:pt x="329" y="1376"/>
                  </a:lnTo>
                  <a:lnTo>
                    <a:pt x="317" y="1369"/>
                  </a:lnTo>
                  <a:lnTo>
                    <a:pt x="283" y="1361"/>
                  </a:lnTo>
                  <a:lnTo>
                    <a:pt x="190" y="1359"/>
                  </a:lnTo>
                  <a:lnTo>
                    <a:pt x="104" y="1353"/>
                  </a:lnTo>
                  <a:lnTo>
                    <a:pt x="80" y="1340"/>
                  </a:lnTo>
                  <a:lnTo>
                    <a:pt x="74" y="1331"/>
                  </a:lnTo>
                  <a:lnTo>
                    <a:pt x="74" y="1317"/>
                  </a:lnTo>
                  <a:lnTo>
                    <a:pt x="80" y="1302"/>
                  </a:lnTo>
                  <a:lnTo>
                    <a:pt x="87" y="1289"/>
                  </a:lnTo>
                  <a:lnTo>
                    <a:pt x="99" y="1279"/>
                  </a:lnTo>
                  <a:lnTo>
                    <a:pt x="114" y="1270"/>
                  </a:lnTo>
                  <a:lnTo>
                    <a:pt x="148" y="1254"/>
                  </a:lnTo>
                  <a:lnTo>
                    <a:pt x="186" y="1241"/>
                  </a:lnTo>
                  <a:lnTo>
                    <a:pt x="228" y="1228"/>
                  </a:lnTo>
                  <a:lnTo>
                    <a:pt x="266" y="1215"/>
                  </a:lnTo>
                  <a:lnTo>
                    <a:pt x="323" y="1177"/>
                  </a:lnTo>
                  <a:lnTo>
                    <a:pt x="336" y="1154"/>
                  </a:lnTo>
                  <a:lnTo>
                    <a:pt x="344" y="1131"/>
                  </a:lnTo>
                  <a:lnTo>
                    <a:pt x="344" y="1112"/>
                  </a:lnTo>
                  <a:lnTo>
                    <a:pt x="340" y="1104"/>
                  </a:lnTo>
                  <a:lnTo>
                    <a:pt x="336" y="1097"/>
                  </a:lnTo>
                  <a:lnTo>
                    <a:pt x="323" y="1085"/>
                  </a:lnTo>
                  <a:lnTo>
                    <a:pt x="304" y="1078"/>
                  </a:lnTo>
                  <a:lnTo>
                    <a:pt x="249" y="1081"/>
                  </a:lnTo>
                  <a:lnTo>
                    <a:pt x="192" y="1102"/>
                  </a:lnTo>
                  <a:lnTo>
                    <a:pt x="171" y="1116"/>
                  </a:lnTo>
                  <a:lnTo>
                    <a:pt x="150" y="1129"/>
                  </a:lnTo>
                  <a:lnTo>
                    <a:pt x="129" y="1142"/>
                  </a:lnTo>
                  <a:lnTo>
                    <a:pt x="108" y="1152"/>
                  </a:lnTo>
                  <a:lnTo>
                    <a:pt x="55" y="1156"/>
                  </a:lnTo>
                  <a:lnTo>
                    <a:pt x="26" y="1146"/>
                  </a:lnTo>
                  <a:lnTo>
                    <a:pt x="9" y="1123"/>
                  </a:lnTo>
                  <a:lnTo>
                    <a:pt x="0" y="1093"/>
                  </a:lnTo>
                  <a:lnTo>
                    <a:pt x="0" y="1059"/>
                  </a:lnTo>
                  <a:lnTo>
                    <a:pt x="4" y="1040"/>
                  </a:lnTo>
                  <a:lnTo>
                    <a:pt x="7" y="1023"/>
                  </a:lnTo>
                  <a:lnTo>
                    <a:pt x="15" y="1005"/>
                  </a:lnTo>
                  <a:lnTo>
                    <a:pt x="24" y="988"/>
                  </a:lnTo>
                  <a:lnTo>
                    <a:pt x="36" y="975"/>
                  </a:lnTo>
                  <a:lnTo>
                    <a:pt x="49" y="962"/>
                  </a:lnTo>
                  <a:lnTo>
                    <a:pt x="64" y="952"/>
                  </a:lnTo>
                  <a:lnTo>
                    <a:pt x="81" y="945"/>
                  </a:lnTo>
                  <a:lnTo>
                    <a:pt x="121" y="935"/>
                  </a:lnTo>
                  <a:lnTo>
                    <a:pt x="171" y="928"/>
                  </a:lnTo>
                  <a:lnTo>
                    <a:pt x="272" y="918"/>
                  </a:lnTo>
                  <a:lnTo>
                    <a:pt x="353" y="901"/>
                  </a:lnTo>
                  <a:lnTo>
                    <a:pt x="378" y="886"/>
                  </a:lnTo>
                  <a:lnTo>
                    <a:pt x="386" y="865"/>
                  </a:lnTo>
                  <a:lnTo>
                    <a:pt x="382" y="855"/>
                  </a:lnTo>
                  <a:lnTo>
                    <a:pt x="376" y="848"/>
                  </a:lnTo>
                  <a:lnTo>
                    <a:pt x="351" y="844"/>
                  </a:lnTo>
                  <a:lnTo>
                    <a:pt x="273" y="855"/>
                  </a:lnTo>
                  <a:lnTo>
                    <a:pt x="232" y="865"/>
                  </a:lnTo>
                  <a:lnTo>
                    <a:pt x="194" y="869"/>
                  </a:lnTo>
                  <a:lnTo>
                    <a:pt x="161" y="863"/>
                  </a:lnTo>
                  <a:lnTo>
                    <a:pt x="142" y="844"/>
                  </a:lnTo>
                  <a:lnTo>
                    <a:pt x="138" y="829"/>
                  </a:lnTo>
                  <a:lnTo>
                    <a:pt x="138" y="810"/>
                  </a:lnTo>
                  <a:lnTo>
                    <a:pt x="142" y="785"/>
                  </a:lnTo>
                  <a:lnTo>
                    <a:pt x="146" y="772"/>
                  </a:lnTo>
                  <a:lnTo>
                    <a:pt x="150" y="758"/>
                  </a:lnTo>
                  <a:lnTo>
                    <a:pt x="154" y="743"/>
                  </a:lnTo>
                  <a:lnTo>
                    <a:pt x="159" y="730"/>
                  </a:lnTo>
                  <a:lnTo>
                    <a:pt x="165" y="713"/>
                  </a:lnTo>
                  <a:lnTo>
                    <a:pt x="171" y="698"/>
                  </a:lnTo>
                  <a:lnTo>
                    <a:pt x="178" y="682"/>
                  </a:lnTo>
                  <a:lnTo>
                    <a:pt x="186" y="667"/>
                  </a:lnTo>
                  <a:lnTo>
                    <a:pt x="196" y="650"/>
                  </a:lnTo>
                  <a:lnTo>
                    <a:pt x="203" y="635"/>
                  </a:lnTo>
                  <a:lnTo>
                    <a:pt x="213" y="618"/>
                  </a:lnTo>
                  <a:lnTo>
                    <a:pt x="222" y="602"/>
                  </a:lnTo>
                  <a:lnTo>
                    <a:pt x="234" y="587"/>
                  </a:lnTo>
                  <a:lnTo>
                    <a:pt x="243" y="572"/>
                  </a:lnTo>
                  <a:lnTo>
                    <a:pt x="254" y="559"/>
                  </a:lnTo>
                  <a:lnTo>
                    <a:pt x="266" y="545"/>
                  </a:lnTo>
                  <a:lnTo>
                    <a:pt x="277" y="532"/>
                  </a:lnTo>
                  <a:lnTo>
                    <a:pt x="291" y="521"/>
                  </a:lnTo>
                  <a:lnTo>
                    <a:pt x="302" y="509"/>
                  </a:lnTo>
                  <a:lnTo>
                    <a:pt x="313" y="500"/>
                  </a:lnTo>
                  <a:lnTo>
                    <a:pt x="340" y="483"/>
                  </a:lnTo>
                  <a:lnTo>
                    <a:pt x="365" y="469"/>
                  </a:lnTo>
                  <a:lnTo>
                    <a:pt x="391" y="464"/>
                  </a:lnTo>
                  <a:lnTo>
                    <a:pt x="439" y="452"/>
                  </a:lnTo>
                  <a:lnTo>
                    <a:pt x="481" y="433"/>
                  </a:lnTo>
                  <a:lnTo>
                    <a:pt x="515" y="409"/>
                  </a:lnTo>
                  <a:lnTo>
                    <a:pt x="528" y="395"/>
                  </a:lnTo>
                  <a:lnTo>
                    <a:pt x="542" y="382"/>
                  </a:lnTo>
                  <a:lnTo>
                    <a:pt x="553" y="367"/>
                  </a:lnTo>
                  <a:lnTo>
                    <a:pt x="562" y="353"/>
                  </a:lnTo>
                  <a:lnTo>
                    <a:pt x="578" y="333"/>
                  </a:lnTo>
                  <a:lnTo>
                    <a:pt x="585" y="315"/>
                  </a:lnTo>
                  <a:lnTo>
                    <a:pt x="589" y="310"/>
                  </a:lnTo>
                  <a:lnTo>
                    <a:pt x="530" y="566"/>
                  </a:lnTo>
                  <a:lnTo>
                    <a:pt x="216" y="777"/>
                  </a:lnTo>
                  <a:lnTo>
                    <a:pt x="517" y="650"/>
                  </a:lnTo>
                  <a:lnTo>
                    <a:pt x="443" y="956"/>
                  </a:lnTo>
                  <a:lnTo>
                    <a:pt x="93" y="1036"/>
                  </a:lnTo>
                  <a:lnTo>
                    <a:pt x="433" y="1019"/>
                  </a:lnTo>
                  <a:lnTo>
                    <a:pt x="393" y="1222"/>
                  </a:lnTo>
                  <a:lnTo>
                    <a:pt x="148" y="1308"/>
                  </a:lnTo>
                  <a:lnTo>
                    <a:pt x="382" y="1277"/>
                  </a:lnTo>
                  <a:lnTo>
                    <a:pt x="361" y="1446"/>
                  </a:lnTo>
                  <a:lnTo>
                    <a:pt x="237" y="1540"/>
                  </a:lnTo>
                  <a:lnTo>
                    <a:pt x="370" y="1490"/>
                  </a:lnTo>
                  <a:lnTo>
                    <a:pt x="376" y="1718"/>
                  </a:lnTo>
                  <a:lnTo>
                    <a:pt x="403" y="1429"/>
                  </a:lnTo>
                  <a:lnTo>
                    <a:pt x="435" y="1211"/>
                  </a:lnTo>
                  <a:lnTo>
                    <a:pt x="572" y="1619"/>
                  </a:lnTo>
                  <a:lnTo>
                    <a:pt x="462" y="1131"/>
                  </a:lnTo>
                  <a:lnTo>
                    <a:pt x="502" y="967"/>
                  </a:lnTo>
                  <a:lnTo>
                    <a:pt x="696" y="1308"/>
                  </a:lnTo>
                  <a:lnTo>
                    <a:pt x="526" y="893"/>
                  </a:lnTo>
                  <a:lnTo>
                    <a:pt x="581" y="650"/>
                  </a:lnTo>
                  <a:lnTo>
                    <a:pt x="800" y="895"/>
                  </a:lnTo>
                  <a:lnTo>
                    <a:pt x="595" y="576"/>
                  </a:lnTo>
                  <a:lnTo>
                    <a:pt x="599" y="544"/>
                  </a:lnTo>
                  <a:lnTo>
                    <a:pt x="602" y="509"/>
                  </a:lnTo>
                  <a:lnTo>
                    <a:pt x="608" y="466"/>
                  </a:lnTo>
                  <a:lnTo>
                    <a:pt x="616" y="418"/>
                  </a:lnTo>
                  <a:lnTo>
                    <a:pt x="623" y="371"/>
                  </a:lnTo>
                  <a:lnTo>
                    <a:pt x="627" y="359"/>
                  </a:lnTo>
                  <a:lnTo>
                    <a:pt x="629" y="348"/>
                  </a:lnTo>
                  <a:lnTo>
                    <a:pt x="631" y="336"/>
                  </a:lnTo>
                  <a:lnTo>
                    <a:pt x="635" y="327"/>
                  </a:lnTo>
                  <a:lnTo>
                    <a:pt x="637" y="317"/>
                  </a:lnTo>
                  <a:lnTo>
                    <a:pt x="639" y="306"/>
                  </a:lnTo>
                  <a:lnTo>
                    <a:pt x="644" y="291"/>
                  </a:lnTo>
                  <a:lnTo>
                    <a:pt x="652" y="274"/>
                  </a:lnTo>
                  <a:lnTo>
                    <a:pt x="658" y="262"/>
                  </a:lnTo>
                  <a:lnTo>
                    <a:pt x="661" y="253"/>
                  </a:lnTo>
                  <a:lnTo>
                    <a:pt x="667" y="241"/>
                  </a:lnTo>
                  <a:lnTo>
                    <a:pt x="675" y="232"/>
                  </a:lnTo>
                  <a:lnTo>
                    <a:pt x="680" y="220"/>
                  </a:lnTo>
                  <a:lnTo>
                    <a:pt x="688" y="209"/>
                  </a:lnTo>
                  <a:lnTo>
                    <a:pt x="697" y="196"/>
                  </a:lnTo>
                  <a:lnTo>
                    <a:pt x="705" y="184"/>
                  </a:lnTo>
                  <a:lnTo>
                    <a:pt x="713" y="173"/>
                  </a:lnTo>
                  <a:lnTo>
                    <a:pt x="722" y="160"/>
                  </a:lnTo>
                  <a:lnTo>
                    <a:pt x="730" y="148"/>
                  </a:lnTo>
                  <a:lnTo>
                    <a:pt x="739" y="137"/>
                  </a:lnTo>
                  <a:lnTo>
                    <a:pt x="749" y="123"/>
                  </a:lnTo>
                  <a:lnTo>
                    <a:pt x="756" y="112"/>
                  </a:lnTo>
                  <a:lnTo>
                    <a:pt x="773" y="91"/>
                  </a:lnTo>
                  <a:lnTo>
                    <a:pt x="783" y="80"/>
                  </a:lnTo>
                  <a:lnTo>
                    <a:pt x="791" y="68"/>
                  </a:lnTo>
                  <a:lnTo>
                    <a:pt x="806" y="49"/>
                  </a:lnTo>
                  <a:lnTo>
                    <a:pt x="819" y="32"/>
                  </a:lnTo>
                  <a:lnTo>
                    <a:pt x="831" y="19"/>
                  </a:lnTo>
                  <a:lnTo>
                    <a:pt x="838" y="8"/>
                  </a:lnTo>
                  <a:lnTo>
                    <a:pt x="846" y="0"/>
                  </a:lnTo>
                  <a:lnTo>
                    <a:pt x="850" y="230"/>
                  </a:lnTo>
                  <a:lnTo>
                    <a:pt x="832" y="226"/>
                  </a:lnTo>
                  <a:lnTo>
                    <a:pt x="787" y="239"/>
                  </a:lnTo>
                  <a:lnTo>
                    <a:pt x="734" y="268"/>
                  </a:lnTo>
                  <a:close/>
                </a:path>
              </a:pathLst>
            </a:custGeom>
            <a:solidFill>
              <a:srgbClr val="FF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5364" name="Group 15">
            <a:extLst>
              <a:ext uri="{FF2B5EF4-FFF2-40B4-BE49-F238E27FC236}">
                <a16:creationId xmlns:a16="http://schemas.microsoft.com/office/drawing/2014/main" id="{463F2DB4-E9DE-42F3-9E04-8CF44F2D073F}"/>
              </a:ext>
            </a:extLst>
          </p:cNvPr>
          <p:cNvGrpSpPr>
            <a:grpSpLocks/>
          </p:cNvGrpSpPr>
          <p:nvPr/>
        </p:nvGrpSpPr>
        <p:grpSpPr bwMode="auto">
          <a:xfrm>
            <a:off x="1600200" y="152400"/>
            <a:ext cx="1447800" cy="762000"/>
            <a:chOff x="240" y="132"/>
            <a:chExt cx="2352" cy="2412"/>
          </a:xfrm>
        </p:grpSpPr>
        <p:sp>
          <p:nvSpPr>
            <p:cNvPr id="15384" name="Freeform 16">
              <a:extLst>
                <a:ext uri="{FF2B5EF4-FFF2-40B4-BE49-F238E27FC236}">
                  <a16:creationId xmlns:a16="http://schemas.microsoft.com/office/drawing/2014/main" id="{0B635044-50DF-413F-89C2-2667591442DA}"/>
                </a:ext>
              </a:extLst>
            </p:cNvPr>
            <p:cNvSpPr>
              <a:spLocks/>
            </p:cNvSpPr>
            <p:nvPr/>
          </p:nvSpPr>
          <p:spPr bwMode="auto">
            <a:xfrm rot="-3872960">
              <a:off x="404" y="144"/>
              <a:ext cx="228" cy="459"/>
            </a:xfrm>
            <a:custGeom>
              <a:avLst/>
              <a:gdLst>
                <a:gd name="T0" fmla="*/ 47 w 456"/>
                <a:gd name="T1" fmla="*/ 374 h 919"/>
                <a:gd name="T2" fmla="*/ 48 w 456"/>
                <a:gd name="T3" fmla="*/ 333 h 919"/>
                <a:gd name="T4" fmla="*/ 38 w 456"/>
                <a:gd name="T5" fmla="*/ 311 h 919"/>
                <a:gd name="T6" fmla="*/ 26 w 456"/>
                <a:gd name="T7" fmla="*/ 290 h 919"/>
                <a:gd name="T8" fmla="*/ 12 w 456"/>
                <a:gd name="T9" fmla="*/ 267 h 919"/>
                <a:gd name="T10" fmla="*/ 1 w 456"/>
                <a:gd name="T11" fmla="*/ 223 h 919"/>
                <a:gd name="T12" fmla="*/ 8 w 456"/>
                <a:gd name="T13" fmla="*/ 198 h 919"/>
                <a:gd name="T14" fmla="*/ 19 w 456"/>
                <a:gd name="T15" fmla="*/ 178 h 919"/>
                <a:gd name="T16" fmla="*/ 27 w 456"/>
                <a:gd name="T17" fmla="*/ 191 h 919"/>
                <a:gd name="T18" fmla="*/ 37 w 456"/>
                <a:gd name="T19" fmla="*/ 214 h 919"/>
                <a:gd name="T20" fmla="*/ 61 w 456"/>
                <a:gd name="T21" fmla="*/ 208 h 919"/>
                <a:gd name="T22" fmla="*/ 55 w 456"/>
                <a:gd name="T23" fmla="*/ 176 h 919"/>
                <a:gd name="T24" fmla="*/ 37 w 456"/>
                <a:gd name="T25" fmla="*/ 145 h 919"/>
                <a:gd name="T26" fmla="*/ 32 w 456"/>
                <a:gd name="T27" fmla="*/ 113 h 919"/>
                <a:gd name="T28" fmla="*/ 60 w 456"/>
                <a:gd name="T29" fmla="*/ 112 h 919"/>
                <a:gd name="T30" fmla="*/ 77 w 456"/>
                <a:gd name="T31" fmla="*/ 143 h 919"/>
                <a:gd name="T32" fmla="*/ 91 w 456"/>
                <a:gd name="T33" fmla="*/ 139 h 919"/>
                <a:gd name="T34" fmla="*/ 83 w 456"/>
                <a:gd name="T35" fmla="*/ 110 h 919"/>
                <a:gd name="T36" fmla="*/ 76 w 456"/>
                <a:gd name="T37" fmla="*/ 93 h 919"/>
                <a:gd name="T38" fmla="*/ 70 w 456"/>
                <a:gd name="T39" fmla="*/ 72 h 919"/>
                <a:gd name="T40" fmla="*/ 62 w 456"/>
                <a:gd name="T41" fmla="*/ 36 h 919"/>
                <a:gd name="T42" fmla="*/ 93 w 456"/>
                <a:gd name="T43" fmla="*/ 35 h 919"/>
                <a:gd name="T44" fmla="*/ 102 w 456"/>
                <a:gd name="T45" fmla="*/ 62 h 919"/>
                <a:gd name="T46" fmla="*/ 109 w 456"/>
                <a:gd name="T47" fmla="*/ 92 h 919"/>
                <a:gd name="T48" fmla="*/ 114 w 456"/>
                <a:gd name="T49" fmla="*/ 97 h 919"/>
                <a:gd name="T50" fmla="*/ 114 w 456"/>
                <a:gd name="T51" fmla="*/ 16 h 919"/>
                <a:gd name="T52" fmla="*/ 137 w 456"/>
                <a:gd name="T53" fmla="*/ 0 h 919"/>
                <a:gd name="T54" fmla="*/ 151 w 456"/>
                <a:gd name="T55" fmla="*/ 25 h 919"/>
                <a:gd name="T56" fmla="*/ 143 w 456"/>
                <a:gd name="T57" fmla="*/ 50 h 919"/>
                <a:gd name="T58" fmla="*/ 188 w 456"/>
                <a:gd name="T59" fmla="*/ 54 h 919"/>
                <a:gd name="T60" fmla="*/ 176 w 456"/>
                <a:gd name="T61" fmla="*/ 71 h 919"/>
                <a:gd name="T62" fmla="*/ 142 w 456"/>
                <a:gd name="T63" fmla="*/ 97 h 919"/>
                <a:gd name="T64" fmla="*/ 202 w 456"/>
                <a:gd name="T65" fmla="*/ 110 h 919"/>
                <a:gd name="T66" fmla="*/ 203 w 456"/>
                <a:gd name="T67" fmla="*/ 129 h 919"/>
                <a:gd name="T68" fmla="*/ 145 w 456"/>
                <a:gd name="T69" fmla="*/ 156 h 919"/>
                <a:gd name="T70" fmla="*/ 145 w 456"/>
                <a:gd name="T71" fmla="*/ 180 h 919"/>
                <a:gd name="T72" fmla="*/ 195 w 456"/>
                <a:gd name="T73" fmla="*/ 164 h 919"/>
                <a:gd name="T74" fmla="*/ 228 w 456"/>
                <a:gd name="T75" fmla="*/ 186 h 919"/>
                <a:gd name="T76" fmla="*/ 216 w 456"/>
                <a:gd name="T77" fmla="*/ 211 h 919"/>
                <a:gd name="T78" fmla="*/ 137 w 456"/>
                <a:gd name="T79" fmla="*/ 227 h 919"/>
                <a:gd name="T80" fmla="*/ 158 w 456"/>
                <a:gd name="T81" fmla="*/ 239 h 919"/>
                <a:gd name="T82" fmla="*/ 192 w 456"/>
                <a:gd name="T83" fmla="*/ 250 h 919"/>
                <a:gd name="T84" fmla="*/ 186 w 456"/>
                <a:gd name="T85" fmla="*/ 275 h 919"/>
                <a:gd name="T86" fmla="*/ 173 w 456"/>
                <a:gd name="T87" fmla="*/ 299 h 919"/>
                <a:gd name="T88" fmla="*/ 157 w 456"/>
                <a:gd name="T89" fmla="*/ 322 h 919"/>
                <a:gd name="T90" fmla="*/ 128 w 456"/>
                <a:gd name="T91" fmla="*/ 339 h 919"/>
                <a:gd name="T92" fmla="*/ 86 w 456"/>
                <a:gd name="T93" fmla="*/ 364 h 919"/>
                <a:gd name="T94" fmla="*/ 172 w 456"/>
                <a:gd name="T95" fmla="*/ 258 h 919"/>
                <a:gd name="T96" fmla="*/ 190 w 456"/>
                <a:gd name="T97" fmla="*/ 122 h 919"/>
                <a:gd name="T98" fmla="*/ 125 w 456"/>
                <a:gd name="T99" fmla="*/ 90 h 919"/>
                <a:gd name="T100" fmla="*/ 92 w 456"/>
                <a:gd name="T101" fmla="*/ 229 h 919"/>
                <a:gd name="T102" fmla="*/ 71 w 456"/>
                <a:gd name="T103" fmla="*/ 339 h 919"/>
                <a:gd name="T104" fmla="*/ 65 w 456"/>
                <a:gd name="T105" fmla="*/ 374 h 919"/>
                <a:gd name="T106" fmla="*/ 57 w 456"/>
                <a:gd name="T107" fmla="*/ 394 h 919"/>
                <a:gd name="T108" fmla="*/ 47 w 456"/>
                <a:gd name="T109" fmla="*/ 411 h 919"/>
                <a:gd name="T110" fmla="*/ 33 w 456"/>
                <a:gd name="T111" fmla="*/ 430 h 919"/>
                <a:gd name="T112" fmla="*/ 14 w 456"/>
                <a:gd name="T113" fmla="*/ 454 h 919"/>
                <a:gd name="T114" fmla="*/ 39 w 456"/>
                <a:gd name="T115" fmla="*/ 390 h 919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w 456"/>
                <a:gd name="T175" fmla="*/ 0 h 919"/>
                <a:gd name="T176" fmla="*/ 456 w 456"/>
                <a:gd name="T177" fmla="*/ 919 h 919"/>
              </a:gdLst>
              <a:ahLst/>
              <a:cxnLst>
                <a:cxn ang="T116">
                  <a:pos x="T0" y="T1"/>
                </a:cxn>
                <a:cxn ang="T117">
                  <a:pos x="T2" y="T3"/>
                </a:cxn>
                <a:cxn ang="T118">
                  <a:pos x="T4" y="T5"/>
                </a:cxn>
                <a:cxn ang="T119">
                  <a:pos x="T6" y="T7"/>
                </a:cxn>
                <a:cxn ang="T120">
                  <a:pos x="T8" y="T9"/>
                </a:cxn>
                <a:cxn ang="T121">
                  <a:pos x="T10" y="T11"/>
                </a:cxn>
                <a:cxn ang="T122">
                  <a:pos x="T12" y="T13"/>
                </a:cxn>
                <a:cxn ang="T123">
                  <a:pos x="T14" y="T15"/>
                </a:cxn>
                <a:cxn ang="T124">
                  <a:pos x="T16" y="T17"/>
                </a:cxn>
                <a:cxn ang="T125">
                  <a:pos x="T18" y="T19"/>
                </a:cxn>
                <a:cxn ang="T126">
                  <a:pos x="T20" y="T21"/>
                </a:cxn>
                <a:cxn ang="T127">
                  <a:pos x="T22" y="T23"/>
                </a:cxn>
                <a:cxn ang="T128">
                  <a:pos x="T24" y="T25"/>
                </a:cxn>
                <a:cxn ang="T129">
                  <a:pos x="T26" y="T27"/>
                </a:cxn>
                <a:cxn ang="T130">
                  <a:pos x="T28" y="T29"/>
                </a:cxn>
                <a:cxn ang="T131">
                  <a:pos x="T30" y="T31"/>
                </a:cxn>
                <a:cxn ang="T132">
                  <a:pos x="T32" y="T33"/>
                </a:cxn>
                <a:cxn ang="T133">
                  <a:pos x="T34" y="T35"/>
                </a:cxn>
                <a:cxn ang="T134">
                  <a:pos x="T36" y="T37"/>
                </a:cxn>
                <a:cxn ang="T135">
                  <a:pos x="T38" y="T39"/>
                </a:cxn>
                <a:cxn ang="T136">
                  <a:pos x="T40" y="T41"/>
                </a:cxn>
                <a:cxn ang="T137">
                  <a:pos x="T42" y="T43"/>
                </a:cxn>
                <a:cxn ang="T138">
                  <a:pos x="T44" y="T45"/>
                </a:cxn>
                <a:cxn ang="T139">
                  <a:pos x="T46" y="T47"/>
                </a:cxn>
                <a:cxn ang="T140">
                  <a:pos x="T48" y="T49"/>
                </a:cxn>
                <a:cxn ang="T141">
                  <a:pos x="T50" y="T51"/>
                </a:cxn>
                <a:cxn ang="T142">
                  <a:pos x="T52" y="T53"/>
                </a:cxn>
                <a:cxn ang="T143">
                  <a:pos x="T54" y="T55"/>
                </a:cxn>
                <a:cxn ang="T144">
                  <a:pos x="T56" y="T57"/>
                </a:cxn>
                <a:cxn ang="T145">
                  <a:pos x="T58" y="T59"/>
                </a:cxn>
                <a:cxn ang="T146">
                  <a:pos x="T60" y="T61"/>
                </a:cxn>
                <a:cxn ang="T147">
                  <a:pos x="T62" y="T63"/>
                </a:cxn>
                <a:cxn ang="T148">
                  <a:pos x="T64" y="T65"/>
                </a:cxn>
                <a:cxn ang="T149">
                  <a:pos x="T66" y="T67"/>
                </a:cxn>
                <a:cxn ang="T150">
                  <a:pos x="T68" y="T69"/>
                </a:cxn>
                <a:cxn ang="T151">
                  <a:pos x="T70" y="T71"/>
                </a:cxn>
                <a:cxn ang="T152">
                  <a:pos x="T72" y="T73"/>
                </a:cxn>
                <a:cxn ang="T153">
                  <a:pos x="T74" y="T75"/>
                </a:cxn>
                <a:cxn ang="T154">
                  <a:pos x="T76" y="T77"/>
                </a:cxn>
                <a:cxn ang="T155">
                  <a:pos x="T78" y="T79"/>
                </a:cxn>
                <a:cxn ang="T156">
                  <a:pos x="T80" y="T81"/>
                </a:cxn>
                <a:cxn ang="T157">
                  <a:pos x="T82" y="T83"/>
                </a:cxn>
                <a:cxn ang="T158">
                  <a:pos x="T84" y="T85"/>
                </a:cxn>
                <a:cxn ang="T159">
                  <a:pos x="T86" y="T87"/>
                </a:cxn>
                <a:cxn ang="T160">
                  <a:pos x="T88" y="T89"/>
                </a:cxn>
                <a:cxn ang="T161">
                  <a:pos x="T90" y="T91"/>
                </a:cxn>
                <a:cxn ang="T162">
                  <a:pos x="T92" y="T93"/>
                </a:cxn>
                <a:cxn ang="T163">
                  <a:pos x="T94" y="T95"/>
                </a:cxn>
                <a:cxn ang="T164">
                  <a:pos x="T96" y="T97"/>
                </a:cxn>
                <a:cxn ang="T165">
                  <a:pos x="T98" y="T99"/>
                </a:cxn>
                <a:cxn ang="T166">
                  <a:pos x="T100" y="T101"/>
                </a:cxn>
                <a:cxn ang="T167">
                  <a:pos x="T102" y="T103"/>
                </a:cxn>
                <a:cxn ang="T168">
                  <a:pos x="T104" y="T105"/>
                </a:cxn>
                <a:cxn ang="T169">
                  <a:pos x="T106" y="T107"/>
                </a:cxn>
                <a:cxn ang="T170">
                  <a:pos x="T108" y="T109"/>
                </a:cxn>
                <a:cxn ang="T171">
                  <a:pos x="T110" y="T111"/>
                </a:cxn>
                <a:cxn ang="T172">
                  <a:pos x="T112" y="T113"/>
                </a:cxn>
                <a:cxn ang="T173">
                  <a:pos x="T114" y="T115"/>
                </a:cxn>
              </a:cxnLst>
              <a:rect l="T174" t="T175" r="T176" b="T177"/>
              <a:pathLst>
                <a:path w="456" h="919">
                  <a:moveTo>
                    <a:pt x="78" y="780"/>
                  </a:moveTo>
                  <a:lnTo>
                    <a:pt x="80" y="778"/>
                  </a:lnTo>
                  <a:lnTo>
                    <a:pt x="83" y="770"/>
                  </a:lnTo>
                  <a:lnTo>
                    <a:pt x="87" y="763"/>
                  </a:lnTo>
                  <a:lnTo>
                    <a:pt x="91" y="757"/>
                  </a:lnTo>
                  <a:lnTo>
                    <a:pt x="93" y="749"/>
                  </a:lnTo>
                  <a:lnTo>
                    <a:pt x="95" y="740"/>
                  </a:lnTo>
                  <a:lnTo>
                    <a:pt x="99" y="719"/>
                  </a:lnTo>
                  <a:lnTo>
                    <a:pt x="99" y="694"/>
                  </a:lnTo>
                  <a:lnTo>
                    <a:pt x="99" y="681"/>
                  </a:lnTo>
                  <a:lnTo>
                    <a:pt x="97" y="673"/>
                  </a:lnTo>
                  <a:lnTo>
                    <a:pt x="95" y="666"/>
                  </a:lnTo>
                  <a:lnTo>
                    <a:pt x="93" y="658"/>
                  </a:lnTo>
                  <a:lnTo>
                    <a:pt x="89" y="650"/>
                  </a:lnTo>
                  <a:lnTo>
                    <a:pt x="87" y="645"/>
                  </a:lnTo>
                  <a:lnTo>
                    <a:pt x="83" y="637"/>
                  </a:lnTo>
                  <a:lnTo>
                    <a:pt x="80" y="630"/>
                  </a:lnTo>
                  <a:lnTo>
                    <a:pt x="76" y="622"/>
                  </a:lnTo>
                  <a:lnTo>
                    <a:pt x="72" y="614"/>
                  </a:lnTo>
                  <a:lnTo>
                    <a:pt x="66" y="607"/>
                  </a:lnTo>
                  <a:lnTo>
                    <a:pt x="63" y="601"/>
                  </a:lnTo>
                  <a:lnTo>
                    <a:pt x="59" y="593"/>
                  </a:lnTo>
                  <a:lnTo>
                    <a:pt x="55" y="588"/>
                  </a:lnTo>
                  <a:lnTo>
                    <a:pt x="51" y="580"/>
                  </a:lnTo>
                  <a:lnTo>
                    <a:pt x="47" y="574"/>
                  </a:lnTo>
                  <a:lnTo>
                    <a:pt x="44" y="569"/>
                  </a:lnTo>
                  <a:lnTo>
                    <a:pt x="36" y="557"/>
                  </a:lnTo>
                  <a:lnTo>
                    <a:pt x="34" y="552"/>
                  </a:lnTo>
                  <a:lnTo>
                    <a:pt x="30" y="544"/>
                  </a:lnTo>
                  <a:lnTo>
                    <a:pt x="23" y="535"/>
                  </a:lnTo>
                  <a:lnTo>
                    <a:pt x="17" y="523"/>
                  </a:lnTo>
                  <a:lnTo>
                    <a:pt x="13" y="512"/>
                  </a:lnTo>
                  <a:lnTo>
                    <a:pt x="7" y="502"/>
                  </a:lnTo>
                  <a:lnTo>
                    <a:pt x="4" y="491"/>
                  </a:lnTo>
                  <a:lnTo>
                    <a:pt x="0" y="470"/>
                  </a:lnTo>
                  <a:lnTo>
                    <a:pt x="2" y="447"/>
                  </a:lnTo>
                  <a:lnTo>
                    <a:pt x="4" y="436"/>
                  </a:lnTo>
                  <a:lnTo>
                    <a:pt x="6" y="426"/>
                  </a:lnTo>
                  <a:lnTo>
                    <a:pt x="7" y="420"/>
                  </a:lnTo>
                  <a:lnTo>
                    <a:pt x="9" y="415"/>
                  </a:lnTo>
                  <a:lnTo>
                    <a:pt x="11" y="405"/>
                  </a:lnTo>
                  <a:lnTo>
                    <a:pt x="15" y="396"/>
                  </a:lnTo>
                  <a:lnTo>
                    <a:pt x="19" y="388"/>
                  </a:lnTo>
                  <a:lnTo>
                    <a:pt x="23" y="381"/>
                  </a:lnTo>
                  <a:lnTo>
                    <a:pt x="26" y="375"/>
                  </a:lnTo>
                  <a:lnTo>
                    <a:pt x="30" y="369"/>
                  </a:lnTo>
                  <a:lnTo>
                    <a:pt x="32" y="363"/>
                  </a:lnTo>
                  <a:lnTo>
                    <a:pt x="38" y="356"/>
                  </a:lnTo>
                  <a:lnTo>
                    <a:pt x="44" y="348"/>
                  </a:lnTo>
                  <a:lnTo>
                    <a:pt x="45" y="352"/>
                  </a:lnTo>
                  <a:lnTo>
                    <a:pt x="47" y="362"/>
                  </a:lnTo>
                  <a:lnTo>
                    <a:pt x="49" y="367"/>
                  </a:lnTo>
                  <a:lnTo>
                    <a:pt x="51" y="375"/>
                  </a:lnTo>
                  <a:lnTo>
                    <a:pt x="53" y="382"/>
                  </a:lnTo>
                  <a:lnTo>
                    <a:pt x="55" y="390"/>
                  </a:lnTo>
                  <a:lnTo>
                    <a:pt x="59" y="398"/>
                  </a:lnTo>
                  <a:lnTo>
                    <a:pt x="63" y="405"/>
                  </a:lnTo>
                  <a:lnTo>
                    <a:pt x="64" y="413"/>
                  </a:lnTo>
                  <a:lnTo>
                    <a:pt x="70" y="420"/>
                  </a:lnTo>
                  <a:lnTo>
                    <a:pt x="74" y="428"/>
                  </a:lnTo>
                  <a:lnTo>
                    <a:pt x="78" y="432"/>
                  </a:lnTo>
                  <a:lnTo>
                    <a:pt x="89" y="440"/>
                  </a:lnTo>
                  <a:lnTo>
                    <a:pt x="99" y="441"/>
                  </a:lnTo>
                  <a:lnTo>
                    <a:pt x="108" y="436"/>
                  </a:lnTo>
                  <a:lnTo>
                    <a:pt x="116" y="428"/>
                  </a:lnTo>
                  <a:lnTo>
                    <a:pt x="122" y="417"/>
                  </a:lnTo>
                  <a:lnTo>
                    <a:pt x="123" y="403"/>
                  </a:lnTo>
                  <a:lnTo>
                    <a:pt x="123" y="388"/>
                  </a:lnTo>
                  <a:lnTo>
                    <a:pt x="122" y="373"/>
                  </a:lnTo>
                  <a:lnTo>
                    <a:pt x="118" y="365"/>
                  </a:lnTo>
                  <a:lnTo>
                    <a:pt x="114" y="360"/>
                  </a:lnTo>
                  <a:lnTo>
                    <a:pt x="110" y="352"/>
                  </a:lnTo>
                  <a:lnTo>
                    <a:pt x="106" y="344"/>
                  </a:lnTo>
                  <a:lnTo>
                    <a:pt x="99" y="335"/>
                  </a:lnTo>
                  <a:lnTo>
                    <a:pt x="93" y="325"/>
                  </a:lnTo>
                  <a:lnTo>
                    <a:pt x="87" y="314"/>
                  </a:lnTo>
                  <a:lnTo>
                    <a:pt x="80" y="303"/>
                  </a:lnTo>
                  <a:lnTo>
                    <a:pt x="74" y="291"/>
                  </a:lnTo>
                  <a:lnTo>
                    <a:pt x="70" y="282"/>
                  </a:lnTo>
                  <a:lnTo>
                    <a:pt x="64" y="270"/>
                  </a:lnTo>
                  <a:lnTo>
                    <a:pt x="63" y="259"/>
                  </a:lnTo>
                  <a:lnTo>
                    <a:pt x="59" y="238"/>
                  </a:lnTo>
                  <a:lnTo>
                    <a:pt x="61" y="230"/>
                  </a:lnTo>
                  <a:lnTo>
                    <a:pt x="63" y="227"/>
                  </a:lnTo>
                  <a:lnTo>
                    <a:pt x="64" y="223"/>
                  </a:lnTo>
                  <a:lnTo>
                    <a:pt x="70" y="215"/>
                  </a:lnTo>
                  <a:lnTo>
                    <a:pt x="80" y="210"/>
                  </a:lnTo>
                  <a:lnTo>
                    <a:pt x="99" y="208"/>
                  </a:lnTo>
                  <a:lnTo>
                    <a:pt x="114" y="215"/>
                  </a:lnTo>
                  <a:lnTo>
                    <a:pt x="120" y="225"/>
                  </a:lnTo>
                  <a:lnTo>
                    <a:pt x="127" y="232"/>
                  </a:lnTo>
                  <a:lnTo>
                    <a:pt x="133" y="244"/>
                  </a:lnTo>
                  <a:lnTo>
                    <a:pt x="139" y="253"/>
                  </a:lnTo>
                  <a:lnTo>
                    <a:pt x="144" y="265"/>
                  </a:lnTo>
                  <a:lnTo>
                    <a:pt x="150" y="276"/>
                  </a:lnTo>
                  <a:lnTo>
                    <a:pt x="154" y="286"/>
                  </a:lnTo>
                  <a:lnTo>
                    <a:pt x="160" y="295"/>
                  </a:lnTo>
                  <a:lnTo>
                    <a:pt x="169" y="306"/>
                  </a:lnTo>
                  <a:lnTo>
                    <a:pt x="180" y="306"/>
                  </a:lnTo>
                  <a:lnTo>
                    <a:pt x="184" y="301"/>
                  </a:lnTo>
                  <a:lnTo>
                    <a:pt x="184" y="291"/>
                  </a:lnTo>
                  <a:lnTo>
                    <a:pt x="182" y="278"/>
                  </a:lnTo>
                  <a:lnTo>
                    <a:pt x="180" y="270"/>
                  </a:lnTo>
                  <a:lnTo>
                    <a:pt x="179" y="261"/>
                  </a:lnTo>
                  <a:lnTo>
                    <a:pt x="175" y="251"/>
                  </a:lnTo>
                  <a:lnTo>
                    <a:pt x="173" y="242"/>
                  </a:lnTo>
                  <a:lnTo>
                    <a:pt x="169" y="230"/>
                  </a:lnTo>
                  <a:lnTo>
                    <a:pt x="165" y="221"/>
                  </a:lnTo>
                  <a:lnTo>
                    <a:pt x="163" y="215"/>
                  </a:lnTo>
                  <a:lnTo>
                    <a:pt x="160" y="210"/>
                  </a:lnTo>
                  <a:lnTo>
                    <a:pt x="160" y="204"/>
                  </a:lnTo>
                  <a:lnTo>
                    <a:pt x="156" y="198"/>
                  </a:lnTo>
                  <a:lnTo>
                    <a:pt x="154" y="192"/>
                  </a:lnTo>
                  <a:lnTo>
                    <a:pt x="152" y="187"/>
                  </a:lnTo>
                  <a:lnTo>
                    <a:pt x="150" y="181"/>
                  </a:lnTo>
                  <a:lnTo>
                    <a:pt x="148" y="175"/>
                  </a:lnTo>
                  <a:lnTo>
                    <a:pt x="144" y="162"/>
                  </a:lnTo>
                  <a:lnTo>
                    <a:pt x="142" y="156"/>
                  </a:lnTo>
                  <a:lnTo>
                    <a:pt x="141" y="151"/>
                  </a:lnTo>
                  <a:lnTo>
                    <a:pt x="139" y="145"/>
                  </a:lnTo>
                  <a:lnTo>
                    <a:pt x="137" y="139"/>
                  </a:lnTo>
                  <a:lnTo>
                    <a:pt x="133" y="130"/>
                  </a:lnTo>
                  <a:lnTo>
                    <a:pt x="131" y="118"/>
                  </a:lnTo>
                  <a:lnTo>
                    <a:pt x="127" y="107"/>
                  </a:lnTo>
                  <a:lnTo>
                    <a:pt x="123" y="88"/>
                  </a:lnTo>
                  <a:lnTo>
                    <a:pt x="123" y="73"/>
                  </a:lnTo>
                  <a:lnTo>
                    <a:pt x="125" y="59"/>
                  </a:lnTo>
                  <a:lnTo>
                    <a:pt x="131" y="50"/>
                  </a:lnTo>
                  <a:lnTo>
                    <a:pt x="142" y="44"/>
                  </a:lnTo>
                  <a:lnTo>
                    <a:pt x="163" y="48"/>
                  </a:lnTo>
                  <a:lnTo>
                    <a:pt x="179" y="61"/>
                  </a:lnTo>
                  <a:lnTo>
                    <a:pt x="186" y="71"/>
                  </a:lnTo>
                  <a:lnTo>
                    <a:pt x="192" y="84"/>
                  </a:lnTo>
                  <a:lnTo>
                    <a:pt x="196" y="95"/>
                  </a:lnTo>
                  <a:lnTo>
                    <a:pt x="198" y="103"/>
                  </a:lnTo>
                  <a:lnTo>
                    <a:pt x="199" y="111"/>
                  </a:lnTo>
                  <a:lnTo>
                    <a:pt x="201" y="116"/>
                  </a:lnTo>
                  <a:lnTo>
                    <a:pt x="203" y="124"/>
                  </a:lnTo>
                  <a:lnTo>
                    <a:pt x="205" y="132"/>
                  </a:lnTo>
                  <a:lnTo>
                    <a:pt x="207" y="139"/>
                  </a:lnTo>
                  <a:lnTo>
                    <a:pt x="213" y="168"/>
                  </a:lnTo>
                  <a:lnTo>
                    <a:pt x="213" y="173"/>
                  </a:lnTo>
                  <a:lnTo>
                    <a:pt x="215" y="181"/>
                  </a:lnTo>
                  <a:lnTo>
                    <a:pt x="217" y="185"/>
                  </a:lnTo>
                  <a:lnTo>
                    <a:pt x="217" y="190"/>
                  </a:lnTo>
                  <a:lnTo>
                    <a:pt x="220" y="200"/>
                  </a:lnTo>
                  <a:lnTo>
                    <a:pt x="224" y="208"/>
                  </a:lnTo>
                  <a:lnTo>
                    <a:pt x="228" y="210"/>
                  </a:lnTo>
                  <a:lnTo>
                    <a:pt x="228" y="204"/>
                  </a:lnTo>
                  <a:lnTo>
                    <a:pt x="228" y="194"/>
                  </a:lnTo>
                  <a:lnTo>
                    <a:pt x="226" y="168"/>
                  </a:lnTo>
                  <a:lnTo>
                    <a:pt x="222" y="133"/>
                  </a:lnTo>
                  <a:lnTo>
                    <a:pt x="220" y="97"/>
                  </a:lnTo>
                  <a:lnTo>
                    <a:pt x="222" y="61"/>
                  </a:lnTo>
                  <a:lnTo>
                    <a:pt x="224" y="46"/>
                  </a:lnTo>
                  <a:lnTo>
                    <a:pt x="228" y="33"/>
                  </a:lnTo>
                  <a:lnTo>
                    <a:pt x="232" y="25"/>
                  </a:lnTo>
                  <a:lnTo>
                    <a:pt x="234" y="21"/>
                  </a:lnTo>
                  <a:lnTo>
                    <a:pt x="243" y="14"/>
                  </a:lnTo>
                  <a:lnTo>
                    <a:pt x="251" y="8"/>
                  </a:lnTo>
                  <a:lnTo>
                    <a:pt x="258" y="4"/>
                  </a:lnTo>
                  <a:lnTo>
                    <a:pt x="274" y="0"/>
                  </a:lnTo>
                  <a:lnTo>
                    <a:pt x="295" y="4"/>
                  </a:lnTo>
                  <a:lnTo>
                    <a:pt x="300" y="12"/>
                  </a:lnTo>
                  <a:lnTo>
                    <a:pt x="304" y="19"/>
                  </a:lnTo>
                  <a:lnTo>
                    <a:pt x="306" y="31"/>
                  </a:lnTo>
                  <a:lnTo>
                    <a:pt x="304" y="42"/>
                  </a:lnTo>
                  <a:lnTo>
                    <a:pt x="302" y="50"/>
                  </a:lnTo>
                  <a:lnTo>
                    <a:pt x="300" y="56"/>
                  </a:lnTo>
                  <a:lnTo>
                    <a:pt x="296" y="67"/>
                  </a:lnTo>
                  <a:lnTo>
                    <a:pt x="293" y="73"/>
                  </a:lnTo>
                  <a:lnTo>
                    <a:pt x="291" y="78"/>
                  </a:lnTo>
                  <a:lnTo>
                    <a:pt x="289" y="88"/>
                  </a:lnTo>
                  <a:lnTo>
                    <a:pt x="285" y="101"/>
                  </a:lnTo>
                  <a:lnTo>
                    <a:pt x="289" y="105"/>
                  </a:lnTo>
                  <a:lnTo>
                    <a:pt x="295" y="105"/>
                  </a:lnTo>
                  <a:lnTo>
                    <a:pt x="319" y="101"/>
                  </a:lnTo>
                  <a:lnTo>
                    <a:pt x="352" y="99"/>
                  </a:lnTo>
                  <a:lnTo>
                    <a:pt x="374" y="105"/>
                  </a:lnTo>
                  <a:lnTo>
                    <a:pt x="376" y="109"/>
                  </a:lnTo>
                  <a:lnTo>
                    <a:pt x="376" y="113"/>
                  </a:lnTo>
                  <a:lnTo>
                    <a:pt x="376" y="118"/>
                  </a:lnTo>
                  <a:lnTo>
                    <a:pt x="371" y="126"/>
                  </a:lnTo>
                  <a:lnTo>
                    <a:pt x="365" y="132"/>
                  </a:lnTo>
                  <a:lnTo>
                    <a:pt x="357" y="137"/>
                  </a:lnTo>
                  <a:lnTo>
                    <a:pt x="352" y="143"/>
                  </a:lnTo>
                  <a:lnTo>
                    <a:pt x="344" y="149"/>
                  </a:lnTo>
                  <a:lnTo>
                    <a:pt x="327" y="158"/>
                  </a:lnTo>
                  <a:lnTo>
                    <a:pt x="312" y="168"/>
                  </a:lnTo>
                  <a:lnTo>
                    <a:pt x="298" y="175"/>
                  </a:lnTo>
                  <a:lnTo>
                    <a:pt x="289" y="185"/>
                  </a:lnTo>
                  <a:lnTo>
                    <a:pt x="283" y="194"/>
                  </a:lnTo>
                  <a:lnTo>
                    <a:pt x="283" y="204"/>
                  </a:lnTo>
                  <a:lnTo>
                    <a:pt x="287" y="210"/>
                  </a:lnTo>
                  <a:lnTo>
                    <a:pt x="293" y="213"/>
                  </a:lnTo>
                  <a:lnTo>
                    <a:pt x="310" y="217"/>
                  </a:lnTo>
                  <a:lnTo>
                    <a:pt x="357" y="217"/>
                  </a:lnTo>
                  <a:lnTo>
                    <a:pt x="403" y="221"/>
                  </a:lnTo>
                  <a:lnTo>
                    <a:pt x="416" y="227"/>
                  </a:lnTo>
                  <a:lnTo>
                    <a:pt x="418" y="232"/>
                  </a:lnTo>
                  <a:lnTo>
                    <a:pt x="418" y="240"/>
                  </a:lnTo>
                  <a:lnTo>
                    <a:pt x="416" y="248"/>
                  </a:lnTo>
                  <a:lnTo>
                    <a:pt x="410" y="253"/>
                  </a:lnTo>
                  <a:lnTo>
                    <a:pt x="405" y="259"/>
                  </a:lnTo>
                  <a:lnTo>
                    <a:pt x="397" y="263"/>
                  </a:lnTo>
                  <a:lnTo>
                    <a:pt x="380" y="272"/>
                  </a:lnTo>
                  <a:lnTo>
                    <a:pt x="359" y="278"/>
                  </a:lnTo>
                  <a:lnTo>
                    <a:pt x="338" y="286"/>
                  </a:lnTo>
                  <a:lnTo>
                    <a:pt x="319" y="293"/>
                  </a:lnTo>
                  <a:lnTo>
                    <a:pt x="289" y="312"/>
                  </a:lnTo>
                  <a:lnTo>
                    <a:pt x="283" y="324"/>
                  </a:lnTo>
                  <a:lnTo>
                    <a:pt x="279" y="335"/>
                  </a:lnTo>
                  <a:lnTo>
                    <a:pt x="279" y="344"/>
                  </a:lnTo>
                  <a:lnTo>
                    <a:pt x="279" y="348"/>
                  </a:lnTo>
                  <a:lnTo>
                    <a:pt x="283" y="352"/>
                  </a:lnTo>
                  <a:lnTo>
                    <a:pt x="289" y="360"/>
                  </a:lnTo>
                  <a:lnTo>
                    <a:pt x="300" y="363"/>
                  </a:lnTo>
                  <a:lnTo>
                    <a:pt x="329" y="362"/>
                  </a:lnTo>
                  <a:lnTo>
                    <a:pt x="357" y="350"/>
                  </a:lnTo>
                  <a:lnTo>
                    <a:pt x="369" y="343"/>
                  </a:lnTo>
                  <a:lnTo>
                    <a:pt x="378" y="335"/>
                  </a:lnTo>
                  <a:lnTo>
                    <a:pt x="390" y="329"/>
                  </a:lnTo>
                  <a:lnTo>
                    <a:pt x="401" y="325"/>
                  </a:lnTo>
                  <a:lnTo>
                    <a:pt x="428" y="322"/>
                  </a:lnTo>
                  <a:lnTo>
                    <a:pt x="443" y="327"/>
                  </a:lnTo>
                  <a:lnTo>
                    <a:pt x="452" y="339"/>
                  </a:lnTo>
                  <a:lnTo>
                    <a:pt x="456" y="354"/>
                  </a:lnTo>
                  <a:lnTo>
                    <a:pt x="456" y="373"/>
                  </a:lnTo>
                  <a:lnTo>
                    <a:pt x="454" y="382"/>
                  </a:lnTo>
                  <a:lnTo>
                    <a:pt x="452" y="392"/>
                  </a:lnTo>
                  <a:lnTo>
                    <a:pt x="449" y="400"/>
                  </a:lnTo>
                  <a:lnTo>
                    <a:pt x="443" y="409"/>
                  </a:lnTo>
                  <a:lnTo>
                    <a:pt x="437" y="415"/>
                  </a:lnTo>
                  <a:lnTo>
                    <a:pt x="431" y="422"/>
                  </a:lnTo>
                  <a:lnTo>
                    <a:pt x="422" y="428"/>
                  </a:lnTo>
                  <a:lnTo>
                    <a:pt x="414" y="432"/>
                  </a:lnTo>
                  <a:lnTo>
                    <a:pt x="393" y="436"/>
                  </a:lnTo>
                  <a:lnTo>
                    <a:pt x="369" y="440"/>
                  </a:lnTo>
                  <a:lnTo>
                    <a:pt x="315" y="445"/>
                  </a:lnTo>
                  <a:lnTo>
                    <a:pt x="274" y="455"/>
                  </a:lnTo>
                  <a:lnTo>
                    <a:pt x="262" y="462"/>
                  </a:lnTo>
                  <a:lnTo>
                    <a:pt x="256" y="472"/>
                  </a:lnTo>
                  <a:lnTo>
                    <a:pt x="258" y="478"/>
                  </a:lnTo>
                  <a:lnTo>
                    <a:pt x="262" y="481"/>
                  </a:lnTo>
                  <a:lnTo>
                    <a:pt x="276" y="483"/>
                  </a:lnTo>
                  <a:lnTo>
                    <a:pt x="315" y="478"/>
                  </a:lnTo>
                  <a:lnTo>
                    <a:pt x="336" y="472"/>
                  </a:lnTo>
                  <a:lnTo>
                    <a:pt x="357" y="472"/>
                  </a:lnTo>
                  <a:lnTo>
                    <a:pt x="372" y="474"/>
                  </a:lnTo>
                  <a:lnTo>
                    <a:pt x="382" y="483"/>
                  </a:lnTo>
                  <a:lnTo>
                    <a:pt x="384" y="491"/>
                  </a:lnTo>
                  <a:lnTo>
                    <a:pt x="384" y="500"/>
                  </a:lnTo>
                  <a:lnTo>
                    <a:pt x="382" y="514"/>
                  </a:lnTo>
                  <a:lnTo>
                    <a:pt x="382" y="519"/>
                  </a:lnTo>
                  <a:lnTo>
                    <a:pt x="380" y="527"/>
                  </a:lnTo>
                  <a:lnTo>
                    <a:pt x="376" y="535"/>
                  </a:lnTo>
                  <a:lnTo>
                    <a:pt x="374" y="542"/>
                  </a:lnTo>
                  <a:lnTo>
                    <a:pt x="371" y="550"/>
                  </a:lnTo>
                  <a:lnTo>
                    <a:pt x="367" y="559"/>
                  </a:lnTo>
                  <a:lnTo>
                    <a:pt x="365" y="567"/>
                  </a:lnTo>
                  <a:lnTo>
                    <a:pt x="359" y="574"/>
                  </a:lnTo>
                  <a:lnTo>
                    <a:pt x="355" y="584"/>
                  </a:lnTo>
                  <a:lnTo>
                    <a:pt x="352" y="592"/>
                  </a:lnTo>
                  <a:lnTo>
                    <a:pt x="346" y="599"/>
                  </a:lnTo>
                  <a:lnTo>
                    <a:pt x="342" y="607"/>
                  </a:lnTo>
                  <a:lnTo>
                    <a:pt x="336" y="616"/>
                  </a:lnTo>
                  <a:lnTo>
                    <a:pt x="331" y="624"/>
                  </a:lnTo>
                  <a:lnTo>
                    <a:pt x="325" y="630"/>
                  </a:lnTo>
                  <a:lnTo>
                    <a:pt x="319" y="637"/>
                  </a:lnTo>
                  <a:lnTo>
                    <a:pt x="314" y="645"/>
                  </a:lnTo>
                  <a:lnTo>
                    <a:pt x="306" y="650"/>
                  </a:lnTo>
                  <a:lnTo>
                    <a:pt x="300" y="656"/>
                  </a:lnTo>
                  <a:lnTo>
                    <a:pt x="295" y="660"/>
                  </a:lnTo>
                  <a:lnTo>
                    <a:pt x="281" y="670"/>
                  </a:lnTo>
                  <a:lnTo>
                    <a:pt x="268" y="675"/>
                  </a:lnTo>
                  <a:lnTo>
                    <a:pt x="255" y="679"/>
                  </a:lnTo>
                  <a:lnTo>
                    <a:pt x="230" y="685"/>
                  </a:lnTo>
                  <a:lnTo>
                    <a:pt x="207" y="694"/>
                  </a:lnTo>
                  <a:lnTo>
                    <a:pt x="190" y="708"/>
                  </a:lnTo>
                  <a:lnTo>
                    <a:pt x="182" y="715"/>
                  </a:lnTo>
                  <a:lnTo>
                    <a:pt x="177" y="723"/>
                  </a:lnTo>
                  <a:lnTo>
                    <a:pt x="171" y="728"/>
                  </a:lnTo>
                  <a:lnTo>
                    <a:pt x="165" y="736"/>
                  </a:lnTo>
                  <a:lnTo>
                    <a:pt x="158" y="747"/>
                  </a:lnTo>
                  <a:lnTo>
                    <a:pt x="154" y="755"/>
                  </a:lnTo>
                  <a:lnTo>
                    <a:pt x="152" y="759"/>
                  </a:lnTo>
                  <a:lnTo>
                    <a:pt x="182" y="626"/>
                  </a:lnTo>
                  <a:lnTo>
                    <a:pt x="344" y="517"/>
                  </a:lnTo>
                  <a:lnTo>
                    <a:pt x="190" y="584"/>
                  </a:lnTo>
                  <a:lnTo>
                    <a:pt x="228" y="426"/>
                  </a:lnTo>
                  <a:lnTo>
                    <a:pt x="409" y="384"/>
                  </a:lnTo>
                  <a:lnTo>
                    <a:pt x="234" y="394"/>
                  </a:lnTo>
                  <a:lnTo>
                    <a:pt x="253" y="287"/>
                  </a:lnTo>
                  <a:lnTo>
                    <a:pt x="380" y="244"/>
                  </a:lnTo>
                  <a:lnTo>
                    <a:pt x="258" y="259"/>
                  </a:lnTo>
                  <a:lnTo>
                    <a:pt x="270" y="171"/>
                  </a:lnTo>
                  <a:lnTo>
                    <a:pt x="334" y="124"/>
                  </a:lnTo>
                  <a:lnTo>
                    <a:pt x="264" y="149"/>
                  </a:lnTo>
                  <a:lnTo>
                    <a:pt x="262" y="33"/>
                  </a:lnTo>
                  <a:lnTo>
                    <a:pt x="249" y="181"/>
                  </a:lnTo>
                  <a:lnTo>
                    <a:pt x="232" y="293"/>
                  </a:lnTo>
                  <a:lnTo>
                    <a:pt x="161" y="84"/>
                  </a:lnTo>
                  <a:lnTo>
                    <a:pt x="218" y="335"/>
                  </a:lnTo>
                  <a:lnTo>
                    <a:pt x="198" y="419"/>
                  </a:lnTo>
                  <a:lnTo>
                    <a:pt x="97" y="244"/>
                  </a:lnTo>
                  <a:lnTo>
                    <a:pt x="184" y="459"/>
                  </a:lnTo>
                  <a:lnTo>
                    <a:pt x="156" y="584"/>
                  </a:lnTo>
                  <a:lnTo>
                    <a:pt x="44" y="457"/>
                  </a:lnTo>
                  <a:lnTo>
                    <a:pt x="148" y="622"/>
                  </a:lnTo>
                  <a:lnTo>
                    <a:pt x="146" y="639"/>
                  </a:lnTo>
                  <a:lnTo>
                    <a:pt x="144" y="656"/>
                  </a:lnTo>
                  <a:lnTo>
                    <a:pt x="142" y="679"/>
                  </a:lnTo>
                  <a:lnTo>
                    <a:pt x="139" y="704"/>
                  </a:lnTo>
                  <a:lnTo>
                    <a:pt x="135" y="727"/>
                  </a:lnTo>
                  <a:lnTo>
                    <a:pt x="133" y="734"/>
                  </a:lnTo>
                  <a:lnTo>
                    <a:pt x="131" y="740"/>
                  </a:lnTo>
                  <a:lnTo>
                    <a:pt x="131" y="746"/>
                  </a:lnTo>
                  <a:lnTo>
                    <a:pt x="129" y="749"/>
                  </a:lnTo>
                  <a:lnTo>
                    <a:pt x="127" y="755"/>
                  </a:lnTo>
                  <a:lnTo>
                    <a:pt x="127" y="761"/>
                  </a:lnTo>
                  <a:lnTo>
                    <a:pt x="123" y="768"/>
                  </a:lnTo>
                  <a:lnTo>
                    <a:pt x="120" y="778"/>
                  </a:lnTo>
                  <a:lnTo>
                    <a:pt x="118" y="784"/>
                  </a:lnTo>
                  <a:lnTo>
                    <a:pt x="114" y="789"/>
                  </a:lnTo>
                  <a:lnTo>
                    <a:pt x="112" y="793"/>
                  </a:lnTo>
                  <a:lnTo>
                    <a:pt x="108" y="799"/>
                  </a:lnTo>
                  <a:lnTo>
                    <a:pt x="104" y="804"/>
                  </a:lnTo>
                  <a:lnTo>
                    <a:pt x="101" y="810"/>
                  </a:lnTo>
                  <a:lnTo>
                    <a:pt x="97" y="818"/>
                  </a:lnTo>
                  <a:lnTo>
                    <a:pt x="93" y="823"/>
                  </a:lnTo>
                  <a:lnTo>
                    <a:pt x="87" y="829"/>
                  </a:lnTo>
                  <a:lnTo>
                    <a:pt x="83" y="835"/>
                  </a:lnTo>
                  <a:lnTo>
                    <a:pt x="80" y="842"/>
                  </a:lnTo>
                  <a:lnTo>
                    <a:pt x="74" y="848"/>
                  </a:lnTo>
                  <a:lnTo>
                    <a:pt x="70" y="854"/>
                  </a:lnTo>
                  <a:lnTo>
                    <a:pt x="66" y="860"/>
                  </a:lnTo>
                  <a:lnTo>
                    <a:pt x="57" y="873"/>
                  </a:lnTo>
                  <a:lnTo>
                    <a:pt x="53" y="879"/>
                  </a:lnTo>
                  <a:lnTo>
                    <a:pt x="47" y="882"/>
                  </a:lnTo>
                  <a:lnTo>
                    <a:pt x="40" y="894"/>
                  </a:lnTo>
                  <a:lnTo>
                    <a:pt x="34" y="901"/>
                  </a:lnTo>
                  <a:lnTo>
                    <a:pt x="28" y="909"/>
                  </a:lnTo>
                  <a:lnTo>
                    <a:pt x="25" y="915"/>
                  </a:lnTo>
                  <a:lnTo>
                    <a:pt x="19" y="919"/>
                  </a:lnTo>
                  <a:lnTo>
                    <a:pt x="19" y="799"/>
                  </a:lnTo>
                  <a:lnTo>
                    <a:pt x="26" y="801"/>
                  </a:lnTo>
                  <a:lnTo>
                    <a:pt x="51" y="795"/>
                  </a:lnTo>
                  <a:lnTo>
                    <a:pt x="78" y="780"/>
                  </a:lnTo>
                  <a:close/>
                </a:path>
              </a:pathLst>
            </a:custGeom>
            <a:solidFill>
              <a:srgbClr val="FF66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385" name="Freeform 17">
              <a:extLst>
                <a:ext uri="{FF2B5EF4-FFF2-40B4-BE49-F238E27FC236}">
                  <a16:creationId xmlns:a16="http://schemas.microsoft.com/office/drawing/2014/main" id="{B5E41E41-D7FC-4EA7-B48C-AE656645C8E2}"/>
                </a:ext>
              </a:extLst>
            </p:cNvPr>
            <p:cNvSpPr>
              <a:spLocks/>
            </p:cNvSpPr>
            <p:nvPr/>
          </p:nvSpPr>
          <p:spPr bwMode="auto">
            <a:xfrm rot="1411064">
              <a:off x="338" y="480"/>
              <a:ext cx="286" cy="407"/>
            </a:xfrm>
            <a:custGeom>
              <a:avLst/>
              <a:gdLst>
                <a:gd name="T0" fmla="*/ 228 w 572"/>
                <a:gd name="T1" fmla="*/ 72 h 813"/>
                <a:gd name="T2" fmla="*/ 216 w 572"/>
                <a:gd name="T3" fmla="*/ 111 h 813"/>
                <a:gd name="T4" fmla="*/ 219 w 572"/>
                <a:gd name="T5" fmla="*/ 135 h 813"/>
                <a:gd name="T6" fmla="*/ 226 w 572"/>
                <a:gd name="T7" fmla="*/ 158 h 813"/>
                <a:gd name="T8" fmla="*/ 232 w 572"/>
                <a:gd name="T9" fmla="*/ 184 h 813"/>
                <a:gd name="T10" fmla="*/ 231 w 572"/>
                <a:gd name="T11" fmla="*/ 229 h 813"/>
                <a:gd name="T12" fmla="*/ 218 w 572"/>
                <a:gd name="T13" fmla="*/ 252 h 813"/>
                <a:gd name="T14" fmla="*/ 201 w 572"/>
                <a:gd name="T15" fmla="*/ 269 h 813"/>
                <a:gd name="T16" fmla="*/ 198 w 572"/>
                <a:gd name="T17" fmla="*/ 254 h 813"/>
                <a:gd name="T18" fmla="*/ 194 w 572"/>
                <a:gd name="T19" fmla="*/ 229 h 813"/>
                <a:gd name="T20" fmla="*/ 169 w 572"/>
                <a:gd name="T21" fmla="*/ 227 h 813"/>
                <a:gd name="T22" fmla="*/ 166 w 572"/>
                <a:gd name="T23" fmla="*/ 261 h 813"/>
                <a:gd name="T24" fmla="*/ 174 w 572"/>
                <a:gd name="T25" fmla="*/ 294 h 813"/>
                <a:gd name="T26" fmla="*/ 171 w 572"/>
                <a:gd name="T27" fmla="*/ 327 h 813"/>
                <a:gd name="T28" fmla="*/ 143 w 572"/>
                <a:gd name="T29" fmla="*/ 320 h 813"/>
                <a:gd name="T30" fmla="*/ 135 w 572"/>
                <a:gd name="T31" fmla="*/ 286 h 813"/>
                <a:gd name="T32" fmla="*/ 120 w 572"/>
                <a:gd name="T33" fmla="*/ 285 h 813"/>
                <a:gd name="T34" fmla="*/ 121 w 572"/>
                <a:gd name="T35" fmla="*/ 316 h 813"/>
                <a:gd name="T36" fmla="*/ 123 w 572"/>
                <a:gd name="T37" fmla="*/ 334 h 813"/>
                <a:gd name="T38" fmla="*/ 124 w 572"/>
                <a:gd name="T39" fmla="*/ 356 h 813"/>
                <a:gd name="T40" fmla="*/ 121 w 572"/>
                <a:gd name="T41" fmla="*/ 393 h 813"/>
                <a:gd name="T42" fmla="*/ 92 w 572"/>
                <a:gd name="T43" fmla="*/ 385 h 813"/>
                <a:gd name="T44" fmla="*/ 90 w 572"/>
                <a:gd name="T45" fmla="*/ 357 h 813"/>
                <a:gd name="T46" fmla="*/ 92 w 572"/>
                <a:gd name="T47" fmla="*/ 326 h 813"/>
                <a:gd name="T48" fmla="*/ 88 w 572"/>
                <a:gd name="T49" fmla="*/ 319 h 813"/>
                <a:gd name="T50" fmla="*/ 65 w 572"/>
                <a:gd name="T51" fmla="*/ 398 h 813"/>
                <a:gd name="T52" fmla="*/ 39 w 572"/>
                <a:gd name="T53" fmla="*/ 407 h 813"/>
                <a:gd name="T54" fmla="*/ 32 w 572"/>
                <a:gd name="T55" fmla="*/ 379 h 813"/>
                <a:gd name="T56" fmla="*/ 47 w 572"/>
                <a:gd name="T57" fmla="*/ 357 h 813"/>
                <a:gd name="T58" fmla="*/ 4 w 572"/>
                <a:gd name="T59" fmla="*/ 340 h 813"/>
                <a:gd name="T60" fmla="*/ 21 w 572"/>
                <a:gd name="T61" fmla="*/ 327 h 813"/>
                <a:gd name="T62" fmla="*/ 61 w 572"/>
                <a:gd name="T63" fmla="*/ 313 h 813"/>
                <a:gd name="T64" fmla="*/ 7 w 572"/>
                <a:gd name="T65" fmla="*/ 283 h 813"/>
                <a:gd name="T66" fmla="*/ 12 w 572"/>
                <a:gd name="T67" fmla="*/ 264 h 813"/>
                <a:gd name="T68" fmla="*/ 73 w 572"/>
                <a:gd name="T69" fmla="*/ 255 h 813"/>
                <a:gd name="T70" fmla="*/ 80 w 572"/>
                <a:gd name="T71" fmla="*/ 232 h 813"/>
                <a:gd name="T72" fmla="*/ 29 w 572"/>
                <a:gd name="T73" fmla="*/ 233 h 813"/>
                <a:gd name="T74" fmla="*/ 2 w 572"/>
                <a:gd name="T75" fmla="*/ 203 h 813"/>
                <a:gd name="T76" fmla="*/ 21 w 572"/>
                <a:gd name="T77" fmla="*/ 183 h 813"/>
                <a:gd name="T78" fmla="*/ 101 w 572"/>
                <a:gd name="T79" fmla="*/ 188 h 813"/>
                <a:gd name="T80" fmla="*/ 85 w 572"/>
                <a:gd name="T81" fmla="*/ 172 h 813"/>
                <a:gd name="T82" fmla="*/ 54 w 572"/>
                <a:gd name="T83" fmla="*/ 151 h 813"/>
                <a:gd name="T84" fmla="*/ 68 w 572"/>
                <a:gd name="T85" fmla="*/ 129 h 813"/>
                <a:gd name="T86" fmla="*/ 86 w 572"/>
                <a:gd name="T87" fmla="*/ 108 h 813"/>
                <a:gd name="T88" fmla="*/ 109 w 572"/>
                <a:gd name="T89" fmla="*/ 92 h 813"/>
                <a:gd name="T90" fmla="*/ 141 w 572"/>
                <a:gd name="T91" fmla="*/ 83 h 813"/>
                <a:gd name="T92" fmla="*/ 188 w 572"/>
                <a:gd name="T93" fmla="*/ 70 h 813"/>
                <a:gd name="T94" fmla="*/ 76 w 572"/>
                <a:gd name="T95" fmla="*/ 148 h 813"/>
                <a:gd name="T96" fmla="*/ 21 w 572"/>
                <a:gd name="T97" fmla="*/ 275 h 813"/>
                <a:gd name="T98" fmla="*/ 75 w 572"/>
                <a:gd name="T99" fmla="*/ 323 h 813"/>
                <a:gd name="T100" fmla="*/ 145 w 572"/>
                <a:gd name="T101" fmla="*/ 200 h 813"/>
                <a:gd name="T102" fmla="*/ 195 w 572"/>
                <a:gd name="T103" fmla="*/ 99 h 813"/>
                <a:gd name="T104" fmla="*/ 211 w 572"/>
                <a:gd name="T105" fmla="*/ 66 h 813"/>
                <a:gd name="T106" fmla="*/ 224 w 572"/>
                <a:gd name="T107" fmla="*/ 50 h 813"/>
                <a:gd name="T108" fmla="*/ 239 w 572"/>
                <a:gd name="T109" fmla="*/ 36 h 813"/>
                <a:gd name="T110" fmla="*/ 257 w 572"/>
                <a:gd name="T111" fmla="*/ 22 h 813"/>
                <a:gd name="T112" fmla="*/ 282 w 572"/>
                <a:gd name="T113" fmla="*/ 4 h 813"/>
                <a:gd name="T114" fmla="*/ 240 w 572"/>
                <a:gd name="T115" fmla="*/ 59 h 813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w 572"/>
                <a:gd name="T175" fmla="*/ 0 h 813"/>
                <a:gd name="T176" fmla="*/ 572 w 572"/>
                <a:gd name="T177" fmla="*/ 813 h 813"/>
              </a:gdLst>
              <a:ahLst/>
              <a:cxnLst>
                <a:cxn ang="T116">
                  <a:pos x="T0" y="T1"/>
                </a:cxn>
                <a:cxn ang="T117">
                  <a:pos x="T2" y="T3"/>
                </a:cxn>
                <a:cxn ang="T118">
                  <a:pos x="T4" y="T5"/>
                </a:cxn>
                <a:cxn ang="T119">
                  <a:pos x="T6" y="T7"/>
                </a:cxn>
                <a:cxn ang="T120">
                  <a:pos x="T8" y="T9"/>
                </a:cxn>
                <a:cxn ang="T121">
                  <a:pos x="T10" y="T11"/>
                </a:cxn>
                <a:cxn ang="T122">
                  <a:pos x="T12" y="T13"/>
                </a:cxn>
                <a:cxn ang="T123">
                  <a:pos x="T14" y="T15"/>
                </a:cxn>
                <a:cxn ang="T124">
                  <a:pos x="T16" y="T17"/>
                </a:cxn>
                <a:cxn ang="T125">
                  <a:pos x="T18" y="T19"/>
                </a:cxn>
                <a:cxn ang="T126">
                  <a:pos x="T20" y="T21"/>
                </a:cxn>
                <a:cxn ang="T127">
                  <a:pos x="T22" y="T23"/>
                </a:cxn>
                <a:cxn ang="T128">
                  <a:pos x="T24" y="T25"/>
                </a:cxn>
                <a:cxn ang="T129">
                  <a:pos x="T26" y="T27"/>
                </a:cxn>
                <a:cxn ang="T130">
                  <a:pos x="T28" y="T29"/>
                </a:cxn>
                <a:cxn ang="T131">
                  <a:pos x="T30" y="T31"/>
                </a:cxn>
                <a:cxn ang="T132">
                  <a:pos x="T32" y="T33"/>
                </a:cxn>
                <a:cxn ang="T133">
                  <a:pos x="T34" y="T35"/>
                </a:cxn>
                <a:cxn ang="T134">
                  <a:pos x="T36" y="T37"/>
                </a:cxn>
                <a:cxn ang="T135">
                  <a:pos x="T38" y="T39"/>
                </a:cxn>
                <a:cxn ang="T136">
                  <a:pos x="T40" y="T41"/>
                </a:cxn>
                <a:cxn ang="T137">
                  <a:pos x="T42" y="T43"/>
                </a:cxn>
                <a:cxn ang="T138">
                  <a:pos x="T44" y="T45"/>
                </a:cxn>
                <a:cxn ang="T139">
                  <a:pos x="T46" y="T47"/>
                </a:cxn>
                <a:cxn ang="T140">
                  <a:pos x="T48" y="T49"/>
                </a:cxn>
                <a:cxn ang="T141">
                  <a:pos x="T50" y="T51"/>
                </a:cxn>
                <a:cxn ang="T142">
                  <a:pos x="T52" y="T53"/>
                </a:cxn>
                <a:cxn ang="T143">
                  <a:pos x="T54" y="T55"/>
                </a:cxn>
                <a:cxn ang="T144">
                  <a:pos x="T56" y="T57"/>
                </a:cxn>
                <a:cxn ang="T145">
                  <a:pos x="T58" y="T59"/>
                </a:cxn>
                <a:cxn ang="T146">
                  <a:pos x="T60" y="T61"/>
                </a:cxn>
                <a:cxn ang="T147">
                  <a:pos x="T62" y="T63"/>
                </a:cxn>
                <a:cxn ang="T148">
                  <a:pos x="T64" y="T65"/>
                </a:cxn>
                <a:cxn ang="T149">
                  <a:pos x="T66" y="T67"/>
                </a:cxn>
                <a:cxn ang="T150">
                  <a:pos x="T68" y="T69"/>
                </a:cxn>
                <a:cxn ang="T151">
                  <a:pos x="T70" y="T71"/>
                </a:cxn>
                <a:cxn ang="T152">
                  <a:pos x="T72" y="T73"/>
                </a:cxn>
                <a:cxn ang="T153">
                  <a:pos x="T74" y="T75"/>
                </a:cxn>
                <a:cxn ang="T154">
                  <a:pos x="T76" y="T77"/>
                </a:cxn>
                <a:cxn ang="T155">
                  <a:pos x="T78" y="T79"/>
                </a:cxn>
                <a:cxn ang="T156">
                  <a:pos x="T80" y="T81"/>
                </a:cxn>
                <a:cxn ang="T157">
                  <a:pos x="T82" y="T83"/>
                </a:cxn>
                <a:cxn ang="T158">
                  <a:pos x="T84" y="T85"/>
                </a:cxn>
                <a:cxn ang="T159">
                  <a:pos x="T86" y="T87"/>
                </a:cxn>
                <a:cxn ang="T160">
                  <a:pos x="T88" y="T89"/>
                </a:cxn>
                <a:cxn ang="T161">
                  <a:pos x="T90" y="T91"/>
                </a:cxn>
                <a:cxn ang="T162">
                  <a:pos x="T92" y="T93"/>
                </a:cxn>
                <a:cxn ang="T163">
                  <a:pos x="T94" y="T95"/>
                </a:cxn>
                <a:cxn ang="T164">
                  <a:pos x="T96" y="T97"/>
                </a:cxn>
                <a:cxn ang="T165">
                  <a:pos x="T98" y="T99"/>
                </a:cxn>
                <a:cxn ang="T166">
                  <a:pos x="T100" y="T101"/>
                </a:cxn>
                <a:cxn ang="T167">
                  <a:pos x="T102" y="T103"/>
                </a:cxn>
                <a:cxn ang="T168">
                  <a:pos x="T104" y="T105"/>
                </a:cxn>
                <a:cxn ang="T169">
                  <a:pos x="T106" y="T107"/>
                </a:cxn>
                <a:cxn ang="T170">
                  <a:pos x="T108" y="T109"/>
                </a:cxn>
                <a:cxn ang="T171">
                  <a:pos x="T110" y="T111"/>
                </a:cxn>
                <a:cxn ang="T172">
                  <a:pos x="T112" y="T113"/>
                </a:cxn>
                <a:cxn ang="T173">
                  <a:pos x="T114" y="T115"/>
                </a:cxn>
              </a:cxnLst>
              <a:rect l="T174" t="T175" r="T176" b="T177"/>
              <a:pathLst>
                <a:path w="572" h="813">
                  <a:moveTo>
                    <a:pt x="479" y="118"/>
                  </a:moveTo>
                  <a:lnTo>
                    <a:pt x="477" y="119"/>
                  </a:lnTo>
                  <a:lnTo>
                    <a:pt x="470" y="125"/>
                  </a:lnTo>
                  <a:lnTo>
                    <a:pt x="466" y="131"/>
                  </a:lnTo>
                  <a:lnTo>
                    <a:pt x="460" y="137"/>
                  </a:lnTo>
                  <a:lnTo>
                    <a:pt x="456" y="144"/>
                  </a:lnTo>
                  <a:lnTo>
                    <a:pt x="451" y="152"/>
                  </a:lnTo>
                  <a:lnTo>
                    <a:pt x="441" y="171"/>
                  </a:lnTo>
                  <a:lnTo>
                    <a:pt x="435" y="194"/>
                  </a:lnTo>
                  <a:lnTo>
                    <a:pt x="432" y="207"/>
                  </a:lnTo>
                  <a:lnTo>
                    <a:pt x="432" y="215"/>
                  </a:lnTo>
                  <a:lnTo>
                    <a:pt x="432" y="222"/>
                  </a:lnTo>
                  <a:lnTo>
                    <a:pt x="432" y="230"/>
                  </a:lnTo>
                  <a:lnTo>
                    <a:pt x="432" y="237"/>
                  </a:lnTo>
                  <a:lnTo>
                    <a:pt x="433" y="245"/>
                  </a:lnTo>
                  <a:lnTo>
                    <a:pt x="435" y="254"/>
                  </a:lnTo>
                  <a:lnTo>
                    <a:pt x="437" y="262"/>
                  </a:lnTo>
                  <a:lnTo>
                    <a:pt x="437" y="270"/>
                  </a:lnTo>
                  <a:lnTo>
                    <a:pt x="439" y="279"/>
                  </a:lnTo>
                  <a:lnTo>
                    <a:pt x="441" y="287"/>
                  </a:lnTo>
                  <a:lnTo>
                    <a:pt x="445" y="294"/>
                  </a:lnTo>
                  <a:lnTo>
                    <a:pt x="445" y="302"/>
                  </a:lnTo>
                  <a:lnTo>
                    <a:pt x="449" y="310"/>
                  </a:lnTo>
                  <a:lnTo>
                    <a:pt x="451" y="315"/>
                  </a:lnTo>
                  <a:lnTo>
                    <a:pt x="452" y="323"/>
                  </a:lnTo>
                  <a:lnTo>
                    <a:pt x="454" y="330"/>
                  </a:lnTo>
                  <a:lnTo>
                    <a:pt x="458" y="344"/>
                  </a:lnTo>
                  <a:lnTo>
                    <a:pt x="460" y="349"/>
                  </a:lnTo>
                  <a:lnTo>
                    <a:pt x="462" y="357"/>
                  </a:lnTo>
                  <a:lnTo>
                    <a:pt x="464" y="368"/>
                  </a:lnTo>
                  <a:lnTo>
                    <a:pt x="468" y="380"/>
                  </a:lnTo>
                  <a:lnTo>
                    <a:pt x="470" y="393"/>
                  </a:lnTo>
                  <a:lnTo>
                    <a:pt x="472" y="405"/>
                  </a:lnTo>
                  <a:lnTo>
                    <a:pt x="472" y="416"/>
                  </a:lnTo>
                  <a:lnTo>
                    <a:pt x="470" y="437"/>
                  </a:lnTo>
                  <a:lnTo>
                    <a:pt x="462" y="458"/>
                  </a:lnTo>
                  <a:lnTo>
                    <a:pt x="456" y="469"/>
                  </a:lnTo>
                  <a:lnTo>
                    <a:pt x="452" y="479"/>
                  </a:lnTo>
                  <a:lnTo>
                    <a:pt x="449" y="483"/>
                  </a:lnTo>
                  <a:lnTo>
                    <a:pt x="447" y="486"/>
                  </a:lnTo>
                  <a:lnTo>
                    <a:pt x="441" y="496"/>
                  </a:lnTo>
                  <a:lnTo>
                    <a:pt x="435" y="503"/>
                  </a:lnTo>
                  <a:lnTo>
                    <a:pt x="430" y="509"/>
                  </a:lnTo>
                  <a:lnTo>
                    <a:pt x="424" y="517"/>
                  </a:lnTo>
                  <a:lnTo>
                    <a:pt x="418" y="521"/>
                  </a:lnTo>
                  <a:lnTo>
                    <a:pt x="413" y="526"/>
                  </a:lnTo>
                  <a:lnTo>
                    <a:pt x="409" y="530"/>
                  </a:lnTo>
                  <a:lnTo>
                    <a:pt x="401" y="538"/>
                  </a:lnTo>
                  <a:lnTo>
                    <a:pt x="394" y="541"/>
                  </a:lnTo>
                  <a:lnTo>
                    <a:pt x="394" y="538"/>
                  </a:lnTo>
                  <a:lnTo>
                    <a:pt x="394" y="528"/>
                  </a:lnTo>
                  <a:lnTo>
                    <a:pt x="394" y="522"/>
                  </a:lnTo>
                  <a:lnTo>
                    <a:pt x="394" y="515"/>
                  </a:lnTo>
                  <a:lnTo>
                    <a:pt x="395" y="507"/>
                  </a:lnTo>
                  <a:lnTo>
                    <a:pt x="394" y="500"/>
                  </a:lnTo>
                  <a:lnTo>
                    <a:pt x="394" y="490"/>
                  </a:lnTo>
                  <a:lnTo>
                    <a:pt x="392" y="481"/>
                  </a:lnTo>
                  <a:lnTo>
                    <a:pt x="392" y="473"/>
                  </a:lnTo>
                  <a:lnTo>
                    <a:pt x="390" y="465"/>
                  </a:lnTo>
                  <a:lnTo>
                    <a:pt x="388" y="458"/>
                  </a:lnTo>
                  <a:lnTo>
                    <a:pt x="384" y="450"/>
                  </a:lnTo>
                  <a:lnTo>
                    <a:pt x="375" y="441"/>
                  </a:lnTo>
                  <a:lnTo>
                    <a:pt x="365" y="437"/>
                  </a:lnTo>
                  <a:lnTo>
                    <a:pt x="356" y="439"/>
                  </a:lnTo>
                  <a:lnTo>
                    <a:pt x="346" y="445"/>
                  </a:lnTo>
                  <a:lnTo>
                    <a:pt x="338" y="454"/>
                  </a:lnTo>
                  <a:lnTo>
                    <a:pt x="333" y="467"/>
                  </a:lnTo>
                  <a:lnTo>
                    <a:pt x="327" y="481"/>
                  </a:lnTo>
                  <a:lnTo>
                    <a:pt x="327" y="496"/>
                  </a:lnTo>
                  <a:lnTo>
                    <a:pt x="327" y="503"/>
                  </a:lnTo>
                  <a:lnTo>
                    <a:pt x="329" y="511"/>
                  </a:lnTo>
                  <a:lnTo>
                    <a:pt x="331" y="521"/>
                  </a:lnTo>
                  <a:lnTo>
                    <a:pt x="333" y="528"/>
                  </a:lnTo>
                  <a:lnTo>
                    <a:pt x="337" y="540"/>
                  </a:lnTo>
                  <a:lnTo>
                    <a:pt x="340" y="551"/>
                  </a:lnTo>
                  <a:lnTo>
                    <a:pt x="342" y="562"/>
                  </a:lnTo>
                  <a:lnTo>
                    <a:pt x="346" y="576"/>
                  </a:lnTo>
                  <a:lnTo>
                    <a:pt x="348" y="587"/>
                  </a:lnTo>
                  <a:lnTo>
                    <a:pt x="352" y="598"/>
                  </a:lnTo>
                  <a:lnTo>
                    <a:pt x="352" y="612"/>
                  </a:lnTo>
                  <a:lnTo>
                    <a:pt x="352" y="623"/>
                  </a:lnTo>
                  <a:lnTo>
                    <a:pt x="348" y="642"/>
                  </a:lnTo>
                  <a:lnTo>
                    <a:pt x="344" y="650"/>
                  </a:lnTo>
                  <a:lnTo>
                    <a:pt x="342" y="654"/>
                  </a:lnTo>
                  <a:lnTo>
                    <a:pt x="338" y="657"/>
                  </a:lnTo>
                  <a:lnTo>
                    <a:pt x="331" y="661"/>
                  </a:lnTo>
                  <a:lnTo>
                    <a:pt x="321" y="665"/>
                  </a:lnTo>
                  <a:lnTo>
                    <a:pt x="302" y="663"/>
                  </a:lnTo>
                  <a:lnTo>
                    <a:pt x="291" y="650"/>
                  </a:lnTo>
                  <a:lnTo>
                    <a:pt x="285" y="640"/>
                  </a:lnTo>
                  <a:lnTo>
                    <a:pt x="281" y="629"/>
                  </a:lnTo>
                  <a:lnTo>
                    <a:pt x="279" y="617"/>
                  </a:lnTo>
                  <a:lnTo>
                    <a:pt x="278" y="606"/>
                  </a:lnTo>
                  <a:lnTo>
                    <a:pt x="276" y="595"/>
                  </a:lnTo>
                  <a:lnTo>
                    <a:pt x="272" y="581"/>
                  </a:lnTo>
                  <a:lnTo>
                    <a:pt x="270" y="572"/>
                  </a:lnTo>
                  <a:lnTo>
                    <a:pt x="268" y="562"/>
                  </a:lnTo>
                  <a:lnTo>
                    <a:pt x="260" y="547"/>
                  </a:lnTo>
                  <a:lnTo>
                    <a:pt x="251" y="543"/>
                  </a:lnTo>
                  <a:lnTo>
                    <a:pt x="245" y="547"/>
                  </a:lnTo>
                  <a:lnTo>
                    <a:pt x="241" y="557"/>
                  </a:lnTo>
                  <a:lnTo>
                    <a:pt x="240" y="570"/>
                  </a:lnTo>
                  <a:lnTo>
                    <a:pt x="240" y="579"/>
                  </a:lnTo>
                  <a:lnTo>
                    <a:pt x="240" y="589"/>
                  </a:lnTo>
                  <a:lnTo>
                    <a:pt x="240" y="598"/>
                  </a:lnTo>
                  <a:lnTo>
                    <a:pt x="241" y="608"/>
                  </a:lnTo>
                  <a:lnTo>
                    <a:pt x="241" y="619"/>
                  </a:lnTo>
                  <a:lnTo>
                    <a:pt x="241" y="631"/>
                  </a:lnTo>
                  <a:lnTo>
                    <a:pt x="243" y="636"/>
                  </a:lnTo>
                  <a:lnTo>
                    <a:pt x="243" y="644"/>
                  </a:lnTo>
                  <a:lnTo>
                    <a:pt x="243" y="650"/>
                  </a:lnTo>
                  <a:lnTo>
                    <a:pt x="243" y="655"/>
                  </a:lnTo>
                  <a:lnTo>
                    <a:pt x="245" y="661"/>
                  </a:lnTo>
                  <a:lnTo>
                    <a:pt x="245" y="667"/>
                  </a:lnTo>
                  <a:lnTo>
                    <a:pt x="245" y="675"/>
                  </a:lnTo>
                  <a:lnTo>
                    <a:pt x="245" y="680"/>
                  </a:lnTo>
                  <a:lnTo>
                    <a:pt x="247" y="692"/>
                  </a:lnTo>
                  <a:lnTo>
                    <a:pt x="247" y="699"/>
                  </a:lnTo>
                  <a:lnTo>
                    <a:pt x="247" y="705"/>
                  </a:lnTo>
                  <a:lnTo>
                    <a:pt x="247" y="711"/>
                  </a:lnTo>
                  <a:lnTo>
                    <a:pt x="247" y="716"/>
                  </a:lnTo>
                  <a:lnTo>
                    <a:pt x="247" y="728"/>
                  </a:lnTo>
                  <a:lnTo>
                    <a:pt x="247" y="739"/>
                  </a:lnTo>
                  <a:lnTo>
                    <a:pt x="247" y="751"/>
                  </a:lnTo>
                  <a:lnTo>
                    <a:pt x="245" y="770"/>
                  </a:lnTo>
                  <a:lnTo>
                    <a:pt x="241" y="785"/>
                  </a:lnTo>
                  <a:lnTo>
                    <a:pt x="236" y="798"/>
                  </a:lnTo>
                  <a:lnTo>
                    <a:pt x="228" y="806"/>
                  </a:lnTo>
                  <a:lnTo>
                    <a:pt x="217" y="806"/>
                  </a:lnTo>
                  <a:lnTo>
                    <a:pt x="198" y="798"/>
                  </a:lnTo>
                  <a:lnTo>
                    <a:pt x="184" y="781"/>
                  </a:lnTo>
                  <a:lnTo>
                    <a:pt x="183" y="770"/>
                  </a:lnTo>
                  <a:lnTo>
                    <a:pt x="179" y="756"/>
                  </a:lnTo>
                  <a:lnTo>
                    <a:pt x="179" y="743"/>
                  </a:lnTo>
                  <a:lnTo>
                    <a:pt x="179" y="735"/>
                  </a:lnTo>
                  <a:lnTo>
                    <a:pt x="179" y="728"/>
                  </a:lnTo>
                  <a:lnTo>
                    <a:pt x="179" y="720"/>
                  </a:lnTo>
                  <a:lnTo>
                    <a:pt x="179" y="713"/>
                  </a:lnTo>
                  <a:lnTo>
                    <a:pt x="179" y="705"/>
                  </a:lnTo>
                  <a:lnTo>
                    <a:pt x="181" y="697"/>
                  </a:lnTo>
                  <a:lnTo>
                    <a:pt x="183" y="669"/>
                  </a:lnTo>
                  <a:lnTo>
                    <a:pt x="183" y="663"/>
                  </a:lnTo>
                  <a:lnTo>
                    <a:pt x="183" y="657"/>
                  </a:lnTo>
                  <a:lnTo>
                    <a:pt x="184" y="652"/>
                  </a:lnTo>
                  <a:lnTo>
                    <a:pt x="184" y="646"/>
                  </a:lnTo>
                  <a:lnTo>
                    <a:pt x="183" y="635"/>
                  </a:lnTo>
                  <a:lnTo>
                    <a:pt x="183" y="627"/>
                  </a:lnTo>
                  <a:lnTo>
                    <a:pt x="179" y="625"/>
                  </a:lnTo>
                  <a:lnTo>
                    <a:pt x="177" y="629"/>
                  </a:lnTo>
                  <a:lnTo>
                    <a:pt x="175" y="638"/>
                  </a:lnTo>
                  <a:lnTo>
                    <a:pt x="169" y="665"/>
                  </a:lnTo>
                  <a:lnTo>
                    <a:pt x="164" y="699"/>
                  </a:lnTo>
                  <a:lnTo>
                    <a:pt x="154" y="735"/>
                  </a:lnTo>
                  <a:lnTo>
                    <a:pt x="144" y="770"/>
                  </a:lnTo>
                  <a:lnTo>
                    <a:pt x="137" y="783"/>
                  </a:lnTo>
                  <a:lnTo>
                    <a:pt x="129" y="796"/>
                  </a:lnTo>
                  <a:lnTo>
                    <a:pt x="125" y="800"/>
                  </a:lnTo>
                  <a:lnTo>
                    <a:pt x="120" y="804"/>
                  </a:lnTo>
                  <a:lnTo>
                    <a:pt x="110" y="809"/>
                  </a:lnTo>
                  <a:lnTo>
                    <a:pt x="101" y="811"/>
                  </a:lnTo>
                  <a:lnTo>
                    <a:pt x="93" y="813"/>
                  </a:lnTo>
                  <a:lnTo>
                    <a:pt x="78" y="813"/>
                  </a:lnTo>
                  <a:lnTo>
                    <a:pt x="59" y="804"/>
                  </a:lnTo>
                  <a:lnTo>
                    <a:pt x="53" y="796"/>
                  </a:lnTo>
                  <a:lnTo>
                    <a:pt x="53" y="785"/>
                  </a:lnTo>
                  <a:lnTo>
                    <a:pt x="55" y="775"/>
                  </a:lnTo>
                  <a:lnTo>
                    <a:pt x="59" y="764"/>
                  </a:lnTo>
                  <a:lnTo>
                    <a:pt x="63" y="758"/>
                  </a:lnTo>
                  <a:lnTo>
                    <a:pt x="67" y="754"/>
                  </a:lnTo>
                  <a:lnTo>
                    <a:pt x="74" y="743"/>
                  </a:lnTo>
                  <a:lnTo>
                    <a:pt x="78" y="739"/>
                  </a:lnTo>
                  <a:lnTo>
                    <a:pt x="82" y="733"/>
                  </a:lnTo>
                  <a:lnTo>
                    <a:pt x="87" y="726"/>
                  </a:lnTo>
                  <a:lnTo>
                    <a:pt x="93" y="713"/>
                  </a:lnTo>
                  <a:lnTo>
                    <a:pt x="91" y="709"/>
                  </a:lnTo>
                  <a:lnTo>
                    <a:pt x="86" y="707"/>
                  </a:lnTo>
                  <a:lnTo>
                    <a:pt x="61" y="703"/>
                  </a:lnTo>
                  <a:lnTo>
                    <a:pt x="29" y="695"/>
                  </a:lnTo>
                  <a:lnTo>
                    <a:pt x="10" y="684"/>
                  </a:lnTo>
                  <a:lnTo>
                    <a:pt x="8" y="680"/>
                  </a:lnTo>
                  <a:lnTo>
                    <a:pt x="10" y="676"/>
                  </a:lnTo>
                  <a:lnTo>
                    <a:pt x="11" y="671"/>
                  </a:lnTo>
                  <a:lnTo>
                    <a:pt x="17" y="665"/>
                  </a:lnTo>
                  <a:lnTo>
                    <a:pt x="25" y="661"/>
                  </a:lnTo>
                  <a:lnTo>
                    <a:pt x="34" y="657"/>
                  </a:lnTo>
                  <a:lnTo>
                    <a:pt x="42" y="654"/>
                  </a:lnTo>
                  <a:lnTo>
                    <a:pt x="51" y="652"/>
                  </a:lnTo>
                  <a:lnTo>
                    <a:pt x="68" y="646"/>
                  </a:lnTo>
                  <a:lnTo>
                    <a:pt x="86" y="642"/>
                  </a:lnTo>
                  <a:lnTo>
                    <a:pt x="103" y="638"/>
                  </a:lnTo>
                  <a:lnTo>
                    <a:pt x="114" y="633"/>
                  </a:lnTo>
                  <a:lnTo>
                    <a:pt x="122" y="625"/>
                  </a:lnTo>
                  <a:lnTo>
                    <a:pt x="124" y="614"/>
                  </a:lnTo>
                  <a:lnTo>
                    <a:pt x="122" y="610"/>
                  </a:lnTo>
                  <a:lnTo>
                    <a:pt x="118" y="604"/>
                  </a:lnTo>
                  <a:lnTo>
                    <a:pt x="101" y="595"/>
                  </a:lnTo>
                  <a:lnTo>
                    <a:pt x="55" y="581"/>
                  </a:lnTo>
                  <a:lnTo>
                    <a:pt x="13" y="566"/>
                  </a:lnTo>
                  <a:lnTo>
                    <a:pt x="4" y="555"/>
                  </a:lnTo>
                  <a:lnTo>
                    <a:pt x="2" y="549"/>
                  </a:lnTo>
                  <a:lnTo>
                    <a:pt x="4" y="543"/>
                  </a:lnTo>
                  <a:lnTo>
                    <a:pt x="10" y="538"/>
                  </a:lnTo>
                  <a:lnTo>
                    <a:pt x="15" y="532"/>
                  </a:lnTo>
                  <a:lnTo>
                    <a:pt x="23" y="528"/>
                  </a:lnTo>
                  <a:lnTo>
                    <a:pt x="30" y="526"/>
                  </a:lnTo>
                  <a:lnTo>
                    <a:pt x="49" y="522"/>
                  </a:lnTo>
                  <a:lnTo>
                    <a:pt x="70" y="522"/>
                  </a:lnTo>
                  <a:lnTo>
                    <a:pt x="93" y="521"/>
                  </a:lnTo>
                  <a:lnTo>
                    <a:pt x="114" y="521"/>
                  </a:lnTo>
                  <a:lnTo>
                    <a:pt x="146" y="509"/>
                  </a:lnTo>
                  <a:lnTo>
                    <a:pt x="158" y="500"/>
                  </a:lnTo>
                  <a:lnTo>
                    <a:pt x="164" y="490"/>
                  </a:lnTo>
                  <a:lnTo>
                    <a:pt x="167" y="481"/>
                  </a:lnTo>
                  <a:lnTo>
                    <a:pt x="167" y="477"/>
                  </a:lnTo>
                  <a:lnTo>
                    <a:pt x="165" y="471"/>
                  </a:lnTo>
                  <a:lnTo>
                    <a:pt x="160" y="464"/>
                  </a:lnTo>
                  <a:lnTo>
                    <a:pt x="152" y="458"/>
                  </a:lnTo>
                  <a:lnTo>
                    <a:pt x="124" y="450"/>
                  </a:lnTo>
                  <a:lnTo>
                    <a:pt x="93" y="454"/>
                  </a:lnTo>
                  <a:lnTo>
                    <a:pt x="80" y="458"/>
                  </a:lnTo>
                  <a:lnTo>
                    <a:pt x="68" y="462"/>
                  </a:lnTo>
                  <a:lnTo>
                    <a:pt x="57" y="465"/>
                  </a:lnTo>
                  <a:lnTo>
                    <a:pt x="44" y="465"/>
                  </a:lnTo>
                  <a:lnTo>
                    <a:pt x="17" y="462"/>
                  </a:lnTo>
                  <a:lnTo>
                    <a:pt x="4" y="452"/>
                  </a:lnTo>
                  <a:lnTo>
                    <a:pt x="0" y="439"/>
                  </a:lnTo>
                  <a:lnTo>
                    <a:pt x="0" y="424"/>
                  </a:lnTo>
                  <a:lnTo>
                    <a:pt x="4" y="405"/>
                  </a:lnTo>
                  <a:lnTo>
                    <a:pt x="8" y="397"/>
                  </a:lnTo>
                  <a:lnTo>
                    <a:pt x="13" y="387"/>
                  </a:lnTo>
                  <a:lnTo>
                    <a:pt x="19" y="382"/>
                  </a:lnTo>
                  <a:lnTo>
                    <a:pt x="27" y="374"/>
                  </a:lnTo>
                  <a:lnTo>
                    <a:pt x="32" y="368"/>
                  </a:lnTo>
                  <a:lnTo>
                    <a:pt x="42" y="365"/>
                  </a:lnTo>
                  <a:lnTo>
                    <a:pt x="51" y="361"/>
                  </a:lnTo>
                  <a:lnTo>
                    <a:pt x="61" y="361"/>
                  </a:lnTo>
                  <a:lnTo>
                    <a:pt x="82" y="361"/>
                  </a:lnTo>
                  <a:lnTo>
                    <a:pt x="106" y="365"/>
                  </a:lnTo>
                  <a:lnTo>
                    <a:pt x="158" y="374"/>
                  </a:lnTo>
                  <a:lnTo>
                    <a:pt x="202" y="376"/>
                  </a:lnTo>
                  <a:lnTo>
                    <a:pt x="215" y="372"/>
                  </a:lnTo>
                  <a:lnTo>
                    <a:pt x="222" y="363"/>
                  </a:lnTo>
                  <a:lnTo>
                    <a:pt x="222" y="357"/>
                  </a:lnTo>
                  <a:lnTo>
                    <a:pt x="221" y="353"/>
                  </a:lnTo>
                  <a:lnTo>
                    <a:pt x="209" y="348"/>
                  </a:lnTo>
                  <a:lnTo>
                    <a:pt x="169" y="344"/>
                  </a:lnTo>
                  <a:lnTo>
                    <a:pt x="146" y="342"/>
                  </a:lnTo>
                  <a:lnTo>
                    <a:pt x="127" y="338"/>
                  </a:lnTo>
                  <a:lnTo>
                    <a:pt x="112" y="330"/>
                  </a:lnTo>
                  <a:lnTo>
                    <a:pt x="105" y="319"/>
                  </a:lnTo>
                  <a:lnTo>
                    <a:pt x="105" y="311"/>
                  </a:lnTo>
                  <a:lnTo>
                    <a:pt x="108" y="302"/>
                  </a:lnTo>
                  <a:lnTo>
                    <a:pt x="114" y="289"/>
                  </a:lnTo>
                  <a:lnTo>
                    <a:pt x="116" y="285"/>
                  </a:lnTo>
                  <a:lnTo>
                    <a:pt x="120" y="277"/>
                  </a:lnTo>
                  <a:lnTo>
                    <a:pt x="125" y="272"/>
                  </a:lnTo>
                  <a:lnTo>
                    <a:pt x="129" y="264"/>
                  </a:lnTo>
                  <a:lnTo>
                    <a:pt x="135" y="258"/>
                  </a:lnTo>
                  <a:lnTo>
                    <a:pt x="141" y="251"/>
                  </a:lnTo>
                  <a:lnTo>
                    <a:pt x="144" y="243"/>
                  </a:lnTo>
                  <a:lnTo>
                    <a:pt x="152" y="237"/>
                  </a:lnTo>
                  <a:lnTo>
                    <a:pt x="158" y="230"/>
                  </a:lnTo>
                  <a:lnTo>
                    <a:pt x="165" y="224"/>
                  </a:lnTo>
                  <a:lnTo>
                    <a:pt x="171" y="216"/>
                  </a:lnTo>
                  <a:lnTo>
                    <a:pt x="179" y="211"/>
                  </a:lnTo>
                  <a:lnTo>
                    <a:pt x="186" y="205"/>
                  </a:lnTo>
                  <a:lnTo>
                    <a:pt x="194" y="199"/>
                  </a:lnTo>
                  <a:lnTo>
                    <a:pt x="202" y="194"/>
                  </a:lnTo>
                  <a:lnTo>
                    <a:pt x="209" y="188"/>
                  </a:lnTo>
                  <a:lnTo>
                    <a:pt x="217" y="184"/>
                  </a:lnTo>
                  <a:lnTo>
                    <a:pt x="224" y="178"/>
                  </a:lnTo>
                  <a:lnTo>
                    <a:pt x="232" y="175"/>
                  </a:lnTo>
                  <a:lnTo>
                    <a:pt x="240" y="173"/>
                  </a:lnTo>
                  <a:lnTo>
                    <a:pt x="255" y="167"/>
                  </a:lnTo>
                  <a:lnTo>
                    <a:pt x="268" y="165"/>
                  </a:lnTo>
                  <a:lnTo>
                    <a:pt x="281" y="165"/>
                  </a:lnTo>
                  <a:lnTo>
                    <a:pt x="308" y="167"/>
                  </a:lnTo>
                  <a:lnTo>
                    <a:pt x="331" y="163"/>
                  </a:lnTo>
                  <a:lnTo>
                    <a:pt x="352" y="156"/>
                  </a:lnTo>
                  <a:lnTo>
                    <a:pt x="359" y="152"/>
                  </a:lnTo>
                  <a:lnTo>
                    <a:pt x="369" y="146"/>
                  </a:lnTo>
                  <a:lnTo>
                    <a:pt x="376" y="140"/>
                  </a:lnTo>
                  <a:lnTo>
                    <a:pt x="382" y="135"/>
                  </a:lnTo>
                  <a:lnTo>
                    <a:pt x="394" y="127"/>
                  </a:lnTo>
                  <a:lnTo>
                    <a:pt x="399" y="119"/>
                  </a:lnTo>
                  <a:lnTo>
                    <a:pt x="401" y="118"/>
                  </a:lnTo>
                  <a:lnTo>
                    <a:pt x="337" y="237"/>
                  </a:lnTo>
                  <a:lnTo>
                    <a:pt x="152" y="296"/>
                  </a:lnTo>
                  <a:lnTo>
                    <a:pt x="318" y="275"/>
                  </a:lnTo>
                  <a:lnTo>
                    <a:pt x="238" y="416"/>
                  </a:lnTo>
                  <a:lnTo>
                    <a:pt x="53" y="406"/>
                  </a:lnTo>
                  <a:lnTo>
                    <a:pt x="224" y="446"/>
                  </a:lnTo>
                  <a:lnTo>
                    <a:pt x="175" y="541"/>
                  </a:lnTo>
                  <a:lnTo>
                    <a:pt x="42" y="549"/>
                  </a:lnTo>
                  <a:lnTo>
                    <a:pt x="162" y="568"/>
                  </a:lnTo>
                  <a:lnTo>
                    <a:pt x="127" y="648"/>
                  </a:lnTo>
                  <a:lnTo>
                    <a:pt x="53" y="676"/>
                  </a:lnTo>
                  <a:lnTo>
                    <a:pt x="127" y="673"/>
                  </a:lnTo>
                  <a:lnTo>
                    <a:pt x="97" y="787"/>
                  </a:lnTo>
                  <a:lnTo>
                    <a:pt x="150" y="646"/>
                  </a:lnTo>
                  <a:lnTo>
                    <a:pt x="200" y="543"/>
                  </a:lnTo>
                  <a:lnTo>
                    <a:pt x="209" y="764"/>
                  </a:lnTo>
                  <a:lnTo>
                    <a:pt x="222" y="507"/>
                  </a:lnTo>
                  <a:lnTo>
                    <a:pt x="266" y="431"/>
                  </a:lnTo>
                  <a:lnTo>
                    <a:pt x="314" y="627"/>
                  </a:lnTo>
                  <a:lnTo>
                    <a:pt x="289" y="399"/>
                  </a:lnTo>
                  <a:lnTo>
                    <a:pt x="350" y="285"/>
                  </a:lnTo>
                  <a:lnTo>
                    <a:pt x="424" y="437"/>
                  </a:lnTo>
                  <a:lnTo>
                    <a:pt x="367" y="251"/>
                  </a:lnTo>
                  <a:lnTo>
                    <a:pt x="375" y="235"/>
                  </a:lnTo>
                  <a:lnTo>
                    <a:pt x="380" y="218"/>
                  </a:lnTo>
                  <a:lnTo>
                    <a:pt x="390" y="197"/>
                  </a:lnTo>
                  <a:lnTo>
                    <a:pt x="399" y="175"/>
                  </a:lnTo>
                  <a:lnTo>
                    <a:pt x="411" y="152"/>
                  </a:lnTo>
                  <a:lnTo>
                    <a:pt x="414" y="146"/>
                  </a:lnTo>
                  <a:lnTo>
                    <a:pt x="416" y="142"/>
                  </a:lnTo>
                  <a:lnTo>
                    <a:pt x="418" y="137"/>
                  </a:lnTo>
                  <a:lnTo>
                    <a:pt x="422" y="131"/>
                  </a:lnTo>
                  <a:lnTo>
                    <a:pt x="424" y="127"/>
                  </a:lnTo>
                  <a:lnTo>
                    <a:pt x="428" y="123"/>
                  </a:lnTo>
                  <a:lnTo>
                    <a:pt x="432" y="116"/>
                  </a:lnTo>
                  <a:lnTo>
                    <a:pt x="439" y="108"/>
                  </a:lnTo>
                  <a:lnTo>
                    <a:pt x="443" y="104"/>
                  </a:lnTo>
                  <a:lnTo>
                    <a:pt x="447" y="99"/>
                  </a:lnTo>
                  <a:lnTo>
                    <a:pt x="451" y="95"/>
                  </a:lnTo>
                  <a:lnTo>
                    <a:pt x="456" y="91"/>
                  </a:lnTo>
                  <a:lnTo>
                    <a:pt x="460" y="85"/>
                  </a:lnTo>
                  <a:lnTo>
                    <a:pt x="466" y="81"/>
                  </a:lnTo>
                  <a:lnTo>
                    <a:pt x="472" y="76"/>
                  </a:lnTo>
                  <a:lnTo>
                    <a:pt x="477" y="72"/>
                  </a:lnTo>
                  <a:lnTo>
                    <a:pt x="483" y="66"/>
                  </a:lnTo>
                  <a:lnTo>
                    <a:pt x="489" y="62"/>
                  </a:lnTo>
                  <a:lnTo>
                    <a:pt x="494" y="57"/>
                  </a:lnTo>
                  <a:lnTo>
                    <a:pt x="502" y="53"/>
                  </a:lnTo>
                  <a:lnTo>
                    <a:pt x="508" y="47"/>
                  </a:lnTo>
                  <a:lnTo>
                    <a:pt x="513" y="43"/>
                  </a:lnTo>
                  <a:lnTo>
                    <a:pt x="525" y="34"/>
                  </a:lnTo>
                  <a:lnTo>
                    <a:pt x="530" y="30"/>
                  </a:lnTo>
                  <a:lnTo>
                    <a:pt x="536" y="26"/>
                  </a:lnTo>
                  <a:lnTo>
                    <a:pt x="546" y="19"/>
                  </a:lnTo>
                  <a:lnTo>
                    <a:pt x="555" y="13"/>
                  </a:lnTo>
                  <a:lnTo>
                    <a:pt x="563" y="7"/>
                  </a:lnTo>
                  <a:lnTo>
                    <a:pt x="568" y="4"/>
                  </a:lnTo>
                  <a:lnTo>
                    <a:pt x="572" y="0"/>
                  </a:lnTo>
                  <a:lnTo>
                    <a:pt x="542" y="114"/>
                  </a:lnTo>
                  <a:lnTo>
                    <a:pt x="534" y="110"/>
                  </a:lnTo>
                  <a:lnTo>
                    <a:pt x="510" y="110"/>
                  </a:lnTo>
                  <a:lnTo>
                    <a:pt x="479" y="118"/>
                  </a:lnTo>
                  <a:close/>
                </a:path>
              </a:pathLst>
            </a:custGeom>
            <a:solidFill>
              <a:srgbClr val="FF66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386" name="Freeform 18">
              <a:extLst>
                <a:ext uri="{FF2B5EF4-FFF2-40B4-BE49-F238E27FC236}">
                  <a16:creationId xmlns:a16="http://schemas.microsoft.com/office/drawing/2014/main" id="{2361EA73-313C-41FD-84AE-B286CA15578D}"/>
                </a:ext>
              </a:extLst>
            </p:cNvPr>
            <p:cNvSpPr>
              <a:spLocks/>
            </p:cNvSpPr>
            <p:nvPr/>
          </p:nvSpPr>
          <p:spPr bwMode="auto">
            <a:xfrm>
              <a:off x="240" y="480"/>
              <a:ext cx="432" cy="2064"/>
            </a:xfrm>
            <a:custGeom>
              <a:avLst/>
              <a:gdLst>
                <a:gd name="T0" fmla="*/ 344 w 884"/>
                <a:gd name="T1" fmla="*/ 384 h 1781"/>
                <a:gd name="T2" fmla="*/ 342 w 884"/>
                <a:gd name="T3" fmla="*/ 566 h 1781"/>
                <a:gd name="T4" fmla="*/ 360 w 884"/>
                <a:gd name="T5" fmla="*/ 668 h 1781"/>
                <a:gd name="T6" fmla="*/ 383 w 884"/>
                <a:gd name="T7" fmla="*/ 760 h 1781"/>
                <a:gd name="T8" fmla="*/ 410 w 884"/>
                <a:gd name="T9" fmla="*/ 863 h 1781"/>
                <a:gd name="T10" fmla="*/ 431 w 884"/>
                <a:gd name="T11" fmla="*/ 1059 h 1781"/>
                <a:gd name="T12" fmla="*/ 418 w 884"/>
                <a:gd name="T13" fmla="*/ 1172 h 1781"/>
                <a:gd name="T14" fmla="*/ 396 w 884"/>
                <a:gd name="T15" fmla="*/ 1267 h 1781"/>
                <a:gd name="T16" fmla="*/ 383 w 884"/>
                <a:gd name="T17" fmla="*/ 1205 h 1781"/>
                <a:gd name="T18" fmla="*/ 362 w 884"/>
                <a:gd name="T19" fmla="*/ 1103 h 1781"/>
                <a:gd name="T20" fmla="*/ 318 w 884"/>
                <a:gd name="T21" fmla="*/ 1125 h 1781"/>
                <a:gd name="T22" fmla="*/ 327 w 884"/>
                <a:gd name="T23" fmla="*/ 1274 h 1781"/>
                <a:gd name="T24" fmla="*/ 361 w 884"/>
                <a:gd name="T25" fmla="*/ 1408 h 1781"/>
                <a:gd name="T26" fmla="*/ 373 w 884"/>
                <a:gd name="T27" fmla="*/ 1555 h 1781"/>
                <a:gd name="T28" fmla="*/ 318 w 884"/>
                <a:gd name="T29" fmla="*/ 1562 h 1781"/>
                <a:gd name="T30" fmla="*/ 286 w 884"/>
                <a:gd name="T31" fmla="*/ 1423 h 1781"/>
                <a:gd name="T32" fmla="*/ 258 w 884"/>
                <a:gd name="T33" fmla="*/ 1438 h 1781"/>
                <a:gd name="T34" fmla="*/ 276 w 884"/>
                <a:gd name="T35" fmla="*/ 1568 h 1781"/>
                <a:gd name="T36" fmla="*/ 288 w 884"/>
                <a:gd name="T37" fmla="*/ 1646 h 1781"/>
                <a:gd name="T38" fmla="*/ 301 w 884"/>
                <a:gd name="T39" fmla="*/ 1736 h 1781"/>
                <a:gd name="T40" fmla="*/ 315 w 884"/>
                <a:gd name="T41" fmla="*/ 1901 h 1781"/>
                <a:gd name="T42" fmla="*/ 256 w 884"/>
                <a:gd name="T43" fmla="*/ 1903 h 1781"/>
                <a:gd name="T44" fmla="*/ 239 w 884"/>
                <a:gd name="T45" fmla="*/ 1782 h 1781"/>
                <a:gd name="T46" fmla="*/ 228 w 884"/>
                <a:gd name="T47" fmla="*/ 1646 h 1781"/>
                <a:gd name="T48" fmla="*/ 216 w 884"/>
                <a:gd name="T49" fmla="*/ 1626 h 1781"/>
                <a:gd name="T50" fmla="*/ 216 w 884"/>
                <a:gd name="T51" fmla="*/ 1991 h 1781"/>
                <a:gd name="T52" fmla="*/ 173 w 884"/>
                <a:gd name="T53" fmla="*/ 2064 h 1781"/>
                <a:gd name="T54" fmla="*/ 146 w 884"/>
                <a:gd name="T55" fmla="*/ 1954 h 1781"/>
                <a:gd name="T56" fmla="*/ 162 w 884"/>
                <a:gd name="T57" fmla="*/ 1835 h 1781"/>
                <a:gd name="T58" fmla="*/ 75 w 884"/>
                <a:gd name="T59" fmla="*/ 1817 h 1781"/>
                <a:gd name="T60" fmla="*/ 99 w 884"/>
                <a:gd name="T61" fmla="*/ 1741 h 1781"/>
                <a:gd name="T62" fmla="*/ 164 w 884"/>
                <a:gd name="T63" fmla="*/ 1628 h 1781"/>
                <a:gd name="T64" fmla="*/ 51 w 884"/>
                <a:gd name="T65" fmla="*/ 1568 h 1781"/>
                <a:gd name="T66" fmla="*/ 48 w 884"/>
                <a:gd name="T67" fmla="*/ 1482 h 1781"/>
                <a:gd name="T68" fmla="*/ 158 w 884"/>
                <a:gd name="T69" fmla="*/ 1364 h 1781"/>
                <a:gd name="T70" fmla="*/ 158 w 884"/>
                <a:gd name="T71" fmla="*/ 1257 h 1781"/>
                <a:gd name="T72" fmla="*/ 63 w 884"/>
                <a:gd name="T73" fmla="*/ 1323 h 1781"/>
                <a:gd name="T74" fmla="*/ 0 w 884"/>
                <a:gd name="T75" fmla="*/ 1227 h 1781"/>
                <a:gd name="T76" fmla="*/ 24 w 884"/>
                <a:gd name="T77" fmla="*/ 1115 h 1781"/>
                <a:gd name="T78" fmla="*/ 173 w 884"/>
                <a:gd name="T79" fmla="*/ 1044 h 1781"/>
                <a:gd name="T80" fmla="*/ 133 w 884"/>
                <a:gd name="T81" fmla="*/ 991 h 1781"/>
                <a:gd name="T82" fmla="*/ 67 w 884"/>
                <a:gd name="T83" fmla="*/ 939 h 1781"/>
                <a:gd name="T84" fmla="*/ 81 w 884"/>
                <a:gd name="T85" fmla="*/ 826 h 1781"/>
                <a:gd name="T86" fmla="*/ 104 w 884"/>
                <a:gd name="T87" fmla="*/ 716 h 1781"/>
                <a:gd name="T88" fmla="*/ 135 w 884"/>
                <a:gd name="T89" fmla="*/ 617 h 1781"/>
                <a:gd name="T90" fmla="*/ 191 w 884"/>
                <a:gd name="T91" fmla="*/ 538 h 1781"/>
                <a:gd name="T92" fmla="*/ 270 w 884"/>
                <a:gd name="T93" fmla="*/ 425 h 1781"/>
                <a:gd name="T94" fmla="*/ 106 w 884"/>
                <a:gd name="T95" fmla="*/ 900 h 1781"/>
                <a:gd name="T96" fmla="*/ 72 w 884"/>
                <a:gd name="T97" fmla="*/ 1516 h 1781"/>
                <a:gd name="T98" fmla="*/ 197 w 884"/>
                <a:gd name="T99" fmla="*/ 1656 h 1781"/>
                <a:gd name="T100" fmla="*/ 257 w 884"/>
                <a:gd name="T101" fmla="*/ 1035 h 1781"/>
                <a:gd name="T102" fmla="*/ 297 w 884"/>
                <a:gd name="T103" fmla="*/ 540 h 1781"/>
                <a:gd name="T104" fmla="*/ 310 w 884"/>
                <a:gd name="T105" fmla="*/ 379 h 1781"/>
                <a:gd name="T106" fmla="*/ 323 w 884"/>
                <a:gd name="T107" fmla="*/ 293 h 1781"/>
                <a:gd name="T108" fmla="*/ 345 w 884"/>
                <a:gd name="T109" fmla="*/ 213 h 1781"/>
                <a:gd name="T110" fmla="*/ 369 w 884"/>
                <a:gd name="T111" fmla="*/ 130 h 1781"/>
                <a:gd name="T112" fmla="*/ 406 w 884"/>
                <a:gd name="T113" fmla="*/ 22 h 1781"/>
                <a:gd name="T114" fmla="*/ 359 w 884"/>
                <a:gd name="T115" fmla="*/ 311 h 1781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w 884"/>
                <a:gd name="T175" fmla="*/ 0 h 1781"/>
                <a:gd name="T176" fmla="*/ 884 w 884"/>
                <a:gd name="T177" fmla="*/ 1781 h 1781"/>
              </a:gdLst>
              <a:ahLst/>
              <a:cxnLst>
                <a:cxn ang="T116">
                  <a:pos x="T0" y="T1"/>
                </a:cxn>
                <a:cxn ang="T117">
                  <a:pos x="T2" y="T3"/>
                </a:cxn>
                <a:cxn ang="T118">
                  <a:pos x="T4" y="T5"/>
                </a:cxn>
                <a:cxn ang="T119">
                  <a:pos x="T6" y="T7"/>
                </a:cxn>
                <a:cxn ang="T120">
                  <a:pos x="T8" y="T9"/>
                </a:cxn>
                <a:cxn ang="T121">
                  <a:pos x="T10" y="T11"/>
                </a:cxn>
                <a:cxn ang="T122">
                  <a:pos x="T12" y="T13"/>
                </a:cxn>
                <a:cxn ang="T123">
                  <a:pos x="T14" y="T15"/>
                </a:cxn>
                <a:cxn ang="T124">
                  <a:pos x="T16" y="T17"/>
                </a:cxn>
                <a:cxn ang="T125">
                  <a:pos x="T18" y="T19"/>
                </a:cxn>
                <a:cxn ang="T126">
                  <a:pos x="T20" y="T21"/>
                </a:cxn>
                <a:cxn ang="T127">
                  <a:pos x="T22" y="T23"/>
                </a:cxn>
                <a:cxn ang="T128">
                  <a:pos x="T24" y="T25"/>
                </a:cxn>
                <a:cxn ang="T129">
                  <a:pos x="T26" y="T27"/>
                </a:cxn>
                <a:cxn ang="T130">
                  <a:pos x="T28" y="T29"/>
                </a:cxn>
                <a:cxn ang="T131">
                  <a:pos x="T30" y="T31"/>
                </a:cxn>
                <a:cxn ang="T132">
                  <a:pos x="T32" y="T33"/>
                </a:cxn>
                <a:cxn ang="T133">
                  <a:pos x="T34" y="T35"/>
                </a:cxn>
                <a:cxn ang="T134">
                  <a:pos x="T36" y="T37"/>
                </a:cxn>
                <a:cxn ang="T135">
                  <a:pos x="T38" y="T39"/>
                </a:cxn>
                <a:cxn ang="T136">
                  <a:pos x="T40" y="T41"/>
                </a:cxn>
                <a:cxn ang="T137">
                  <a:pos x="T42" y="T43"/>
                </a:cxn>
                <a:cxn ang="T138">
                  <a:pos x="T44" y="T45"/>
                </a:cxn>
                <a:cxn ang="T139">
                  <a:pos x="T46" y="T47"/>
                </a:cxn>
                <a:cxn ang="T140">
                  <a:pos x="T48" y="T49"/>
                </a:cxn>
                <a:cxn ang="T141">
                  <a:pos x="T50" y="T51"/>
                </a:cxn>
                <a:cxn ang="T142">
                  <a:pos x="T52" y="T53"/>
                </a:cxn>
                <a:cxn ang="T143">
                  <a:pos x="T54" y="T55"/>
                </a:cxn>
                <a:cxn ang="T144">
                  <a:pos x="T56" y="T57"/>
                </a:cxn>
                <a:cxn ang="T145">
                  <a:pos x="T58" y="T59"/>
                </a:cxn>
                <a:cxn ang="T146">
                  <a:pos x="T60" y="T61"/>
                </a:cxn>
                <a:cxn ang="T147">
                  <a:pos x="T62" y="T63"/>
                </a:cxn>
                <a:cxn ang="T148">
                  <a:pos x="T64" y="T65"/>
                </a:cxn>
                <a:cxn ang="T149">
                  <a:pos x="T66" y="T67"/>
                </a:cxn>
                <a:cxn ang="T150">
                  <a:pos x="T68" y="T69"/>
                </a:cxn>
                <a:cxn ang="T151">
                  <a:pos x="T70" y="T71"/>
                </a:cxn>
                <a:cxn ang="T152">
                  <a:pos x="T72" y="T73"/>
                </a:cxn>
                <a:cxn ang="T153">
                  <a:pos x="T74" y="T75"/>
                </a:cxn>
                <a:cxn ang="T154">
                  <a:pos x="T76" y="T77"/>
                </a:cxn>
                <a:cxn ang="T155">
                  <a:pos x="T78" y="T79"/>
                </a:cxn>
                <a:cxn ang="T156">
                  <a:pos x="T80" y="T81"/>
                </a:cxn>
                <a:cxn ang="T157">
                  <a:pos x="T82" y="T83"/>
                </a:cxn>
                <a:cxn ang="T158">
                  <a:pos x="T84" y="T85"/>
                </a:cxn>
                <a:cxn ang="T159">
                  <a:pos x="T86" y="T87"/>
                </a:cxn>
                <a:cxn ang="T160">
                  <a:pos x="T88" y="T89"/>
                </a:cxn>
                <a:cxn ang="T161">
                  <a:pos x="T90" y="T91"/>
                </a:cxn>
                <a:cxn ang="T162">
                  <a:pos x="T92" y="T93"/>
                </a:cxn>
                <a:cxn ang="T163">
                  <a:pos x="T94" y="T95"/>
                </a:cxn>
                <a:cxn ang="T164">
                  <a:pos x="T96" y="T97"/>
                </a:cxn>
                <a:cxn ang="T165">
                  <a:pos x="T98" y="T99"/>
                </a:cxn>
                <a:cxn ang="T166">
                  <a:pos x="T100" y="T101"/>
                </a:cxn>
                <a:cxn ang="T167">
                  <a:pos x="T102" y="T103"/>
                </a:cxn>
                <a:cxn ang="T168">
                  <a:pos x="T104" y="T105"/>
                </a:cxn>
                <a:cxn ang="T169">
                  <a:pos x="T106" y="T107"/>
                </a:cxn>
                <a:cxn ang="T170">
                  <a:pos x="T108" y="T109"/>
                </a:cxn>
                <a:cxn ang="T171">
                  <a:pos x="T110" y="T111"/>
                </a:cxn>
                <a:cxn ang="T172">
                  <a:pos x="T112" y="T113"/>
                </a:cxn>
                <a:cxn ang="T173">
                  <a:pos x="T114" y="T115"/>
                </a:cxn>
              </a:cxnLst>
              <a:rect l="T174" t="T175" r="T176" b="T177"/>
              <a:pathLst>
                <a:path w="884" h="1781">
                  <a:moveTo>
                    <a:pt x="734" y="268"/>
                  </a:moveTo>
                  <a:lnTo>
                    <a:pt x="730" y="274"/>
                  </a:lnTo>
                  <a:lnTo>
                    <a:pt x="720" y="289"/>
                  </a:lnTo>
                  <a:lnTo>
                    <a:pt x="715" y="300"/>
                  </a:lnTo>
                  <a:lnTo>
                    <a:pt x="709" y="314"/>
                  </a:lnTo>
                  <a:lnTo>
                    <a:pt x="703" y="331"/>
                  </a:lnTo>
                  <a:lnTo>
                    <a:pt x="697" y="348"/>
                  </a:lnTo>
                  <a:lnTo>
                    <a:pt x="692" y="390"/>
                  </a:lnTo>
                  <a:lnTo>
                    <a:pt x="692" y="437"/>
                  </a:lnTo>
                  <a:lnTo>
                    <a:pt x="694" y="462"/>
                  </a:lnTo>
                  <a:lnTo>
                    <a:pt x="697" y="475"/>
                  </a:lnTo>
                  <a:lnTo>
                    <a:pt x="699" y="488"/>
                  </a:lnTo>
                  <a:lnTo>
                    <a:pt x="705" y="504"/>
                  </a:lnTo>
                  <a:lnTo>
                    <a:pt x="709" y="519"/>
                  </a:lnTo>
                  <a:lnTo>
                    <a:pt x="715" y="532"/>
                  </a:lnTo>
                  <a:lnTo>
                    <a:pt x="722" y="547"/>
                  </a:lnTo>
                  <a:lnTo>
                    <a:pt x="730" y="563"/>
                  </a:lnTo>
                  <a:lnTo>
                    <a:pt x="737" y="576"/>
                  </a:lnTo>
                  <a:lnTo>
                    <a:pt x="745" y="591"/>
                  </a:lnTo>
                  <a:lnTo>
                    <a:pt x="753" y="602"/>
                  </a:lnTo>
                  <a:lnTo>
                    <a:pt x="760" y="618"/>
                  </a:lnTo>
                  <a:lnTo>
                    <a:pt x="768" y="631"/>
                  </a:lnTo>
                  <a:lnTo>
                    <a:pt x="777" y="642"/>
                  </a:lnTo>
                  <a:lnTo>
                    <a:pt x="783" y="656"/>
                  </a:lnTo>
                  <a:lnTo>
                    <a:pt x="791" y="667"/>
                  </a:lnTo>
                  <a:lnTo>
                    <a:pt x="798" y="679"/>
                  </a:lnTo>
                  <a:lnTo>
                    <a:pt x="813" y="701"/>
                  </a:lnTo>
                  <a:lnTo>
                    <a:pt x="819" y="713"/>
                  </a:lnTo>
                  <a:lnTo>
                    <a:pt x="827" y="724"/>
                  </a:lnTo>
                  <a:lnTo>
                    <a:pt x="838" y="745"/>
                  </a:lnTo>
                  <a:lnTo>
                    <a:pt x="851" y="766"/>
                  </a:lnTo>
                  <a:lnTo>
                    <a:pt x="861" y="787"/>
                  </a:lnTo>
                  <a:lnTo>
                    <a:pt x="869" y="808"/>
                  </a:lnTo>
                  <a:lnTo>
                    <a:pt x="876" y="829"/>
                  </a:lnTo>
                  <a:lnTo>
                    <a:pt x="884" y="871"/>
                  </a:lnTo>
                  <a:lnTo>
                    <a:pt x="882" y="914"/>
                  </a:lnTo>
                  <a:lnTo>
                    <a:pt x="878" y="935"/>
                  </a:lnTo>
                  <a:lnTo>
                    <a:pt x="872" y="956"/>
                  </a:lnTo>
                  <a:lnTo>
                    <a:pt x="870" y="966"/>
                  </a:lnTo>
                  <a:lnTo>
                    <a:pt x="869" y="975"/>
                  </a:lnTo>
                  <a:lnTo>
                    <a:pt x="861" y="994"/>
                  </a:lnTo>
                  <a:lnTo>
                    <a:pt x="855" y="1011"/>
                  </a:lnTo>
                  <a:lnTo>
                    <a:pt x="848" y="1026"/>
                  </a:lnTo>
                  <a:lnTo>
                    <a:pt x="840" y="1042"/>
                  </a:lnTo>
                  <a:lnTo>
                    <a:pt x="834" y="1055"/>
                  </a:lnTo>
                  <a:lnTo>
                    <a:pt x="827" y="1066"/>
                  </a:lnTo>
                  <a:lnTo>
                    <a:pt x="821" y="1076"/>
                  </a:lnTo>
                  <a:lnTo>
                    <a:pt x="810" y="1093"/>
                  </a:lnTo>
                  <a:lnTo>
                    <a:pt x="798" y="1106"/>
                  </a:lnTo>
                  <a:lnTo>
                    <a:pt x="796" y="1099"/>
                  </a:lnTo>
                  <a:lnTo>
                    <a:pt x="794" y="1081"/>
                  </a:lnTo>
                  <a:lnTo>
                    <a:pt x="791" y="1070"/>
                  </a:lnTo>
                  <a:lnTo>
                    <a:pt x="787" y="1055"/>
                  </a:lnTo>
                  <a:lnTo>
                    <a:pt x="783" y="1040"/>
                  </a:lnTo>
                  <a:lnTo>
                    <a:pt x="777" y="1024"/>
                  </a:lnTo>
                  <a:lnTo>
                    <a:pt x="772" y="1009"/>
                  </a:lnTo>
                  <a:lnTo>
                    <a:pt x="764" y="994"/>
                  </a:lnTo>
                  <a:lnTo>
                    <a:pt x="758" y="979"/>
                  </a:lnTo>
                  <a:lnTo>
                    <a:pt x="751" y="966"/>
                  </a:lnTo>
                  <a:lnTo>
                    <a:pt x="741" y="952"/>
                  </a:lnTo>
                  <a:lnTo>
                    <a:pt x="732" y="943"/>
                  </a:lnTo>
                  <a:lnTo>
                    <a:pt x="711" y="928"/>
                  </a:lnTo>
                  <a:lnTo>
                    <a:pt x="692" y="926"/>
                  </a:lnTo>
                  <a:lnTo>
                    <a:pt x="675" y="933"/>
                  </a:lnTo>
                  <a:lnTo>
                    <a:pt x="659" y="950"/>
                  </a:lnTo>
                  <a:lnTo>
                    <a:pt x="650" y="971"/>
                  </a:lnTo>
                  <a:lnTo>
                    <a:pt x="644" y="998"/>
                  </a:lnTo>
                  <a:lnTo>
                    <a:pt x="644" y="1028"/>
                  </a:lnTo>
                  <a:lnTo>
                    <a:pt x="650" y="1057"/>
                  </a:lnTo>
                  <a:lnTo>
                    <a:pt x="654" y="1070"/>
                  </a:lnTo>
                  <a:lnTo>
                    <a:pt x="661" y="1083"/>
                  </a:lnTo>
                  <a:lnTo>
                    <a:pt x="669" y="1099"/>
                  </a:lnTo>
                  <a:lnTo>
                    <a:pt x="680" y="1114"/>
                  </a:lnTo>
                  <a:lnTo>
                    <a:pt x="692" y="1131"/>
                  </a:lnTo>
                  <a:lnTo>
                    <a:pt x="703" y="1152"/>
                  </a:lnTo>
                  <a:lnTo>
                    <a:pt x="715" y="1173"/>
                  </a:lnTo>
                  <a:lnTo>
                    <a:pt x="728" y="1194"/>
                  </a:lnTo>
                  <a:lnTo>
                    <a:pt x="739" y="1215"/>
                  </a:lnTo>
                  <a:lnTo>
                    <a:pt x="751" y="1235"/>
                  </a:lnTo>
                  <a:lnTo>
                    <a:pt x="758" y="1258"/>
                  </a:lnTo>
                  <a:lnTo>
                    <a:pt x="764" y="1277"/>
                  </a:lnTo>
                  <a:lnTo>
                    <a:pt x="770" y="1317"/>
                  </a:lnTo>
                  <a:lnTo>
                    <a:pt x="766" y="1334"/>
                  </a:lnTo>
                  <a:lnTo>
                    <a:pt x="764" y="1342"/>
                  </a:lnTo>
                  <a:lnTo>
                    <a:pt x="758" y="1350"/>
                  </a:lnTo>
                  <a:lnTo>
                    <a:pt x="747" y="1363"/>
                  </a:lnTo>
                  <a:lnTo>
                    <a:pt x="730" y="1374"/>
                  </a:lnTo>
                  <a:lnTo>
                    <a:pt x="694" y="1380"/>
                  </a:lnTo>
                  <a:lnTo>
                    <a:pt x="663" y="1363"/>
                  </a:lnTo>
                  <a:lnTo>
                    <a:pt x="650" y="1348"/>
                  </a:lnTo>
                  <a:lnTo>
                    <a:pt x="639" y="1329"/>
                  </a:lnTo>
                  <a:lnTo>
                    <a:pt x="627" y="1310"/>
                  </a:lnTo>
                  <a:lnTo>
                    <a:pt x="616" y="1289"/>
                  </a:lnTo>
                  <a:lnTo>
                    <a:pt x="606" y="1266"/>
                  </a:lnTo>
                  <a:lnTo>
                    <a:pt x="595" y="1245"/>
                  </a:lnTo>
                  <a:lnTo>
                    <a:pt x="585" y="1228"/>
                  </a:lnTo>
                  <a:lnTo>
                    <a:pt x="576" y="1211"/>
                  </a:lnTo>
                  <a:lnTo>
                    <a:pt x="555" y="1188"/>
                  </a:lnTo>
                  <a:lnTo>
                    <a:pt x="534" y="1186"/>
                  </a:lnTo>
                  <a:lnTo>
                    <a:pt x="526" y="1196"/>
                  </a:lnTo>
                  <a:lnTo>
                    <a:pt x="524" y="1215"/>
                  </a:lnTo>
                  <a:lnTo>
                    <a:pt x="528" y="1241"/>
                  </a:lnTo>
                  <a:lnTo>
                    <a:pt x="532" y="1256"/>
                  </a:lnTo>
                  <a:lnTo>
                    <a:pt x="538" y="1273"/>
                  </a:lnTo>
                  <a:lnTo>
                    <a:pt x="543" y="1292"/>
                  </a:lnTo>
                  <a:lnTo>
                    <a:pt x="549" y="1311"/>
                  </a:lnTo>
                  <a:lnTo>
                    <a:pt x="557" y="1332"/>
                  </a:lnTo>
                  <a:lnTo>
                    <a:pt x="564" y="1353"/>
                  </a:lnTo>
                  <a:lnTo>
                    <a:pt x="568" y="1365"/>
                  </a:lnTo>
                  <a:lnTo>
                    <a:pt x="572" y="1374"/>
                  </a:lnTo>
                  <a:lnTo>
                    <a:pt x="576" y="1386"/>
                  </a:lnTo>
                  <a:lnTo>
                    <a:pt x="580" y="1397"/>
                  </a:lnTo>
                  <a:lnTo>
                    <a:pt x="585" y="1408"/>
                  </a:lnTo>
                  <a:lnTo>
                    <a:pt x="589" y="1420"/>
                  </a:lnTo>
                  <a:lnTo>
                    <a:pt x="593" y="1431"/>
                  </a:lnTo>
                  <a:lnTo>
                    <a:pt x="597" y="1443"/>
                  </a:lnTo>
                  <a:lnTo>
                    <a:pt x="604" y="1465"/>
                  </a:lnTo>
                  <a:lnTo>
                    <a:pt x="608" y="1477"/>
                  </a:lnTo>
                  <a:lnTo>
                    <a:pt x="612" y="1488"/>
                  </a:lnTo>
                  <a:lnTo>
                    <a:pt x="616" y="1498"/>
                  </a:lnTo>
                  <a:lnTo>
                    <a:pt x="620" y="1509"/>
                  </a:lnTo>
                  <a:lnTo>
                    <a:pt x="625" y="1530"/>
                  </a:lnTo>
                  <a:lnTo>
                    <a:pt x="631" y="1551"/>
                  </a:lnTo>
                  <a:lnTo>
                    <a:pt x="637" y="1572"/>
                  </a:lnTo>
                  <a:lnTo>
                    <a:pt x="644" y="1608"/>
                  </a:lnTo>
                  <a:lnTo>
                    <a:pt x="644" y="1640"/>
                  </a:lnTo>
                  <a:lnTo>
                    <a:pt x="640" y="1667"/>
                  </a:lnTo>
                  <a:lnTo>
                    <a:pt x="629" y="1684"/>
                  </a:lnTo>
                  <a:lnTo>
                    <a:pt x="610" y="1694"/>
                  </a:lnTo>
                  <a:lnTo>
                    <a:pt x="568" y="1688"/>
                  </a:lnTo>
                  <a:lnTo>
                    <a:pt x="538" y="1663"/>
                  </a:lnTo>
                  <a:lnTo>
                    <a:pt x="524" y="1642"/>
                  </a:lnTo>
                  <a:lnTo>
                    <a:pt x="513" y="1619"/>
                  </a:lnTo>
                  <a:lnTo>
                    <a:pt x="504" y="1593"/>
                  </a:lnTo>
                  <a:lnTo>
                    <a:pt x="502" y="1580"/>
                  </a:lnTo>
                  <a:lnTo>
                    <a:pt x="496" y="1566"/>
                  </a:lnTo>
                  <a:lnTo>
                    <a:pt x="494" y="1553"/>
                  </a:lnTo>
                  <a:lnTo>
                    <a:pt x="490" y="1538"/>
                  </a:lnTo>
                  <a:lnTo>
                    <a:pt x="486" y="1524"/>
                  </a:lnTo>
                  <a:lnTo>
                    <a:pt x="485" y="1511"/>
                  </a:lnTo>
                  <a:lnTo>
                    <a:pt x="473" y="1456"/>
                  </a:lnTo>
                  <a:lnTo>
                    <a:pt x="471" y="1443"/>
                  </a:lnTo>
                  <a:lnTo>
                    <a:pt x="467" y="1431"/>
                  </a:lnTo>
                  <a:lnTo>
                    <a:pt x="466" y="1420"/>
                  </a:lnTo>
                  <a:lnTo>
                    <a:pt x="464" y="1410"/>
                  </a:lnTo>
                  <a:lnTo>
                    <a:pt x="456" y="1391"/>
                  </a:lnTo>
                  <a:lnTo>
                    <a:pt x="450" y="1378"/>
                  </a:lnTo>
                  <a:lnTo>
                    <a:pt x="443" y="1374"/>
                  </a:lnTo>
                  <a:lnTo>
                    <a:pt x="443" y="1384"/>
                  </a:lnTo>
                  <a:lnTo>
                    <a:pt x="443" y="1403"/>
                  </a:lnTo>
                  <a:lnTo>
                    <a:pt x="446" y="1454"/>
                  </a:lnTo>
                  <a:lnTo>
                    <a:pt x="454" y="1521"/>
                  </a:lnTo>
                  <a:lnTo>
                    <a:pt x="456" y="1593"/>
                  </a:lnTo>
                  <a:lnTo>
                    <a:pt x="454" y="1661"/>
                  </a:lnTo>
                  <a:lnTo>
                    <a:pt x="448" y="1692"/>
                  </a:lnTo>
                  <a:lnTo>
                    <a:pt x="441" y="1718"/>
                  </a:lnTo>
                  <a:lnTo>
                    <a:pt x="435" y="1730"/>
                  </a:lnTo>
                  <a:lnTo>
                    <a:pt x="429" y="1739"/>
                  </a:lnTo>
                  <a:lnTo>
                    <a:pt x="414" y="1754"/>
                  </a:lnTo>
                  <a:lnTo>
                    <a:pt x="399" y="1766"/>
                  </a:lnTo>
                  <a:lnTo>
                    <a:pt x="382" y="1773"/>
                  </a:lnTo>
                  <a:lnTo>
                    <a:pt x="355" y="1781"/>
                  </a:lnTo>
                  <a:lnTo>
                    <a:pt x="313" y="1771"/>
                  </a:lnTo>
                  <a:lnTo>
                    <a:pt x="300" y="1758"/>
                  </a:lnTo>
                  <a:lnTo>
                    <a:pt x="292" y="1741"/>
                  </a:lnTo>
                  <a:lnTo>
                    <a:pt x="291" y="1720"/>
                  </a:lnTo>
                  <a:lnTo>
                    <a:pt x="294" y="1697"/>
                  </a:lnTo>
                  <a:lnTo>
                    <a:pt x="298" y="1686"/>
                  </a:lnTo>
                  <a:lnTo>
                    <a:pt x="302" y="1675"/>
                  </a:lnTo>
                  <a:lnTo>
                    <a:pt x="312" y="1652"/>
                  </a:lnTo>
                  <a:lnTo>
                    <a:pt x="315" y="1640"/>
                  </a:lnTo>
                  <a:lnTo>
                    <a:pt x="319" y="1631"/>
                  </a:lnTo>
                  <a:lnTo>
                    <a:pt x="327" y="1612"/>
                  </a:lnTo>
                  <a:lnTo>
                    <a:pt x="331" y="1583"/>
                  </a:lnTo>
                  <a:lnTo>
                    <a:pt x="325" y="1578"/>
                  </a:lnTo>
                  <a:lnTo>
                    <a:pt x="313" y="1578"/>
                  </a:lnTo>
                  <a:lnTo>
                    <a:pt x="266" y="1583"/>
                  </a:lnTo>
                  <a:lnTo>
                    <a:pt x="201" y="1587"/>
                  </a:lnTo>
                  <a:lnTo>
                    <a:pt x="158" y="1576"/>
                  </a:lnTo>
                  <a:lnTo>
                    <a:pt x="154" y="1568"/>
                  </a:lnTo>
                  <a:lnTo>
                    <a:pt x="154" y="1561"/>
                  </a:lnTo>
                  <a:lnTo>
                    <a:pt x="156" y="1549"/>
                  </a:lnTo>
                  <a:lnTo>
                    <a:pt x="165" y="1538"/>
                  </a:lnTo>
                  <a:lnTo>
                    <a:pt x="177" y="1524"/>
                  </a:lnTo>
                  <a:lnTo>
                    <a:pt x="190" y="1513"/>
                  </a:lnTo>
                  <a:lnTo>
                    <a:pt x="203" y="1502"/>
                  </a:lnTo>
                  <a:lnTo>
                    <a:pt x="218" y="1492"/>
                  </a:lnTo>
                  <a:lnTo>
                    <a:pt x="249" y="1473"/>
                  </a:lnTo>
                  <a:lnTo>
                    <a:pt x="279" y="1456"/>
                  </a:lnTo>
                  <a:lnTo>
                    <a:pt x="306" y="1441"/>
                  </a:lnTo>
                  <a:lnTo>
                    <a:pt x="325" y="1424"/>
                  </a:lnTo>
                  <a:lnTo>
                    <a:pt x="336" y="1405"/>
                  </a:lnTo>
                  <a:lnTo>
                    <a:pt x="334" y="1384"/>
                  </a:lnTo>
                  <a:lnTo>
                    <a:pt x="329" y="1376"/>
                  </a:lnTo>
                  <a:lnTo>
                    <a:pt x="317" y="1369"/>
                  </a:lnTo>
                  <a:lnTo>
                    <a:pt x="283" y="1361"/>
                  </a:lnTo>
                  <a:lnTo>
                    <a:pt x="190" y="1359"/>
                  </a:lnTo>
                  <a:lnTo>
                    <a:pt x="104" y="1353"/>
                  </a:lnTo>
                  <a:lnTo>
                    <a:pt x="80" y="1340"/>
                  </a:lnTo>
                  <a:lnTo>
                    <a:pt x="74" y="1331"/>
                  </a:lnTo>
                  <a:lnTo>
                    <a:pt x="74" y="1317"/>
                  </a:lnTo>
                  <a:lnTo>
                    <a:pt x="80" y="1302"/>
                  </a:lnTo>
                  <a:lnTo>
                    <a:pt x="87" y="1289"/>
                  </a:lnTo>
                  <a:lnTo>
                    <a:pt x="99" y="1279"/>
                  </a:lnTo>
                  <a:lnTo>
                    <a:pt x="114" y="1270"/>
                  </a:lnTo>
                  <a:lnTo>
                    <a:pt x="148" y="1254"/>
                  </a:lnTo>
                  <a:lnTo>
                    <a:pt x="186" y="1241"/>
                  </a:lnTo>
                  <a:lnTo>
                    <a:pt x="228" y="1228"/>
                  </a:lnTo>
                  <a:lnTo>
                    <a:pt x="266" y="1215"/>
                  </a:lnTo>
                  <a:lnTo>
                    <a:pt x="323" y="1177"/>
                  </a:lnTo>
                  <a:lnTo>
                    <a:pt x="336" y="1154"/>
                  </a:lnTo>
                  <a:lnTo>
                    <a:pt x="344" y="1131"/>
                  </a:lnTo>
                  <a:lnTo>
                    <a:pt x="344" y="1112"/>
                  </a:lnTo>
                  <a:lnTo>
                    <a:pt x="340" y="1104"/>
                  </a:lnTo>
                  <a:lnTo>
                    <a:pt x="336" y="1097"/>
                  </a:lnTo>
                  <a:lnTo>
                    <a:pt x="323" y="1085"/>
                  </a:lnTo>
                  <a:lnTo>
                    <a:pt x="304" y="1078"/>
                  </a:lnTo>
                  <a:lnTo>
                    <a:pt x="249" y="1081"/>
                  </a:lnTo>
                  <a:lnTo>
                    <a:pt x="192" y="1102"/>
                  </a:lnTo>
                  <a:lnTo>
                    <a:pt x="171" y="1116"/>
                  </a:lnTo>
                  <a:lnTo>
                    <a:pt x="150" y="1129"/>
                  </a:lnTo>
                  <a:lnTo>
                    <a:pt x="129" y="1142"/>
                  </a:lnTo>
                  <a:lnTo>
                    <a:pt x="108" y="1152"/>
                  </a:lnTo>
                  <a:lnTo>
                    <a:pt x="55" y="1156"/>
                  </a:lnTo>
                  <a:lnTo>
                    <a:pt x="26" y="1146"/>
                  </a:lnTo>
                  <a:lnTo>
                    <a:pt x="9" y="1123"/>
                  </a:lnTo>
                  <a:lnTo>
                    <a:pt x="0" y="1093"/>
                  </a:lnTo>
                  <a:lnTo>
                    <a:pt x="0" y="1059"/>
                  </a:lnTo>
                  <a:lnTo>
                    <a:pt x="4" y="1040"/>
                  </a:lnTo>
                  <a:lnTo>
                    <a:pt x="7" y="1023"/>
                  </a:lnTo>
                  <a:lnTo>
                    <a:pt x="15" y="1005"/>
                  </a:lnTo>
                  <a:lnTo>
                    <a:pt x="24" y="988"/>
                  </a:lnTo>
                  <a:lnTo>
                    <a:pt x="36" y="975"/>
                  </a:lnTo>
                  <a:lnTo>
                    <a:pt x="49" y="962"/>
                  </a:lnTo>
                  <a:lnTo>
                    <a:pt x="64" y="952"/>
                  </a:lnTo>
                  <a:lnTo>
                    <a:pt x="81" y="945"/>
                  </a:lnTo>
                  <a:lnTo>
                    <a:pt x="121" y="935"/>
                  </a:lnTo>
                  <a:lnTo>
                    <a:pt x="171" y="928"/>
                  </a:lnTo>
                  <a:lnTo>
                    <a:pt x="272" y="918"/>
                  </a:lnTo>
                  <a:lnTo>
                    <a:pt x="353" y="901"/>
                  </a:lnTo>
                  <a:lnTo>
                    <a:pt x="378" y="886"/>
                  </a:lnTo>
                  <a:lnTo>
                    <a:pt x="386" y="865"/>
                  </a:lnTo>
                  <a:lnTo>
                    <a:pt x="382" y="855"/>
                  </a:lnTo>
                  <a:lnTo>
                    <a:pt x="376" y="848"/>
                  </a:lnTo>
                  <a:lnTo>
                    <a:pt x="351" y="844"/>
                  </a:lnTo>
                  <a:lnTo>
                    <a:pt x="273" y="855"/>
                  </a:lnTo>
                  <a:lnTo>
                    <a:pt x="232" y="865"/>
                  </a:lnTo>
                  <a:lnTo>
                    <a:pt x="194" y="869"/>
                  </a:lnTo>
                  <a:lnTo>
                    <a:pt x="161" y="863"/>
                  </a:lnTo>
                  <a:lnTo>
                    <a:pt x="142" y="844"/>
                  </a:lnTo>
                  <a:lnTo>
                    <a:pt x="138" y="829"/>
                  </a:lnTo>
                  <a:lnTo>
                    <a:pt x="138" y="810"/>
                  </a:lnTo>
                  <a:lnTo>
                    <a:pt x="142" y="785"/>
                  </a:lnTo>
                  <a:lnTo>
                    <a:pt x="146" y="772"/>
                  </a:lnTo>
                  <a:lnTo>
                    <a:pt x="150" y="758"/>
                  </a:lnTo>
                  <a:lnTo>
                    <a:pt x="154" y="743"/>
                  </a:lnTo>
                  <a:lnTo>
                    <a:pt x="159" y="730"/>
                  </a:lnTo>
                  <a:lnTo>
                    <a:pt x="165" y="713"/>
                  </a:lnTo>
                  <a:lnTo>
                    <a:pt x="171" y="698"/>
                  </a:lnTo>
                  <a:lnTo>
                    <a:pt x="178" y="682"/>
                  </a:lnTo>
                  <a:lnTo>
                    <a:pt x="186" y="667"/>
                  </a:lnTo>
                  <a:lnTo>
                    <a:pt x="196" y="650"/>
                  </a:lnTo>
                  <a:lnTo>
                    <a:pt x="203" y="635"/>
                  </a:lnTo>
                  <a:lnTo>
                    <a:pt x="213" y="618"/>
                  </a:lnTo>
                  <a:lnTo>
                    <a:pt x="222" y="602"/>
                  </a:lnTo>
                  <a:lnTo>
                    <a:pt x="234" y="587"/>
                  </a:lnTo>
                  <a:lnTo>
                    <a:pt x="243" y="572"/>
                  </a:lnTo>
                  <a:lnTo>
                    <a:pt x="254" y="559"/>
                  </a:lnTo>
                  <a:lnTo>
                    <a:pt x="266" y="545"/>
                  </a:lnTo>
                  <a:lnTo>
                    <a:pt x="277" y="532"/>
                  </a:lnTo>
                  <a:lnTo>
                    <a:pt x="291" y="521"/>
                  </a:lnTo>
                  <a:lnTo>
                    <a:pt x="302" y="509"/>
                  </a:lnTo>
                  <a:lnTo>
                    <a:pt x="313" y="500"/>
                  </a:lnTo>
                  <a:lnTo>
                    <a:pt x="340" y="483"/>
                  </a:lnTo>
                  <a:lnTo>
                    <a:pt x="365" y="469"/>
                  </a:lnTo>
                  <a:lnTo>
                    <a:pt x="391" y="464"/>
                  </a:lnTo>
                  <a:lnTo>
                    <a:pt x="439" y="452"/>
                  </a:lnTo>
                  <a:lnTo>
                    <a:pt x="481" y="433"/>
                  </a:lnTo>
                  <a:lnTo>
                    <a:pt x="515" y="409"/>
                  </a:lnTo>
                  <a:lnTo>
                    <a:pt x="528" y="395"/>
                  </a:lnTo>
                  <a:lnTo>
                    <a:pt x="542" y="382"/>
                  </a:lnTo>
                  <a:lnTo>
                    <a:pt x="553" y="367"/>
                  </a:lnTo>
                  <a:lnTo>
                    <a:pt x="562" y="353"/>
                  </a:lnTo>
                  <a:lnTo>
                    <a:pt x="578" y="333"/>
                  </a:lnTo>
                  <a:lnTo>
                    <a:pt x="585" y="315"/>
                  </a:lnTo>
                  <a:lnTo>
                    <a:pt x="589" y="310"/>
                  </a:lnTo>
                  <a:lnTo>
                    <a:pt x="530" y="566"/>
                  </a:lnTo>
                  <a:lnTo>
                    <a:pt x="216" y="777"/>
                  </a:lnTo>
                  <a:lnTo>
                    <a:pt x="517" y="650"/>
                  </a:lnTo>
                  <a:lnTo>
                    <a:pt x="443" y="956"/>
                  </a:lnTo>
                  <a:lnTo>
                    <a:pt x="93" y="1036"/>
                  </a:lnTo>
                  <a:lnTo>
                    <a:pt x="433" y="1019"/>
                  </a:lnTo>
                  <a:lnTo>
                    <a:pt x="393" y="1222"/>
                  </a:lnTo>
                  <a:lnTo>
                    <a:pt x="148" y="1308"/>
                  </a:lnTo>
                  <a:lnTo>
                    <a:pt x="382" y="1277"/>
                  </a:lnTo>
                  <a:lnTo>
                    <a:pt x="361" y="1446"/>
                  </a:lnTo>
                  <a:lnTo>
                    <a:pt x="237" y="1540"/>
                  </a:lnTo>
                  <a:lnTo>
                    <a:pt x="370" y="1490"/>
                  </a:lnTo>
                  <a:lnTo>
                    <a:pt x="376" y="1718"/>
                  </a:lnTo>
                  <a:lnTo>
                    <a:pt x="403" y="1429"/>
                  </a:lnTo>
                  <a:lnTo>
                    <a:pt x="435" y="1211"/>
                  </a:lnTo>
                  <a:lnTo>
                    <a:pt x="572" y="1619"/>
                  </a:lnTo>
                  <a:lnTo>
                    <a:pt x="462" y="1131"/>
                  </a:lnTo>
                  <a:lnTo>
                    <a:pt x="502" y="967"/>
                  </a:lnTo>
                  <a:lnTo>
                    <a:pt x="696" y="1308"/>
                  </a:lnTo>
                  <a:lnTo>
                    <a:pt x="526" y="893"/>
                  </a:lnTo>
                  <a:lnTo>
                    <a:pt x="581" y="650"/>
                  </a:lnTo>
                  <a:lnTo>
                    <a:pt x="800" y="895"/>
                  </a:lnTo>
                  <a:lnTo>
                    <a:pt x="595" y="576"/>
                  </a:lnTo>
                  <a:lnTo>
                    <a:pt x="599" y="544"/>
                  </a:lnTo>
                  <a:lnTo>
                    <a:pt x="602" y="509"/>
                  </a:lnTo>
                  <a:lnTo>
                    <a:pt x="608" y="466"/>
                  </a:lnTo>
                  <a:lnTo>
                    <a:pt x="616" y="418"/>
                  </a:lnTo>
                  <a:lnTo>
                    <a:pt x="623" y="371"/>
                  </a:lnTo>
                  <a:lnTo>
                    <a:pt x="627" y="359"/>
                  </a:lnTo>
                  <a:lnTo>
                    <a:pt x="629" y="348"/>
                  </a:lnTo>
                  <a:lnTo>
                    <a:pt x="631" y="336"/>
                  </a:lnTo>
                  <a:lnTo>
                    <a:pt x="635" y="327"/>
                  </a:lnTo>
                  <a:lnTo>
                    <a:pt x="637" y="317"/>
                  </a:lnTo>
                  <a:lnTo>
                    <a:pt x="639" y="306"/>
                  </a:lnTo>
                  <a:lnTo>
                    <a:pt x="644" y="291"/>
                  </a:lnTo>
                  <a:lnTo>
                    <a:pt x="652" y="274"/>
                  </a:lnTo>
                  <a:lnTo>
                    <a:pt x="658" y="262"/>
                  </a:lnTo>
                  <a:lnTo>
                    <a:pt x="661" y="253"/>
                  </a:lnTo>
                  <a:lnTo>
                    <a:pt x="667" y="241"/>
                  </a:lnTo>
                  <a:lnTo>
                    <a:pt x="675" y="232"/>
                  </a:lnTo>
                  <a:lnTo>
                    <a:pt x="680" y="220"/>
                  </a:lnTo>
                  <a:lnTo>
                    <a:pt x="688" y="209"/>
                  </a:lnTo>
                  <a:lnTo>
                    <a:pt x="697" y="196"/>
                  </a:lnTo>
                  <a:lnTo>
                    <a:pt x="705" y="184"/>
                  </a:lnTo>
                  <a:lnTo>
                    <a:pt x="713" y="173"/>
                  </a:lnTo>
                  <a:lnTo>
                    <a:pt x="722" y="160"/>
                  </a:lnTo>
                  <a:lnTo>
                    <a:pt x="730" y="148"/>
                  </a:lnTo>
                  <a:lnTo>
                    <a:pt x="739" y="137"/>
                  </a:lnTo>
                  <a:lnTo>
                    <a:pt x="749" y="123"/>
                  </a:lnTo>
                  <a:lnTo>
                    <a:pt x="756" y="112"/>
                  </a:lnTo>
                  <a:lnTo>
                    <a:pt x="773" y="91"/>
                  </a:lnTo>
                  <a:lnTo>
                    <a:pt x="783" y="80"/>
                  </a:lnTo>
                  <a:lnTo>
                    <a:pt x="791" y="68"/>
                  </a:lnTo>
                  <a:lnTo>
                    <a:pt x="806" y="49"/>
                  </a:lnTo>
                  <a:lnTo>
                    <a:pt x="819" y="32"/>
                  </a:lnTo>
                  <a:lnTo>
                    <a:pt x="831" y="19"/>
                  </a:lnTo>
                  <a:lnTo>
                    <a:pt x="838" y="8"/>
                  </a:lnTo>
                  <a:lnTo>
                    <a:pt x="846" y="0"/>
                  </a:lnTo>
                  <a:lnTo>
                    <a:pt x="850" y="230"/>
                  </a:lnTo>
                  <a:lnTo>
                    <a:pt x="832" y="226"/>
                  </a:lnTo>
                  <a:lnTo>
                    <a:pt x="787" y="239"/>
                  </a:lnTo>
                  <a:lnTo>
                    <a:pt x="734" y="268"/>
                  </a:lnTo>
                  <a:close/>
                </a:path>
              </a:pathLst>
            </a:custGeom>
            <a:solidFill>
              <a:srgbClr val="FF66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387" name="Freeform 19">
              <a:extLst>
                <a:ext uri="{FF2B5EF4-FFF2-40B4-BE49-F238E27FC236}">
                  <a16:creationId xmlns:a16="http://schemas.microsoft.com/office/drawing/2014/main" id="{604A175A-C876-4F1C-9AFA-F24D701F4DCB}"/>
                </a:ext>
              </a:extLst>
            </p:cNvPr>
            <p:cNvSpPr>
              <a:spLocks/>
            </p:cNvSpPr>
            <p:nvPr/>
          </p:nvSpPr>
          <p:spPr bwMode="auto">
            <a:xfrm rot="-4460609">
              <a:off x="506" y="250"/>
              <a:ext cx="466" cy="230"/>
            </a:xfrm>
            <a:custGeom>
              <a:avLst/>
              <a:gdLst>
                <a:gd name="T0" fmla="*/ 92 w 931"/>
                <a:gd name="T1" fmla="*/ 156 h 460"/>
                <a:gd name="T2" fmla="*/ 128 w 931"/>
                <a:gd name="T3" fmla="*/ 137 h 460"/>
                <a:gd name="T4" fmla="*/ 144 w 931"/>
                <a:gd name="T5" fmla="*/ 117 h 460"/>
                <a:gd name="T6" fmla="*/ 155 w 931"/>
                <a:gd name="T7" fmla="*/ 97 h 460"/>
                <a:gd name="T8" fmla="*/ 168 w 931"/>
                <a:gd name="T9" fmla="*/ 73 h 460"/>
                <a:gd name="T10" fmla="*/ 201 w 931"/>
                <a:gd name="T11" fmla="*/ 42 h 460"/>
                <a:gd name="T12" fmla="*/ 226 w 931"/>
                <a:gd name="T13" fmla="*/ 35 h 460"/>
                <a:gd name="T14" fmla="*/ 250 w 931"/>
                <a:gd name="T15" fmla="*/ 35 h 460"/>
                <a:gd name="T16" fmla="*/ 241 w 931"/>
                <a:gd name="T17" fmla="*/ 48 h 460"/>
                <a:gd name="T18" fmla="*/ 227 w 931"/>
                <a:gd name="T19" fmla="*/ 69 h 460"/>
                <a:gd name="T20" fmla="*/ 243 w 931"/>
                <a:gd name="T21" fmla="*/ 87 h 460"/>
                <a:gd name="T22" fmla="*/ 269 w 931"/>
                <a:gd name="T23" fmla="*/ 66 h 460"/>
                <a:gd name="T24" fmla="*/ 286 w 931"/>
                <a:gd name="T25" fmla="*/ 35 h 460"/>
                <a:gd name="T26" fmla="*/ 312 w 931"/>
                <a:gd name="T27" fmla="*/ 14 h 460"/>
                <a:gd name="T28" fmla="*/ 327 w 931"/>
                <a:gd name="T29" fmla="*/ 39 h 460"/>
                <a:gd name="T30" fmla="*/ 309 w 931"/>
                <a:gd name="T31" fmla="*/ 69 h 460"/>
                <a:gd name="T32" fmla="*/ 319 w 931"/>
                <a:gd name="T33" fmla="*/ 79 h 460"/>
                <a:gd name="T34" fmla="*/ 339 w 931"/>
                <a:gd name="T35" fmla="*/ 57 h 460"/>
                <a:gd name="T36" fmla="*/ 352 w 931"/>
                <a:gd name="T37" fmla="*/ 44 h 460"/>
                <a:gd name="T38" fmla="*/ 366 w 931"/>
                <a:gd name="T39" fmla="*/ 27 h 460"/>
                <a:gd name="T40" fmla="*/ 394 w 931"/>
                <a:gd name="T41" fmla="*/ 3 h 460"/>
                <a:gd name="T42" fmla="*/ 410 w 931"/>
                <a:gd name="T43" fmla="*/ 30 h 460"/>
                <a:gd name="T44" fmla="*/ 391 w 931"/>
                <a:gd name="T45" fmla="*/ 50 h 460"/>
                <a:gd name="T46" fmla="*/ 367 w 931"/>
                <a:gd name="T47" fmla="*/ 70 h 460"/>
                <a:gd name="T48" fmla="*/ 366 w 931"/>
                <a:gd name="T49" fmla="*/ 78 h 460"/>
                <a:gd name="T50" fmla="*/ 437 w 931"/>
                <a:gd name="T51" fmla="*/ 38 h 460"/>
                <a:gd name="T52" fmla="*/ 462 w 931"/>
                <a:gd name="T53" fmla="*/ 50 h 460"/>
                <a:gd name="T54" fmla="*/ 448 w 931"/>
                <a:gd name="T55" fmla="*/ 74 h 460"/>
                <a:gd name="T56" fmla="*/ 421 w 931"/>
                <a:gd name="T57" fmla="*/ 81 h 460"/>
                <a:gd name="T58" fmla="*/ 440 w 931"/>
                <a:gd name="T59" fmla="*/ 122 h 460"/>
                <a:gd name="T60" fmla="*/ 419 w 931"/>
                <a:gd name="T61" fmla="*/ 120 h 460"/>
                <a:gd name="T62" fmla="*/ 380 w 931"/>
                <a:gd name="T63" fmla="*/ 102 h 460"/>
                <a:gd name="T64" fmla="*/ 398 w 931"/>
                <a:gd name="T65" fmla="*/ 161 h 460"/>
                <a:gd name="T66" fmla="*/ 382 w 931"/>
                <a:gd name="T67" fmla="*/ 171 h 460"/>
                <a:gd name="T68" fmla="*/ 331 w 931"/>
                <a:gd name="T69" fmla="*/ 134 h 460"/>
                <a:gd name="T70" fmla="*/ 310 w 931"/>
                <a:gd name="T71" fmla="*/ 146 h 460"/>
                <a:gd name="T72" fmla="*/ 348 w 931"/>
                <a:gd name="T73" fmla="*/ 182 h 460"/>
                <a:gd name="T74" fmla="*/ 346 w 931"/>
                <a:gd name="T75" fmla="*/ 222 h 460"/>
                <a:gd name="T76" fmla="*/ 318 w 931"/>
                <a:gd name="T77" fmla="*/ 223 h 460"/>
                <a:gd name="T78" fmla="*/ 265 w 931"/>
                <a:gd name="T79" fmla="*/ 163 h 460"/>
                <a:gd name="T80" fmla="*/ 265 w 931"/>
                <a:gd name="T81" fmla="*/ 185 h 460"/>
                <a:gd name="T82" fmla="*/ 272 w 931"/>
                <a:gd name="T83" fmla="*/ 223 h 460"/>
                <a:gd name="T84" fmla="*/ 247 w 931"/>
                <a:gd name="T85" fmla="*/ 228 h 460"/>
                <a:gd name="T86" fmla="*/ 220 w 931"/>
                <a:gd name="T87" fmla="*/ 230 h 460"/>
                <a:gd name="T88" fmla="*/ 192 w 931"/>
                <a:gd name="T89" fmla="*/ 226 h 460"/>
                <a:gd name="T90" fmla="*/ 163 w 931"/>
                <a:gd name="T91" fmla="*/ 209 h 460"/>
                <a:gd name="T92" fmla="*/ 121 w 931"/>
                <a:gd name="T93" fmla="*/ 185 h 460"/>
                <a:gd name="T94" fmla="*/ 255 w 931"/>
                <a:gd name="T95" fmla="*/ 208 h 460"/>
                <a:gd name="T96" fmla="*/ 382 w 931"/>
                <a:gd name="T97" fmla="*/ 156 h 460"/>
                <a:gd name="T98" fmla="*/ 377 w 931"/>
                <a:gd name="T99" fmla="*/ 84 h 460"/>
                <a:gd name="T100" fmla="*/ 241 w 931"/>
                <a:gd name="T101" fmla="*/ 125 h 460"/>
                <a:gd name="T102" fmla="*/ 135 w 931"/>
                <a:gd name="T103" fmla="*/ 161 h 460"/>
                <a:gd name="T104" fmla="*/ 101 w 931"/>
                <a:gd name="T105" fmla="*/ 172 h 460"/>
                <a:gd name="T106" fmla="*/ 80 w 931"/>
                <a:gd name="T107" fmla="*/ 175 h 460"/>
                <a:gd name="T108" fmla="*/ 60 w 931"/>
                <a:gd name="T109" fmla="*/ 174 h 460"/>
                <a:gd name="T110" fmla="*/ 37 w 931"/>
                <a:gd name="T111" fmla="*/ 172 h 460"/>
                <a:gd name="T112" fmla="*/ 7 w 931"/>
                <a:gd name="T113" fmla="*/ 167 h 460"/>
                <a:gd name="T114" fmla="*/ 75 w 931"/>
                <a:gd name="T115" fmla="*/ 157 h 460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w 931"/>
                <a:gd name="T175" fmla="*/ 0 h 460"/>
                <a:gd name="T176" fmla="*/ 931 w 931"/>
                <a:gd name="T177" fmla="*/ 460 h 460"/>
              </a:gdLst>
              <a:ahLst/>
              <a:cxnLst>
                <a:cxn ang="T116">
                  <a:pos x="T0" y="T1"/>
                </a:cxn>
                <a:cxn ang="T117">
                  <a:pos x="T2" y="T3"/>
                </a:cxn>
                <a:cxn ang="T118">
                  <a:pos x="T4" y="T5"/>
                </a:cxn>
                <a:cxn ang="T119">
                  <a:pos x="T6" y="T7"/>
                </a:cxn>
                <a:cxn ang="T120">
                  <a:pos x="T8" y="T9"/>
                </a:cxn>
                <a:cxn ang="T121">
                  <a:pos x="T10" y="T11"/>
                </a:cxn>
                <a:cxn ang="T122">
                  <a:pos x="T12" y="T13"/>
                </a:cxn>
                <a:cxn ang="T123">
                  <a:pos x="T14" y="T15"/>
                </a:cxn>
                <a:cxn ang="T124">
                  <a:pos x="T16" y="T17"/>
                </a:cxn>
                <a:cxn ang="T125">
                  <a:pos x="T18" y="T19"/>
                </a:cxn>
                <a:cxn ang="T126">
                  <a:pos x="T20" y="T21"/>
                </a:cxn>
                <a:cxn ang="T127">
                  <a:pos x="T22" y="T23"/>
                </a:cxn>
                <a:cxn ang="T128">
                  <a:pos x="T24" y="T25"/>
                </a:cxn>
                <a:cxn ang="T129">
                  <a:pos x="T26" y="T27"/>
                </a:cxn>
                <a:cxn ang="T130">
                  <a:pos x="T28" y="T29"/>
                </a:cxn>
                <a:cxn ang="T131">
                  <a:pos x="T30" y="T31"/>
                </a:cxn>
                <a:cxn ang="T132">
                  <a:pos x="T32" y="T33"/>
                </a:cxn>
                <a:cxn ang="T133">
                  <a:pos x="T34" y="T35"/>
                </a:cxn>
                <a:cxn ang="T134">
                  <a:pos x="T36" y="T37"/>
                </a:cxn>
                <a:cxn ang="T135">
                  <a:pos x="T38" y="T39"/>
                </a:cxn>
                <a:cxn ang="T136">
                  <a:pos x="T40" y="T41"/>
                </a:cxn>
                <a:cxn ang="T137">
                  <a:pos x="T42" y="T43"/>
                </a:cxn>
                <a:cxn ang="T138">
                  <a:pos x="T44" y="T45"/>
                </a:cxn>
                <a:cxn ang="T139">
                  <a:pos x="T46" y="T47"/>
                </a:cxn>
                <a:cxn ang="T140">
                  <a:pos x="T48" y="T49"/>
                </a:cxn>
                <a:cxn ang="T141">
                  <a:pos x="T50" y="T51"/>
                </a:cxn>
                <a:cxn ang="T142">
                  <a:pos x="T52" y="T53"/>
                </a:cxn>
                <a:cxn ang="T143">
                  <a:pos x="T54" y="T55"/>
                </a:cxn>
                <a:cxn ang="T144">
                  <a:pos x="T56" y="T57"/>
                </a:cxn>
                <a:cxn ang="T145">
                  <a:pos x="T58" y="T59"/>
                </a:cxn>
                <a:cxn ang="T146">
                  <a:pos x="T60" y="T61"/>
                </a:cxn>
                <a:cxn ang="T147">
                  <a:pos x="T62" y="T63"/>
                </a:cxn>
                <a:cxn ang="T148">
                  <a:pos x="T64" y="T65"/>
                </a:cxn>
                <a:cxn ang="T149">
                  <a:pos x="T66" y="T67"/>
                </a:cxn>
                <a:cxn ang="T150">
                  <a:pos x="T68" y="T69"/>
                </a:cxn>
                <a:cxn ang="T151">
                  <a:pos x="T70" y="T71"/>
                </a:cxn>
                <a:cxn ang="T152">
                  <a:pos x="T72" y="T73"/>
                </a:cxn>
                <a:cxn ang="T153">
                  <a:pos x="T74" y="T75"/>
                </a:cxn>
                <a:cxn ang="T154">
                  <a:pos x="T76" y="T77"/>
                </a:cxn>
                <a:cxn ang="T155">
                  <a:pos x="T78" y="T79"/>
                </a:cxn>
                <a:cxn ang="T156">
                  <a:pos x="T80" y="T81"/>
                </a:cxn>
                <a:cxn ang="T157">
                  <a:pos x="T82" y="T83"/>
                </a:cxn>
                <a:cxn ang="T158">
                  <a:pos x="T84" y="T85"/>
                </a:cxn>
                <a:cxn ang="T159">
                  <a:pos x="T86" y="T87"/>
                </a:cxn>
                <a:cxn ang="T160">
                  <a:pos x="T88" y="T89"/>
                </a:cxn>
                <a:cxn ang="T161">
                  <a:pos x="T90" y="T91"/>
                </a:cxn>
                <a:cxn ang="T162">
                  <a:pos x="T92" y="T93"/>
                </a:cxn>
                <a:cxn ang="T163">
                  <a:pos x="T94" y="T95"/>
                </a:cxn>
                <a:cxn ang="T164">
                  <a:pos x="T96" y="T97"/>
                </a:cxn>
                <a:cxn ang="T165">
                  <a:pos x="T98" y="T99"/>
                </a:cxn>
                <a:cxn ang="T166">
                  <a:pos x="T100" y="T101"/>
                </a:cxn>
                <a:cxn ang="T167">
                  <a:pos x="T102" y="T103"/>
                </a:cxn>
                <a:cxn ang="T168">
                  <a:pos x="T104" y="T105"/>
                </a:cxn>
                <a:cxn ang="T169">
                  <a:pos x="T106" y="T107"/>
                </a:cxn>
                <a:cxn ang="T170">
                  <a:pos x="T108" y="T109"/>
                </a:cxn>
                <a:cxn ang="T171">
                  <a:pos x="T110" y="T111"/>
                </a:cxn>
                <a:cxn ang="T172">
                  <a:pos x="T112" y="T113"/>
                </a:cxn>
                <a:cxn ang="T173">
                  <a:pos x="T114" y="T115"/>
                </a:cxn>
              </a:cxnLst>
              <a:rect l="T174" t="T175" r="T176" b="T177"/>
              <a:pathLst>
                <a:path w="931" h="460">
                  <a:moveTo>
                    <a:pt x="150" y="313"/>
                  </a:moveTo>
                  <a:lnTo>
                    <a:pt x="154" y="315"/>
                  </a:lnTo>
                  <a:lnTo>
                    <a:pt x="161" y="315"/>
                  </a:lnTo>
                  <a:lnTo>
                    <a:pt x="169" y="315"/>
                  </a:lnTo>
                  <a:lnTo>
                    <a:pt x="176" y="313"/>
                  </a:lnTo>
                  <a:lnTo>
                    <a:pt x="184" y="311"/>
                  </a:lnTo>
                  <a:lnTo>
                    <a:pt x="193" y="310"/>
                  </a:lnTo>
                  <a:lnTo>
                    <a:pt x="214" y="302"/>
                  </a:lnTo>
                  <a:lnTo>
                    <a:pt x="235" y="291"/>
                  </a:lnTo>
                  <a:lnTo>
                    <a:pt x="247" y="283"/>
                  </a:lnTo>
                  <a:lnTo>
                    <a:pt x="252" y="277"/>
                  </a:lnTo>
                  <a:lnTo>
                    <a:pt x="256" y="273"/>
                  </a:lnTo>
                  <a:lnTo>
                    <a:pt x="262" y="268"/>
                  </a:lnTo>
                  <a:lnTo>
                    <a:pt x="268" y="262"/>
                  </a:lnTo>
                  <a:lnTo>
                    <a:pt x="271" y="254"/>
                  </a:lnTo>
                  <a:lnTo>
                    <a:pt x="277" y="249"/>
                  </a:lnTo>
                  <a:lnTo>
                    <a:pt x="281" y="241"/>
                  </a:lnTo>
                  <a:lnTo>
                    <a:pt x="287" y="234"/>
                  </a:lnTo>
                  <a:lnTo>
                    <a:pt x="290" y="226"/>
                  </a:lnTo>
                  <a:lnTo>
                    <a:pt x="294" y="220"/>
                  </a:lnTo>
                  <a:lnTo>
                    <a:pt x="298" y="213"/>
                  </a:lnTo>
                  <a:lnTo>
                    <a:pt x="304" y="207"/>
                  </a:lnTo>
                  <a:lnTo>
                    <a:pt x="306" y="199"/>
                  </a:lnTo>
                  <a:lnTo>
                    <a:pt x="309" y="194"/>
                  </a:lnTo>
                  <a:lnTo>
                    <a:pt x="313" y="186"/>
                  </a:lnTo>
                  <a:lnTo>
                    <a:pt x="317" y="180"/>
                  </a:lnTo>
                  <a:lnTo>
                    <a:pt x="323" y="169"/>
                  </a:lnTo>
                  <a:lnTo>
                    <a:pt x="327" y="163"/>
                  </a:lnTo>
                  <a:lnTo>
                    <a:pt x="330" y="156"/>
                  </a:lnTo>
                  <a:lnTo>
                    <a:pt x="336" y="146"/>
                  </a:lnTo>
                  <a:lnTo>
                    <a:pt x="342" y="135"/>
                  </a:lnTo>
                  <a:lnTo>
                    <a:pt x="349" y="125"/>
                  </a:lnTo>
                  <a:lnTo>
                    <a:pt x="357" y="116"/>
                  </a:lnTo>
                  <a:lnTo>
                    <a:pt x="365" y="108"/>
                  </a:lnTo>
                  <a:lnTo>
                    <a:pt x="382" y="93"/>
                  </a:lnTo>
                  <a:lnTo>
                    <a:pt x="401" y="83"/>
                  </a:lnTo>
                  <a:lnTo>
                    <a:pt x="412" y="80"/>
                  </a:lnTo>
                  <a:lnTo>
                    <a:pt x="422" y="76"/>
                  </a:lnTo>
                  <a:lnTo>
                    <a:pt x="427" y="74"/>
                  </a:lnTo>
                  <a:lnTo>
                    <a:pt x="433" y="74"/>
                  </a:lnTo>
                  <a:lnTo>
                    <a:pt x="443" y="72"/>
                  </a:lnTo>
                  <a:lnTo>
                    <a:pt x="452" y="70"/>
                  </a:lnTo>
                  <a:lnTo>
                    <a:pt x="460" y="70"/>
                  </a:lnTo>
                  <a:lnTo>
                    <a:pt x="469" y="68"/>
                  </a:lnTo>
                  <a:lnTo>
                    <a:pt x="477" y="68"/>
                  </a:lnTo>
                  <a:lnTo>
                    <a:pt x="482" y="68"/>
                  </a:lnTo>
                  <a:lnTo>
                    <a:pt x="490" y="70"/>
                  </a:lnTo>
                  <a:lnTo>
                    <a:pt x="500" y="70"/>
                  </a:lnTo>
                  <a:lnTo>
                    <a:pt x="509" y="72"/>
                  </a:lnTo>
                  <a:lnTo>
                    <a:pt x="505" y="74"/>
                  </a:lnTo>
                  <a:lnTo>
                    <a:pt x="498" y="80"/>
                  </a:lnTo>
                  <a:lnTo>
                    <a:pt x="494" y="85"/>
                  </a:lnTo>
                  <a:lnTo>
                    <a:pt x="488" y="91"/>
                  </a:lnTo>
                  <a:lnTo>
                    <a:pt x="482" y="95"/>
                  </a:lnTo>
                  <a:lnTo>
                    <a:pt x="477" y="102"/>
                  </a:lnTo>
                  <a:lnTo>
                    <a:pt x="471" y="108"/>
                  </a:lnTo>
                  <a:lnTo>
                    <a:pt x="467" y="116"/>
                  </a:lnTo>
                  <a:lnTo>
                    <a:pt x="462" y="121"/>
                  </a:lnTo>
                  <a:lnTo>
                    <a:pt x="458" y="129"/>
                  </a:lnTo>
                  <a:lnTo>
                    <a:pt x="454" y="137"/>
                  </a:lnTo>
                  <a:lnTo>
                    <a:pt x="452" y="144"/>
                  </a:lnTo>
                  <a:lnTo>
                    <a:pt x="450" y="156"/>
                  </a:lnTo>
                  <a:lnTo>
                    <a:pt x="454" y="165"/>
                  </a:lnTo>
                  <a:lnTo>
                    <a:pt x="463" y="171"/>
                  </a:lnTo>
                  <a:lnTo>
                    <a:pt x="473" y="175"/>
                  </a:lnTo>
                  <a:lnTo>
                    <a:pt x="486" y="173"/>
                  </a:lnTo>
                  <a:lnTo>
                    <a:pt x="500" y="169"/>
                  </a:lnTo>
                  <a:lnTo>
                    <a:pt x="513" y="161"/>
                  </a:lnTo>
                  <a:lnTo>
                    <a:pt x="524" y="152"/>
                  </a:lnTo>
                  <a:lnTo>
                    <a:pt x="530" y="146"/>
                  </a:lnTo>
                  <a:lnTo>
                    <a:pt x="534" y="138"/>
                  </a:lnTo>
                  <a:lnTo>
                    <a:pt x="538" y="131"/>
                  </a:lnTo>
                  <a:lnTo>
                    <a:pt x="541" y="123"/>
                  </a:lnTo>
                  <a:lnTo>
                    <a:pt x="547" y="114"/>
                  </a:lnTo>
                  <a:lnTo>
                    <a:pt x="553" y="102"/>
                  </a:lnTo>
                  <a:lnTo>
                    <a:pt x="559" y="93"/>
                  </a:lnTo>
                  <a:lnTo>
                    <a:pt x="564" y="81"/>
                  </a:lnTo>
                  <a:lnTo>
                    <a:pt x="572" y="70"/>
                  </a:lnTo>
                  <a:lnTo>
                    <a:pt x="579" y="61"/>
                  </a:lnTo>
                  <a:lnTo>
                    <a:pt x="587" y="51"/>
                  </a:lnTo>
                  <a:lnTo>
                    <a:pt x="595" y="43"/>
                  </a:lnTo>
                  <a:lnTo>
                    <a:pt x="610" y="32"/>
                  </a:lnTo>
                  <a:lnTo>
                    <a:pt x="619" y="28"/>
                  </a:lnTo>
                  <a:lnTo>
                    <a:pt x="623" y="28"/>
                  </a:lnTo>
                  <a:lnTo>
                    <a:pt x="627" y="28"/>
                  </a:lnTo>
                  <a:lnTo>
                    <a:pt x="636" y="30"/>
                  </a:lnTo>
                  <a:lnTo>
                    <a:pt x="646" y="34"/>
                  </a:lnTo>
                  <a:lnTo>
                    <a:pt x="657" y="49"/>
                  </a:lnTo>
                  <a:lnTo>
                    <a:pt x="657" y="66"/>
                  </a:lnTo>
                  <a:lnTo>
                    <a:pt x="654" y="78"/>
                  </a:lnTo>
                  <a:lnTo>
                    <a:pt x="650" y="87"/>
                  </a:lnTo>
                  <a:lnTo>
                    <a:pt x="642" y="97"/>
                  </a:lnTo>
                  <a:lnTo>
                    <a:pt x="636" y="108"/>
                  </a:lnTo>
                  <a:lnTo>
                    <a:pt x="629" y="118"/>
                  </a:lnTo>
                  <a:lnTo>
                    <a:pt x="623" y="127"/>
                  </a:lnTo>
                  <a:lnTo>
                    <a:pt x="617" y="137"/>
                  </a:lnTo>
                  <a:lnTo>
                    <a:pt x="612" y="146"/>
                  </a:lnTo>
                  <a:lnTo>
                    <a:pt x="606" y="159"/>
                  </a:lnTo>
                  <a:lnTo>
                    <a:pt x="612" y="171"/>
                  </a:lnTo>
                  <a:lnTo>
                    <a:pt x="617" y="171"/>
                  </a:lnTo>
                  <a:lnTo>
                    <a:pt x="627" y="167"/>
                  </a:lnTo>
                  <a:lnTo>
                    <a:pt x="638" y="157"/>
                  </a:lnTo>
                  <a:lnTo>
                    <a:pt x="644" y="152"/>
                  </a:lnTo>
                  <a:lnTo>
                    <a:pt x="650" y="146"/>
                  </a:lnTo>
                  <a:lnTo>
                    <a:pt x="657" y="138"/>
                  </a:lnTo>
                  <a:lnTo>
                    <a:pt x="663" y="131"/>
                  </a:lnTo>
                  <a:lnTo>
                    <a:pt x="671" y="121"/>
                  </a:lnTo>
                  <a:lnTo>
                    <a:pt x="678" y="114"/>
                  </a:lnTo>
                  <a:lnTo>
                    <a:pt x="682" y="110"/>
                  </a:lnTo>
                  <a:lnTo>
                    <a:pt x="686" y="104"/>
                  </a:lnTo>
                  <a:lnTo>
                    <a:pt x="690" y="100"/>
                  </a:lnTo>
                  <a:lnTo>
                    <a:pt x="695" y="95"/>
                  </a:lnTo>
                  <a:lnTo>
                    <a:pt x="699" y="91"/>
                  </a:lnTo>
                  <a:lnTo>
                    <a:pt x="703" y="87"/>
                  </a:lnTo>
                  <a:lnTo>
                    <a:pt x="707" y="81"/>
                  </a:lnTo>
                  <a:lnTo>
                    <a:pt x="711" y="78"/>
                  </a:lnTo>
                  <a:lnTo>
                    <a:pt x="718" y="68"/>
                  </a:lnTo>
                  <a:lnTo>
                    <a:pt x="722" y="62"/>
                  </a:lnTo>
                  <a:lnTo>
                    <a:pt x="726" y="59"/>
                  </a:lnTo>
                  <a:lnTo>
                    <a:pt x="732" y="53"/>
                  </a:lnTo>
                  <a:lnTo>
                    <a:pt x="735" y="49"/>
                  </a:lnTo>
                  <a:lnTo>
                    <a:pt x="743" y="42"/>
                  </a:lnTo>
                  <a:lnTo>
                    <a:pt x="751" y="34"/>
                  </a:lnTo>
                  <a:lnTo>
                    <a:pt x="758" y="26"/>
                  </a:lnTo>
                  <a:lnTo>
                    <a:pt x="773" y="13"/>
                  </a:lnTo>
                  <a:lnTo>
                    <a:pt x="787" y="5"/>
                  </a:lnTo>
                  <a:lnTo>
                    <a:pt x="800" y="0"/>
                  </a:lnTo>
                  <a:lnTo>
                    <a:pt x="811" y="0"/>
                  </a:lnTo>
                  <a:lnTo>
                    <a:pt x="819" y="7"/>
                  </a:lnTo>
                  <a:lnTo>
                    <a:pt x="828" y="26"/>
                  </a:lnTo>
                  <a:lnTo>
                    <a:pt x="825" y="47"/>
                  </a:lnTo>
                  <a:lnTo>
                    <a:pt x="819" y="59"/>
                  </a:lnTo>
                  <a:lnTo>
                    <a:pt x="811" y="68"/>
                  </a:lnTo>
                  <a:lnTo>
                    <a:pt x="802" y="80"/>
                  </a:lnTo>
                  <a:lnTo>
                    <a:pt x="796" y="85"/>
                  </a:lnTo>
                  <a:lnTo>
                    <a:pt x="792" y="91"/>
                  </a:lnTo>
                  <a:lnTo>
                    <a:pt x="787" y="95"/>
                  </a:lnTo>
                  <a:lnTo>
                    <a:pt x="781" y="100"/>
                  </a:lnTo>
                  <a:lnTo>
                    <a:pt x="775" y="104"/>
                  </a:lnTo>
                  <a:lnTo>
                    <a:pt x="770" y="110"/>
                  </a:lnTo>
                  <a:lnTo>
                    <a:pt x="749" y="129"/>
                  </a:lnTo>
                  <a:lnTo>
                    <a:pt x="743" y="133"/>
                  </a:lnTo>
                  <a:lnTo>
                    <a:pt x="739" y="137"/>
                  </a:lnTo>
                  <a:lnTo>
                    <a:pt x="733" y="140"/>
                  </a:lnTo>
                  <a:lnTo>
                    <a:pt x="730" y="146"/>
                  </a:lnTo>
                  <a:lnTo>
                    <a:pt x="724" y="152"/>
                  </a:lnTo>
                  <a:lnTo>
                    <a:pt x="718" y="159"/>
                  </a:lnTo>
                  <a:lnTo>
                    <a:pt x="718" y="163"/>
                  </a:lnTo>
                  <a:lnTo>
                    <a:pt x="724" y="161"/>
                  </a:lnTo>
                  <a:lnTo>
                    <a:pt x="732" y="156"/>
                  </a:lnTo>
                  <a:lnTo>
                    <a:pt x="754" y="140"/>
                  </a:lnTo>
                  <a:lnTo>
                    <a:pt x="781" y="121"/>
                  </a:lnTo>
                  <a:lnTo>
                    <a:pt x="813" y="102"/>
                  </a:lnTo>
                  <a:lnTo>
                    <a:pt x="846" y="85"/>
                  </a:lnTo>
                  <a:lnTo>
                    <a:pt x="861" y="80"/>
                  </a:lnTo>
                  <a:lnTo>
                    <a:pt x="874" y="76"/>
                  </a:lnTo>
                  <a:lnTo>
                    <a:pt x="880" y="76"/>
                  </a:lnTo>
                  <a:lnTo>
                    <a:pt x="886" y="76"/>
                  </a:lnTo>
                  <a:lnTo>
                    <a:pt x="897" y="80"/>
                  </a:lnTo>
                  <a:lnTo>
                    <a:pt x="906" y="83"/>
                  </a:lnTo>
                  <a:lnTo>
                    <a:pt x="914" y="89"/>
                  </a:lnTo>
                  <a:lnTo>
                    <a:pt x="924" y="99"/>
                  </a:lnTo>
                  <a:lnTo>
                    <a:pt x="931" y="119"/>
                  </a:lnTo>
                  <a:lnTo>
                    <a:pt x="927" y="129"/>
                  </a:lnTo>
                  <a:lnTo>
                    <a:pt x="922" y="137"/>
                  </a:lnTo>
                  <a:lnTo>
                    <a:pt x="912" y="144"/>
                  </a:lnTo>
                  <a:lnTo>
                    <a:pt x="901" y="148"/>
                  </a:lnTo>
                  <a:lnTo>
                    <a:pt x="895" y="148"/>
                  </a:lnTo>
                  <a:lnTo>
                    <a:pt x="889" y="150"/>
                  </a:lnTo>
                  <a:lnTo>
                    <a:pt x="876" y="152"/>
                  </a:lnTo>
                  <a:lnTo>
                    <a:pt x="870" y="154"/>
                  </a:lnTo>
                  <a:lnTo>
                    <a:pt x="865" y="154"/>
                  </a:lnTo>
                  <a:lnTo>
                    <a:pt x="855" y="156"/>
                  </a:lnTo>
                  <a:lnTo>
                    <a:pt x="842" y="161"/>
                  </a:lnTo>
                  <a:lnTo>
                    <a:pt x="840" y="165"/>
                  </a:lnTo>
                  <a:lnTo>
                    <a:pt x="844" y="169"/>
                  </a:lnTo>
                  <a:lnTo>
                    <a:pt x="859" y="190"/>
                  </a:lnTo>
                  <a:lnTo>
                    <a:pt x="876" y="216"/>
                  </a:lnTo>
                  <a:lnTo>
                    <a:pt x="882" y="239"/>
                  </a:lnTo>
                  <a:lnTo>
                    <a:pt x="880" y="243"/>
                  </a:lnTo>
                  <a:lnTo>
                    <a:pt x="876" y="247"/>
                  </a:lnTo>
                  <a:lnTo>
                    <a:pt x="870" y="247"/>
                  </a:lnTo>
                  <a:lnTo>
                    <a:pt x="863" y="247"/>
                  </a:lnTo>
                  <a:lnTo>
                    <a:pt x="855" y="245"/>
                  </a:lnTo>
                  <a:lnTo>
                    <a:pt x="846" y="241"/>
                  </a:lnTo>
                  <a:lnTo>
                    <a:pt x="838" y="239"/>
                  </a:lnTo>
                  <a:lnTo>
                    <a:pt x="828" y="234"/>
                  </a:lnTo>
                  <a:lnTo>
                    <a:pt x="813" y="226"/>
                  </a:lnTo>
                  <a:lnTo>
                    <a:pt x="798" y="216"/>
                  </a:lnTo>
                  <a:lnTo>
                    <a:pt x="783" y="209"/>
                  </a:lnTo>
                  <a:lnTo>
                    <a:pt x="771" y="203"/>
                  </a:lnTo>
                  <a:lnTo>
                    <a:pt x="760" y="203"/>
                  </a:lnTo>
                  <a:lnTo>
                    <a:pt x="751" y="209"/>
                  </a:lnTo>
                  <a:lnTo>
                    <a:pt x="749" y="215"/>
                  </a:lnTo>
                  <a:lnTo>
                    <a:pt x="749" y="222"/>
                  </a:lnTo>
                  <a:lnTo>
                    <a:pt x="754" y="239"/>
                  </a:lnTo>
                  <a:lnTo>
                    <a:pt x="777" y="281"/>
                  </a:lnTo>
                  <a:lnTo>
                    <a:pt x="796" y="321"/>
                  </a:lnTo>
                  <a:lnTo>
                    <a:pt x="796" y="334"/>
                  </a:lnTo>
                  <a:lnTo>
                    <a:pt x="792" y="340"/>
                  </a:lnTo>
                  <a:lnTo>
                    <a:pt x="787" y="344"/>
                  </a:lnTo>
                  <a:lnTo>
                    <a:pt x="779" y="344"/>
                  </a:lnTo>
                  <a:lnTo>
                    <a:pt x="771" y="344"/>
                  </a:lnTo>
                  <a:lnTo>
                    <a:pt x="764" y="342"/>
                  </a:lnTo>
                  <a:lnTo>
                    <a:pt x="756" y="338"/>
                  </a:lnTo>
                  <a:lnTo>
                    <a:pt x="741" y="327"/>
                  </a:lnTo>
                  <a:lnTo>
                    <a:pt x="724" y="311"/>
                  </a:lnTo>
                  <a:lnTo>
                    <a:pt x="709" y="298"/>
                  </a:lnTo>
                  <a:lnTo>
                    <a:pt x="692" y="285"/>
                  </a:lnTo>
                  <a:lnTo>
                    <a:pt x="661" y="268"/>
                  </a:lnTo>
                  <a:lnTo>
                    <a:pt x="648" y="268"/>
                  </a:lnTo>
                  <a:lnTo>
                    <a:pt x="636" y="270"/>
                  </a:lnTo>
                  <a:lnTo>
                    <a:pt x="627" y="273"/>
                  </a:lnTo>
                  <a:lnTo>
                    <a:pt x="625" y="277"/>
                  </a:lnTo>
                  <a:lnTo>
                    <a:pt x="621" y="281"/>
                  </a:lnTo>
                  <a:lnTo>
                    <a:pt x="619" y="291"/>
                  </a:lnTo>
                  <a:lnTo>
                    <a:pt x="621" y="302"/>
                  </a:lnTo>
                  <a:lnTo>
                    <a:pt x="636" y="325"/>
                  </a:lnTo>
                  <a:lnTo>
                    <a:pt x="661" y="346"/>
                  </a:lnTo>
                  <a:lnTo>
                    <a:pt x="673" y="351"/>
                  </a:lnTo>
                  <a:lnTo>
                    <a:pt x="684" y="357"/>
                  </a:lnTo>
                  <a:lnTo>
                    <a:pt x="695" y="363"/>
                  </a:lnTo>
                  <a:lnTo>
                    <a:pt x="705" y="370"/>
                  </a:lnTo>
                  <a:lnTo>
                    <a:pt x="720" y="393"/>
                  </a:lnTo>
                  <a:lnTo>
                    <a:pt x="722" y="408"/>
                  </a:lnTo>
                  <a:lnTo>
                    <a:pt x="718" y="422"/>
                  </a:lnTo>
                  <a:lnTo>
                    <a:pt x="707" y="433"/>
                  </a:lnTo>
                  <a:lnTo>
                    <a:pt x="692" y="443"/>
                  </a:lnTo>
                  <a:lnTo>
                    <a:pt x="682" y="446"/>
                  </a:lnTo>
                  <a:lnTo>
                    <a:pt x="673" y="448"/>
                  </a:lnTo>
                  <a:lnTo>
                    <a:pt x="663" y="448"/>
                  </a:lnTo>
                  <a:lnTo>
                    <a:pt x="654" y="448"/>
                  </a:lnTo>
                  <a:lnTo>
                    <a:pt x="644" y="448"/>
                  </a:lnTo>
                  <a:lnTo>
                    <a:pt x="635" y="445"/>
                  </a:lnTo>
                  <a:lnTo>
                    <a:pt x="625" y="441"/>
                  </a:lnTo>
                  <a:lnTo>
                    <a:pt x="617" y="435"/>
                  </a:lnTo>
                  <a:lnTo>
                    <a:pt x="604" y="420"/>
                  </a:lnTo>
                  <a:lnTo>
                    <a:pt x="589" y="399"/>
                  </a:lnTo>
                  <a:lnTo>
                    <a:pt x="559" y="357"/>
                  </a:lnTo>
                  <a:lnTo>
                    <a:pt x="530" y="325"/>
                  </a:lnTo>
                  <a:lnTo>
                    <a:pt x="517" y="317"/>
                  </a:lnTo>
                  <a:lnTo>
                    <a:pt x="505" y="319"/>
                  </a:lnTo>
                  <a:lnTo>
                    <a:pt x="501" y="323"/>
                  </a:lnTo>
                  <a:lnTo>
                    <a:pt x="500" y="329"/>
                  </a:lnTo>
                  <a:lnTo>
                    <a:pt x="505" y="340"/>
                  </a:lnTo>
                  <a:lnTo>
                    <a:pt x="530" y="370"/>
                  </a:lnTo>
                  <a:lnTo>
                    <a:pt x="543" y="387"/>
                  </a:lnTo>
                  <a:lnTo>
                    <a:pt x="555" y="405"/>
                  </a:lnTo>
                  <a:lnTo>
                    <a:pt x="560" y="420"/>
                  </a:lnTo>
                  <a:lnTo>
                    <a:pt x="559" y="433"/>
                  </a:lnTo>
                  <a:lnTo>
                    <a:pt x="553" y="439"/>
                  </a:lnTo>
                  <a:lnTo>
                    <a:pt x="543" y="445"/>
                  </a:lnTo>
                  <a:lnTo>
                    <a:pt x="532" y="448"/>
                  </a:lnTo>
                  <a:lnTo>
                    <a:pt x="524" y="450"/>
                  </a:lnTo>
                  <a:lnTo>
                    <a:pt x="519" y="452"/>
                  </a:lnTo>
                  <a:lnTo>
                    <a:pt x="511" y="454"/>
                  </a:lnTo>
                  <a:lnTo>
                    <a:pt x="501" y="454"/>
                  </a:lnTo>
                  <a:lnTo>
                    <a:pt x="494" y="456"/>
                  </a:lnTo>
                  <a:lnTo>
                    <a:pt x="484" y="458"/>
                  </a:lnTo>
                  <a:lnTo>
                    <a:pt x="477" y="458"/>
                  </a:lnTo>
                  <a:lnTo>
                    <a:pt x="467" y="458"/>
                  </a:lnTo>
                  <a:lnTo>
                    <a:pt x="458" y="460"/>
                  </a:lnTo>
                  <a:lnTo>
                    <a:pt x="448" y="460"/>
                  </a:lnTo>
                  <a:lnTo>
                    <a:pt x="439" y="460"/>
                  </a:lnTo>
                  <a:lnTo>
                    <a:pt x="429" y="458"/>
                  </a:lnTo>
                  <a:lnTo>
                    <a:pt x="420" y="458"/>
                  </a:lnTo>
                  <a:lnTo>
                    <a:pt x="410" y="456"/>
                  </a:lnTo>
                  <a:lnTo>
                    <a:pt x="401" y="456"/>
                  </a:lnTo>
                  <a:lnTo>
                    <a:pt x="393" y="454"/>
                  </a:lnTo>
                  <a:lnTo>
                    <a:pt x="384" y="452"/>
                  </a:lnTo>
                  <a:lnTo>
                    <a:pt x="376" y="450"/>
                  </a:lnTo>
                  <a:lnTo>
                    <a:pt x="366" y="446"/>
                  </a:lnTo>
                  <a:lnTo>
                    <a:pt x="361" y="445"/>
                  </a:lnTo>
                  <a:lnTo>
                    <a:pt x="346" y="437"/>
                  </a:lnTo>
                  <a:lnTo>
                    <a:pt x="334" y="427"/>
                  </a:lnTo>
                  <a:lnTo>
                    <a:pt x="325" y="418"/>
                  </a:lnTo>
                  <a:lnTo>
                    <a:pt x="308" y="399"/>
                  </a:lnTo>
                  <a:lnTo>
                    <a:pt x="289" y="386"/>
                  </a:lnTo>
                  <a:lnTo>
                    <a:pt x="268" y="376"/>
                  </a:lnTo>
                  <a:lnTo>
                    <a:pt x="258" y="374"/>
                  </a:lnTo>
                  <a:lnTo>
                    <a:pt x="249" y="372"/>
                  </a:lnTo>
                  <a:lnTo>
                    <a:pt x="241" y="370"/>
                  </a:lnTo>
                  <a:lnTo>
                    <a:pt x="231" y="368"/>
                  </a:lnTo>
                  <a:lnTo>
                    <a:pt x="218" y="368"/>
                  </a:lnTo>
                  <a:lnTo>
                    <a:pt x="209" y="368"/>
                  </a:lnTo>
                  <a:lnTo>
                    <a:pt x="205" y="368"/>
                  </a:lnTo>
                  <a:lnTo>
                    <a:pt x="334" y="329"/>
                  </a:lnTo>
                  <a:lnTo>
                    <a:pt x="509" y="416"/>
                  </a:lnTo>
                  <a:lnTo>
                    <a:pt x="376" y="315"/>
                  </a:lnTo>
                  <a:lnTo>
                    <a:pt x="532" y="270"/>
                  </a:lnTo>
                  <a:lnTo>
                    <a:pt x="657" y="406"/>
                  </a:lnTo>
                  <a:lnTo>
                    <a:pt x="562" y="258"/>
                  </a:lnTo>
                  <a:lnTo>
                    <a:pt x="663" y="224"/>
                  </a:lnTo>
                  <a:lnTo>
                    <a:pt x="764" y="311"/>
                  </a:lnTo>
                  <a:lnTo>
                    <a:pt x="692" y="215"/>
                  </a:lnTo>
                  <a:lnTo>
                    <a:pt x="773" y="182"/>
                  </a:lnTo>
                  <a:lnTo>
                    <a:pt x="846" y="213"/>
                  </a:lnTo>
                  <a:lnTo>
                    <a:pt x="789" y="165"/>
                  </a:lnTo>
                  <a:lnTo>
                    <a:pt x="891" y="104"/>
                  </a:lnTo>
                  <a:lnTo>
                    <a:pt x="754" y="167"/>
                  </a:lnTo>
                  <a:lnTo>
                    <a:pt x="648" y="209"/>
                  </a:lnTo>
                  <a:lnTo>
                    <a:pt x="796" y="43"/>
                  </a:lnTo>
                  <a:lnTo>
                    <a:pt x="606" y="216"/>
                  </a:lnTo>
                  <a:lnTo>
                    <a:pt x="522" y="239"/>
                  </a:lnTo>
                  <a:lnTo>
                    <a:pt x="625" y="66"/>
                  </a:lnTo>
                  <a:lnTo>
                    <a:pt x="482" y="249"/>
                  </a:lnTo>
                  <a:lnTo>
                    <a:pt x="359" y="285"/>
                  </a:lnTo>
                  <a:lnTo>
                    <a:pt x="414" y="125"/>
                  </a:lnTo>
                  <a:lnTo>
                    <a:pt x="323" y="298"/>
                  </a:lnTo>
                  <a:lnTo>
                    <a:pt x="308" y="304"/>
                  </a:lnTo>
                  <a:lnTo>
                    <a:pt x="290" y="311"/>
                  </a:lnTo>
                  <a:lnTo>
                    <a:pt x="270" y="321"/>
                  </a:lnTo>
                  <a:lnTo>
                    <a:pt x="247" y="329"/>
                  </a:lnTo>
                  <a:lnTo>
                    <a:pt x="224" y="338"/>
                  </a:lnTo>
                  <a:lnTo>
                    <a:pt x="218" y="340"/>
                  </a:lnTo>
                  <a:lnTo>
                    <a:pt x="212" y="342"/>
                  </a:lnTo>
                  <a:lnTo>
                    <a:pt x="207" y="342"/>
                  </a:lnTo>
                  <a:lnTo>
                    <a:pt x="201" y="344"/>
                  </a:lnTo>
                  <a:lnTo>
                    <a:pt x="195" y="346"/>
                  </a:lnTo>
                  <a:lnTo>
                    <a:pt x="192" y="348"/>
                  </a:lnTo>
                  <a:lnTo>
                    <a:pt x="182" y="348"/>
                  </a:lnTo>
                  <a:lnTo>
                    <a:pt x="173" y="349"/>
                  </a:lnTo>
                  <a:lnTo>
                    <a:pt x="167" y="349"/>
                  </a:lnTo>
                  <a:lnTo>
                    <a:pt x="159" y="349"/>
                  </a:lnTo>
                  <a:lnTo>
                    <a:pt x="154" y="349"/>
                  </a:lnTo>
                  <a:lnTo>
                    <a:pt x="148" y="349"/>
                  </a:lnTo>
                  <a:lnTo>
                    <a:pt x="140" y="349"/>
                  </a:lnTo>
                  <a:lnTo>
                    <a:pt x="135" y="349"/>
                  </a:lnTo>
                  <a:lnTo>
                    <a:pt x="127" y="349"/>
                  </a:lnTo>
                  <a:lnTo>
                    <a:pt x="119" y="348"/>
                  </a:lnTo>
                  <a:lnTo>
                    <a:pt x="112" y="348"/>
                  </a:lnTo>
                  <a:lnTo>
                    <a:pt x="104" y="348"/>
                  </a:lnTo>
                  <a:lnTo>
                    <a:pt x="97" y="346"/>
                  </a:lnTo>
                  <a:lnTo>
                    <a:pt x="89" y="346"/>
                  </a:lnTo>
                  <a:lnTo>
                    <a:pt x="81" y="344"/>
                  </a:lnTo>
                  <a:lnTo>
                    <a:pt x="74" y="344"/>
                  </a:lnTo>
                  <a:lnTo>
                    <a:pt x="58" y="342"/>
                  </a:lnTo>
                  <a:lnTo>
                    <a:pt x="53" y="340"/>
                  </a:lnTo>
                  <a:lnTo>
                    <a:pt x="45" y="340"/>
                  </a:lnTo>
                  <a:lnTo>
                    <a:pt x="34" y="338"/>
                  </a:lnTo>
                  <a:lnTo>
                    <a:pt x="22" y="336"/>
                  </a:lnTo>
                  <a:lnTo>
                    <a:pt x="13" y="334"/>
                  </a:lnTo>
                  <a:lnTo>
                    <a:pt x="5" y="332"/>
                  </a:lnTo>
                  <a:lnTo>
                    <a:pt x="0" y="332"/>
                  </a:lnTo>
                  <a:lnTo>
                    <a:pt x="102" y="272"/>
                  </a:lnTo>
                  <a:lnTo>
                    <a:pt x="106" y="279"/>
                  </a:lnTo>
                  <a:lnTo>
                    <a:pt x="123" y="298"/>
                  </a:lnTo>
                  <a:lnTo>
                    <a:pt x="150" y="313"/>
                  </a:lnTo>
                  <a:close/>
                </a:path>
              </a:pathLst>
            </a:custGeom>
            <a:solidFill>
              <a:srgbClr val="FF66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388" name="Freeform 20">
              <a:extLst>
                <a:ext uri="{FF2B5EF4-FFF2-40B4-BE49-F238E27FC236}">
                  <a16:creationId xmlns:a16="http://schemas.microsoft.com/office/drawing/2014/main" id="{D608DAA0-FAA8-4424-B718-B75E3C8F11B5}"/>
                </a:ext>
              </a:extLst>
            </p:cNvPr>
            <p:cNvSpPr>
              <a:spLocks/>
            </p:cNvSpPr>
            <p:nvPr/>
          </p:nvSpPr>
          <p:spPr bwMode="auto">
            <a:xfrm>
              <a:off x="672" y="432"/>
              <a:ext cx="465" cy="230"/>
            </a:xfrm>
            <a:custGeom>
              <a:avLst/>
              <a:gdLst>
                <a:gd name="T0" fmla="*/ 92 w 929"/>
                <a:gd name="T1" fmla="*/ 156 h 460"/>
                <a:gd name="T2" fmla="*/ 128 w 929"/>
                <a:gd name="T3" fmla="*/ 137 h 460"/>
                <a:gd name="T4" fmla="*/ 143 w 929"/>
                <a:gd name="T5" fmla="*/ 117 h 460"/>
                <a:gd name="T6" fmla="*/ 155 w 929"/>
                <a:gd name="T7" fmla="*/ 97 h 460"/>
                <a:gd name="T8" fmla="*/ 168 w 929"/>
                <a:gd name="T9" fmla="*/ 73 h 460"/>
                <a:gd name="T10" fmla="*/ 201 w 929"/>
                <a:gd name="T11" fmla="*/ 42 h 460"/>
                <a:gd name="T12" fmla="*/ 225 w 929"/>
                <a:gd name="T13" fmla="*/ 36 h 460"/>
                <a:gd name="T14" fmla="*/ 249 w 929"/>
                <a:gd name="T15" fmla="*/ 35 h 460"/>
                <a:gd name="T16" fmla="*/ 241 w 929"/>
                <a:gd name="T17" fmla="*/ 49 h 460"/>
                <a:gd name="T18" fmla="*/ 227 w 929"/>
                <a:gd name="T19" fmla="*/ 69 h 460"/>
                <a:gd name="T20" fmla="*/ 242 w 929"/>
                <a:gd name="T21" fmla="*/ 87 h 460"/>
                <a:gd name="T22" fmla="*/ 269 w 929"/>
                <a:gd name="T23" fmla="*/ 67 h 460"/>
                <a:gd name="T24" fmla="*/ 286 w 929"/>
                <a:gd name="T25" fmla="*/ 36 h 460"/>
                <a:gd name="T26" fmla="*/ 312 w 929"/>
                <a:gd name="T27" fmla="*/ 15 h 460"/>
                <a:gd name="T28" fmla="*/ 327 w 929"/>
                <a:gd name="T29" fmla="*/ 39 h 460"/>
                <a:gd name="T30" fmla="*/ 308 w 929"/>
                <a:gd name="T31" fmla="*/ 69 h 460"/>
                <a:gd name="T32" fmla="*/ 318 w 929"/>
                <a:gd name="T33" fmla="*/ 80 h 460"/>
                <a:gd name="T34" fmla="*/ 339 w 929"/>
                <a:gd name="T35" fmla="*/ 57 h 460"/>
                <a:gd name="T36" fmla="*/ 351 w 929"/>
                <a:gd name="T37" fmla="*/ 44 h 460"/>
                <a:gd name="T38" fmla="*/ 365 w 929"/>
                <a:gd name="T39" fmla="*/ 28 h 460"/>
                <a:gd name="T40" fmla="*/ 394 w 929"/>
                <a:gd name="T41" fmla="*/ 3 h 460"/>
                <a:gd name="T42" fmla="*/ 409 w 929"/>
                <a:gd name="T43" fmla="*/ 30 h 460"/>
                <a:gd name="T44" fmla="*/ 391 w 929"/>
                <a:gd name="T45" fmla="*/ 51 h 460"/>
                <a:gd name="T46" fmla="*/ 367 w 929"/>
                <a:gd name="T47" fmla="*/ 72 h 460"/>
                <a:gd name="T48" fmla="*/ 366 w 929"/>
                <a:gd name="T49" fmla="*/ 78 h 460"/>
                <a:gd name="T50" fmla="*/ 437 w 929"/>
                <a:gd name="T51" fmla="*/ 38 h 460"/>
                <a:gd name="T52" fmla="*/ 462 w 929"/>
                <a:gd name="T53" fmla="*/ 50 h 460"/>
                <a:gd name="T54" fmla="*/ 448 w 929"/>
                <a:gd name="T55" fmla="*/ 75 h 460"/>
                <a:gd name="T56" fmla="*/ 421 w 929"/>
                <a:gd name="T57" fmla="*/ 81 h 460"/>
                <a:gd name="T58" fmla="*/ 440 w 929"/>
                <a:gd name="T59" fmla="*/ 122 h 460"/>
                <a:gd name="T60" fmla="*/ 418 w 929"/>
                <a:gd name="T61" fmla="*/ 120 h 460"/>
                <a:gd name="T62" fmla="*/ 380 w 929"/>
                <a:gd name="T63" fmla="*/ 102 h 460"/>
                <a:gd name="T64" fmla="*/ 397 w 929"/>
                <a:gd name="T65" fmla="*/ 161 h 460"/>
                <a:gd name="T66" fmla="*/ 382 w 929"/>
                <a:gd name="T67" fmla="*/ 171 h 460"/>
                <a:gd name="T68" fmla="*/ 331 w 929"/>
                <a:gd name="T69" fmla="*/ 134 h 460"/>
                <a:gd name="T70" fmla="*/ 310 w 929"/>
                <a:gd name="T71" fmla="*/ 146 h 460"/>
                <a:gd name="T72" fmla="*/ 347 w 929"/>
                <a:gd name="T73" fmla="*/ 182 h 460"/>
                <a:gd name="T74" fmla="*/ 345 w 929"/>
                <a:gd name="T75" fmla="*/ 222 h 460"/>
                <a:gd name="T76" fmla="*/ 318 w 929"/>
                <a:gd name="T77" fmla="*/ 223 h 460"/>
                <a:gd name="T78" fmla="*/ 264 w 929"/>
                <a:gd name="T79" fmla="*/ 163 h 460"/>
                <a:gd name="T80" fmla="*/ 264 w 929"/>
                <a:gd name="T81" fmla="*/ 187 h 460"/>
                <a:gd name="T82" fmla="*/ 271 w 929"/>
                <a:gd name="T83" fmla="*/ 223 h 460"/>
                <a:gd name="T84" fmla="*/ 247 w 929"/>
                <a:gd name="T85" fmla="*/ 228 h 460"/>
                <a:gd name="T86" fmla="*/ 220 w 929"/>
                <a:gd name="T87" fmla="*/ 230 h 460"/>
                <a:gd name="T88" fmla="*/ 192 w 929"/>
                <a:gd name="T89" fmla="*/ 227 h 460"/>
                <a:gd name="T90" fmla="*/ 162 w 929"/>
                <a:gd name="T91" fmla="*/ 209 h 460"/>
                <a:gd name="T92" fmla="*/ 120 w 929"/>
                <a:gd name="T93" fmla="*/ 186 h 460"/>
                <a:gd name="T94" fmla="*/ 255 w 929"/>
                <a:gd name="T95" fmla="*/ 209 h 460"/>
                <a:gd name="T96" fmla="*/ 382 w 929"/>
                <a:gd name="T97" fmla="*/ 157 h 460"/>
                <a:gd name="T98" fmla="*/ 377 w 929"/>
                <a:gd name="T99" fmla="*/ 84 h 460"/>
                <a:gd name="T100" fmla="*/ 241 w 929"/>
                <a:gd name="T101" fmla="*/ 125 h 460"/>
                <a:gd name="T102" fmla="*/ 134 w 929"/>
                <a:gd name="T103" fmla="*/ 161 h 460"/>
                <a:gd name="T104" fmla="*/ 101 w 929"/>
                <a:gd name="T105" fmla="*/ 172 h 460"/>
                <a:gd name="T106" fmla="*/ 80 w 929"/>
                <a:gd name="T107" fmla="*/ 176 h 460"/>
                <a:gd name="T108" fmla="*/ 59 w 929"/>
                <a:gd name="T109" fmla="*/ 175 h 460"/>
                <a:gd name="T110" fmla="*/ 37 w 929"/>
                <a:gd name="T111" fmla="*/ 172 h 460"/>
                <a:gd name="T112" fmla="*/ 7 w 929"/>
                <a:gd name="T113" fmla="*/ 168 h 460"/>
                <a:gd name="T114" fmla="*/ 74 w 929"/>
                <a:gd name="T115" fmla="*/ 158 h 460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w 929"/>
                <a:gd name="T175" fmla="*/ 0 h 460"/>
                <a:gd name="T176" fmla="*/ 929 w 929"/>
                <a:gd name="T177" fmla="*/ 460 h 460"/>
              </a:gdLst>
              <a:ahLst/>
              <a:cxnLst>
                <a:cxn ang="T116">
                  <a:pos x="T0" y="T1"/>
                </a:cxn>
                <a:cxn ang="T117">
                  <a:pos x="T2" y="T3"/>
                </a:cxn>
                <a:cxn ang="T118">
                  <a:pos x="T4" y="T5"/>
                </a:cxn>
                <a:cxn ang="T119">
                  <a:pos x="T6" y="T7"/>
                </a:cxn>
                <a:cxn ang="T120">
                  <a:pos x="T8" y="T9"/>
                </a:cxn>
                <a:cxn ang="T121">
                  <a:pos x="T10" y="T11"/>
                </a:cxn>
                <a:cxn ang="T122">
                  <a:pos x="T12" y="T13"/>
                </a:cxn>
                <a:cxn ang="T123">
                  <a:pos x="T14" y="T15"/>
                </a:cxn>
                <a:cxn ang="T124">
                  <a:pos x="T16" y="T17"/>
                </a:cxn>
                <a:cxn ang="T125">
                  <a:pos x="T18" y="T19"/>
                </a:cxn>
                <a:cxn ang="T126">
                  <a:pos x="T20" y="T21"/>
                </a:cxn>
                <a:cxn ang="T127">
                  <a:pos x="T22" y="T23"/>
                </a:cxn>
                <a:cxn ang="T128">
                  <a:pos x="T24" y="T25"/>
                </a:cxn>
                <a:cxn ang="T129">
                  <a:pos x="T26" y="T27"/>
                </a:cxn>
                <a:cxn ang="T130">
                  <a:pos x="T28" y="T29"/>
                </a:cxn>
                <a:cxn ang="T131">
                  <a:pos x="T30" y="T31"/>
                </a:cxn>
                <a:cxn ang="T132">
                  <a:pos x="T32" y="T33"/>
                </a:cxn>
                <a:cxn ang="T133">
                  <a:pos x="T34" y="T35"/>
                </a:cxn>
                <a:cxn ang="T134">
                  <a:pos x="T36" y="T37"/>
                </a:cxn>
                <a:cxn ang="T135">
                  <a:pos x="T38" y="T39"/>
                </a:cxn>
                <a:cxn ang="T136">
                  <a:pos x="T40" y="T41"/>
                </a:cxn>
                <a:cxn ang="T137">
                  <a:pos x="T42" y="T43"/>
                </a:cxn>
                <a:cxn ang="T138">
                  <a:pos x="T44" y="T45"/>
                </a:cxn>
                <a:cxn ang="T139">
                  <a:pos x="T46" y="T47"/>
                </a:cxn>
                <a:cxn ang="T140">
                  <a:pos x="T48" y="T49"/>
                </a:cxn>
                <a:cxn ang="T141">
                  <a:pos x="T50" y="T51"/>
                </a:cxn>
                <a:cxn ang="T142">
                  <a:pos x="T52" y="T53"/>
                </a:cxn>
                <a:cxn ang="T143">
                  <a:pos x="T54" y="T55"/>
                </a:cxn>
                <a:cxn ang="T144">
                  <a:pos x="T56" y="T57"/>
                </a:cxn>
                <a:cxn ang="T145">
                  <a:pos x="T58" y="T59"/>
                </a:cxn>
                <a:cxn ang="T146">
                  <a:pos x="T60" y="T61"/>
                </a:cxn>
                <a:cxn ang="T147">
                  <a:pos x="T62" y="T63"/>
                </a:cxn>
                <a:cxn ang="T148">
                  <a:pos x="T64" y="T65"/>
                </a:cxn>
                <a:cxn ang="T149">
                  <a:pos x="T66" y="T67"/>
                </a:cxn>
                <a:cxn ang="T150">
                  <a:pos x="T68" y="T69"/>
                </a:cxn>
                <a:cxn ang="T151">
                  <a:pos x="T70" y="T71"/>
                </a:cxn>
                <a:cxn ang="T152">
                  <a:pos x="T72" y="T73"/>
                </a:cxn>
                <a:cxn ang="T153">
                  <a:pos x="T74" y="T75"/>
                </a:cxn>
                <a:cxn ang="T154">
                  <a:pos x="T76" y="T77"/>
                </a:cxn>
                <a:cxn ang="T155">
                  <a:pos x="T78" y="T79"/>
                </a:cxn>
                <a:cxn ang="T156">
                  <a:pos x="T80" y="T81"/>
                </a:cxn>
                <a:cxn ang="T157">
                  <a:pos x="T82" y="T83"/>
                </a:cxn>
                <a:cxn ang="T158">
                  <a:pos x="T84" y="T85"/>
                </a:cxn>
                <a:cxn ang="T159">
                  <a:pos x="T86" y="T87"/>
                </a:cxn>
                <a:cxn ang="T160">
                  <a:pos x="T88" y="T89"/>
                </a:cxn>
                <a:cxn ang="T161">
                  <a:pos x="T90" y="T91"/>
                </a:cxn>
                <a:cxn ang="T162">
                  <a:pos x="T92" y="T93"/>
                </a:cxn>
                <a:cxn ang="T163">
                  <a:pos x="T94" y="T95"/>
                </a:cxn>
                <a:cxn ang="T164">
                  <a:pos x="T96" y="T97"/>
                </a:cxn>
                <a:cxn ang="T165">
                  <a:pos x="T98" y="T99"/>
                </a:cxn>
                <a:cxn ang="T166">
                  <a:pos x="T100" y="T101"/>
                </a:cxn>
                <a:cxn ang="T167">
                  <a:pos x="T102" y="T103"/>
                </a:cxn>
                <a:cxn ang="T168">
                  <a:pos x="T104" y="T105"/>
                </a:cxn>
                <a:cxn ang="T169">
                  <a:pos x="T106" y="T107"/>
                </a:cxn>
                <a:cxn ang="T170">
                  <a:pos x="T108" y="T109"/>
                </a:cxn>
                <a:cxn ang="T171">
                  <a:pos x="T110" y="T111"/>
                </a:cxn>
                <a:cxn ang="T172">
                  <a:pos x="T112" y="T113"/>
                </a:cxn>
                <a:cxn ang="T173">
                  <a:pos x="T114" y="T115"/>
                </a:cxn>
              </a:cxnLst>
              <a:rect l="T174" t="T175" r="T176" b="T177"/>
              <a:pathLst>
                <a:path w="929" h="460">
                  <a:moveTo>
                    <a:pt x="148" y="316"/>
                  </a:moveTo>
                  <a:lnTo>
                    <a:pt x="152" y="316"/>
                  </a:lnTo>
                  <a:lnTo>
                    <a:pt x="161" y="316"/>
                  </a:lnTo>
                  <a:lnTo>
                    <a:pt x="167" y="316"/>
                  </a:lnTo>
                  <a:lnTo>
                    <a:pt x="174" y="314"/>
                  </a:lnTo>
                  <a:lnTo>
                    <a:pt x="184" y="312"/>
                  </a:lnTo>
                  <a:lnTo>
                    <a:pt x="193" y="310"/>
                  </a:lnTo>
                  <a:lnTo>
                    <a:pt x="212" y="304"/>
                  </a:lnTo>
                  <a:lnTo>
                    <a:pt x="235" y="291"/>
                  </a:lnTo>
                  <a:lnTo>
                    <a:pt x="245" y="283"/>
                  </a:lnTo>
                  <a:lnTo>
                    <a:pt x="251" y="278"/>
                  </a:lnTo>
                  <a:lnTo>
                    <a:pt x="256" y="274"/>
                  </a:lnTo>
                  <a:lnTo>
                    <a:pt x="262" y="268"/>
                  </a:lnTo>
                  <a:lnTo>
                    <a:pt x="266" y="262"/>
                  </a:lnTo>
                  <a:lnTo>
                    <a:pt x="271" y="257"/>
                  </a:lnTo>
                  <a:lnTo>
                    <a:pt x="277" y="249"/>
                  </a:lnTo>
                  <a:lnTo>
                    <a:pt x="281" y="242"/>
                  </a:lnTo>
                  <a:lnTo>
                    <a:pt x="285" y="234"/>
                  </a:lnTo>
                  <a:lnTo>
                    <a:pt x="290" y="228"/>
                  </a:lnTo>
                  <a:lnTo>
                    <a:pt x="294" y="221"/>
                  </a:lnTo>
                  <a:lnTo>
                    <a:pt x="298" y="213"/>
                  </a:lnTo>
                  <a:lnTo>
                    <a:pt x="302" y="207"/>
                  </a:lnTo>
                  <a:lnTo>
                    <a:pt x="306" y="200"/>
                  </a:lnTo>
                  <a:lnTo>
                    <a:pt x="309" y="194"/>
                  </a:lnTo>
                  <a:lnTo>
                    <a:pt x="313" y="188"/>
                  </a:lnTo>
                  <a:lnTo>
                    <a:pt x="315" y="181"/>
                  </a:lnTo>
                  <a:lnTo>
                    <a:pt x="323" y="169"/>
                  </a:lnTo>
                  <a:lnTo>
                    <a:pt x="327" y="164"/>
                  </a:lnTo>
                  <a:lnTo>
                    <a:pt x="328" y="158"/>
                  </a:lnTo>
                  <a:lnTo>
                    <a:pt x="336" y="146"/>
                  </a:lnTo>
                  <a:lnTo>
                    <a:pt x="342" y="135"/>
                  </a:lnTo>
                  <a:lnTo>
                    <a:pt x="349" y="126"/>
                  </a:lnTo>
                  <a:lnTo>
                    <a:pt x="355" y="116"/>
                  </a:lnTo>
                  <a:lnTo>
                    <a:pt x="363" y="108"/>
                  </a:lnTo>
                  <a:lnTo>
                    <a:pt x="380" y="93"/>
                  </a:lnTo>
                  <a:lnTo>
                    <a:pt x="401" y="84"/>
                  </a:lnTo>
                  <a:lnTo>
                    <a:pt x="410" y="80"/>
                  </a:lnTo>
                  <a:lnTo>
                    <a:pt x="422" y="76"/>
                  </a:lnTo>
                  <a:lnTo>
                    <a:pt x="427" y="76"/>
                  </a:lnTo>
                  <a:lnTo>
                    <a:pt x="431" y="74"/>
                  </a:lnTo>
                  <a:lnTo>
                    <a:pt x="441" y="72"/>
                  </a:lnTo>
                  <a:lnTo>
                    <a:pt x="450" y="72"/>
                  </a:lnTo>
                  <a:lnTo>
                    <a:pt x="460" y="70"/>
                  </a:lnTo>
                  <a:lnTo>
                    <a:pt x="467" y="70"/>
                  </a:lnTo>
                  <a:lnTo>
                    <a:pt x="475" y="70"/>
                  </a:lnTo>
                  <a:lnTo>
                    <a:pt x="482" y="70"/>
                  </a:lnTo>
                  <a:lnTo>
                    <a:pt x="488" y="70"/>
                  </a:lnTo>
                  <a:lnTo>
                    <a:pt x="498" y="70"/>
                  </a:lnTo>
                  <a:lnTo>
                    <a:pt x="507" y="72"/>
                  </a:lnTo>
                  <a:lnTo>
                    <a:pt x="505" y="74"/>
                  </a:lnTo>
                  <a:lnTo>
                    <a:pt x="498" y="82"/>
                  </a:lnTo>
                  <a:lnTo>
                    <a:pt x="494" y="86"/>
                  </a:lnTo>
                  <a:lnTo>
                    <a:pt x="488" y="91"/>
                  </a:lnTo>
                  <a:lnTo>
                    <a:pt x="482" y="97"/>
                  </a:lnTo>
                  <a:lnTo>
                    <a:pt x="477" y="103"/>
                  </a:lnTo>
                  <a:lnTo>
                    <a:pt x="471" y="108"/>
                  </a:lnTo>
                  <a:lnTo>
                    <a:pt x="465" y="116"/>
                  </a:lnTo>
                  <a:lnTo>
                    <a:pt x="462" y="124"/>
                  </a:lnTo>
                  <a:lnTo>
                    <a:pt x="458" y="129"/>
                  </a:lnTo>
                  <a:lnTo>
                    <a:pt x="454" y="137"/>
                  </a:lnTo>
                  <a:lnTo>
                    <a:pt x="450" y="145"/>
                  </a:lnTo>
                  <a:lnTo>
                    <a:pt x="450" y="156"/>
                  </a:lnTo>
                  <a:lnTo>
                    <a:pt x="454" y="167"/>
                  </a:lnTo>
                  <a:lnTo>
                    <a:pt x="462" y="173"/>
                  </a:lnTo>
                  <a:lnTo>
                    <a:pt x="473" y="175"/>
                  </a:lnTo>
                  <a:lnTo>
                    <a:pt x="484" y="173"/>
                  </a:lnTo>
                  <a:lnTo>
                    <a:pt x="498" y="169"/>
                  </a:lnTo>
                  <a:lnTo>
                    <a:pt x="511" y="162"/>
                  </a:lnTo>
                  <a:lnTo>
                    <a:pt x="524" y="152"/>
                  </a:lnTo>
                  <a:lnTo>
                    <a:pt x="528" y="146"/>
                  </a:lnTo>
                  <a:lnTo>
                    <a:pt x="532" y="139"/>
                  </a:lnTo>
                  <a:lnTo>
                    <a:pt x="538" y="133"/>
                  </a:lnTo>
                  <a:lnTo>
                    <a:pt x="541" y="124"/>
                  </a:lnTo>
                  <a:lnTo>
                    <a:pt x="547" y="114"/>
                  </a:lnTo>
                  <a:lnTo>
                    <a:pt x="551" y="103"/>
                  </a:lnTo>
                  <a:lnTo>
                    <a:pt x="559" y="93"/>
                  </a:lnTo>
                  <a:lnTo>
                    <a:pt x="564" y="82"/>
                  </a:lnTo>
                  <a:lnTo>
                    <a:pt x="572" y="72"/>
                  </a:lnTo>
                  <a:lnTo>
                    <a:pt x="578" y="61"/>
                  </a:lnTo>
                  <a:lnTo>
                    <a:pt x="585" y="51"/>
                  </a:lnTo>
                  <a:lnTo>
                    <a:pt x="593" y="44"/>
                  </a:lnTo>
                  <a:lnTo>
                    <a:pt x="610" y="32"/>
                  </a:lnTo>
                  <a:lnTo>
                    <a:pt x="617" y="29"/>
                  </a:lnTo>
                  <a:lnTo>
                    <a:pt x="623" y="29"/>
                  </a:lnTo>
                  <a:lnTo>
                    <a:pt x="627" y="29"/>
                  </a:lnTo>
                  <a:lnTo>
                    <a:pt x="636" y="31"/>
                  </a:lnTo>
                  <a:lnTo>
                    <a:pt x="646" y="34"/>
                  </a:lnTo>
                  <a:lnTo>
                    <a:pt x="657" y="50"/>
                  </a:lnTo>
                  <a:lnTo>
                    <a:pt x="657" y="69"/>
                  </a:lnTo>
                  <a:lnTo>
                    <a:pt x="654" y="78"/>
                  </a:lnTo>
                  <a:lnTo>
                    <a:pt x="648" y="88"/>
                  </a:lnTo>
                  <a:lnTo>
                    <a:pt x="642" y="99"/>
                  </a:lnTo>
                  <a:lnTo>
                    <a:pt x="635" y="108"/>
                  </a:lnTo>
                  <a:lnTo>
                    <a:pt x="629" y="118"/>
                  </a:lnTo>
                  <a:lnTo>
                    <a:pt x="621" y="127"/>
                  </a:lnTo>
                  <a:lnTo>
                    <a:pt x="616" y="137"/>
                  </a:lnTo>
                  <a:lnTo>
                    <a:pt x="612" y="146"/>
                  </a:lnTo>
                  <a:lnTo>
                    <a:pt x="606" y="162"/>
                  </a:lnTo>
                  <a:lnTo>
                    <a:pt x="610" y="171"/>
                  </a:lnTo>
                  <a:lnTo>
                    <a:pt x="617" y="171"/>
                  </a:lnTo>
                  <a:lnTo>
                    <a:pt x="625" y="167"/>
                  </a:lnTo>
                  <a:lnTo>
                    <a:pt x="636" y="160"/>
                  </a:lnTo>
                  <a:lnTo>
                    <a:pt x="642" y="154"/>
                  </a:lnTo>
                  <a:lnTo>
                    <a:pt x="650" y="146"/>
                  </a:lnTo>
                  <a:lnTo>
                    <a:pt x="655" y="139"/>
                  </a:lnTo>
                  <a:lnTo>
                    <a:pt x="663" y="131"/>
                  </a:lnTo>
                  <a:lnTo>
                    <a:pt x="671" y="124"/>
                  </a:lnTo>
                  <a:lnTo>
                    <a:pt x="678" y="114"/>
                  </a:lnTo>
                  <a:lnTo>
                    <a:pt x="682" y="110"/>
                  </a:lnTo>
                  <a:lnTo>
                    <a:pt x="686" y="105"/>
                  </a:lnTo>
                  <a:lnTo>
                    <a:pt x="690" y="101"/>
                  </a:lnTo>
                  <a:lnTo>
                    <a:pt x="694" y="97"/>
                  </a:lnTo>
                  <a:lnTo>
                    <a:pt x="697" y="91"/>
                  </a:lnTo>
                  <a:lnTo>
                    <a:pt x="701" y="88"/>
                  </a:lnTo>
                  <a:lnTo>
                    <a:pt x="705" y="82"/>
                  </a:lnTo>
                  <a:lnTo>
                    <a:pt x="709" y="78"/>
                  </a:lnTo>
                  <a:lnTo>
                    <a:pt x="718" y="69"/>
                  </a:lnTo>
                  <a:lnTo>
                    <a:pt x="722" y="63"/>
                  </a:lnTo>
                  <a:lnTo>
                    <a:pt x="726" y="59"/>
                  </a:lnTo>
                  <a:lnTo>
                    <a:pt x="730" y="55"/>
                  </a:lnTo>
                  <a:lnTo>
                    <a:pt x="733" y="50"/>
                  </a:lnTo>
                  <a:lnTo>
                    <a:pt x="741" y="42"/>
                  </a:lnTo>
                  <a:lnTo>
                    <a:pt x="751" y="34"/>
                  </a:lnTo>
                  <a:lnTo>
                    <a:pt x="758" y="27"/>
                  </a:lnTo>
                  <a:lnTo>
                    <a:pt x="771" y="13"/>
                  </a:lnTo>
                  <a:lnTo>
                    <a:pt x="787" y="6"/>
                  </a:lnTo>
                  <a:lnTo>
                    <a:pt x="798" y="0"/>
                  </a:lnTo>
                  <a:lnTo>
                    <a:pt x="809" y="2"/>
                  </a:lnTo>
                  <a:lnTo>
                    <a:pt x="819" y="8"/>
                  </a:lnTo>
                  <a:lnTo>
                    <a:pt x="827" y="29"/>
                  </a:lnTo>
                  <a:lnTo>
                    <a:pt x="823" y="48"/>
                  </a:lnTo>
                  <a:lnTo>
                    <a:pt x="817" y="59"/>
                  </a:lnTo>
                  <a:lnTo>
                    <a:pt x="809" y="70"/>
                  </a:lnTo>
                  <a:lnTo>
                    <a:pt x="802" y="80"/>
                  </a:lnTo>
                  <a:lnTo>
                    <a:pt x="796" y="86"/>
                  </a:lnTo>
                  <a:lnTo>
                    <a:pt x="790" y="91"/>
                  </a:lnTo>
                  <a:lnTo>
                    <a:pt x="785" y="95"/>
                  </a:lnTo>
                  <a:lnTo>
                    <a:pt x="781" y="101"/>
                  </a:lnTo>
                  <a:lnTo>
                    <a:pt x="775" y="107"/>
                  </a:lnTo>
                  <a:lnTo>
                    <a:pt x="770" y="110"/>
                  </a:lnTo>
                  <a:lnTo>
                    <a:pt x="747" y="129"/>
                  </a:lnTo>
                  <a:lnTo>
                    <a:pt x="743" y="133"/>
                  </a:lnTo>
                  <a:lnTo>
                    <a:pt x="737" y="139"/>
                  </a:lnTo>
                  <a:lnTo>
                    <a:pt x="733" y="143"/>
                  </a:lnTo>
                  <a:lnTo>
                    <a:pt x="730" y="146"/>
                  </a:lnTo>
                  <a:lnTo>
                    <a:pt x="722" y="152"/>
                  </a:lnTo>
                  <a:lnTo>
                    <a:pt x="718" y="160"/>
                  </a:lnTo>
                  <a:lnTo>
                    <a:pt x="718" y="164"/>
                  </a:lnTo>
                  <a:lnTo>
                    <a:pt x="724" y="162"/>
                  </a:lnTo>
                  <a:lnTo>
                    <a:pt x="732" y="156"/>
                  </a:lnTo>
                  <a:lnTo>
                    <a:pt x="752" y="141"/>
                  </a:lnTo>
                  <a:lnTo>
                    <a:pt x="781" y="122"/>
                  </a:lnTo>
                  <a:lnTo>
                    <a:pt x="813" y="103"/>
                  </a:lnTo>
                  <a:lnTo>
                    <a:pt x="844" y="86"/>
                  </a:lnTo>
                  <a:lnTo>
                    <a:pt x="859" y="80"/>
                  </a:lnTo>
                  <a:lnTo>
                    <a:pt x="874" y="76"/>
                  </a:lnTo>
                  <a:lnTo>
                    <a:pt x="880" y="76"/>
                  </a:lnTo>
                  <a:lnTo>
                    <a:pt x="886" y="76"/>
                  </a:lnTo>
                  <a:lnTo>
                    <a:pt x="897" y="80"/>
                  </a:lnTo>
                  <a:lnTo>
                    <a:pt x="905" y="84"/>
                  </a:lnTo>
                  <a:lnTo>
                    <a:pt x="912" y="89"/>
                  </a:lnTo>
                  <a:lnTo>
                    <a:pt x="924" y="99"/>
                  </a:lnTo>
                  <a:lnTo>
                    <a:pt x="929" y="120"/>
                  </a:lnTo>
                  <a:lnTo>
                    <a:pt x="927" y="129"/>
                  </a:lnTo>
                  <a:lnTo>
                    <a:pt x="922" y="137"/>
                  </a:lnTo>
                  <a:lnTo>
                    <a:pt x="912" y="145"/>
                  </a:lnTo>
                  <a:lnTo>
                    <a:pt x="901" y="148"/>
                  </a:lnTo>
                  <a:lnTo>
                    <a:pt x="895" y="150"/>
                  </a:lnTo>
                  <a:lnTo>
                    <a:pt x="889" y="150"/>
                  </a:lnTo>
                  <a:lnTo>
                    <a:pt x="876" y="152"/>
                  </a:lnTo>
                  <a:lnTo>
                    <a:pt x="870" y="154"/>
                  </a:lnTo>
                  <a:lnTo>
                    <a:pt x="865" y="154"/>
                  </a:lnTo>
                  <a:lnTo>
                    <a:pt x="855" y="156"/>
                  </a:lnTo>
                  <a:lnTo>
                    <a:pt x="842" y="162"/>
                  </a:lnTo>
                  <a:lnTo>
                    <a:pt x="840" y="165"/>
                  </a:lnTo>
                  <a:lnTo>
                    <a:pt x="842" y="171"/>
                  </a:lnTo>
                  <a:lnTo>
                    <a:pt x="857" y="190"/>
                  </a:lnTo>
                  <a:lnTo>
                    <a:pt x="874" y="219"/>
                  </a:lnTo>
                  <a:lnTo>
                    <a:pt x="882" y="242"/>
                  </a:lnTo>
                  <a:lnTo>
                    <a:pt x="880" y="243"/>
                  </a:lnTo>
                  <a:lnTo>
                    <a:pt x="876" y="247"/>
                  </a:lnTo>
                  <a:lnTo>
                    <a:pt x="870" y="247"/>
                  </a:lnTo>
                  <a:lnTo>
                    <a:pt x="863" y="247"/>
                  </a:lnTo>
                  <a:lnTo>
                    <a:pt x="853" y="245"/>
                  </a:lnTo>
                  <a:lnTo>
                    <a:pt x="846" y="242"/>
                  </a:lnTo>
                  <a:lnTo>
                    <a:pt x="836" y="240"/>
                  </a:lnTo>
                  <a:lnTo>
                    <a:pt x="828" y="234"/>
                  </a:lnTo>
                  <a:lnTo>
                    <a:pt x="811" y="226"/>
                  </a:lnTo>
                  <a:lnTo>
                    <a:pt x="796" y="217"/>
                  </a:lnTo>
                  <a:lnTo>
                    <a:pt x="783" y="209"/>
                  </a:lnTo>
                  <a:lnTo>
                    <a:pt x="770" y="204"/>
                  </a:lnTo>
                  <a:lnTo>
                    <a:pt x="760" y="204"/>
                  </a:lnTo>
                  <a:lnTo>
                    <a:pt x="751" y="209"/>
                  </a:lnTo>
                  <a:lnTo>
                    <a:pt x="749" y="215"/>
                  </a:lnTo>
                  <a:lnTo>
                    <a:pt x="749" y="223"/>
                  </a:lnTo>
                  <a:lnTo>
                    <a:pt x="752" y="240"/>
                  </a:lnTo>
                  <a:lnTo>
                    <a:pt x="775" y="281"/>
                  </a:lnTo>
                  <a:lnTo>
                    <a:pt x="794" y="321"/>
                  </a:lnTo>
                  <a:lnTo>
                    <a:pt x="794" y="337"/>
                  </a:lnTo>
                  <a:lnTo>
                    <a:pt x="792" y="340"/>
                  </a:lnTo>
                  <a:lnTo>
                    <a:pt x="787" y="344"/>
                  </a:lnTo>
                  <a:lnTo>
                    <a:pt x="779" y="346"/>
                  </a:lnTo>
                  <a:lnTo>
                    <a:pt x="771" y="346"/>
                  </a:lnTo>
                  <a:lnTo>
                    <a:pt x="764" y="342"/>
                  </a:lnTo>
                  <a:lnTo>
                    <a:pt x="754" y="338"/>
                  </a:lnTo>
                  <a:lnTo>
                    <a:pt x="739" y="327"/>
                  </a:lnTo>
                  <a:lnTo>
                    <a:pt x="724" y="314"/>
                  </a:lnTo>
                  <a:lnTo>
                    <a:pt x="707" y="299"/>
                  </a:lnTo>
                  <a:lnTo>
                    <a:pt x="692" y="285"/>
                  </a:lnTo>
                  <a:lnTo>
                    <a:pt x="661" y="268"/>
                  </a:lnTo>
                  <a:lnTo>
                    <a:pt x="646" y="268"/>
                  </a:lnTo>
                  <a:lnTo>
                    <a:pt x="635" y="270"/>
                  </a:lnTo>
                  <a:lnTo>
                    <a:pt x="625" y="276"/>
                  </a:lnTo>
                  <a:lnTo>
                    <a:pt x="623" y="278"/>
                  </a:lnTo>
                  <a:lnTo>
                    <a:pt x="621" y="283"/>
                  </a:lnTo>
                  <a:lnTo>
                    <a:pt x="619" y="291"/>
                  </a:lnTo>
                  <a:lnTo>
                    <a:pt x="621" y="302"/>
                  </a:lnTo>
                  <a:lnTo>
                    <a:pt x="636" y="327"/>
                  </a:lnTo>
                  <a:lnTo>
                    <a:pt x="659" y="346"/>
                  </a:lnTo>
                  <a:lnTo>
                    <a:pt x="673" y="352"/>
                  </a:lnTo>
                  <a:lnTo>
                    <a:pt x="682" y="357"/>
                  </a:lnTo>
                  <a:lnTo>
                    <a:pt x="694" y="363"/>
                  </a:lnTo>
                  <a:lnTo>
                    <a:pt x="703" y="371"/>
                  </a:lnTo>
                  <a:lnTo>
                    <a:pt x="720" y="394"/>
                  </a:lnTo>
                  <a:lnTo>
                    <a:pt x="722" y="409"/>
                  </a:lnTo>
                  <a:lnTo>
                    <a:pt x="716" y="422"/>
                  </a:lnTo>
                  <a:lnTo>
                    <a:pt x="705" y="434"/>
                  </a:lnTo>
                  <a:lnTo>
                    <a:pt x="690" y="443"/>
                  </a:lnTo>
                  <a:lnTo>
                    <a:pt x="680" y="447"/>
                  </a:lnTo>
                  <a:lnTo>
                    <a:pt x="671" y="449"/>
                  </a:lnTo>
                  <a:lnTo>
                    <a:pt x="661" y="451"/>
                  </a:lnTo>
                  <a:lnTo>
                    <a:pt x="652" y="451"/>
                  </a:lnTo>
                  <a:lnTo>
                    <a:pt x="642" y="449"/>
                  </a:lnTo>
                  <a:lnTo>
                    <a:pt x="635" y="445"/>
                  </a:lnTo>
                  <a:lnTo>
                    <a:pt x="625" y="441"/>
                  </a:lnTo>
                  <a:lnTo>
                    <a:pt x="617" y="435"/>
                  </a:lnTo>
                  <a:lnTo>
                    <a:pt x="602" y="420"/>
                  </a:lnTo>
                  <a:lnTo>
                    <a:pt x="587" y="399"/>
                  </a:lnTo>
                  <a:lnTo>
                    <a:pt x="557" y="357"/>
                  </a:lnTo>
                  <a:lnTo>
                    <a:pt x="528" y="325"/>
                  </a:lnTo>
                  <a:lnTo>
                    <a:pt x="517" y="318"/>
                  </a:lnTo>
                  <a:lnTo>
                    <a:pt x="505" y="319"/>
                  </a:lnTo>
                  <a:lnTo>
                    <a:pt x="501" y="323"/>
                  </a:lnTo>
                  <a:lnTo>
                    <a:pt x="500" y="329"/>
                  </a:lnTo>
                  <a:lnTo>
                    <a:pt x="503" y="340"/>
                  </a:lnTo>
                  <a:lnTo>
                    <a:pt x="528" y="373"/>
                  </a:lnTo>
                  <a:lnTo>
                    <a:pt x="543" y="388"/>
                  </a:lnTo>
                  <a:lnTo>
                    <a:pt x="555" y="405"/>
                  </a:lnTo>
                  <a:lnTo>
                    <a:pt x="560" y="420"/>
                  </a:lnTo>
                  <a:lnTo>
                    <a:pt x="557" y="434"/>
                  </a:lnTo>
                  <a:lnTo>
                    <a:pt x="551" y="439"/>
                  </a:lnTo>
                  <a:lnTo>
                    <a:pt x="541" y="445"/>
                  </a:lnTo>
                  <a:lnTo>
                    <a:pt x="530" y="449"/>
                  </a:lnTo>
                  <a:lnTo>
                    <a:pt x="524" y="451"/>
                  </a:lnTo>
                  <a:lnTo>
                    <a:pt x="517" y="453"/>
                  </a:lnTo>
                  <a:lnTo>
                    <a:pt x="509" y="454"/>
                  </a:lnTo>
                  <a:lnTo>
                    <a:pt x="501" y="456"/>
                  </a:lnTo>
                  <a:lnTo>
                    <a:pt x="494" y="456"/>
                  </a:lnTo>
                  <a:lnTo>
                    <a:pt x="484" y="458"/>
                  </a:lnTo>
                  <a:lnTo>
                    <a:pt x="475" y="458"/>
                  </a:lnTo>
                  <a:lnTo>
                    <a:pt x="465" y="460"/>
                  </a:lnTo>
                  <a:lnTo>
                    <a:pt x="458" y="460"/>
                  </a:lnTo>
                  <a:lnTo>
                    <a:pt x="448" y="460"/>
                  </a:lnTo>
                  <a:lnTo>
                    <a:pt x="439" y="460"/>
                  </a:lnTo>
                  <a:lnTo>
                    <a:pt x="429" y="458"/>
                  </a:lnTo>
                  <a:lnTo>
                    <a:pt x="420" y="458"/>
                  </a:lnTo>
                  <a:lnTo>
                    <a:pt x="410" y="458"/>
                  </a:lnTo>
                  <a:lnTo>
                    <a:pt x="401" y="456"/>
                  </a:lnTo>
                  <a:lnTo>
                    <a:pt x="391" y="454"/>
                  </a:lnTo>
                  <a:lnTo>
                    <a:pt x="384" y="453"/>
                  </a:lnTo>
                  <a:lnTo>
                    <a:pt x="374" y="451"/>
                  </a:lnTo>
                  <a:lnTo>
                    <a:pt x="366" y="447"/>
                  </a:lnTo>
                  <a:lnTo>
                    <a:pt x="359" y="445"/>
                  </a:lnTo>
                  <a:lnTo>
                    <a:pt x="346" y="437"/>
                  </a:lnTo>
                  <a:lnTo>
                    <a:pt x="332" y="430"/>
                  </a:lnTo>
                  <a:lnTo>
                    <a:pt x="323" y="418"/>
                  </a:lnTo>
                  <a:lnTo>
                    <a:pt x="306" y="399"/>
                  </a:lnTo>
                  <a:lnTo>
                    <a:pt x="287" y="386"/>
                  </a:lnTo>
                  <a:lnTo>
                    <a:pt x="268" y="378"/>
                  </a:lnTo>
                  <a:lnTo>
                    <a:pt x="258" y="375"/>
                  </a:lnTo>
                  <a:lnTo>
                    <a:pt x="249" y="373"/>
                  </a:lnTo>
                  <a:lnTo>
                    <a:pt x="239" y="371"/>
                  </a:lnTo>
                  <a:lnTo>
                    <a:pt x="232" y="369"/>
                  </a:lnTo>
                  <a:lnTo>
                    <a:pt x="216" y="369"/>
                  </a:lnTo>
                  <a:lnTo>
                    <a:pt x="207" y="369"/>
                  </a:lnTo>
                  <a:lnTo>
                    <a:pt x="205" y="369"/>
                  </a:lnTo>
                  <a:lnTo>
                    <a:pt x="334" y="331"/>
                  </a:lnTo>
                  <a:lnTo>
                    <a:pt x="509" y="418"/>
                  </a:lnTo>
                  <a:lnTo>
                    <a:pt x="374" y="316"/>
                  </a:lnTo>
                  <a:lnTo>
                    <a:pt x="530" y="270"/>
                  </a:lnTo>
                  <a:lnTo>
                    <a:pt x="655" y="409"/>
                  </a:lnTo>
                  <a:lnTo>
                    <a:pt x="562" y="259"/>
                  </a:lnTo>
                  <a:lnTo>
                    <a:pt x="663" y="224"/>
                  </a:lnTo>
                  <a:lnTo>
                    <a:pt x="764" y="314"/>
                  </a:lnTo>
                  <a:lnTo>
                    <a:pt x="692" y="215"/>
                  </a:lnTo>
                  <a:lnTo>
                    <a:pt x="771" y="183"/>
                  </a:lnTo>
                  <a:lnTo>
                    <a:pt x="846" y="215"/>
                  </a:lnTo>
                  <a:lnTo>
                    <a:pt x="789" y="167"/>
                  </a:lnTo>
                  <a:lnTo>
                    <a:pt x="889" y="107"/>
                  </a:lnTo>
                  <a:lnTo>
                    <a:pt x="754" y="167"/>
                  </a:lnTo>
                  <a:lnTo>
                    <a:pt x="646" y="209"/>
                  </a:lnTo>
                  <a:lnTo>
                    <a:pt x="794" y="44"/>
                  </a:lnTo>
                  <a:lnTo>
                    <a:pt x="604" y="217"/>
                  </a:lnTo>
                  <a:lnTo>
                    <a:pt x="520" y="242"/>
                  </a:lnTo>
                  <a:lnTo>
                    <a:pt x="623" y="67"/>
                  </a:lnTo>
                  <a:lnTo>
                    <a:pt x="481" y="249"/>
                  </a:lnTo>
                  <a:lnTo>
                    <a:pt x="359" y="287"/>
                  </a:lnTo>
                  <a:lnTo>
                    <a:pt x="412" y="126"/>
                  </a:lnTo>
                  <a:lnTo>
                    <a:pt x="321" y="299"/>
                  </a:lnTo>
                  <a:lnTo>
                    <a:pt x="306" y="306"/>
                  </a:lnTo>
                  <a:lnTo>
                    <a:pt x="289" y="312"/>
                  </a:lnTo>
                  <a:lnTo>
                    <a:pt x="268" y="321"/>
                  </a:lnTo>
                  <a:lnTo>
                    <a:pt x="245" y="329"/>
                  </a:lnTo>
                  <a:lnTo>
                    <a:pt x="222" y="338"/>
                  </a:lnTo>
                  <a:lnTo>
                    <a:pt x="216" y="340"/>
                  </a:lnTo>
                  <a:lnTo>
                    <a:pt x="211" y="342"/>
                  </a:lnTo>
                  <a:lnTo>
                    <a:pt x="205" y="342"/>
                  </a:lnTo>
                  <a:lnTo>
                    <a:pt x="201" y="344"/>
                  </a:lnTo>
                  <a:lnTo>
                    <a:pt x="195" y="346"/>
                  </a:lnTo>
                  <a:lnTo>
                    <a:pt x="190" y="348"/>
                  </a:lnTo>
                  <a:lnTo>
                    <a:pt x="180" y="350"/>
                  </a:lnTo>
                  <a:lnTo>
                    <a:pt x="171" y="350"/>
                  </a:lnTo>
                  <a:lnTo>
                    <a:pt x="165" y="352"/>
                  </a:lnTo>
                  <a:lnTo>
                    <a:pt x="159" y="352"/>
                  </a:lnTo>
                  <a:lnTo>
                    <a:pt x="154" y="352"/>
                  </a:lnTo>
                  <a:lnTo>
                    <a:pt x="148" y="352"/>
                  </a:lnTo>
                  <a:lnTo>
                    <a:pt x="140" y="352"/>
                  </a:lnTo>
                  <a:lnTo>
                    <a:pt x="133" y="350"/>
                  </a:lnTo>
                  <a:lnTo>
                    <a:pt x="125" y="350"/>
                  </a:lnTo>
                  <a:lnTo>
                    <a:pt x="117" y="350"/>
                  </a:lnTo>
                  <a:lnTo>
                    <a:pt x="112" y="348"/>
                  </a:lnTo>
                  <a:lnTo>
                    <a:pt x="104" y="348"/>
                  </a:lnTo>
                  <a:lnTo>
                    <a:pt x="97" y="346"/>
                  </a:lnTo>
                  <a:lnTo>
                    <a:pt x="87" y="346"/>
                  </a:lnTo>
                  <a:lnTo>
                    <a:pt x="79" y="344"/>
                  </a:lnTo>
                  <a:lnTo>
                    <a:pt x="74" y="344"/>
                  </a:lnTo>
                  <a:lnTo>
                    <a:pt x="58" y="342"/>
                  </a:lnTo>
                  <a:lnTo>
                    <a:pt x="51" y="340"/>
                  </a:lnTo>
                  <a:lnTo>
                    <a:pt x="45" y="340"/>
                  </a:lnTo>
                  <a:lnTo>
                    <a:pt x="32" y="338"/>
                  </a:lnTo>
                  <a:lnTo>
                    <a:pt x="20" y="337"/>
                  </a:lnTo>
                  <a:lnTo>
                    <a:pt x="13" y="335"/>
                  </a:lnTo>
                  <a:lnTo>
                    <a:pt x="5" y="335"/>
                  </a:lnTo>
                  <a:lnTo>
                    <a:pt x="0" y="333"/>
                  </a:lnTo>
                  <a:lnTo>
                    <a:pt x="102" y="272"/>
                  </a:lnTo>
                  <a:lnTo>
                    <a:pt x="104" y="281"/>
                  </a:lnTo>
                  <a:lnTo>
                    <a:pt x="121" y="299"/>
                  </a:lnTo>
                  <a:lnTo>
                    <a:pt x="148" y="316"/>
                  </a:lnTo>
                  <a:close/>
                </a:path>
              </a:pathLst>
            </a:custGeom>
            <a:solidFill>
              <a:srgbClr val="FF66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389" name="Freeform 21">
              <a:extLst>
                <a:ext uri="{FF2B5EF4-FFF2-40B4-BE49-F238E27FC236}">
                  <a16:creationId xmlns:a16="http://schemas.microsoft.com/office/drawing/2014/main" id="{161111B8-723B-4CB7-A383-252610A825A5}"/>
                </a:ext>
              </a:extLst>
            </p:cNvPr>
            <p:cNvSpPr>
              <a:spLocks/>
            </p:cNvSpPr>
            <p:nvPr/>
          </p:nvSpPr>
          <p:spPr bwMode="auto">
            <a:xfrm rot="4272610">
              <a:off x="555" y="672"/>
              <a:ext cx="464" cy="230"/>
            </a:xfrm>
            <a:custGeom>
              <a:avLst/>
              <a:gdLst>
                <a:gd name="T0" fmla="*/ 92 w 930"/>
                <a:gd name="T1" fmla="*/ 157 h 460"/>
                <a:gd name="T2" fmla="*/ 127 w 930"/>
                <a:gd name="T3" fmla="*/ 137 h 460"/>
                <a:gd name="T4" fmla="*/ 142 w 930"/>
                <a:gd name="T5" fmla="*/ 118 h 460"/>
                <a:gd name="T6" fmla="*/ 155 w 930"/>
                <a:gd name="T7" fmla="*/ 97 h 460"/>
                <a:gd name="T8" fmla="*/ 168 w 930"/>
                <a:gd name="T9" fmla="*/ 74 h 460"/>
                <a:gd name="T10" fmla="*/ 200 w 930"/>
                <a:gd name="T11" fmla="*/ 42 h 460"/>
                <a:gd name="T12" fmla="*/ 225 w 930"/>
                <a:gd name="T13" fmla="*/ 37 h 460"/>
                <a:gd name="T14" fmla="*/ 248 w 930"/>
                <a:gd name="T15" fmla="*/ 37 h 460"/>
                <a:gd name="T16" fmla="*/ 240 w 930"/>
                <a:gd name="T17" fmla="*/ 49 h 460"/>
                <a:gd name="T18" fmla="*/ 226 w 930"/>
                <a:gd name="T19" fmla="*/ 69 h 460"/>
                <a:gd name="T20" fmla="*/ 242 w 930"/>
                <a:gd name="T21" fmla="*/ 87 h 460"/>
                <a:gd name="T22" fmla="*/ 267 w 930"/>
                <a:gd name="T23" fmla="*/ 67 h 460"/>
                <a:gd name="T24" fmla="*/ 285 w 930"/>
                <a:gd name="T25" fmla="*/ 37 h 460"/>
                <a:gd name="T26" fmla="*/ 310 w 930"/>
                <a:gd name="T27" fmla="*/ 15 h 460"/>
                <a:gd name="T28" fmla="*/ 326 w 930"/>
                <a:gd name="T29" fmla="*/ 39 h 460"/>
                <a:gd name="T30" fmla="*/ 307 w 930"/>
                <a:gd name="T31" fmla="*/ 69 h 460"/>
                <a:gd name="T32" fmla="*/ 318 w 930"/>
                <a:gd name="T33" fmla="*/ 80 h 460"/>
                <a:gd name="T34" fmla="*/ 338 w 930"/>
                <a:gd name="T35" fmla="*/ 58 h 460"/>
                <a:gd name="T36" fmla="*/ 350 w 930"/>
                <a:gd name="T37" fmla="*/ 44 h 460"/>
                <a:gd name="T38" fmla="*/ 364 w 930"/>
                <a:gd name="T39" fmla="*/ 28 h 460"/>
                <a:gd name="T40" fmla="*/ 393 w 930"/>
                <a:gd name="T41" fmla="*/ 3 h 460"/>
                <a:gd name="T42" fmla="*/ 408 w 930"/>
                <a:gd name="T43" fmla="*/ 30 h 460"/>
                <a:gd name="T44" fmla="*/ 389 w 930"/>
                <a:gd name="T45" fmla="*/ 51 h 460"/>
                <a:gd name="T46" fmla="*/ 365 w 930"/>
                <a:gd name="T47" fmla="*/ 72 h 460"/>
                <a:gd name="T48" fmla="*/ 364 w 930"/>
                <a:gd name="T49" fmla="*/ 79 h 460"/>
                <a:gd name="T50" fmla="*/ 436 w 930"/>
                <a:gd name="T51" fmla="*/ 39 h 460"/>
                <a:gd name="T52" fmla="*/ 460 w 930"/>
                <a:gd name="T53" fmla="*/ 51 h 460"/>
                <a:gd name="T54" fmla="*/ 446 w 930"/>
                <a:gd name="T55" fmla="*/ 76 h 460"/>
                <a:gd name="T56" fmla="*/ 420 w 930"/>
                <a:gd name="T57" fmla="*/ 81 h 460"/>
                <a:gd name="T58" fmla="*/ 439 w 930"/>
                <a:gd name="T59" fmla="*/ 123 h 460"/>
                <a:gd name="T60" fmla="*/ 418 w 930"/>
                <a:gd name="T61" fmla="*/ 120 h 460"/>
                <a:gd name="T62" fmla="*/ 379 w 930"/>
                <a:gd name="T63" fmla="*/ 102 h 460"/>
                <a:gd name="T64" fmla="*/ 397 w 930"/>
                <a:gd name="T65" fmla="*/ 161 h 460"/>
                <a:gd name="T66" fmla="*/ 381 w 930"/>
                <a:gd name="T67" fmla="*/ 172 h 460"/>
                <a:gd name="T68" fmla="*/ 329 w 930"/>
                <a:gd name="T69" fmla="*/ 134 h 460"/>
                <a:gd name="T70" fmla="*/ 308 w 930"/>
                <a:gd name="T71" fmla="*/ 146 h 460"/>
                <a:gd name="T72" fmla="*/ 346 w 930"/>
                <a:gd name="T73" fmla="*/ 183 h 460"/>
                <a:gd name="T74" fmla="*/ 344 w 930"/>
                <a:gd name="T75" fmla="*/ 222 h 460"/>
                <a:gd name="T76" fmla="*/ 316 w 930"/>
                <a:gd name="T77" fmla="*/ 224 h 460"/>
                <a:gd name="T78" fmla="*/ 264 w 930"/>
                <a:gd name="T79" fmla="*/ 163 h 460"/>
                <a:gd name="T80" fmla="*/ 264 w 930"/>
                <a:gd name="T81" fmla="*/ 187 h 460"/>
                <a:gd name="T82" fmla="*/ 270 w 930"/>
                <a:gd name="T83" fmla="*/ 223 h 460"/>
                <a:gd name="T84" fmla="*/ 246 w 930"/>
                <a:gd name="T85" fmla="*/ 230 h 460"/>
                <a:gd name="T86" fmla="*/ 219 w 930"/>
                <a:gd name="T87" fmla="*/ 230 h 460"/>
                <a:gd name="T88" fmla="*/ 191 w 930"/>
                <a:gd name="T89" fmla="*/ 227 h 460"/>
                <a:gd name="T90" fmla="*/ 161 w 930"/>
                <a:gd name="T91" fmla="*/ 210 h 460"/>
                <a:gd name="T92" fmla="*/ 120 w 930"/>
                <a:gd name="T93" fmla="*/ 186 h 460"/>
                <a:gd name="T94" fmla="*/ 253 w 930"/>
                <a:gd name="T95" fmla="*/ 210 h 460"/>
                <a:gd name="T96" fmla="*/ 381 w 930"/>
                <a:gd name="T97" fmla="*/ 157 h 460"/>
                <a:gd name="T98" fmla="*/ 376 w 930"/>
                <a:gd name="T99" fmla="*/ 85 h 460"/>
                <a:gd name="T100" fmla="*/ 240 w 930"/>
                <a:gd name="T101" fmla="*/ 125 h 460"/>
                <a:gd name="T102" fmla="*/ 134 w 930"/>
                <a:gd name="T103" fmla="*/ 161 h 460"/>
                <a:gd name="T104" fmla="*/ 100 w 930"/>
                <a:gd name="T105" fmla="*/ 173 h 460"/>
                <a:gd name="T106" fmla="*/ 80 w 930"/>
                <a:gd name="T107" fmla="*/ 176 h 460"/>
                <a:gd name="T108" fmla="*/ 59 w 930"/>
                <a:gd name="T109" fmla="*/ 175 h 460"/>
                <a:gd name="T110" fmla="*/ 36 w 930"/>
                <a:gd name="T111" fmla="*/ 173 h 460"/>
                <a:gd name="T112" fmla="*/ 6 w 930"/>
                <a:gd name="T113" fmla="*/ 169 h 460"/>
                <a:gd name="T114" fmla="*/ 74 w 930"/>
                <a:gd name="T115" fmla="*/ 158 h 460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w 930"/>
                <a:gd name="T175" fmla="*/ 0 h 460"/>
                <a:gd name="T176" fmla="*/ 930 w 930"/>
                <a:gd name="T177" fmla="*/ 460 h 460"/>
              </a:gdLst>
              <a:ahLst/>
              <a:cxnLst>
                <a:cxn ang="T116">
                  <a:pos x="T0" y="T1"/>
                </a:cxn>
                <a:cxn ang="T117">
                  <a:pos x="T2" y="T3"/>
                </a:cxn>
                <a:cxn ang="T118">
                  <a:pos x="T4" y="T5"/>
                </a:cxn>
                <a:cxn ang="T119">
                  <a:pos x="T6" y="T7"/>
                </a:cxn>
                <a:cxn ang="T120">
                  <a:pos x="T8" y="T9"/>
                </a:cxn>
                <a:cxn ang="T121">
                  <a:pos x="T10" y="T11"/>
                </a:cxn>
                <a:cxn ang="T122">
                  <a:pos x="T12" y="T13"/>
                </a:cxn>
                <a:cxn ang="T123">
                  <a:pos x="T14" y="T15"/>
                </a:cxn>
                <a:cxn ang="T124">
                  <a:pos x="T16" y="T17"/>
                </a:cxn>
                <a:cxn ang="T125">
                  <a:pos x="T18" y="T19"/>
                </a:cxn>
                <a:cxn ang="T126">
                  <a:pos x="T20" y="T21"/>
                </a:cxn>
                <a:cxn ang="T127">
                  <a:pos x="T22" y="T23"/>
                </a:cxn>
                <a:cxn ang="T128">
                  <a:pos x="T24" y="T25"/>
                </a:cxn>
                <a:cxn ang="T129">
                  <a:pos x="T26" y="T27"/>
                </a:cxn>
                <a:cxn ang="T130">
                  <a:pos x="T28" y="T29"/>
                </a:cxn>
                <a:cxn ang="T131">
                  <a:pos x="T30" y="T31"/>
                </a:cxn>
                <a:cxn ang="T132">
                  <a:pos x="T32" y="T33"/>
                </a:cxn>
                <a:cxn ang="T133">
                  <a:pos x="T34" y="T35"/>
                </a:cxn>
                <a:cxn ang="T134">
                  <a:pos x="T36" y="T37"/>
                </a:cxn>
                <a:cxn ang="T135">
                  <a:pos x="T38" y="T39"/>
                </a:cxn>
                <a:cxn ang="T136">
                  <a:pos x="T40" y="T41"/>
                </a:cxn>
                <a:cxn ang="T137">
                  <a:pos x="T42" y="T43"/>
                </a:cxn>
                <a:cxn ang="T138">
                  <a:pos x="T44" y="T45"/>
                </a:cxn>
                <a:cxn ang="T139">
                  <a:pos x="T46" y="T47"/>
                </a:cxn>
                <a:cxn ang="T140">
                  <a:pos x="T48" y="T49"/>
                </a:cxn>
                <a:cxn ang="T141">
                  <a:pos x="T50" y="T51"/>
                </a:cxn>
                <a:cxn ang="T142">
                  <a:pos x="T52" y="T53"/>
                </a:cxn>
                <a:cxn ang="T143">
                  <a:pos x="T54" y="T55"/>
                </a:cxn>
                <a:cxn ang="T144">
                  <a:pos x="T56" y="T57"/>
                </a:cxn>
                <a:cxn ang="T145">
                  <a:pos x="T58" y="T59"/>
                </a:cxn>
                <a:cxn ang="T146">
                  <a:pos x="T60" y="T61"/>
                </a:cxn>
                <a:cxn ang="T147">
                  <a:pos x="T62" y="T63"/>
                </a:cxn>
                <a:cxn ang="T148">
                  <a:pos x="T64" y="T65"/>
                </a:cxn>
                <a:cxn ang="T149">
                  <a:pos x="T66" y="T67"/>
                </a:cxn>
                <a:cxn ang="T150">
                  <a:pos x="T68" y="T69"/>
                </a:cxn>
                <a:cxn ang="T151">
                  <a:pos x="T70" y="T71"/>
                </a:cxn>
                <a:cxn ang="T152">
                  <a:pos x="T72" y="T73"/>
                </a:cxn>
                <a:cxn ang="T153">
                  <a:pos x="T74" y="T75"/>
                </a:cxn>
                <a:cxn ang="T154">
                  <a:pos x="T76" y="T77"/>
                </a:cxn>
                <a:cxn ang="T155">
                  <a:pos x="T78" y="T79"/>
                </a:cxn>
                <a:cxn ang="T156">
                  <a:pos x="T80" y="T81"/>
                </a:cxn>
                <a:cxn ang="T157">
                  <a:pos x="T82" y="T83"/>
                </a:cxn>
                <a:cxn ang="T158">
                  <a:pos x="T84" y="T85"/>
                </a:cxn>
                <a:cxn ang="T159">
                  <a:pos x="T86" y="T87"/>
                </a:cxn>
                <a:cxn ang="T160">
                  <a:pos x="T88" y="T89"/>
                </a:cxn>
                <a:cxn ang="T161">
                  <a:pos x="T90" y="T91"/>
                </a:cxn>
                <a:cxn ang="T162">
                  <a:pos x="T92" y="T93"/>
                </a:cxn>
                <a:cxn ang="T163">
                  <a:pos x="T94" y="T95"/>
                </a:cxn>
                <a:cxn ang="T164">
                  <a:pos x="T96" y="T97"/>
                </a:cxn>
                <a:cxn ang="T165">
                  <a:pos x="T98" y="T99"/>
                </a:cxn>
                <a:cxn ang="T166">
                  <a:pos x="T100" y="T101"/>
                </a:cxn>
                <a:cxn ang="T167">
                  <a:pos x="T102" y="T103"/>
                </a:cxn>
                <a:cxn ang="T168">
                  <a:pos x="T104" y="T105"/>
                </a:cxn>
                <a:cxn ang="T169">
                  <a:pos x="T106" y="T107"/>
                </a:cxn>
                <a:cxn ang="T170">
                  <a:pos x="T108" y="T109"/>
                </a:cxn>
                <a:cxn ang="T171">
                  <a:pos x="T110" y="T111"/>
                </a:cxn>
                <a:cxn ang="T172">
                  <a:pos x="T112" y="T113"/>
                </a:cxn>
                <a:cxn ang="T173">
                  <a:pos x="T114" y="T115"/>
                </a:cxn>
              </a:cxnLst>
              <a:rect l="T174" t="T175" r="T176" b="T177"/>
              <a:pathLst>
                <a:path w="930" h="460">
                  <a:moveTo>
                    <a:pt x="149" y="316"/>
                  </a:moveTo>
                  <a:lnTo>
                    <a:pt x="152" y="316"/>
                  </a:lnTo>
                  <a:lnTo>
                    <a:pt x="162" y="316"/>
                  </a:lnTo>
                  <a:lnTo>
                    <a:pt x="168" y="316"/>
                  </a:lnTo>
                  <a:lnTo>
                    <a:pt x="175" y="316"/>
                  </a:lnTo>
                  <a:lnTo>
                    <a:pt x="185" y="314"/>
                  </a:lnTo>
                  <a:lnTo>
                    <a:pt x="192" y="312"/>
                  </a:lnTo>
                  <a:lnTo>
                    <a:pt x="213" y="305"/>
                  </a:lnTo>
                  <a:lnTo>
                    <a:pt x="234" y="291"/>
                  </a:lnTo>
                  <a:lnTo>
                    <a:pt x="246" y="284"/>
                  </a:lnTo>
                  <a:lnTo>
                    <a:pt x="251" y="280"/>
                  </a:lnTo>
                  <a:lnTo>
                    <a:pt x="255" y="274"/>
                  </a:lnTo>
                  <a:lnTo>
                    <a:pt x="261" y="268"/>
                  </a:lnTo>
                  <a:lnTo>
                    <a:pt x="266" y="263"/>
                  </a:lnTo>
                  <a:lnTo>
                    <a:pt x="272" y="257"/>
                  </a:lnTo>
                  <a:lnTo>
                    <a:pt x="276" y="249"/>
                  </a:lnTo>
                  <a:lnTo>
                    <a:pt x="282" y="242"/>
                  </a:lnTo>
                  <a:lnTo>
                    <a:pt x="285" y="236"/>
                  </a:lnTo>
                  <a:lnTo>
                    <a:pt x="289" y="229"/>
                  </a:lnTo>
                  <a:lnTo>
                    <a:pt x="293" y="221"/>
                  </a:lnTo>
                  <a:lnTo>
                    <a:pt x="299" y="215"/>
                  </a:lnTo>
                  <a:lnTo>
                    <a:pt x="303" y="208"/>
                  </a:lnTo>
                  <a:lnTo>
                    <a:pt x="306" y="202"/>
                  </a:lnTo>
                  <a:lnTo>
                    <a:pt x="310" y="194"/>
                  </a:lnTo>
                  <a:lnTo>
                    <a:pt x="312" y="189"/>
                  </a:lnTo>
                  <a:lnTo>
                    <a:pt x="316" y="183"/>
                  </a:lnTo>
                  <a:lnTo>
                    <a:pt x="323" y="170"/>
                  </a:lnTo>
                  <a:lnTo>
                    <a:pt x="325" y="164"/>
                  </a:lnTo>
                  <a:lnTo>
                    <a:pt x="329" y="158"/>
                  </a:lnTo>
                  <a:lnTo>
                    <a:pt x="337" y="147"/>
                  </a:lnTo>
                  <a:lnTo>
                    <a:pt x="342" y="135"/>
                  </a:lnTo>
                  <a:lnTo>
                    <a:pt x="348" y="126"/>
                  </a:lnTo>
                  <a:lnTo>
                    <a:pt x="356" y="118"/>
                  </a:lnTo>
                  <a:lnTo>
                    <a:pt x="363" y="109"/>
                  </a:lnTo>
                  <a:lnTo>
                    <a:pt x="381" y="96"/>
                  </a:lnTo>
                  <a:lnTo>
                    <a:pt x="400" y="84"/>
                  </a:lnTo>
                  <a:lnTo>
                    <a:pt x="411" y="80"/>
                  </a:lnTo>
                  <a:lnTo>
                    <a:pt x="422" y="78"/>
                  </a:lnTo>
                  <a:lnTo>
                    <a:pt x="426" y="77"/>
                  </a:lnTo>
                  <a:lnTo>
                    <a:pt x="432" y="75"/>
                  </a:lnTo>
                  <a:lnTo>
                    <a:pt x="441" y="75"/>
                  </a:lnTo>
                  <a:lnTo>
                    <a:pt x="451" y="73"/>
                  </a:lnTo>
                  <a:lnTo>
                    <a:pt x="460" y="71"/>
                  </a:lnTo>
                  <a:lnTo>
                    <a:pt x="468" y="71"/>
                  </a:lnTo>
                  <a:lnTo>
                    <a:pt x="476" y="71"/>
                  </a:lnTo>
                  <a:lnTo>
                    <a:pt x="483" y="71"/>
                  </a:lnTo>
                  <a:lnTo>
                    <a:pt x="489" y="71"/>
                  </a:lnTo>
                  <a:lnTo>
                    <a:pt x="498" y="73"/>
                  </a:lnTo>
                  <a:lnTo>
                    <a:pt x="508" y="73"/>
                  </a:lnTo>
                  <a:lnTo>
                    <a:pt x="504" y="75"/>
                  </a:lnTo>
                  <a:lnTo>
                    <a:pt x="498" y="82"/>
                  </a:lnTo>
                  <a:lnTo>
                    <a:pt x="493" y="86"/>
                  </a:lnTo>
                  <a:lnTo>
                    <a:pt x="487" y="92"/>
                  </a:lnTo>
                  <a:lnTo>
                    <a:pt x="481" y="97"/>
                  </a:lnTo>
                  <a:lnTo>
                    <a:pt x="477" y="103"/>
                  </a:lnTo>
                  <a:lnTo>
                    <a:pt x="472" y="111"/>
                  </a:lnTo>
                  <a:lnTo>
                    <a:pt x="466" y="116"/>
                  </a:lnTo>
                  <a:lnTo>
                    <a:pt x="460" y="124"/>
                  </a:lnTo>
                  <a:lnTo>
                    <a:pt x="457" y="132"/>
                  </a:lnTo>
                  <a:lnTo>
                    <a:pt x="453" y="137"/>
                  </a:lnTo>
                  <a:lnTo>
                    <a:pt x="451" y="145"/>
                  </a:lnTo>
                  <a:lnTo>
                    <a:pt x="451" y="158"/>
                  </a:lnTo>
                  <a:lnTo>
                    <a:pt x="455" y="168"/>
                  </a:lnTo>
                  <a:lnTo>
                    <a:pt x="462" y="173"/>
                  </a:lnTo>
                  <a:lnTo>
                    <a:pt x="472" y="175"/>
                  </a:lnTo>
                  <a:lnTo>
                    <a:pt x="485" y="173"/>
                  </a:lnTo>
                  <a:lnTo>
                    <a:pt x="498" y="170"/>
                  </a:lnTo>
                  <a:lnTo>
                    <a:pt x="512" y="162"/>
                  </a:lnTo>
                  <a:lnTo>
                    <a:pt x="523" y="153"/>
                  </a:lnTo>
                  <a:lnTo>
                    <a:pt x="529" y="147"/>
                  </a:lnTo>
                  <a:lnTo>
                    <a:pt x="533" y="141"/>
                  </a:lnTo>
                  <a:lnTo>
                    <a:pt x="536" y="134"/>
                  </a:lnTo>
                  <a:lnTo>
                    <a:pt x="542" y="124"/>
                  </a:lnTo>
                  <a:lnTo>
                    <a:pt x="546" y="115"/>
                  </a:lnTo>
                  <a:lnTo>
                    <a:pt x="552" y="105"/>
                  </a:lnTo>
                  <a:lnTo>
                    <a:pt x="557" y="94"/>
                  </a:lnTo>
                  <a:lnTo>
                    <a:pt x="565" y="82"/>
                  </a:lnTo>
                  <a:lnTo>
                    <a:pt x="571" y="73"/>
                  </a:lnTo>
                  <a:lnTo>
                    <a:pt x="578" y="61"/>
                  </a:lnTo>
                  <a:lnTo>
                    <a:pt x="586" y="52"/>
                  </a:lnTo>
                  <a:lnTo>
                    <a:pt x="593" y="44"/>
                  </a:lnTo>
                  <a:lnTo>
                    <a:pt x="611" y="33"/>
                  </a:lnTo>
                  <a:lnTo>
                    <a:pt x="618" y="31"/>
                  </a:lnTo>
                  <a:lnTo>
                    <a:pt x="622" y="29"/>
                  </a:lnTo>
                  <a:lnTo>
                    <a:pt x="628" y="29"/>
                  </a:lnTo>
                  <a:lnTo>
                    <a:pt x="635" y="31"/>
                  </a:lnTo>
                  <a:lnTo>
                    <a:pt x="645" y="37"/>
                  </a:lnTo>
                  <a:lnTo>
                    <a:pt x="656" y="50"/>
                  </a:lnTo>
                  <a:lnTo>
                    <a:pt x="656" y="69"/>
                  </a:lnTo>
                  <a:lnTo>
                    <a:pt x="654" y="78"/>
                  </a:lnTo>
                  <a:lnTo>
                    <a:pt x="649" y="88"/>
                  </a:lnTo>
                  <a:lnTo>
                    <a:pt x="643" y="99"/>
                  </a:lnTo>
                  <a:lnTo>
                    <a:pt x="635" y="109"/>
                  </a:lnTo>
                  <a:lnTo>
                    <a:pt x="628" y="118"/>
                  </a:lnTo>
                  <a:lnTo>
                    <a:pt x="622" y="130"/>
                  </a:lnTo>
                  <a:lnTo>
                    <a:pt x="616" y="137"/>
                  </a:lnTo>
                  <a:lnTo>
                    <a:pt x="611" y="147"/>
                  </a:lnTo>
                  <a:lnTo>
                    <a:pt x="607" y="162"/>
                  </a:lnTo>
                  <a:lnTo>
                    <a:pt x="611" y="172"/>
                  </a:lnTo>
                  <a:lnTo>
                    <a:pt x="618" y="173"/>
                  </a:lnTo>
                  <a:lnTo>
                    <a:pt x="626" y="168"/>
                  </a:lnTo>
                  <a:lnTo>
                    <a:pt x="637" y="160"/>
                  </a:lnTo>
                  <a:lnTo>
                    <a:pt x="643" y="154"/>
                  </a:lnTo>
                  <a:lnTo>
                    <a:pt x="649" y="147"/>
                  </a:lnTo>
                  <a:lnTo>
                    <a:pt x="656" y="141"/>
                  </a:lnTo>
                  <a:lnTo>
                    <a:pt x="664" y="132"/>
                  </a:lnTo>
                  <a:lnTo>
                    <a:pt x="670" y="124"/>
                  </a:lnTo>
                  <a:lnTo>
                    <a:pt x="677" y="115"/>
                  </a:lnTo>
                  <a:lnTo>
                    <a:pt x="681" y="111"/>
                  </a:lnTo>
                  <a:lnTo>
                    <a:pt x="685" y="105"/>
                  </a:lnTo>
                  <a:lnTo>
                    <a:pt x="690" y="101"/>
                  </a:lnTo>
                  <a:lnTo>
                    <a:pt x="694" y="97"/>
                  </a:lnTo>
                  <a:lnTo>
                    <a:pt x="698" y="92"/>
                  </a:lnTo>
                  <a:lnTo>
                    <a:pt x="702" y="88"/>
                  </a:lnTo>
                  <a:lnTo>
                    <a:pt x="706" y="82"/>
                  </a:lnTo>
                  <a:lnTo>
                    <a:pt x="709" y="78"/>
                  </a:lnTo>
                  <a:lnTo>
                    <a:pt x="717" y="69"/>
                  </a:lnTo>
                  <a:lnTo>
                    <a:pt x="723" y="65"/>
                  </a:lnTo>
                  <a:lnTo>
                    <a:pt x="727" y="59"/>
                  </a:lnTo>
                  <a:lnTo>
                    <a:pt x="730" y="56"/>
                  </a:lnTo>
                  <a:lnTo>
                    <a:pt x="734" y="52"/>
                  </a:lnTo>
                  <a:lnTo>
                    <a:pt x="742" y="42"/>
                  </a:lnTo>
                  <a:lnTo>
                    <a:pt x="749" y="35"/>
                  </a:lnTo>
                  <a:lnTo>
                    <a:pt x="757" y="27"/>
                  </a:lnTo>
                  <a:lnTo>
                    <a:pt x="772" y="16"/>
                  </a:lnTo>
                  <a:lnTo>
                    <a:pt x="787" y="6"/>
                  </a:lnTo>
                  <a:lnTo>
                    <a:pt x="799" y="0"/>
                  </a:lnTo>
                  <a:lnTo>
                    <a:pt x="810" y="2"/>
                  </a:lnTo>
                  <a:lnTo>
                    <a:pt x="820" y="8"/>
                  </a:lnTo>
                  <a:lnTo>
                    <a:pt x="827" y="29"/>
                  </a:lnTo>
                  <a:lnTo>
                    <a:pt x="824" y="50"/>
                  </a:lnTo>
                  <a:lnTo>
                    <a:pt x="818" y="59"/>
                  </a:lnTo>
                  <a:lnTo>
                    <a:pt x="810" y="71"/>
                  </a:lnTo>
                  <a:lnTo>
                    <a:pt x="801" y="80"/>
                  </a:lnTo>
                  <a:lnTo>
                    <a:pt x="795" y="86"/>
                  </a:lnTo>
                  <a:lnTo>
                    <a:pt x="791" y="92"/>
                  </a:lnTo>
                  <a:lnTo>
                    <a:pt x="785" y="97"/>
                  </a:lnTo>
                  <a:lnTo>
                    <a:pt x="780" y="101"/>
                  </a:lnTo>
                  <a:lnTo>
                    <a:pt x="774" y="107"/>
                  </a:lnTo>
                  <a:lnTo>
                    <a:pt x="768" y="111"/>
                  </a:lnTo>
                  <a:lnTo>
                    <a:pt x="747" y="130"/>
                  </a:lnTo>
                  <a:lnTo>
                    <a:pt x="742" y="134"/>
                  </a:lnTo>
                  <a:lnTo>
                    <a:pt x="738" y="139"/>
                  </a:lnTo>
                  <a:lnTo>
                    <a:pt x="732" y="143"/>
                  </a:lnTo>
                  <a:lnTo>
                    <a:pt x="730" y="147"/>
                  </a:lnTo>
                  <a:lnTo>
                    <a:pt x="723" y="154"/>
                  </a:lnTo>
                  <a:lnTo>
                    <a:pt x="719" y="160"/>
                  </a:lnTo>
                  <a:lnTo>
                    <a:pt x="719" y="164"/>
                  </a:lnTo>
                  <a:lnTo>
                    <a:pt x="723" y="162"/>
                  </a:lnTo>
                  <a:lnTo>
                    <a:pt x="730" y="158"/>
                  </a:lnTo>
                  <a:lnTo>
                    <a:pt x="753" y="143"/>
                  </a:lnTo>
                  <a:lnTo>
                    <a:pt x="782" y="122"/>
                  </a:lnTo>
                  <a:lnTo>
                    <a:pt x="812" y="103"/>
                  </a:lnTo>
                  <a:lnTo>
                    <a:pt x="844" y="88"/>
                  </a:lnTo>
                  <a:lnTo>
                    <a:pt x="860" y="80"/>
                  </a:lnTo>
                  <a:lnTo>
                    <a:pt x="873" y="78"/>
                  </a:lnTo>
                  <a:lnTo>
                    <a:pt x="881" y="78"/>
                  </a:lnTo>
                  <a:lnTo>
                    <a:pt x="886" y="78"/>
                  </a:lnTo>
                  <a:lnTo>
                    <a:pt x="896" y="80"/>
                  </a:lnTo>
                  <a:lnTo>
                    <a:pt x="905" y="86"/>
                  </a:lnTo>
                  <a:lnTo>
                    <a:pt x="913" y="90"/>
                  </a:lnTo>
                  <a:lnTo>
                    <a:pt x="922" y="101"/>
                  </a:lnTo>
                  <a:lnTo>
                    <a:pt x="930" y="120"/>
                  </a:lnTo>
                  <a:lnTo>
                    <a:pt x="926" y="130"/>
                  </a:lnTo>
                  <a:lnTo>
                    <a:pt x="920" y="139"/>
                  </a:lnTo>
                  <a:lnTo>
                    <a:pt x="911" y="145"/>
                  </a:lnTo>
                  <a:lnTo>
                    <a:pt x="901" y="149"/>
                  </a:lnTo>
                  <a:lnTo>
                    <a:pt x="894" y="151"/>
                  </a:lnTo>
                  <a:lnTo>
                    <a:pt x="888" y="151"/>
                  </a:lnTo>
                  <a:lnTo>
                    <a:pt x="877" y="153"/>
                  </a:lnTo>
                  <a:lnTo>
                    <a:pt x="871" y="154"/>
                  </a:lnTo>
                  <a:lnTo>
                    <a:pt x="865" y="154"/>
                  </a:lnTo>
                  <a:lnTo>
                    <a:pt x="854" y="156"/>
                  </a:lnTo>
                  <a:lnTo>
                    <a:pt x="841" y="162"/>
                  </a:lnTo>
                  <a:lnTo>
                    <a:pt x="841" y="166"/>
                  </a:lnTo>
                  <a:lnTo>
                    <a:pt x="843" y="172"/>
                  </a:lnTo>
                  <a:lnTo>
                    <a:pt x="858" y="191"/>
                  </a:lnTo>
                  <a:lnTo>
                    <a:pt x="875" y="219"/>
                  </a:lnTo>
                  <a:lnTo>
                    <a:pt x="881" y="242"/>
                  </a:lnTo>
                  <a:lnTo>
                    <a:pt x="879" y="246"/>
                  </a:lnTo>
                  <a:lnTo>
                    <a:pt x="877" y="248"/>
                  </a:lnTo>
                  <a:lnTo>
                    <a:pt x="871" y="249"/>
                  </a:lnTo>
                  <a:lnTo>
                    <a:pt x="862" y="248"/>
                  </a:lnTo>
                  <a:lnTo>
                    <a:pt x="854" y="246"/>
                  </a:lnTo>
                  <a:lnTo>
                    <a:pt x="844" y="244"/>
                  </a:lnTo>
                  <a:lnTo>
                    <a:pt x="837" y="240"/>
                  </a:lnTo>
                  <a:lnTo>
                    <a:pt x="827" y="236"/>
                  </a:lnTo>
                  <a:lnTo>
                    <a:pt x="812" y="227"/>
                  </a:lnTo>
                  <a:lnTo>
                    <a:pt x="797" y="217"/>
                  </a:lnTo>
                  <a:lnTo>
                    <a:pt x="784" y="210"/>
                  </a:lnTo>
                  <a:lnTo>
                    <a:pt x="770" y="206"/>
                  </a:lnTo>
                  <a:lnTo>
                    <a:pt x="759" y="204"/>
                  </a:lnTo>
                  <a:lnTo>
                    <a:pt x="751" y="210"/>
                  </a:lnTo>
                  <a:lnTo>
                    <a:pt x="747" y="215"/>
                  </a:lnTo>
                  <a:lnTo>
                    <a:pt x="747" y="223"/>
                  </a:lnTo>
                  <a:lnTo>
                    <a:pt x="753" y="240"/>
                  </a:lnTo>
                  <a:lnTo>
                    <a:pt x="776" y="282"/>
                  </a:lnTo>
                  <a:lnTo>
                    <a:pt x="795" y="322"/>
                  </a:lnTo>
                  <a:lnTo>
                    <a:pt x="795" y="337"/>
                  </a:lnTo>
                  <a:lnTo>
                    <a:pt x="793" y="343"/>
                  </a:lnTo>
                  <a:lnTo>
                    <a:pt x="787" y="345"/>
                  </a:lnTo>
                  <a:lnTo>
                    <a:pt x="778" y="346"/>
                  </a:lnTo>
                  <a:lnTo>
                    <a:pt x="770" y="346"/>
                  </a:lnTo>
                  <a:lnTo>
                    <a:pt x="763" y="343"/>
                  </a:lnTo>
                  <a:lnTo>
                    <a:pt x="755" y="339"/>
                  </a:lnTo>
                  <a:lnTo>
                    <a:pt x="740" y="327"/>
                  </a:lnTo>
                  <a:lnTo>
                    <a:pt x="725" y="314"/>
                  </a:lnTo>
                  <a:lnTo>
                    <a:pt x="708" y="299"/>
                  </a:lnTo>
                  <a:lnTo>
                    <a:pt x="692" y="286"/>
                  </a:lnTo>
                  <a:lnTo>
                    <a:pt x="660" y="268"/>
                  </a:lnTo>
                  <a:lnTo>
                    <a:pt x="647" y="268"/>
                  </a:lnTo>
                  <a:lnTo>
                    <a:pt x="635" y="270"/>
                  </a:lnTo>
                  <a:lnTo>
                    <a:pt x="626" y="276"/>
                  </a:lnTo>
                  <a:lnTo>
                    <a:pt x="624" y="280"/>
                  </a:lnTo>
                  <a:lnTo>
                    <a:pt x="622" y="284"/>
                  </a:lnTo>
                  <a:lnTo>
                    <a:pt x="618" y="291"/>
                  </a:lnTo>
                  <a:lnTo>
                    <a:pt x="620" y="303"/>
                  </a:lnTo>
                  <a:lnTo>
                    <a:pt x="637" y="327"/>
                  </a:lnTo>
                  <a:lnTo>
                    <a:pt x="660" y="346"/>
                  </a:lnTo>
                  <a:lnTo>
                    <a:pt x="673" y="352"/>
                  </a:lnTo>
                  <a:lnTo>
                    <a:pt x="683" y="358"/>
                  </a:lnTo>
                  <a:lnTo>
                    <a:pt x="694" y="365"/>
                  </a:lnTo>
                  <a:lnTo>
                    <a:pt x="704" y="371"/>
                  </a:lnTo>
                  <a:lnTo>
                    <a:pt x="719" y="394"/>
                  </a:lnTo>
                  <a:lnTo>
                    <a:pt x="723" y="409"/>
                  </a:lnTo>
                  <a:lnTo>
                    <a:pt x="717" y="424"/>
                  </a:lnTo>
                  <a:lnTo>
                    <a:pt x="706" y="436"/>
                  </a:lnTo>
                  <a:lnTo>
                    <a:pt x="690" y="443"/>
                  </a:lnTo>
                  <a:lnTo>
                    <a:pt x="681" y="447"/>
                  </a:lnTo>
                  <a:lnTo>
                    <a:pt x="671" y="449"/>
                  </a:lnTo>
                  <a:lnTo>
                    <a:pt x="662" y="451"/>
                  </a:lnTo>
                  <a:lnTo>
                    <a:pt x="652" y="451"/>
                  </a:lnTo>
                  <a:lnTo>
                    <a:pt x="643" y="449"/>
                  </a:lnTo>
                  <a:lnTo>
                    <a:pt x="633" y="447"/>
                  </a:lnTo>
                  <a:lnTo>
                    <a:pt x="626" y="443"/>
                  </a:lnTo>
                  <a:lnTo>
                    <a:pt x="618" y="436"/>
                  </a:lnTo>
                  <a:lnTo>
                    <a:pt x="603" y="421"/>
                  </a:lnTo>
                  <a:lnTo>
                    <a:pt x="588" y="402"/>
                  </a:lnTo>
                  <a:lnTo>
                    <a:pt x="557" y="358"/>
                  </a:lnTo>
                  <a:lnTo>
                    <a:pt x="529" y="326"/>
                  </a:lnTo>
                  <a:lnTo>
                    <a:pt x="516" y="318"/>
                  </a:lnTo>
                  <a:lnTo>
                    <a:pt x="504" y="320"/>
                  </a:lnTo>
                  <a:lnTo>
                    <a:pt x="500" y="324"/>
                  </a:lnTo>
                  <a:lnTo>
                    <a:pt x="500" y="329"/>
                  </a:lnTo>
                  <a:lnTo>
                    <a:pt x="504" y="341"/>
                  </a:lnTo>
                  <a:lnTo>
                    <a:pt x="529" y="373"/>
                  </a:lnTo>
                  <a:lnTo>
                    <a:pt x="544" y="390"/>
                  </a:lnTo>
                  <a:lnTo>
                    <a:pt x="555" y="405"/>
                  </a:lnTo>
                  <a:lnTo>
                    <a:pt x="561" y="421"/>
                  </a:lnTo>
                  <a:lnTo>
                    <a:pt x="557" y="434"/>
                  </a:lnTo>
                  <a:lnTo>
                    <a:pt x="552" y="440"/>
                  </a:lnTo>
                  <a:lnTo>
                    <a:pt x="542" y="445"/>
                  </a:lnTo>
                  <a:lnTo>
                    <a:pt x="531" y="449"/>
                  </a:lnTo>
                  <a:lnTo>
                    <a:pt x="525" y="451"/>
                  </a:lnTo>
                  <a:lnTo>
                    <a:pt x="517" y="453"/>
                  </a:lnTo>
                  <a:lnTo>
                    <a:pt x="510" y="455"/>
                  </a:lnTo>
                  <a:lnTo>
                    <a:pt x="502" y="457"/>
                  </a:lnTo>
                  <a:lnTo>
                    <a:pt x="493" y="459"/>
                  </a:lnTo>
                  <a:lnTo>
                    <a:pt x="485" y="459"/>
                  </a:lnTo>
                  <a:lnTo>
                    <a:pt x="476" y="460"/>
                  </a:lnTo>
                  <a:lnTo>
                    <a:pt x="466" y="460"/>
                  </a:lnTo>
                  <a:lnTo>
                    <a:pt x="457" y="460"/>
                  </a:lnTo>
                  <a:lnTo>
                    <a:pt x="447" y="460"/>
                  </a:lnTo>
                  <a:lnTo>
                    <a:pt x="438" y="460"/>
                  </a:lnTo>
                  <a:lnTo>
                    <a:pt x="428" y="460"/>
                  </a:lnTo>
                  <a:lnTo>
                    <a:pt x="419" y="459"/>
                  </a:lnTo>
                  <a:lnTo>
                    <a:pt x="411" y="459"/>
                  </a:lnTo>
                  <a:lnTo>
                    <a:pt x="401" y="457"/>
                  </a:lnTo>
                  <a:lnTo>
                    <a:pt x="392" y="455"/>
                  </a:lnTo>
                  <a:lnTo>
                    <a:pt x="382" y="453"/>
                  </a:lnTo>
                  <a:lnTo>
                    <a:pt x="375" y="451"/>
                  </a:lnTo>
                  <a:lnTo>
                    <a:pt x="367" y="449"/>
                  </a:lnTo>
                  <a:lnTo>
                    <a:pt x="360" y="445"/>
                  </a:lnTo>
                  <a:lnTo>
                    <a:pt x="344" y="438"/>
                  </a:lnTo>
                  <a:lnTo>
                    <a:pt x="333" y="430"/>
                  </a:lnTo>
                  <a:lnTo>
                    <a:pt x="323" y="419"/>
                  </a:lnTo>
                  <a:lnTo>
                    <a:pt x="306" y="402"/>
                  </a:lnTo>
                  <a:lnTo>
                    <a:pt x="287" y="386"/>
                  </a:lnTo>
                  <a:lnTo>
                    <a:pt x="266" y="379"/>
                  </a:lnTo>
                  <a:lnTo>
                    <a:pt x="257" y="375"/>
                  </a:lnTo>
                  <a:lnTo>
                    <a:pt x="247" y="373"/>
                  </a:lnTo>
                  <a:lnTo>
                    <a:pt x="240" y="371"/>
                  </a:lnTo>
                  <a:lnTo>
                    <a:pt x="230" y="371"/>
                  </a:lnTo>
                  <a:lnTo>
                    <a:pt x="217" y="369"/>
                  </a:lnTo>
                  <a:lnTo>
                    <a:pt x="208" y="369"/>
                  </a:lnTo>
                  <a:lnTo>
                    <a:pt x="204" y="369"/>
                  </a:lnTo>
                  <a:lnTo>
                    <a:pt x="335" y="331"/>
                  </a:lnTo>
                  <a:lnTo>
                    <a:pt x="508" y="419"/>
                  </a:lnTo>
                  <a:lnTo>
                    <a:pt x="375" y="316"/>
                  </a:lnTo>
                  <a:lnTo>
                    <a:pt x="531" y="272"/>
                  </a:lnTo>
                  <a:lnTo>
                    <a:pt x="656" y="409"/>
                  </a:lnTo>
                  <a:lnTo>
                    <a:pt x="561" y="259"/>
                  </a:lnTo>
                  <a:lnTo>
                    <a:pt x="664" y="227"/>
                  </a:lnTo>
                  <a:lnTo>
                    <a:pt x="763" y="314"/>
                  </a:lnTo>
                  <a:lnTo>
                    <a:pt x="690" y="217"/>
                  </a:lnTo>
                  <a:lnTo>
                    <a:pt x="772" y="183"/>
                  </a:lnTo>
                  <a:lnTo>
                    <a:pt x="844" y="215"/>
                  </a:lnTo>
                  <a:lnTo>
                    <a:pt x="789" y="168"/>
                  </a:lnTo>
                  <a:lnTo>
                    <a:pt x="890" y="107"/>
                  </a:lnTo>
                  <a:lnTo>
                    <a:pt x="753" y="170"/>
                  </a:lnTo>
                  <a:lnTo>
                    <a:pt x="647" y="210"/>
                  </a:lnTo>
                  <a:lnTo>
                    <a:pt x="795" y="44"/>
                  </a:lnTo>
                  <a:lnTo>
                    <a:pt x="605" y="219"/>
                  </a:lnTo>
                  <a:lnTo>
                    <a:pt x="521" y="242"/>
                  </a:lnTo>
                  <a:lnTo>
                    <a:pt x="624" y="69"/>
                  </a:lnTo>
                  <a:lnTo>
                    <a:pt x="481" y="249"/>
                  </a:lnTo>
                  <a:lnTo>
                    <a:pt x="358" y="287"/>
                  </a:lnTo>
                  <a:lnTo>
                    <a:pt x="413" y="126"/>
                  </a:lnTo>
                  <a:lnTo>
                    <a:pt x="322" y="299"/>
                  </a:lnTo>
                  <a:lnTo>
                    <a:pt x="306" y="307"/>
                  </a:lnTo>
                  <a:lnTo>
                    <a:pt x="289" y="312"/>
                  </a:lnTo>
                  <a:lnTo>
                    <a:pt x="268" y="322"/>
                  </a:lnTo>
                  <a:lnTo>
                    <a:pt x="246" y="331"/>
                  </a:lnTo>
                  <a:lnTo>
                    <a:pt x="223" y="339"/>
                  </a:lnTo>
                  <a:lnTo>
                    <a:pt x="217" y="341"/>
                  </a:lnTo>
                  <a:lnTo>
                    <a:pt x="211" y="343"/>
                  </a:lnTo>
                  <a:lnTo>
                    <a:pt x="206" y="345"/>
                  </a:lnTo>
                  <a:lnTo>
                    <a:pt x="200" y="346"/>
                  </a:lnTo>
                  <a:lnTo>
                    <a:pt x="194" y="348"/>
                  </a:lnTo>
                  <a:lnTo>
                    <a:pt x="190" y="348"/>
                  </a:lnTo>
                  <a:lnTo>
                    <a:pt x="181" y="350"/>
                  </a:lnTo>
                  <a:lnTo>
                    <a:pt x="171" y="352"/>
                  </a:lnTo>
                  <a:lnTo>
                    <a:pt x="166" y="352"/>
                  </a:lnTo>
                  <a:lnTo>
                    <a:pt x="160" y="352"/>
                  </a:lnTo>
                  <a:lnTo>
                    <a:pt x="154" y="352"/>
                  </a:lnTo>
                  <a:lnTo>
                    <a:pt x="147" y="352"/>
                  </a:lnTo>
                  <a:lnTo>
                    <a:pt x="141" y="352"/>
                  </a:lnTo>
                  <a:lnTo>
                    <a:pt x="133" y="350"/>
                  </a:lnTo>
                  <a:lnTo>
                    <a:pt x="126" y="350"/>
                  </a:lnTo>
                  <a:lnTo>
                    <a:pt x="118" y="350"/>
                  </a:lnTo>
                  <a:lnTo>
                    <a:pt x="111" y="348"/>
                  </a:lnTo>
                  <a:lnTo>
                    <a:pt x="103" y="348"/>
                  </a:lnTo>
                  <a:lnTo>
                    <a:pt x="95" y="348"/>
                  </a:lnTo>
                  <a:lnTo>
                    <a:pt x="88" y="346"/>
                  </a:lnTo>
                  <a:lnTo>
                    <a:pt x="80" y="346"/>
                  </a:lnTo>
                  <a:lnTo>
                    <a:pt x="73" y="345"/>
                  </a:lnTo>
                  <a:lnTo>
                    <a:pt x="59" y="343"/>
                  </a:lnTo>
                  <a:lnTo>
                    <a:pt x="52" y="343"/>
                  </a:lnTo>
                  <a:lnTo>
                    <a:pt x="44" y="341"/>
                  </a:lnTo>
                  <a:lnTo>
                    <a:pt x="33" y="339"/>
                  </a:lnTo>
                  <a:lnTo>
                    <a:pt x="21" y="337"/>
                  </a:lnTo>
                  <a:lnTo>
                    <a:pt x="12" y="337"/>
                  </a:lnTo>
                  <a:lnTo>
                    <a:pt x="6" y="335"/>
                  </a:lnTo>
                  <a:lnTo>
                    <a:pt x="0" y="333"/>
                  </a:lnTo>
                  <a:lnTo>
                    <a:pt x="103" y="274"/>
                  </a:lnTo>
                  <a:lnTo>
                    <a:pt x="105" y="282"/>
                  </a:lnTo>
                  <a:lnTo>
                    <a:pt x="122" y="299"/>
                  </a:lnTo>
                  <a:lnTo>
                    <a:pt x="149" y="316"/>
                  </a:lnTo>
                  <a:close/>
                </a:path>
              </a:pathLst>
            </a:custGeom>
            <a:solidFill>
              <a:srgbClr val="FF66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390" name="Freeform 22">
              <a:extLst>
                <a:ext uri="{FF2B5EF4-FFF2-40B4-BE49-F238E27FC236}">
                  <a16:creationId xmlns:a16="http://schemas.microsoft.com/office/drawing/2014/main" id="{36FE320B-8CB9-4257-819C-2A964939277F}"/>
                </a:ext>
              </a:extLst>
            </p:cNvPr>
            <p:cNvSpPr>
              <a:spLocks/>
            </p:cNvSpPr>
            <p:nvPr/>
          </p:nvSpPr>
          <p:spPr bwMode="auto">
            <a:xfrm rot="-6204866">
              <a:off x="1527" y="-513"/>
              <a:ext cx="360" cy="1770"/>
            </a:xfrm>
            <a:custGeom>
              <a:avLst/>
              <a:gdLst>
                <a:gd name="T0" fmla="*/ 286 w 884"/>
                <a:gd name="T1" fmla="*/ 329 h 1781"/>
                <a:gd name="T2" fmla="*/ 285 w 884"/>
                <a:gd name="T3" fmla="*/ 485 h 1781"/>
                <a:gd name="T4" fmla="*/ 300 w 884"/>
                <a:gd name="T5" fmla="*/ 572 h 1781"/>
                <a:gd name="T6" fmla="*/ 319 w 884"/>
                <a:gd name="T7" fmla="*/ 652 h 1781"/>
                <a:gd name="T8" fmla="*/ 341 w 884"/>
                <a:gd name="T9" fmla="*/ 740 h 1781"/>
                <a:gd name="T10" fmla="*/ 359 w 884"/>
                <a:gd name="T11" fmla="*/ 908 h 1781"/>
                <a:gd name="T12" fmla="*/ 348 w 884"/>
                <a:gd name="T13" fmla="*/ 1005 h 1781"/>
                <a:gd name="T14" fmla="*/ 330 w 884"/>
                <a:gd name="T15" fmla="*/ 1086 h 1781"/>
                <a:gd name="T16" fmla="*/ 319 w 884"/>
                <a:gd name="T17" fmla="*/ 1034 h 1781"/>
                <a:gd name="T18" fmla="*/ 302 w 884"/>
                <a:gd name="T19" fmla="*/ 946 h 1781"/>
                <a:gd name="T20" fmla="*/ 265 w 884"/>
                <a:gd name="T21" fmla="*/ 965 h 1781"/>
                <a:gd name="T22" fmla="*/ 272 w 884"/>
                <a:gd name="T23" fmla="*/ 1092 h 1781"/>
                <a:gd name="T24" fmla="*/ 301 w 884"/>
                <a:gd name="T25" fmla="*/ 1207 h 1781"/>
                <a:gd name="T26" fmla="*/ 311 w 884"/>
                <a:gd name="T27" fmla="*/ 1334 h 1781"/>
                <a:gd name="T28" fmla="*/ 265 w 884"/>
                <a:gd name="T29" fmla="*/ 1340 h 1781"/>
                <a:gd name="T30" fmla="*/ 238 w 884"/>
                <a:gd name="T31" fmla="*/ 1220 h 1781"/>
                <a:gd name="T32" fmla="*/ 215 w 884"/>
                <a:gd name="T33" fmla="*/ 1233 h 1781"/>
                <a:gd name="T34" fmla="*/ 230 w 884"/>
                <a:gd name="T35" fmla="*/ 1345 h 1781"/>
                <a:gd name="T36" fmla="*/ 240 w 884"/>
                <a:gd name="T37" fmla="*/ 1411 h 1781"/>
                <a:gd name="T38" fmla="*/ 251 w 884"/>
                <a:gd name="T39" fmla="*/ 1489 h 1781"/>
                <a:gd name="T40" fmla="*/ 262 w 884"/>
                <a:gd name="T41" fmla="*/ 1630 h 1781"/>
                <a:gd name="T42" fmla="*/ 213 w 884"/>
                <a:gd name="T43" fmla="*/ 1632 h 1781"/>
                <a:gd name="T44" fmla="*/ 200 w 884"/>
                <a:gd name="T45" fmla="*/ 1529 h 1781"/>
                <a:gd name="T46" fmla="*/ 190 w 884"/>
                <a:gd name="T47" fmla="*/ 1411 h 1781"/>
                <a:gd name="T48" fmla="*/ 180 w 884"/>
                <a:gd name="T49" fmla="*/ 1394 h 1781"/>
                <a:gd name="T50" fmla="*/ 180 w 884"/>
                <a:gd name="T51" fmla="*/ 1707 h 1781"/>
                <a:gd name="T52" fmla="*/ 145 w 884"/>
                <a:gd name="T53" fmla="*/ 1770 h 1781"/>
                <a:gd name="T54" fmla="*/ 121 w 884"/>
                <a:gd name="T55" fmla="*/ 1676 h 1781"/>
                <a:gd name="T56" fmla="*/ 135 w 884"/>
                <a:gd name="T57" fmla="*/ 1573 h 1781"/>
                <a:gd name="T58" fmla="*/ 63 w 884"/>
                <a:gd name="T59" fmla="*/ 1558 h 1781"/>
                <a:gd name="T60" fmla="*/ 83 w 884"/>
                <a:gd name="T61" fmla="*/ 1493 h 1781"/>
                <a:gd name="T62" fmla="*/ 137 w 884"/>
                <a:gd name="T63" fmla="*/ 1396 h 1781"/>
                <a:gd name="T64" fmla="*/ 42 w 884"/>
                <a:gd name="T65" fmla="*/ 1345 h 1781"/>
                <a:gd name="T66" fmla="*/ 40 w 884"/>
                <a:gd name="T67" fmla="*/ 1271 h 1781"/>
                <a:gd name="T68" fmla="*/ 132 w 884"/>
                <a:gd name="T69" fmla="*/ 1170 h 1781"/>
                <a:gd name="T70" fmla="*/ 132 w 884"/>
                <a:gd name="T71" fmla="*/ 1078 h 1781"/>
                <a:gd name="T72" fmla="*/ 53 w 884"/>
                <a:gd name="T73" fmla="*/ 1135 h 1781"/>
                <a:gd name="T74" fmla="*/ 0 w 884"/>
                <a:gd name="T75" fmla="*/ 1052 h 1781"/>
                <a:gd name="T76" fmla="*/ 20 w 884"/>
                <a:gd name="T77" fmla="*/ 956 h 1781"/>
                <a:gd name="T78" fmla="*/ 144 w 884"/>
                <a:gd name="T79" fmla="*/ 895 h 1781"/>
                <a:gd name="T80" fmla="*/ 111 w 884"/>
                <a:gd name="T81" fmla="*/ 850 h 1781"/>
                <a:gd name="T82" fmla="*/ 56 w 884"/>
                <a:gd name="T83" fmla="*/ 805 h 1781"/>
                <a:gd name="T84" fmla="*/ 67 w 884"/>
                <a:gd name="T85" fmla="*/ 709 h 1781"/>
                <a:gd name="T86" fmla="*/ 87 w 884"/>
                <a:gd name="T87" fmla="*/ 614 h 1781"/>
                <a:gd name="T88" fmla="*/ 113 w 884"/>
                <a:gd name="T89" fmla="*/ 529 h 1781"/>
                <a:gd name="T90" fmla="*/ 159 w 884"/>
                <a:gd name="T91" fmla="*/ 461 h 1781"/>
                <a:gd name="T92" fmla="*/ 225 w 884"/>
                <a:gd name="T93" fmla="*/ 365 h 1781"/>
                <a:gd name="T94" fmla="*/ 88 w 884"/>
                <a:gd name="T95" fmla="*/ 772 h 1781"/>
                <a:gd name="T96" fmla="*/ 60 w 884"/>
                <a:gd name="T97" fmla="*/ 1300 h 1781"/>
                <a:gd name="T98" fmla="*/ 164 w 884"/>
                <a:gd name="T99" fmla="*/ 1420 h 1781"/>
                <a:gd name="T100" fmla="*/ 214 w 884"/>
                <a:gd name="T101" fmla="*/ 887 h 1781"/>
                <a:gd name="T102" fmla="*/ 248 w 884"/>
                <a:gd name="T103" fmla="*/ 463 h 1781"/>
                <a:gd name="T104" fmla="*/ 259 w 884"/>
                <a:gd name="T105" fmla="*/ 325 h 1781"/>
                <a:gd name="T106" fmla="*/ 269 w 884"/>
                <a:gd name="T107" fmla="*/ 251 h 1781"/>
                <a:gd name="T108" fmla="*/ 287 w 884"/>
                <a:gd name="T109" fmla="*/ 183 h 1781"/>
                <a:gd name="T110" fmla="*/ 308 w 884"/>
                <a:gd name="T111" fmla="*/ 111 h 1781"/>
                <a:gd name="T112" fmla="*/ 338 w 884"/>
                <a:gd name="T113" fmla="*/ 19 h 1781"/>
                <a:gd name="T114" fmla="*/ 299 w 884"/>
                <a:gd name="T115" fmla="*/ 266 h 1781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w 884"/>
                <a:gd name="T175" fmla="*/ 0 h 1781"/>
                <a:gd name="T176" fmla="*/ 884 w 884"/>
                <a:gd name="T177" fmla="*/ 1781 h 1781"/>
              </a:gdLst>
              <a:ahLst/>
              <a:cxnLst>
                <a:cxn ang="T116">
                  <a:pos x="T0" y="T1"/>
                </a:cxn>
                <a:cxn ang="T117">
                  <a:pos x="T2" y="T3"/>
                </a:cxn>
                <a:cxn ang="T118">
                  <a:pos x="T4" y="T5"/>
                </a:cxn>
                <a:cxn ang="T119">
                  <a:pos x="T6" y="T7"/>
                </a:cxn>
                <a:cxn ang="T120">
                  <a:pos x="T8" y="T9"/>
                </a:cxn>
                <a:cxn ang="T121">
                  <a:pos x="T10" y="T11"/>
                </a:cxn>
                <a:cxn ang="T122">
                  <a:pos x="T12" y="T13"/>
                </a:cxn>
                <a:cxn ang="T123">
                  <a:pos x="T14" y="T15"/>
                </a:cxn>
                <a:cxn ang="T124">
                  <a:pos x="T16" y="T17"/>
                </a:cxn>
                <a:cxn ang="T125">
                  <a:pos x="T18" y="T19"/>
                </a:cxn>
                <a:cxn ang="T126">
                  <a:pos x="T20" y="T21"/>
                </a:cxn>
                <a:cxn ang="T127">
                  <a:pos x="T22" y="T23"/>
                </a:cxn>
                <a:cxn ang="T128">
                  <a:pos x="T24" y="T25"/>
                </a:cxn>
                <a:cxn ang="T129">
                  <a:pos x="T26" y="T27"/>
                </a:cxn>
                <a:cxn ang="T130">
                  <a:pos x="T28" y="T29"/>
                </a:cxn>
                <a:cxn ang="T131">
                  <a:pos x="T30" y="T31"/>
                </a:cxn>
                <a:cxn ang="T132">
                  <a:pos x="T32" y="T33"/>
                </a:cxn>
                <a:cxn ang="T133">
                  <a:pos x="T34" y="T35"/>
                </a:cxn>
                <a:cxn ang="T134">
                  <a:pos x="T36" y="T37"/>
                </a:cxn>
                <a:cxn ang="T135">
                  <a:pos x="T38" y="T39"/>
                </a:cxn>
                <a:cxn ang="T136">
                  <a:pos x="T40" y="T41"/>
                </a:cxn>
                <a:cxn ang="T137">
                  <a:pos x="T42" y="T43"/>
                </a:cxn>
                <a:cxn ang="T138">
                  <a:pos x="T44" y="T45"/>
                </a:cxn>
                <a:cxn ang="T139">
                  <a:pos x="T46" y="T47"/>
                </a:cxn>
                <a:cxn ang="T140">
                  <a:pos x="T48" y="T49"/>
                </a:cxn>
                <a:cxn ang="T141">
                  <a:pos x="T50" y="T51"/>
                </a:cxn>
                <a:cxn ang="T142">
                  <a:pos x="T52" y="T53"/>
                </a:cxn>
                <a:cxn ang="T143">
                  <a:pos x="T54" y="T55"/>
                </a:cxn>
                <a:cxn ang="T144">
                  <a:pos x="T56" y="T57"/>
                </a:cxn>
                <a:cxn ang="T145">
                  <a:pos x="T58" y="T59"/>
                </a:cxn>
                <a:cxn ang="T146">
                  <a:pos x="T60" y="T61"/>
                </a:cxn>
                <a:cxn ang="T147">
                  <a:pos x="T62" y="T63"/>
                </a:cxn>
                <a:cxn ang="T148">
                  <a:pos x="T64" y="T65"/>
                </a:cxn>
                <a:cxn ang="T149">
                  <a:pos x="T66" y="T67"/>
                </a:cxn>
                <a:cxn ang="T150">
                  <a:pos x="T68" y="T69"/>
                </a:cxn>
                <a:cxn ang="T151">
                  <a:pos x="T70" y="T71"/>
                </a:cxn>
                <a:cxn ang="T152">
                  <a:pos x="T72" y="T73"/>
                </a:cxn>
                <a:cxn ang="T153">
                  <a:pos x="T74" y="T75"/>
                </a:cxn>
                <a:cxn ang="T154">
                  <a:pos x="T76" y="T77"/>
                </a:cxn>
                <a:cxn ang="T155">
                  <a:pos x="T78" y="T79"/>
                </a:cxn>
                <a:cxn ang="T156">
                  <a:pos x="T80" y="T81"/>
                </a:cxn>
                <a:cxn ang="T157">
                  <a:pos x="T82" y="T83"/>
                </a:cxn>
                <a:cxn ang="T158">
                  <a:pos x="T84" y="T85"/>
                </a:cxn>
                <a:cxn ang="T159">
                  <a:pos x="T86" y="T87"/>
                </a:cxn>
                <a:cxn ang="T160">
                  <a:pos x="T88" y="T89"/>
                </a:cxn>
                <a:cxn ang="T161">
                  <a:pos x="T90" y="T91"/>
                </a:cxn>
                <a:cxn ang="T162">
                  <a:pos x="T92" y="T93"/>
                </a:cxn>
                <a:cxn ang="T163">
                  <a:pos x="T94" y="T95"/>
                </a:cxn>
                <a:cxn ang="T164">
                  <a:pos x="T96" y="T97"/>
                </a:cxn>
                <a:cxn ang="T165">
                  <a:pos x="T98" y="T99"/>
                </a:cxn>
                <a:cxn ang="T166">
                  <a:pos x="T100" y="T101"/>
                </a:cxn>
                <a:cxn ang="T167">
                  <a:pos x="T102" y="T103"/>
                </a:cxn>
                <a:cxn ang="T168">
                  <a:pos x="T104" y="T105"/>
                </a:cxn>
                <a:cxn ang="T169">
                  <a:pos x="T106" y="T107"/>
                </a:cxn>
                <a:cxn ang="T170">
                  <a:pos x="T108" y="T109"/>
                </a:cxn>
                <a:cxn ang="T171">
                  <a:pos x="T110" y="T111"/>
                </a:cxn>
                <a:cxn ang="T172">
                  <a:pos x="T112" y="T113"/>
                </a:cxn>
                <a:cxn ang="T173">
                  <a:pos x="T114" y="T115"/>
                </a:cxn>
              </a:cxnLst>
              <a:rect l="T174" t="T175" r="T176" b="T177"/>
              <a:pathLst>
                <a:path w="884" h="1781">
                  <a:moveTo>
                    <a:pt x="734" y="268"/>
                  </a:moveTo>
                  <a:lnTo>
                    <a:pt x="730" y="274"/>
                  </a:lnTo>
                  <a:lnTo>
                    <a:pt x="720" y="289"/>
                  </a:lnTo>
                  <a:lnTo>
                    <a:pt x="715" y="300"/>
                  </a:lnTo>
                  <a:lnTo>
                    <a:pt x="709" y="314"/>
                  </a:lnTo>
                  <a:lnTo>
                    <a:pt x="703" y="331"/>
                  </a:lnTo>
                  <a:lnTo>
                    <a:pt x="697" y="348"/>
                  </a:lnTo>
                  <a:lnTo>
                    <a:pt x="692" y="390"/>
                  </a:lnTo>
                  <a:lnTo>
                    <a:pt x="692" y="437"/>
                  </a:lnTo>
                  <a:lnTo>
                    <a:pt x="694" y="462"/>
                  </a:lnTo>
                  <a:lnTo>
                    <a:pt x="697" y="475"/>
                  </a:lnTo>
                  <a:lnTo>
                    <a:pt x="699" y="488"/>
                  </a:lnTo>
                  <a:lnTo>
                    <a:pt x="705" y="504"/>
                  </a:lnTo>
                  <a:lnTo>
                    <a:pt x="709" y="519"/>
                  </a:lnTo>
                  <a:lnTo>
                    <a:pt x="715" y="532"/>
                  </a:lnTo>
                  <a:lnTo>
                    <a:pt x="722" y="547"/>
                  </a:lnTo>
                  <a:lnTo>
                    <a:pt x="730" y="563"/>
                  </a:lnTo>
                  <a:lnTo>
                    <a:pt x="737" y="576"/>
                  </a:lnTo>
                  <a:lnTo>
                    <a:pt x="745" y="591"/>
                  </a:lnTo>
                  <a:lnTo>
                    <a:pt x="753" y="602"/>
                  </a:lnTo>
                  <a:lnTo>
                    <a:pt x="760" y="618"/>
                  </a:lnTo>
                  <a:lnTo>
                    <a:pt x="768" y="631"/>
                  </a:lnTo>
                  <a:lnTo>
                    <a:pt x="777" y="642"/>
                  </a:lnTo>
                  <a:lnTo>
                    <a:pt x="783" y="656"/>
                  </a:lnTo>
                  <a:lnTo>
                    <a:pt x="791" y="667"/>
                  </a:lnTo>
                  <a:lnTo>
                    <a:pt x="798" y="679"/>
                  </a:lnTo>
                  <a:lnTo>
                    <a:pt x="813" y="701"/>
                  </a:lnTo>
                  <a:lnTo>
                    <a:pt x="819" y="713"/>
                  </a:lnTo>
                  <a:lnTo>
                    <a:pt x="827" y="724"/>
                  </a:lnTo>
                  <a:lnTo>
                    <a:pt x="838" y="745"/>
                  </a:lnTo>
                  <a:lnTo>
                    <a:pt x="851" y="766"/>
                  </a:lnTo>
                  <a:lnTo>
                    <a:pt x="861" y="787"/>
                  </a:lnTo>
                  <a:lnTo>
                    <a:pt x="869" y="808"/>
                  </a:lnTo>
                  <a:lnTo>
                    <a:pt x="876" y="829"/>
                  </a:lnTo>
                  <a:lnTo>
                    <a:pt x="884" y="871"/>
                  </a:lnTo>
                  <a:lnTo>
                    <a:pt x="882" y="914"/>
                  </a:lnTo>
                  <a:lnTo>
                    <a:pt x="878" y="935"/>
                  </a:lnTo>
                  <a:lnTo>
                    <a:pt x="872" y="956"/>
                  </a:lnTo>
                  <a:lnTo>
                    <a:pt x="870" y="966"/>
                  </a:lnTo>
                  <a:lnTo>
                    <a:pt x="869" y="975"/>
                  </a:lnTo>
                  <a:lnTo>
                    <a:pt x="861" y="994"/>
                  </a:lnTo>
                  <a:lnTo>
                    <a:pt x="855" y="1011"/>
                  </a:lnTo>
                  <a:lnTo>
                    <a:pt x="848" y="1026"/>
                  </a:lnTo>
                  <a:lnTo>
                    <a:pt x="840" y="1042"/>
                  </a:lnTo>
                  <a:lnTo>
                    <a:pt x="834" y="1055"/>
                  </a:lnTo>
                  <a:lnTo>
                    <a:pt x="827" y="1066"/>
                  </a:lnTo>
                  <a:lnTo>
                    <a:pt x="821" y="1076"/>
                  </a:lnTo>
                  <a:lnTo>
                    <a:pt x="810" y="1093"/>
                  </a:lnTo>
                  <a:lnTo>
                    <a:pt x="798" y="1106"/>
                  </a:lnTo>
                  <a:lnTo>
                    <a:pt x="796" y="1099"/>
                  </a:lnTo>
                  <a:lnTo>
                    <a:pt x="794" y="1081"/>
                  </a:lnTo>
                  <a:lnTo>
                    <a:pt x="791" y="1070"/>
                  </a:lnTo>
                  <a:lnTo>
                    <a:pt x="787" y="1055"/>
                  </a:lnTo>
                  <a:lnTo>
                    <a:pt x="783" y="1040"/>
                  </a:lnTo>
                  <a:lnTo>
                    <a:pt x="777" y="1024"/>
                  </a:lnTo>
                  <a:lnTo>
                    <a:pt x="772" y="1009"/>
                  </a:lnTo>
                  <a:lnTo>
                    <a:pt x="764" y="994"/>
                  </a:lnTo>
                  <a:lnTo>
                    <a:pt x="758" y="979"/>
                  </a:lnTo>
                  <a:lnTo>
                    <a:pt x="751" y="966"/>
                  </a:lnTo>
                  <a:lnTo>
                    <a:pt x="741" y="952"/>
                  </a:lnTo>
                  <a:lnTo>
                    <a:pt x="732" y="943"/>
                  </a:lnTo>
                  <a:lnTo>
                    <a:pt x="711" y="928"/>
                  </a:lnTo>
                  <a:lnTo>
                    <a:pt x="692" y="926"/>
                  </a:lnTo>
                  <a:lnTo>
                    <a:pt x="675" y="933"/>
                  </a:lnTo>
                  <a:lnTo>
                    <a:pt x="659" y="950"/>
                  </a:lnTo>
                  <a:lnTo>
                    <a:pt x="650" y="971"/>
                  </a:lnTo>
                  <a:lnTo>
                    <a:pt x="644" y="998"/>
                  </a:lnTo>
                  <a:lnTo>
                    <a:pt x="644" y="1028"/>
                  </a:lnTo>
                  <a:lnTo>
                    <a:pt x="650" y="1057"/>
                  </a:lnTo>
                  <a:lnTo>
                    <a:pt x="654" y="1070"/>
                  </a:lnTo>
                  <a:lnTo>
                    <a:pt x="661" y="1083"/>
                  </a:lnTo>
                  <a:lnTo>
                    <a:pt x="669" y="1099"/>
                  </a:lnTo>
                  <a:lnTo>
                    <a:pt x="680" y="1114"/>
                  </a:lnTo>
                  <a:lnTo>
                    <a:pt x="692" y="1131"/>
                  </a:lnTo>
                  <a:lnTo>
                    <a:pt x="703" y="1152"/>
                  </a:lnTo>
                  <a:lnTo>
                    <a:pt x="715" y="1173"/>
                  </a:lnTo>
                  <a:lnTo>
                    <a:pt x="728" y="1194"/>
                  </a:lnTo>
                  <a:lnTo>
                    <a:pt x="739" y="1215"/>
                  </a:lnTo>
                  <a:lnTo>
                    <a:pt x="751" y="1235"/>
                  </a:lnTo>
                  <a:lnTo>
                    <a:pt x="758" y="1258"/>
                  </a:lnTo>
                  <a:lnTo>
                    <a:pt x="764" y="1277"/>
                  </a:lnTo>
                  <a:lnTo>
                    <a:pt x="770" y="1317"/>
                  </a:lnTo>
                  <a:lnTo>
                    <a:pt x="766" y="1334"/>
                  </a:lnTo>
                  <a:lnTo>
                    <a:pt x="764" y="1342"/>
                  </a:lnTo>
                  <a:lnTo>
                    <a:pt x="758" y="1350"/>
                  </a:lnTo>
                  <a:lnTo>
                    <a:pt x="747" y="1363"/>
                  </a:lnTo>
                  <a:lnTo>
                    <a:pt x="730" y="1374"/>
                  </a:lnTo>
                  <a:lnTo>
                    <a:pt x="694" y="1380"/>
                  </a:lnTo>
                  <a:lnTo>
                    <a:pt x="663" y="1363"/>
                  </a:lnTo>
                  <a:lnTo>
                    <a:pt x="650" y="1348"/>
                  </a:lnTo>
                  <a:lnTo>
                    <a:pt x="639" y="1329"/>
                  </a:lnTo>
                  <a:lnTo>
                    <a:pt x="627" y="1310"/>
                  </a:lnTo>
                  <a:lnTo>
                    <a:pt x="616" y="1289"/>
                  </a:lnTo>
                  <a:lnTo>
                    <a:pt x="606" y="1266"/>
                  </a:lnTo>
                  <a:lnTo>
                    <a:pt x="595" y="1245"/>
                  </a:lnTo>
                  <a:lnTo>
                    <a:pt x="585" y="1228"/>
                  </a:lnTo>
                  <a:lnTo>
                    <a:pt x="576" y="1211"/>
                  </a:lnTo>
                  <a:lnTo>
                    <a:pt x="555" y="1188"/>
                  </a:lnTo>
                  <a:lnTo>
                    <a:pt x="534" y="1186"/>
                  </a:lnTo>
                  <a:lnTo>
                    <a:pt x="526" y="1196"/>
                  </a:lnTo>
                  <a:lnTo>
                    <a:pt x="524" y="1215"/>
                  </a:lnTo>
                  <a:lnTo>
                    <a:pt x="528" y="1241"/>
                  </a:lnTo>
                  <a:lnTo>
                    <a:pt x="532" y="1256"/>
                  </a:lnTo>
                  <a:lnTo>
                    <a:pt x="538" y="1273"/>
                  </a:lnTo>
                  <a:lnTo>
                    <a:pt x="543" y="1292"/>
                  </a:lnTo>
                  <a:lnTo>
                    <a:pt x="549" y="1311"/>
                  </a:lnTo>
                  <a:lnTo>
                    <a:pt x="557" y="1332"/>
                  </a:lnTo>
                  <a:lnTo>
                    <a:pt x="564" y="1353"/>
                  </a:lnTo>
                  <a:lnTo>
                    <a:pt x="568" y="1365"/>
                  </a:lnTo>
                  <a:lnTo>
                    <a:pt x="572" y="1374"/>
                  </a:lnTo>
                  <a:lnTo>
                    <a:pt x="576" y="1386"/>
                  </a:lnTo>
                  <a:lnTo>
                    <a:pt x="580" y="1397"/>
                  </a:lnTo>
                  <a:lnTo>
                    <a:pt x="585" y="1408"/>
                  </a:lnTo>
                  <a:lnTo>
                    <a:pt x="589" y="1420"/>
                  </a:lnTo>
                  <a:lnTo>
                    <a:pt x="593" y="1431"/>
                  </a:lnTo>
                  <a:lnTo>
                    <a:pt x="597" y="1443"/>
                  </a:lnTo>
                  <a:lnTo>
                    <a:pt x="604" y="1465"/>
                  </a:lnTo>
                  <a:lnTo>
                    <a:pt x="608" y="1477"/>
                  </a:lnTo>
                  <a:lnTo>
                    <a:pt x="612" y="1488"/>
                  </a:lnTo>
                  <a:lnTo>
                    <a:pt x="616" y="1498"/>
                  </a:lnTo>
                  <a:lnTo>
                    <a:pt x="620" y="1509"/>
                  </a:lnTo>
                  <a:lnTo>
                    <a:pt x="625" y="1530"/>
                  </a:lnTo>
                  <a:lnTo>
                    <a:pt x="631" y="1551"/>
                  </a:lnTo>
                  <a:lnTo>
                    <a:pt x="637" y="1572"/>
                  </a:lnTo>
                  <a:lnTo>
                    <a:pt x="644" y="1608"/>
                  </a:lnTo>
                  <a:lnTo>
                    <a:pt x="644" y="1640"/>
                  </a:lnTo>
                  <a:lnTo>
                    <a:pt x="640" y="1667"/>
                  </a:lnTo>
                  <a:lnTo>
                    <a:pt x="629" y="1684"/>
                  </a:lnTo>
                  <a:lnTo>
                    <a:pt x="610" y="1694"/>
                  </a:lnTo>
                  <a:lnTo>
                    <a:pt x="568" y="1688"/>
                  </a:lnTo>
                  <a:lnTo>
                    <a:pt x="538" y="1663"/>
                  </a:lnTo>
                  <a:lnTo>
                    <a:pt x="524" y="1642"/>
                  </a:lnTo>
                  <a:lnTo>
                    <a:pt x="513" y="1619"/>
                  </a:lnTo>
                  <a:lnTo>
                    <a:pt x="504" y="1593"/>
                  </a:lnTo>
                  <a:lnTo>
                    <a:pt x="502" y="1580"/>
                  </a:lnTo>
                  <a:lnTo>
                    <a:pt x="496" y="1566"/>
                  </a:lnTo>
                  <a:lnTo>
                    <a:pt x="494" y="1553"/>
                  </a:lnTo>
                  <a:lnTo>
                    <a:pt x="490" y="1538"/>
                  </a:lnTo>
                  <a:lnTo>
                    <a:pt x="486" y="1524"/>
                  </a:lnTo>
                  <a:lnTo>
                    <a:pt x="485" y="1511"/>
                  </a:lnTo>
                  <a:lnTo>
                    <a:pt x="473" y="1456"/>
                  </a:lnTo>
                  <a:lnTo>
                    <a:pt x="471" y="1443"/>
                  </a:lnTo>
                  <a:lnTo>
                    <a:pt x="467" y="1431"/>
                  </a:lnTo>
                  <a:lnTo>
                    <a:pt x="466" y="1420"/>
                  </a:lnTo>
                  <a:lnTo>
                    <a:pt x="464" y="1410"/>
                  </a:lnTo>
                  <a:lnTo>
                    <a:pt x="456" y="1391"/>
                  </a:lnTo>
                  <a:lnTo>
                    <a:pt x="450" y="1378"/>
                  </a:lnTo>
                  <a:lnTo>
                    <a:pt x="443" y="1374"/>
                  </a:lnTo>
                  <a:lnTo>
                    <a:pt x="443" y="1384"/>
                  </a:lnTo>
                  <a:lnTo>
                    <a:pt x="443" y="1403"/>
                  </a:lnTo>
                  <a:lnTo>
                    <a:pt x="446" y="1454"/>
                  </a:lnTo>
                  <a:lnTo>
                    <a:pt x="454" y="1521"/>
                  </a:lnTo>
                  <a:lnTo>
                    <a:pt x="456" y="1593"/>
                  </a:lnTo>
                  <a:lnTo>
                    <a:pt x="454" y="1661"/>
                  </a:lnTo>
                  <a:lnTo>
                    <a:pt x="448" y="1692"/>
                  </a:lnTo>
                  <a:lnTo>
                    <a:pt x="441" y="1718"/>
                  </a:lnTo>
                  <a:lnTo>
                    <a:pt x="435" y="1730"/>
                  </a:lnTo>
                  <a:lnTo>
                    <a:pt x="429" y="1739"/>
                  </a:lnTo>
                  <a:lnTo>
                    <a:pt x="414" y="1754"/>
                  </a:lnTo>
                  <a:lnTo>
                    <a:pt x="399" y="1766"/>
                  </a:lnTo>
                  <a:lnTo>
                    <a:pt x="382" y="1773"/>
                  </a:lnTo>
                  <a:lnTo>
                    <a:pt x="355" y="1781"/>
                  </a:lnTo>
                  <a:lnTo>
                    <a:pt x="313" y="1771"/>
                  </a:lnTo>
                  <a:lnTo>
                    <a:pt x="300" y="1758"/>
                  </a:lnTo>
                  <a:lnTo>
                    <a:pt x="292" y="1741"/>
                  </a:lnTo>
                  <a:lnTo>
                    <a:pt x="291" y="1720"/>
                  </a:lnTo>
                  <a:lnTo>
                    <a:pt x="294" y="1697"/>
                  </a:lnTo>
                  <a:lnTo>
                    <a:pt x="298" y="1686"/>
                  </a:lnTo>
                  <a:lnTo>
                    <a:pt x="302" y="1675"/>
                  </a:lnTo>
                  <a:lnTo>
                    <a:pt x="312" y="1652"/>
                  </a:lnTo>
                  <a:lnTo>
                    <a:pt x="315" y="1640"/>
                  </a:lnTo>
                  <a:lnTo>
                    <a:pt x="319" y="1631"/>
                  </a:lnTo>
                  <a:lnTo>
                    <a:pt x="327" y="1612"/>
                  </a:lnTo>
                  <a:lnTo>
                    <a:pt x="331" y="1583"/>
                  </a:lnTo>
                  <a:lnTo>
                    <a:pt x="325" y="1578"/>
                  </a:lnTo>
                  <a:lnTo>
                    <a:pt x="313" y="1578"/>
                  </a:lnTo>
                  <a:lnTo>
                    <a:pt x="266" y="1583"/>
                  </a:lnTo>
                  <a:lnTo>
                    <a:pt x="201" y="1587"/>
                  </a:lnTo>
                  <a:lnTo>
                    <a:pt x="158" y="1576"/>
                  </a:lnTo>
                  <a:lnTo>
                    <a:pt x="154" y="1568"/>
                  </a:lnTo>
                  <a:lnTo>
                    <a:pt x="154" y="1561"/>
                  </a:lnTo>
                  <a:lnTo>
                    <a:pt x="156" y="1549"/>
                  </a:lnTo>
                  <a:lnTo>
                    <a:pt x="165" y="1538"/>
                  </a:lnTo>
                  <a:lnTo>
                    <a:pt x="177" y="1524"/>
                  </a:lnTo>
                  <a:lnTo>
                    <a:pt x="190" y="1513"/>
                  </a:lnTo>
                  <a:lnTo>
                    <a:pt x="203" y="1502"/>
                  </a:lnTo>
                  <a:lnTo>
                    <a:pt x="218" y="1492"/>
                  </a:lnTo>
                  <a:lnTo>
                    <a:pt x="249" y="1473"/>
                  </a:lnTo>
                  <a:lnTo>
                    <a:pt x="279" y="1456"/>
                  </a:lnTo>
                  <a:lnTo>
                    <a:pt x="306" y="1441"/>
                  </a:lnTo>
                  <a:lnTo>
                    <a:pt x="325" y="1424"/>
                  </a:lnTo>
                  <a:lnTo>
                    <a:pt x="336" y="1405"/>
                  </a:lnTo>
                  <a:lnTo>
                    <a:pt x="334" y="1384"/>
                  </a:lnTo>
                  <a:lnTo>
                    <a:pt x="329" y="1376"/>
                  </a:lnTo>
                  <a:lnTo>
                    <a:pt x="317" y="1369"/>
                  </a:lnTo>
                  <a:lnTo>
                    <a:pt x="283" y="1361"/>
                  </a:lnTo>
                  <a:lnTo>
                    <a:pt x="190" y="1359"/>
                  </a:lnTo>
                  <a:lnTo>
                    <a:pt x="104" y="1353"/>
                  </a:lnTo>
                  <a:lnTo>
                    <a:pt x="80" y="1340"/>
                  </a:lnTo>
                  <a:lnTo>
                    <a:pt x="74" y="1331"/>
                  </a:lnTo>
                  <a:lnTo>
                    <a:pt x="74" y="1317"/>
                  </a:lnTo>
                  <a:lnTo>
                    <a:pt x="80" y="1302"/>
                  </a:lnTo>
                  <a:lnTo>
                    <a:pt x="87" y="1289"/>
                  </a:lnTo>
                  <a:lnTo>
                    <a:pt x="99" y="1279"/>
                  </a:lnTo>
                  <a:lnTo>
                    <a:pt x="114" y="1270"/>
                  </a:lnTo>
                  <a:lnTo>
                    <a:pt x="148" y="1254"/>
                  </a:lnTo>
                  <a:lnTo>
                    <a:pt x="186" y="1241"/>
                  </a:lnTo>
                  <a:lnTo>
                    <a:pt x="228" y="1228"/>
                  </a:lnTo>
                  <a:lnTo>
                    <a:pt x="266" y="1215"/>
                  </a:lnTo>
                  <a:lnTo>
                    <a:pt x="323" y="1177"/>
                  </a:lnTo>
                  <a:lnTo>
                    <a:pt x="336" y="1154"/>
                  </a:lnTo>
                  <a:lnTo>
                    <a:pt x="344" y="1131"/>
                  </a:lnTo>
                  <a:lnTo>
                    <a:pt x="344" y="1112"/>
                  </a:lnTo>
                  <a:lnTo>
                    <a:pt x="340" y="1104"/>
                  </a:lnTo>
                  <a:lnTo>
                    <a:pt x="336" y="1097"/>
                  </a:lnTo>
                  <a:lnTo>
                    <a:pt x="323" y="1085"/>
                  </a:lnTo>
                  <a:lnTo>
                    <a:pt x="304" y="1078"/>
                  </a:lnTo>
                  <a:lnTo>
                    <a:pt x="249" y="1081"/>
                  </a:lnTo>
                  <a:lnTo>
                    <a:pt x="192" y="1102"/>
                  </a:lnTo>
                  <a:lnTo>
                    <a:pt x="171" y="1116"/>
                  </a:lnTo>
                  <a:lnTo>
                    <a:pt x="150" y="1129"/>
                  </a:lnTo>
                  <a:lnTo>
                    <a:pt x="129" y="1142"/>
                  </a:lnTo>
                  <a:lnTo>
                    <a:pt x="108" y="1152"/>
                  </a:lnTo>
                  <a:lnTo>
                    <a:pt x="55" y="1156"/>
                  </a:lnTo>
                  <a:lnTo>
                    <a:pt x="26" y="1146"/>
                  </a:lnTo>
                  <a:lnTo>
                    <a:pt x="9" y="1123"/>
                  </a:lnTo>
                  <a:lnTo>
                    <a:pt x="0" y="1093"/>
                  </a:lnTo>
                  <a:lnTo>
                    <a:pt x="0" y="1059"/>
                  </a:lnTo>
                  <a:lnTo>
                    <a:pt x="4" y="1040"/>
                  </a:lnTo>
                  <a:lnTo>
                    <a:pt x="7" y="1023"/>
                  </a:lnTo>
                  <a:lnTo>
                    <a:pt x="15" y="1005"/>
                  </a:lnTo>
                  <a:lnTo>
                    <a:pt x="24" y="988"/>
                  </a:lnTo>
                  <a:lnTo>
                    <a:pt x="36" y="975"/>
                  </a:lnTo>
                  <a:lnTo>
                    <a:pt x="49" y="962"/>
                  </a:lnTo>
                  <a:lnTo>
                    <a:pt x="64" y="952"/>
                  </a:lnTo>
                  <a:lnTo>
                    <a:pt x="81" y="945"/>
                  </a:lnTo>
                  <a:lnTo>
                    <a:pt x="121" y="935"/>
                  </a:lnTo>
                  <a:lnTo>
                    <a:pt x="171" y="928"/>
                  </a:lnTo>
                  <a:lnTo>
                    <a:pt x="272" y="918"/>
                  </a:lnTo>
                  <a:lnTo>
                    <a:pt x="353" y="901"/>
                  </a:lnTo>
                  <a:lnTo>
                    <a:pt x="378" y="886"/>
                  </a:lnTo>
                  <a:lnTo>
                    <a:pt x="386" y="865"/>
                  </a:lnTo>
                  <a:lnTo>
                    <a:pt x="382" y="855"/>
                  </a:lnTo>
                  <a:lnTo>
                    <a:pt x="376" y="848"/>
                  </a:lnTo>
                  <a:lnTo>
                    <a:pt x="351" y="844"/>
                  </a:lnTo>
                  <a:lnTo>
                    <a:pt x="273" y="855"/>
                  </a:lnTo>
                  <a:lnTo>
                    <a:pt x="232" y="865"/>
                  </a:lnTo>
                  <a:lnTo>
                    <a:pt x="194" y="869"/>
                  </a:lnTo>
                  <a:lnTo>
                    <a:pt x="161" y="863"/>
                  </a:lnTo>
                  <a:lnTo>
                    <a:pt x="142" y="844"/>
                  </a:lnTo>
                  <a:lnTo>
                    <a:pt x="138" y="829"/>
                  </a:lnTo>
                  <a:lnTo>
                    <a:pt x="138" y="810"/>
                  </a:lnTo>
                  <a:lnTo>
                    <a:pt x="142" y="785"/>
                  </a:lnTo>
                  <a:lnTo>
                    <a:pt x="146" y="772"/>
                  </a:lnTo>
                  <a:lnTo>
                    <a:pt x="150" y="758"/>
                  </a:lnTo>
                  <a:lnTo>
                    <a:pt x="154" y="743"/>
                  </a:lnTo>
                  <a:lnTo>
                    <a:pt x="159" y="730"/>
                  </a:lnTo>
                  <a:lnTo>
                    <a:pt x="165" y="713"/>
                  </a:lnTo>
                  <a:lnTo>
                    <a:pt x="171" y="698"/>
                  </a:lnTo>
                  <a:lnTo>
                    <a:pt x="178" y="682"/>
                  </a:lnTo>
                  <a:lnTo>
                    <a:pt x="186" y="667"/>
                  </a:lnTo>
                  <a:lnTo>
                    <a:pt x="196" y="650"/>
                  </a:lnTo>
                  <a:lnTo>
                    <a:pt x="203" y="635"/>
                  </a:lnTo>
                  <a:lnTo>
                    <a:pt x="213" y="618"/>
                  </a:lnTo>
                  <a:lnTo>
                    <a:pt x="222" y="602"/>
                  </a:lnTo>
                  <a:lnTo>
                    <a:pt x="234" y="587"/>
                  </a:lnTo>
                  <a:lnTo>
                    <a:pt x="243" y="572"/>
                  </a:lnTo>
                  <a:lnTo>
                    <a:pt x="254" y="559"/>
                  </a:lnTo>
                  <a:lnTo>
                    <a:pt x="266" y="545"/>
                  </a:lnTo>
                  <a:lnTo>
                    <a:pt x="277" y="532"/>
                  </a:lnTo>
                  <a:lnTo>
                    <a:pt x="291" y="521"/>
                  </a:lnTo>
                  <a:lnTo>
                    <a:pt x="302" y="509"/>
                  </a:lnTo>
                  <a:lnTo>
                    <a:pt x="313" y="500"/>
                  </a:lnTo>
                  <a:lnTo>
                    <a:pt x="340" y="483"/>
                  </a:lnTo>
                  <a:lnTo>
                    <a:pt x="365" y="469"/>
                  </a:lnTo>
                  <a:lnTo>
                    <a:pt x="391" y="464"/>
                  </a:lnTo>
                  <a:lnTo>
                    <a:pt x="439" y="452"/>
                  </a:lnTo>
                  <a:lnTo>
                    <a:pt x="481" y="433"/>
                  </a:lnTo>
                  <a:lnTo>
                    <a:pt x="515" y="409"/>
                  </a:lnTo>
                  <a:lnTo>
                    <a:pt x="528" y="395"/>
                  </a:lnTo>
                  <a:lnTo>
                    <a:pt x="542" y="382"/>
                  </a:lnTo>
                  <a:lnTo>
                    <a:pt x="553" y="367"/>
                  </a:lnTo>
                  <a:lnTo>
                    <a:pt x="562" y="353"/>
                  </a:lnTo>
                  <a:lnTo>
                    <a:pt x="578" y="333"/>
                  </a:lnTo>
                  <a:lnTo>
                    <a:pt x="585" y="315"/>
                  </a:lnTo>
                  <a:lnTo>
                    <a:pt x="589" y="310"/>
                  </a:lnTo>
                  <a:lnTo>
                    <a:pt x="530" y="566"/>
                  </a:lnTo>
                  <a:lnTo>
                    <a:pt x="216" y="777"/>
                  </a:lnTo>
                  <a:lnTo>
                    <a:pt x="517" y="650"/>
                  </a:lnTo>
                  <a:lnTo>
                    <a:pt x="443" y="956"/>
                  </a:lnTo>
                  <a:lnTo>
                    <a:pt x="93" y="1036"/>
                  </a:lnTo>
                  <a:lnTo>
                    <a:pt x="433" y="1019"/>
                  </a:lnTo>
                  <a:lnTo>
                    <a:pt x="393" y="1222"/>
                  </a:lnTo>
                  <a:lnTo>
                    <a:pt x="148" y="1308"/>
                  </a:lnTo>
                  <a:lnTo>
                    <a:pt x="382" y="1277"/>
                  </a:lnTo>
                  <a:lnTo>
                    <a:pt x="361" y="1446"/>
                  </a:lnTo>
                  <a:lnTo>
                    <a:pt x="237" y="1540"/>
                  </a:lnTo>
                  <a:lnTo>
                    <a:pt x="370" y="1490"/>
                  </a:lnTo>
                  <a:lnTo>
                    <a:pt x="376" y="1718"/>
                  </a:lnTo>
                  <a:lnTo>
                    <a:pt x="403" y="1429"/>
                  </a:lnTo>
                  <a:lnTo>
                    <a:pt x="435" y="1211"/>
                  </a:lnTo>
                  <a:lnTo>
                    <a:pt x="572" y="1619"/>
                  </a:lnTo>
                  <a:lnTo>
                    <a:pt x="462" y="1131"/>
                  </a:lnTo>
                  <a:lnTo>
                    <a:pt x="502" y="967"/>
                  </a:lnTo>
                  <a:lnTo>
                    <a:pt x="696" y="1308"/>
                  </a:lnTo>
                  <a:lnTo>
                    <a:pt x="526" y="893"/>
                  </a:lnTo>
                  <a:lnTo>
                    <a:pt x="581" y="650"/>
                  </a:lnTo>
                  <a:lnTo>
                    <a:pt x="800" y="895"/>
                  </a:lnTo>
                  <a:lnTo>
                    <a:pt x="595" y="576"/>
                  </a:lnTo>
                  <a:lnTo>
                    <a:pt x="599" y="544"/>
                  </a:lnTo>
                  <a:lnTo>
                    <a:pt x="602" y="509"/>
                  </a:lnTo>
                  <a:lnTo>
                    <a:pt x="608" y="466"/>
                  </a:lnTo>
                  <a:lnTo>
                    <a:pt x="616" y="418"/>
                  </a:lnTo>
                  <a:lnTo>
                    <a:pt x="623" y="371"/>
                  </a:lnTo>
                  <a:lnTo>
                    <a:pt x="627" y="359"/>
                  </a:lnTo>
                  <a:lnTo>
                    <a:pt x="629" y="348"/>
                  </a:lnTo>
                  <a:lnTo>
                    <a:pt x="631" y="336"/>
                  </a:lnTo>
                  <a:lnTo>
                    <a:pt x="635" y="327"/>
                  </a:lnTo>
                  <a:lnTo>
                    <a:pt x="637" y="317"/>
                  </a:lnTo>
                  <a:lnTo>
                    <a:pt x="639" y="306"/>
                  </a:lnTo>
                  <a:lnTo>
                    <a:pt x="644" y="291"/>
                  </a:lnTo>
                  <a:lnTo>
                    <a:pt x="652" y="274"/>
                  </a:lnTo>
                  <a:lnTo>
                    <a:pt x="658" y="262"/>
                  </a:lnTo>
                  <a:lnTo>
                    <a:pt x="661" y="253"/>
                  </a:lnTo>
                  <a:lnTo>
                    <a:pt x="667" y="241"/>
                  </a:lnTo>
                  <a:lnTo>
                    <a:pt x="675" y="232"/>
                  </a:lnTo>
                  <a:lnTo>
                    <a:pt x="680" y="220"/>
                  </a:lnTo>
                  <a:lnTo>
                    <a:pt x="688" y="209"/>
                  </a:lnTo>
                  <a:lnTo>
                    <a:pt x="697" y="196"/>
                  </a:lnTo>
                  <a:lnTo>
                    <a:pt x="705" y="184"/>
                  </a:lnTo>
                  <a:lnTo>
                    <a:pt x="713" y="173"/>
                  </a:lnTo>
                  <a:lnTo>
                    <a:pt x="722" y="160"/>
                  </a:lnTo>
                  <a:lnTo>
                    <a:pt x="730" y="148"/>
                  </a:lnTo>
                  <a:lnTo>
                    <a:pt x="739" y="137"/>
                  </a:lnTo>
                  <a:lnTo>
                    <a:pt x="749" y="123"/>
                  </a:lnTo>
                  <a:lnTo>
                    <a:pt x="756" y="112"/>
                  </a:lnTo>
                  <a:lnTo>
                    <a:pt x="773" y="91"/>
                  </a:lnTo>
                  <a:lnTo>
                    <a:pt x="783" y="80"/>
                  </a:lnTo>
                  <a:lnTo>
                    <a:pt x="791" y="68"/>
                  </a:lnTo>
                  <a:lnTo>
                    <a:pt x="806" y="49"/>
                  </a:lnTo>
                  <a:lnTo>
                    <a:pt x="819" y="32"/>
                  </a:lnTo>
                  <a:lnTo>
                    <a:pt x="831" y="19"/>
                  </a:lnTo>
                  <a:lnTo>
                    <a:pt x="838" y="8"/>
                  </a:lnTo>
                  <a:lnTo>
                    <a:pt x="846" y="0"/>
                  </a:lnTo>
                  <a:lnTo>
                    <a:pt x="850" y="230"/>
                  </a:lnTo>
                  <a:lnTo>
                    <a:pt x="832" y="226"/>
                  </a:lnTo>
                  <a:lnTo>
                    <a:pt x="787" y="239"/>
                  </a:lnTo>
                  <a:lnTo>
                    <a:pt x="734" y="268"/>
                  </a:lnTo>
                  <a:close/>
                </a:path>
              </a:pathLst>
            </a:custGeom>
            <a:solidFill>
              <a:srgbClr val="FF66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pic>
        <p:nvPicPr>
          <p:cNvPr id="15365" name="Picture 23" descr="Dove-02-june">
            <a:extLst>
              <a:ext uri="{FF2B5EF4-FFF2-40B4-BE49-F238E27FC236}">
                <a16:creationId xmlns:a16="http://schemas.microsoft.com/office/drawing/2014/main" id="{9AF3BEDB-4349-42C4-ADD3-2935D58CEBE5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95600" y="2409826"/>
            <a:ext cx="1276350" cy="942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66" name="Picture 11" descr="!dk8_1la">
            <a:extLst>
              <a:ext uri="{FF2B5EF4-FFF2-40B4-BE49-F238E27FC236}">
                <a16:creationId xmlns:a16="http://schemas.microsoft.com/office/drawing/2014/main" id="{C7559182-8FC9-40DD-8D79-B5E53233CE20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6045200"/>
            <a:ext cx="914400" cy="812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5367" name="Group 26">
            <a:extLst>
              <a:ext uri="{FF2B5EF4-FFF2-40B4-BE49-F238E27FC236}">
                <a16:creationId xmlns:a16="http://schemas.microsoft.com/office/drawing/2014/main" id="{A695CDC6-2765-4334-8469-CB28B7C2EF36}"/>
              </a:ext>
            </a:extLst>
          </p:cNvPr>
          <p:cNvGrpSpPr>
            <a:grpSpLocks/>
          </p:cNvGrpSpPr>
          <p:nvPr/>
        </p:nvGrpSpPr>
        <p:grpSpPr bwMode="auto">
          <a:xfrm>
            <a:off x="1524000" y="4191000"/>
            <a:ext cx="2209800" cy="2667000"/>
            <a:chOff x="816" y="2544"/>
            <a:chExt cx="1632" cy="1632"/>
          </a:xfrm>
        </p:grpSpPr>
        <p:grpSp>
          <p:nvGrpSpPr>
            <p:cNvPr id="15380" name="Group 27">
              <a:extLst>
                <a:ext uri="{FF2B5EF4-FFF2-40B4-BE49-F238E27FC236}">
                  <a16:creationId xmlns:a16="http://schemas.microsoft.com/office/drawing/2014/main" id="{6BE6D41C-CB79-40B7-9369-E093884E203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816" y="2544"/>
              <a:ext cx="1632" cy="1632"/>
              <a:chOff x="720" y="2496"/>
              <a:chExt cx="1632" cy="1632"/>
            </a:xfrm>
          </p:grpSpPr>
          <p:sp>
            <p:nvSpPr>
              <p:cNvPr id="15382" name="AutoShape 28">
                <a:extLst>
                  <a:ext uri="{FF2B5EF4-FFF2-40B4-BE49-F238E27FC236}">
                    <a16:creationId xmlns:a16="http://schemas.microsoft.com/office/drawing/2014/main" id="{57ACC0C6-7177-46FA-BB3E-05E45D97B2F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056" y="2496"/>
                <a:ext cx="1008" cy="672"/>
              </a:xfrm>
              <a:custGeom>
                <a:avLst/>
                <a:gdLst>
                  <a:gd name="T0" fmla="*/ 24 w 21600"/>
                  <a:gd name="T1" fmla="*/ 2 h 21600"/>
                  <a:gd name="T2" fmla="*/ 6 w 21600"/>
                  <a:gd name="T3" fmla="*/ 10 h 21600"/>
                  <a:gd name="T4" fmla="*/ 24 w 21600"/>
                  <a:gd name="T5" fmla="*/ 21 h 21600"/>
                  <a:gd name="T6" fmla="*/ 41 w 21600"/>
                  <a:gd name="T7" fmla="*/ 10 h 21600"/>
                  <a:gd name="T8" fmla="*/ 17694720 60000 65536"/>
                  <a:gd name="T9" fmla="*/ 11796480 60000 65536"/>
                  <a:gd name="T10" fmla="*/ 5898240 60000 65536"/>
                  <a:gd name="T11" fmla="*/ 0 60000 65536"/>
                  <a:gd name="T12" fmla="*/ 5036 w 21600"/>
                  <a:gd name="T13" fmla="*/ 2282 h 21600"/>
                  <a:gd name="T14" fmla="*/ 16564 w 21600"/>
                  <a:gd name="T15" fmla="*/ 13693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10860" y="2187"/>
                    </a:moveTo>
                    <a:cubicBezTo>
                      <a:pt x="10451" y="1746"/>
                      <a:pt x="9529" y="1018"/>
                      <a:pt x="9015" y="730"/>
                    </a:cubicBezTo>
                    <a:cubicBezTo>
                      <a:pt x="7865" y="152"/>
                      <a:pt x="6685" y="0"/>
                      <a:pt x="5415" y="0"/>
                    </a:cubicBezTo>
                    <a:cubicBezTo>
                      <a:pt x="4175" y="152"/>
                      <a:pt x="2995" y="575"/>
                      <a:pt x="1967" y="1305"/>
                    </a:cubicBezTo>
                    <a:cubicBezTo>
                      <a:pt x="1150" y="2187"/>
                      <a:pt x="575" y="3222"/>
                      <a:pt x="242" y="4220"/>
                    </a:cubicBezTo>
                    <a:cubicBezTo>
                      <a:pt x="0" y="5410"/>
                      <a:pt x="242" y="6560"/>
                      <a:pt x="575" y="7597"/>
                    </a:cubicBezTo>
                    <a:lnTo>
                      <a:pt x="10860" y="21600"/>
                    </a:lnTo>
                    <a:lnTo>
                      <a:pt x="20995" y="7597"/>
                    </a:lnTo>
                    <a:cubicBezTo>
                      <a:pt x="21480" y="6560"/>
                      <a:pt x="21600" y="5410"/>
                      <a:pt x="21480" y="4220"/>
                    </a:cubicBezTo>
                    <a:cubicBezTo>
                      <a:pt x="21115" y="3222"/>
                      <a:pt x="20420" y="2187"/>
                      <a:pt x="19632" y="1305"/>
                    </a:cubicBezTo>
                    <a:cubicBezTo>
                      <a:pt x="18575" y="575"/>
                      <a:pt x="17425" y="152"/>
                      <a:pt x="16275" y="0"/>
                    </a:cubicBezTo>
                    <a:cubicBezTo>
                      <a:pt x="15005" y="0"/>
                      <a:pt x="13735" y="152"/>
                      <a:pt x="12705" y="730"/>
                    </a:cubicBezTo>
                    <a:cubicBezTo>
                      <a:pt x="12176" y="1018"/>
                      <a:pt x="11254" y="1746"/>
                      <a:pt x="10860" y="2187"/>
                    </a:cubicBezTo>
                    <a:close/>
                  </a:path>
                </a:pathLst>
              </a:custGeom>
              <a:solidFill>
                <a:srgbClr val="FF3300"/>
              </a:solidFill>
              <a:ln w="9525" algn="ctr">
                <a:solidFill>
                  <a:srgbClr val="FF99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pic>
            <p:nvPicPr>
              <p:cNvPr id="15383" name="Picture 29" descr="happymom8b">
                <a:extLst>
                  <a:ext uri="{FF2B5EF4-FFF2-40B4-BE49-F238E27FC236}">
                    <a16:creationId xmlns:a16="http://schemas.microsoft.com/office/drawing/2014/main" id="{04FBE73C-AF18-4085-A093-13F2C4ED4806}"/>
                  </a:ext>
                </a:extLst>
              </p:cNvPr>
              <p:cNvPicPr>
                <a:picLocks noChangeAspect="1" noChangeArrowheads="1" noCrop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720" y="2640"/>
                <a:ext cx="1632" cy="14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sp>
          <p:nvSpPr>
            <p:cNvPr id="15381" name="AutoShape 30">
              <a:extLst>
                <a:ext uri="{FF2B5EF4-FFF2-40B4-BE49-F238E27FC236}">
                  <a16:creationId xmlns:a16="http://schemas.microsoft.com/office/drawing/2014/main" id="{90A7E74F-673B-4994-B9BD-7751F9DDAD79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-554298">
              <a:off x="1152" y="3024"/>
              <a:ext cx="576" cy="432"/>
            </a:xfrm>
            <a:custGeom>
              <a:avLst/>
              <a:gdLst>
                <a:gd name="T0" fmla="*/ 8 w 21600"/>
                <a:gd name="T1" fmla="*/ 1 h 21600"/>
                <a:gd name="T2" fmla="*/ 2 w 21600"/>
                <a:gd name="T3" fmla="*/ 4 h 21600"/>
                <a:gd name="T4" fmla="*/ 8 w 21600"/>
                <a:gd name="T5" fmla="*/ 9 h 21600"/>
                <a:gd name="T6" fmla="*/ 13 w 21600"/>
                <a:gd name="T7" fmla="*/ 4 h 21600"/>
                <a:gd name="T8" fmla="*/ 17694720 60000 65536"/>
                <a:gd name="T9" fmla="*/ 11796480 60000 65536"/>
                <a:gd name="T10" fmla="*/ 5898240 60000 65536"/>
                <a:gd name="T11" fmla="*/ 0 60000 65536"/>
                <a:gd name="T12" fmla="*/ 5025 w 21600"/>
                <a:gd name="T13" fmla="*/ 2300 h 21600"/>
                <a:gd name="T14" fmla="*/ 16575 w 21600"/>
                <a:gd name="T15" fmla="*/ 13700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10860" y="2187"/>
                  </a:moveTo>
                  <a:cubicBezTo>
                    <a:pt x="10451" y="1746"/>
                    <a:pt x="9529" y="1018"/>
                    <a:pt x="9015" y="730"/>
                  </a:cubicBezTo>
                  <a:cubicBezTo>
                    <a:pt x="7865" y="152"/>
                    <a:pt x="6685" y="0"/>
                    <a:pt x="5415" y="0"/>
                  </a:cubicBezTo>
                  <a:cubicBezTo>
                    <a:pt x="4175" y="152"/>
                    <a:pt x="2995" y="575"/>
                    <a:pt x="1967" y="1305"/>
                  </a:cubicBezTo>
                  <a:cubicBezTo>
                    <a:pt x="1150" y="2187"/>
                    <a:pt x="575" y="3222"/>
                    <a:pt x="242" y="4220"/>
                  </a:cubicBezTo>
                  <a:cubicBezTo>
                    <a:pt x="0" y="5410"/>
                    <a:pt x="242" y="6560"/>
                    <a:pt x="575" y="7597"/>
                  </a:cubicBezTo>
                  <a:lnTo>
                    <a:pt x="10860" y="21600"/>
                  </a:lnTo>
                  <a:lnTo>
                    <a:pt x="20995" y="7597"/>
                  </a:lnTo>
                  <a:cubicBezTo>
                    <a:pt x="21480" y="6560"/>
                    <a:pt x="21600" y="5410"/>
                    <a:pt x="21480" y="4220"/>
                  </a:cubicBezTo>
                  <a:cubicBezTo>
                    <a:pt x="21115" y="3222"/>
                    <a:pt x="20420" y="2187"/>
                    <a:pt x="19632" y="1305"/>
                  </a:cubicBezTo>
                  <a:cubicBezTo>
                    <a:pt x="18575" y="575"/>
                    <a:pt x="17425" y="152"/>
                    <a:pt x="16275" y="0"/>
                  </a:cubicBezTo>
                  <a:cubicBezTo>
                    <a:pt x="15005" y="0"/>
                    <a:pt x="13735" y="152"/>
                    <a:pt x="12705" y="730"/>
                  </a:cubicBezTo>
                  <a:cubicBezTo>
                    <a:pt x="12176" y="1018"/>
                    <a:pt x="11254" y="1746"/>
                    <a:pt x="10860" y="2187"/>
                  </a:cubicBezTo>
                  <a:close/>
                </a:path>
              </a:pathLst>
            </a:custGeom>
            <a:solidFill>
              <a:srgbClr val="FF33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5368" name="Group 64">
            <a:extLst>
              <a:ext uri="{FF2B5EF4-FFF2-40B4-BE49-F238E27FC236}">
                <a16:creationId xmlns:a16="http://schemas.microsoft.com/office/drawing/2014/main" id="{259AD6DD-3416-4858-BE91-523BDBE4C24F}"/>
              </a:ext>
            </a:extLst>
          </p:cNvPr>
          <p:cNvGrpSpPr>
            <a:grpSpLocks/>
          </p:cNvGrpSpPr>
          <p:nvPr/>
        </p:nvGrpSpPr>
        <p:grpSpPr bwMode="auto">
          <a:xfrm>
            <a:off x="8458200" y="3962400"/>
            <a:ext cx="2209800" cy="2667000"/>
            <a:chOff x="3120" y="2640"/>
            <a:chExt cx="1392" cy="1680"/>
          </a:xfrm>
        </p:grpSpPr>
        <p:sp>
          <p:nvSpPr>
            <p:cNvPr id="15378" name="AutoShape 42">
              <a:extLst>
                <a:ext uri="{FF2B5EF4-FFF2-40B4-BE49-F238E27FC236}">
                  <a16:creationId xmlns:a16="http://schemas.microsoft.com/office/drawing/2014/main" id="{FC82A8E3-BFB1-4132-9FDB-84C87EEE44F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07" y="2640"/>
              <a:ext cx="859" cy="692"/>
            </a:xfrm>
            <a:custGeom>
              <a:avLst/>
              <a:gdLst>
                <a:gd name="T0" fmla="*/ 20 w 21600"/>
                <a:gd name="T1" fmla="*/ 2 h 21600"/>
                <a:gd name="T2" fmla="*/ 5 w 21600"/>
                <a:gd name="T3" fmla="*/ 11 h 21600"/>
                <a:gd name="T4" fmla="*/ 20 w 21600"/>
                <a:gd name="T5" fmla="*/ 22 h 21600"/>
                <a:gd name="T6" fmla="*/ 35 w 21600"/>
                <a:gd name="T7" fmla="*/ 11 h 21600"/>
                <a:gd name="T8" fmla="*/ 17694720 60000 65536"/>
                <a:gd name="T9" fmla="*/ 11796480 60000 65536"/>
                <a:gd name="T10" fmla="*/ 5898240 60000 65536"/>
                <a:gd name="T11" fmla="*/ 0 60000 65536"/>
                <a:gd name="T12" fmla="*/ 5029 w 21600"/>
                <a:gd name="T13" fmla="*/ 2279 h 21600"/>
                <a:gd name="T14" fmla="*/ 16571 w 21600"/>
                <a:gd name="T15" fmla="*/ 13703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10860" y="2187"/>
                  </a:moveTo>
                  <a:cubicBezTo>
                    <a:pt x="10451" y="1746"/>
                    <a:pt x="9529" y="1018"/>
                    <a:pt x="9015" y="730"/>
                  </a:cubicBezTo>
                  <a:cubicBezTo>
                    <a:pt x="7865" y="152"/>
                    <a:pt x="6685" y="0"/>
                    <a:pt x="5415" y="0"/>
                  </a:cubicBezTo>
                  <a:cubicBezTo>
                    <a:pt x="4175" y="152"/>
                    <a:pt x="2995" y="575"/>
                    <a:pt x="1967" y="1305"/>
                  </a:cubicBezTo>
                  <a:cubicBezTo>
                    <a:pt x="1150" y="2187"/>
                    <a:pt x="575" y="3222"/>
                    <a:pt x="242" y="4220"/>
                  </a:cubicBezTo>
                  <a:cubicBezTo>
                    <a:pt x="0" y="5410"/>
                    <a:pt x="242" y="6560"/>
                    <a:pt x="575" y="7597"/>
                  </a:cubicBezTo>
                  <a:lnTo>
                    <a:pt x="10860" y="21600"/>
                  </a:lnTo>
                  <a:lnTo>
                    <a:pt x="20995" y="7597"/>
                  </a:lnTo>
                  <a:cubicBezTo>
                    <a:pt x="21480" y="6560"/>
                    <a:pt x="21600" y="5410"/>
                    <a:pt x="21480" y="4220"/>
                  </a:cubicBezTo>
                  <a:cubicBezTo>
                    <a:pt x="21115" y="3222"/>
                    <a:pt x="20420" y="2187"/>
                    <a:pt x="19632" y="1305"/>
                  </a:cubicBezTo>
                  <a:cubicBezTo>
                    <a:pt x="18575" y="575"/>
                    <a:pt x="17425" y="152"/>
                    <a:pt x="16275" y="0"/>
                  </a:cubicBezTo>
                  <a:cubicBezTo>
                    <a:pt x="15005" y="0"/>
                    <a:pt x="13735" y="152"/>
                    <a:pt x="12705" y="730"/>
                  </a:cubicBezTo>
                  <a:cubicBezTo>
                    <a:pt x="12176" y="1018"/>
                    <a:pt x="11254" y="1746"/>
                    <a:pt x="10860" y="2187"/>
                  </a:cubicBezTo>
                  <a:close/>
                </a:path>
              </a:pathLst>
            </a:custGeom>
            <a:solidFill>
              <a:srgbClr val="FF3300"/>
            </a:solidFill>
            <a:ln w="9525" algn="ctr">
              <a:solidFill>
                <a:srgbClr val="FF99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pic>
          <p:nvPicPr>
            <p:cNvPr id="15379" name="Picture 43" descr="happymom8b">
              <a:extLst>
                <a:ext uri="{FF2B5EF4-FFF2-40B4-BE49-F238E27FC236}">
                  <a16:creationId xmlns:a16="http://schemas.microsoft.com/office/drawing/2014/main" id="{EA8F6313-DD2C-43AD-907D-18AD1AB01783}"/>
                </a:ext>
              </a:extLst>
            </p:cNvPr>
            <p:cNvPicPr>
              <a:picLocks noChangeAspect="1" noChangeArrowheads="1" noCrop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120" y="2788"/>
              <a:ext cx="1392" cy="15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5369" name="AutoShape 44">
            <a:extLst>
              <a:ext uri="{FF2B5EF4-FFF2-40B4-BE49-F238E27FC236}">
                <a16:creationId xmlns:a16="http://schemas.microsoft.com/office/drawing/2014/main" id="{F5D27115-440D-4009-A7AB-8BCD9EAC3EFE}"/>
              </a:ext>
            </a:extLst>
          </p:cNvPr>
          <p:cNvSpPr>
            <a:spLocks noChangeArrowheads="1"/>
          </p:cNvSpPr>
          <p:nvPr/>
        </p:nvSpPr>
        <p:spPr bwMode="auto">
          <a:xfrm rot="21045702">
            <a:off x="6932613" y="4975225"/>
            <a:ext cx="779462" cy="706438"/>
          </a:xfrm>
          <a:custGeom>
            <a:avLst/>
            <a:gdLst>
              <a:gd name="T0" fmla="*/ 10465 w 21600"/>
              <a:gd name="T1" fmla="*/ 1439 h 21600"/>
              <a:gd name="T2" fmla="*/ 2815 w 21600"/>
              <a:gd name="T3" fmla="*/ 7064 h 21600"/>
              <a:gd name="T4" fmla="*/ 10465 w 21600"/>
              <a:gd name="T5" fmla="*/ 14129 h 21600"/>
              <a:gd name="T6" fmla="*/ 17971 w 21600"/>
              <a:gd name="T7" fmla="*/ 7064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5025 w 21600"/>
              <a:gd name="T13" fmla="*/ 2300 h 21600"/>
              <a:gd name="T14" fmla="*/ 16575 w 21600"/>
              <a:gd name="T15" fmla="*/ 137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0860" y="2187"/>
                </a:moveTo>
                <a:cubicBezTo>
                  <a:pt x="10451" y="1746"/>
                  <a:pt x="9529" y="1018"/>
                  <a:pt x="9015" y="730"/>
                </a:cubicBezTo>
                <a:cubicBezTo>
                  <a:pt x="7865" y="152"/>
                  <a:pt x="6685" y="0"/>
                  <a:pt x="5415" y="0"/>
                </a:cubicBezTo>
                <a:cubicBezTo>
                  <a:pt x="4175" y="152"/>
                  <a:pt x="2995" y="575"/>
                  <a:pt x="1967" y="1305"/>
                </a:cubicBezTo>
                <a:cubicBezTo>
                  <a:pt x="1150" y="2187"/>
                  <a:pt x="575" y="3222"/>
                  <a:pt x="242" y="4220"/>
                </a:cubicBezTo>
                <a:cubicBezTo>
                  <a:pt x="0" y="5410"/>
                  <a:pt x="242" y="6560"/>
                  <a:pt x="575" y="7597"/>
                </a:cubicBezTo>
                <a:lnTo>
                  <a:pt x="10860" y="21600"/>
                </a:lnTo>
                <a:lnTo>
                  <a:pt x="20995" y="7597"/>
                </a:lnTo>
                <a:cubicBezTo>
                  <a:pt x="21480" y="6560"/>
                  <a:pt x="21600" y="5410"/>
                  <a:pt x="21480" y="4220"/>
                </a:cubicBezTo>
                <a:cubicBezTo>
                  <a:pt x="21115" y="3222"/>
                  <a:pt x="20420" y="2187"/>
                  <a:pt x="19632" y="1305"/>
                </a:cubicBezTo>
                <a:cubicBezTo>
                  <a:pt x="18575" y="575"/>
                  <a:pt x="17425" y="152"/>
                  <a:pt x="16275" y="0"/>
                </a:cubicBezTo>
                <a:cubicBezTo>
                  <a:pt x="15005" y="0"/>
                  <a:pt x="13735" y="152"/>
                  <a:pt x="12705" y="730"/>
                </a:cubicBezTo>
                <a:cubicBezTo>
                  <a:pt x="12176" y="1018"/>
                  <a:pt x="11254" y="1746"/>
                  <a:pt x="10860" y="2187"/>
                </a:cubicBezTo>
                <a:close/>
              </a:path>
            </a:pathLst>
          </a:custGeom>
          <a:solidFill>
            <a:srgbClr val="FF33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15370" name="Picture 53" descr="17">
            <a:extLst>
              <a:ext uri="{FF2B5EF4-FFF2-40B4-BE49-F238E27FC236}">
                <a16:creationId xmlns:a16="http://schemas.microsoft.com/office/drawing/2014/main" id="{174259E8-2C4A-40BD-A1E2-2C3A4D223748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99535">
            <a:off x="8401050" y="2362200"/>
            <a:ext cx="895350" cy="895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6" name="Group 54">
            <a:extLst>
              <a:ext uri="{FF2B5EF4-FFF2-40B4-BE49-F238E27FC236}">
                <a16:creationId xmlns:a16="http://schemas.microsoft.com/office/drawing/2014/main" id="{EB60F125-7060-4B7B-8AC9-F8627214ECC0}"/>
              </a:ext>
            </a:extLst>
          </p:cNvPr>
          <p:cNvGrpSpPr>
            <a:grpSpLocks/>
          </p:cNvGrpSpPr>
          <p:nvPr/>
        </p:nvGrpSpPr>
        <p:grpSpPr bwMode="auto">
          <a:xfrm>
            <a:off x="3505200" y="6019800"/>
            <a:ext cx="5695950" cy="666750"/>
            <a:chOff x="1248" y="3792"/>
            <a:chExt cx="3588" cy="420"/>
          </a:xfrm>
        </p:grpSpPr>
        <p:pic>
          <p:nvPicPr>
            <p:cNvPr id="15376" name="Picture 55" descr="17">
              <a:extLst>
                <a:ext uri="{FF2B5EF4-FFF2-40B4-BE49-F238E27FC236}">
                  <a16:creationId xmlns:a16="http://schemas.microsoft.com/office/drawing/2014/main" id="{741734F7-8FEB-42F1-8272-F105D130F7F0}"/>
                </a:ext>
              </a:extLst>
            </p:cNvPr>
            <p:cNvPicPr>
              <a:picLocks noChangeAspect="1" noChangeArrowheads="1" noCrop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3716212">
              <a:off x="4464" y="3840"/>
              <a:ext cx="372" cy="3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5377" name="Picture 56" descr="17">
              <a:extLst>
                <a:ext uri="{FF2B5EF4-FFF2-40B4-BE49-F238E27FC236}">
                  <a16:creationId xmlns:a16="http://schemas.microsoft.com/office/drawing/2014/main" id="{67CE27BC-670C-4ADC-868B-F4F2BCEB78DA}"/>
                </a:ext>
              </a:extLst>
            </p:cNvPr>
            <p:cNvPicPr>
              <a:picLocks noChangeAspect="1" noChangeArrowheads="1" noCrop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-9750735">
              <a:off x="1248" y="3792"/>
              <a:ext cx="372" cy="3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15372" name="Group 57">
            <a:extLst>
              <a:ext uri="{FF2B5EF4-FFF2-40B4-BE49-F238E27FC236}">
                <a16:creationId xmlns:a16="http://schemas.microsoft.com/office/drawing/2014/main" id="{0470FAC7-4578-4C39-80F6-98791A4F5ED5}"/>
              </a:ext>
            </a:extLst>
          </p:cNvPr>
          <p:cNvGrpSpPr>
            <a:grpSpLocks/>
          </p:cNvGrpSpPr>
          <p:nvPr/>
        </p:nvGrpSpPr>
        <p:grpSpPr bwMode="auto">
          <a:xfrm>
            <a:off x="1524000" y="5969000"/>
            <a:ext cx="9144000" cy="889000"/>
            <a:chOff x="0" y="3760"/>
            <a:chExt cx="5760" cy="560"/>
          </a:xfrm>
        </p:grpSpPr>
        <p:pic>
          <p:nvPicPr>
            <p:cNvPr id="15374" name="Picture 11" descr="!dk8_1la">
              <a:extLst>
                <a:ext uri="{FF2B5EF4-FFF2-40B4-BE49-F238E27FC236}">
                  <a16:creationId xmlns:a16="http://schemas.microsoft.com/office/drawing/2014/main" id="{7952488A-E68A-4BAB-9A22-E97B7D73B697}"/>
                </a:ext>
              </a:extLst>
            </p:cNvPr>
            <p:cNvPicPr>
              <a:picLocks noChangeAspect="1" noChangeArrowheads="1" noCrop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280" y="3792"/>
              <a:ext cx="480" cy="5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5375" name="Picture 11" descr="!dk8_1la">
              <a:extLst>
                <a:ext uri="{FF2B5EF4-FFF2-40B4-BE49-F238E27FC236}">
                  <a16:creationId xmlns:a16="http://schemas.microsoft.com/office/drawing/2014/main" id="{7F48C76A-441A-415C-9EC7-A7D568C25B27}"/>
                </a:ext>
              </a:extLst>
            </p:cNvPr>
            <p:cNvPicPr>
              <a:picLocks noChangeAspect="1" noChangeArrowheads="1" noCrop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3760"/>
              <a:ext cx="576" cy="5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5373" name="WordArt 65">
            <a:extLst>
              <a:ext uri="{FF2B5EF4-FFF2-40B4-BE49-F238E27FC236}">
                <a16:creationId xmlns:a16="http://schemas.microsoft.com/office/drawing/2014/main" id="{78654D0B-094B-426C-B538-F89A1CA4DCE9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3276600" y="1676400"/>
            <a:ext cx="6096000" cy="3200400"/>
          </a:xfrm>
          <a:prstGeom prst="rect">
            <a:avLst/>
          </a:prstGeom>
        </p:spPr>
        <p:txBody>
          <a:bodyPr wrap="none" fromWordArt="1">
            <a:prstTxWarp prst="textCascadeUp">
              <a:avLst>
                <a:gd name="adj" fmla="val 44444"/>
              </a:avLst>
            </a:prstTxWarp>
            <a:scene3d>
              <a:camera prst="legacyPerspectiveFront">
                <a:rot lat="20519997" lon="1080000" rev="0"/>
              </a:camera>
              <a:lightRig rig="legacyHarsh2" dir="b"/>
            </a:scene3d>
            <a:sp3d extrusionH="430200" prstMaterial="legacyMatte">
              <a:extrusionClr>
                <a:srgbClr val="FF6600"/>
              </a:extrusionClr>
              <a:contourClr>
                <a:srgbClr val="FFE701"/>
              </a:contourClr>
            </a:sp3d>
          </a:bodyPr>
          <a:lstStyle/>
          <a:p>
            <a:r>
              <a:rPr lang="en-US" sz="3600" b="1" kern="1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</a:gradFill>
                <a:latin typeface="Impact" panose="020B0806030902050204" pitchFamily="34" charset="0"/>
              </a:rPr>
              <a:t>CHÀO CÁC EM !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563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563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3" name="Text Box 5">
            <a:extLst>
              <a:ext uri="{FF2B5EF4-FFF2-40B4-BE49-F238E27FC236}">
                <a16:creationId xmlns:a16="http://schemas.microsoft.com/office/drawing/2014/main" id="{06D0E405-E062-44BD-9853-7ADDAC7FAFB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2514600"/>
            <a:ext cx="37338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algn="l" eaLnBrk="1" hangingPunct="1"/>
            <a:r>
              <a:rPr lang="en-US" altLang="en-US" sz="32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*  Đặt tính rồi tính:</a:t>
            </a:r>
          </a:p>
        </p:txBody>
      </p:sp>
      <p:sp>
        <p:nvSpPr>
          <p:cNvPr id="27654" name="Text Box 6">
            <a:extLst>
              <a:ext uri="{FF2B5EF4-FFF2-40B4-BE49-F238E27FC236}">
                <a16:creationId xmlns:a16="http://schemas.microsoft.com/office/drawing/2014/main" id="{F76CC3C2-2441-4EFF-90DB-D42D60C3145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17925" y="3886200"/>
            <a:ext cx="99695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algn="l" eaLnBrk="1" hangingPunct="1"/>
            <a:r>
              <a:rPr lang="en-US" altLang="en-US" sz="3200" b="1">
                <a:solidFill>
                  <a:srgbClr val="0000FF"/>
                </a:solidFill>
                <a:latin typeface="Times New Roman" panose="02020603050405020304" pitchFamily="18" charset="0"/>
              </a:rPr>
              <a:t>1418</a:t>
            </a:r>
          </a:p>
        </p:txBody>
      </p:sp>
      <p:sp>
        <p:nvSpPr>
          <p:cNvPr id="27655" name="Text Box 7">
            <a:extLst>
              <a:ext uri="{FF2B5EF4-FFF2-40B4-BE49-F238E27FC236}">
                <a16:creationId xmlns:a16="http://schemas.microsoft.com/office/drawing/2014/main" id="{FFDAF0D2-151E-4641-A43E-77E4A0BDF77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67200" y="4419600"/>
            <a:ext cx="3048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algn="l" eaLnBrk="1" hangingPunct="1"/>
            <a:r>
              <a:rPr lang="en-US" altLang="en-US" sz="3200" b="1">
                <a:solidFill>
                  <a:srgbClr val="0000FF"/>
                </a:solidFill>
                <a:latin typeface="Times New Roman" panose="02020603050405020304" pitchFamily="18" charset="0"/>
              </a:rPr>
              <a:t>4</a:t>
            </a:r>
          </a:p>
        </p:txBody>
      </p:sp>
      <p:sp>
        <p:nvSpPr>
          <p:cNvPr id="27656" name="Text Box 8">
            <a:extLst>
              <a:ext uri="{FF2B5EF4-FFF2-40B4-BE49-F238E27FC236}">
                <a16:creationId xmlns:a16="http://schemas.microsoft.com/office/drawing/2014/main" id="{50621709-CE8A-451F-BA9F-6E2B04152C2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52800" y="4276725"/>
            <a:ext cx="3048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algn="l" eaLnBrk="1" hangingPunct="1"/>
            <a:r>
              <a:rPr lang="en-US" altLang="en-US" sz="3200" b="1">
                <a:solidFill>
                  <a:srgbClr val="0000FF"/>
                </a:solidFill>
                <a:latin typeface="Times New Roman" panose="02020603050405020304" pitchFamily="18" charset="0"/>
              </a:rPr>
              <a:t>x</a:t>
            </a:r>
          </a:p>
        </p:txBody>
      </p:sp>
      <p:sp>
        <p:nvSpPr>
          <p:cNvPr id="27657" name="Line 9">
            <a:extLst>
              <a:ext uri="{FF2B5EF4-FFF2-40B4-BE49-F238E27FC236}">
                <a16:creationId xmlns:a16="http://schemas.microsoft.com/office/drawing/2014/main" id="{9558AE76-28A7-4C64-93C6-1434CE215BAB}"/>
              </a:ext>
            </a:extLst>
          </p:cNvPr>
          <p:cNvSpPr>
            <a:spLocks noChangeShapeType="1"/>
          </p:cNvSpPr>
          <p:nvPr/>
        </p:nvSpPr>
        <p:spPr bwMode="auto">
          <a:xfrm>
            <a:off x="3429000" y="5029200"/>
            <a:ext cx="1219200" cy="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58" name="Text Box 10">
            <a:extLst>
              <a:ext uri="{FF2B5EF4-FFF2-40B4-BE49-F238E27FC236}">
                <a16:creationId xmlns:a16="http://schemas.microsoft.com/office/drawing/2014/main" id="{EFAB5A6C-107A-435A-9466-7E3E4CCB50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57600" y="5105400"/>
            <a:ext cx="12954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algn="l" eaLnBrk="1" hangingPunct="1"/>
            <a:r>
              <a:rPr lang="en-US" altLang="en-US" sz="3200" b="1">
                <a:solidFill>
                  <a:srgbClr val="0000FF"/>
                </a:solidFill>
                <a:latin typeface="Times New Roman" panose="02020603050405020304" pitchFamily="18" charset="0"/>
              </a:rPr>
              <a:t>5672</a:t>
            </a:r>
          </a:p>
        </p:txBody>
      </p:sp>
      <p:sp>
        <p:nvSpPr>
          <p:cNvPr id="27659" name="Text Box 11">
            <a:extLst>
              <a:ext uri="{FF2B5EF4-FFF2-40B4-BE49-F238E27FC236}">
                <a16:creationId xmlns:a16="http://schemas.microsoft.com/office/drawing/2014/main" id="{E8ACD91A-F3D8-4209-9E07-3522156948B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37326" y="3886200"/>
            <a:ext cx="1158875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algn="l" eaLnBrk="1" hangingPunct="1"/>
            <a:r>
              <a:rPr lang="en-US" altLang="en-US" sz="3200" b="1">
                <a:solidFill>
                  <a:srgbClr val="0000FF"/>
                </a:solidFill>
                <a:latin typeface="Times New Roman" panose="02020603050405020304" pitchFamily="18" charset="0"/>
              </a:rPr>
              <a:t>2517</a:t>
            </a:r>
          </a:p>
        </p:txBody>
      </p:sp>
      <p:sp>
        <p:nvSpPr>
          <p:cNvPr id="27660" name="Text Box 12">
            <a:extLst>
              <a:ext uri="{FF2B5EF4-FFF2-40B4-BE49-F238E27FC236}">
                <a16:creationId xmlns:a16="http://schemas.microsoft.com/office/drawing/2014/main" id="{CE960381-8C2A-4DB8-B0A0-CACA4555450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10400" y="4419600"/>
            <a:ext cx="5334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algn="l" eaLnBrk="1" hangingPunct="1"/>
            <a:r>
              <a:rPr lang="en-US" altLang="en-US" sz="3200" b="1">
                <a:solidFill>
                  <a:srgbClr val="0000FF"/>
                </a:solidFill>
                <a:latin typeface="Times New Roman" panose="02020603050405020304" pitchFamily="18" charset="0"/>
              </a:rPr>
              <a:t> 3</a:t>
            </a:r>
          </a:p>
        </p:txBody>
      </p:sp>
      <p:sp>
        <p:nvSpPr>
          <p:cNvPr id="27661" name="Text Box 13">
            <a:extLst>
              <a:ext uri="{FF2B5EF4-FFF2-40B4-BE49-F238E27FC236}">
                <a16:creationId xmlns:a16="http://schemas.microsoft.com/office/drawing/2014/main" id="{1864C9EA-84DD-41C8-AD33-A2C48017539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48400" y="4267200"/>
            <a:ext cx="350838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algn="l" eaLnBrk="1" hangingPunct="1"/>
            <a:r>
              <a:rPr lang="en-US" altLang="en-US" sz="3200" b="1">
                <a:solidFill>
                  <a:srgbClr val="0000FF"/>
                </a:solidFill>
                <a:latin typeface="Times New Roman" panose="02020603050405020304" pitchFamily="18" charset="0"/>
              </a:rPr>
              <a:t>x</a:t>
            </a:r>
          </a:p>
        </p:txBody>
      </p:sp>
      <p:sp>
        <p:nvSpPr>
          <p:cNvPr id="7179" name="Text Box 14">
            <a:extLst>
              <a:ext uri="{FF2B5EF4-FFF2-40B4-BE49-F238E27FC236}">
                <a16:creationId xmlns:a16="http://schemas.microsoft.com/office/drawing/2014/main" id="{B06D44C7-8CFA-4091-AB42-F8F2232FA37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13525" y="3236913"/>
            <a:ext cx="1841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algn="l" eaLnBrk="1" hangingPunct="1"/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27663" name="Line 15">
            <a:extLst>
              <a:ext uri="{FF2B5EF4-FFF2-40B4-BE49-F238E27FC236}">
                <a16:creationId xmlns:a16="http://schemas.microsoft.com/office/drawing/2014/main" id="{69DC1E9D-1FE6-4F79-8495-F8BE52C62DCB}"/>
              </a:ext>
            </a:extLst>
          </p:cNvPr>
          <p:cNvSpPr>
            <a:spLocks noChangeShapeType="1"/>
          </p:cNvSpPr>
          <p:nvPr/>
        </p:nvSpPr>
        <p:spPr bwMode="auto">
          <a:xfrm>
            <a:off x="6477000" y="5029200"/>
            <a:ext cx="914400" cy="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64" name="Text Box 16">
            <a:extLst>
              <a:ext uri="{FF2B5EF4-FFF2-40B4-BE49-F238E27FC236}">
                <a16:creationId xmlns:a16="http://schemas.microsoft.com/office/drawing/2014/main" id="{D65F4FE4-A25A-45DB-8A2A-75FF17B3FBD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77000" y="5095875"/>
            <a:ext cx="16002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algn="l" eaLnBrk="1" hangingPunct="1"/>
            <a:r>
              <a:rPr lang="en-US" altLang="en-US" sz="3200" b="1">
                <a:solidFill>
                  <a:srgbClr val="0000FF"/>
                </a:solidFill>
                <a:latin typeface="Times New Roman" panose="02020603050405020304" pitchFamily="18" charset="0"/>
              </a:rPr>
              <a:t>7551</a:t>
            </a:r>
          </a:p>
        </p:txBody>
      </p:sp>
      <p:sp>
        <p:nvSpPr>
          <p:cNvPr id="7182" name="WordArt 20">
            <a:extLst>
              <a:ext uri="{FF2B5EF4-FFF2-40B4-BE49-F238E27FC236}">
                <a16:creationId xmlns:a16="http://schemas.microsoft.com/office/drawing/2014/main" id="{46230E07-92D6-494B-A3EF-91FDC39EC791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4267201" y="1152844"/>
            <a:ext cx="4086225" cy="523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sz="3600" b="1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KIỂM TRA BÀI CŨ</a:t>
            </a:r>
          </a:p>
        </p:txBody>
      </p:sp>
      <p:sp>
        <p:nvSpPr>
          <p:cNvPr id="7189" name="Text Box 21">
            <a:extLst>
              <a:ext uri="{FF2B5EF4-FFF2-40B4-BE49-F238E27FC236}">
                <a16:creationId xmlns:a16="http://schemas.microsoft.com/office/drawing/2014/main" id="{6D41D772-AEF2-4728-972F-2C5D554D611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57800" y="2495233"/>
            <a:ext cx="51816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1418 x 4                    2517 x 3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76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1" dur="80"/>
                                        <p:tgtEl>
                                          <p:spTgt spid="718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2" dur="80"/>
                                        <p:tgtEl>
                                          <p:spTgt spid="718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" dur="80"/>
                                        <p:tgtEl>
                                          <p:spTgt spid="718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276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276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276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6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276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276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276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276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" dur="500"/>
                                        <p:tgtEl>
                                          <p:spTgt spid="276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276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276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3" grpId="0"/>
      <p:bldP spid="27654" grpId="0"/>
      <p:bldP spid="27655" grpId="0"/>
      <p:bldP spid="27656" grpId="0"/>
      <p:bldP spid="27658" grpId="0"/>
      <p:bldP spid="27659" grpId="0"/>
      <p:bldP spid="27660" grpId="0"/>
      <p:bldP spid="27661" grpId="0"/>
      <p:bldP spid="27664" grpId="0"/>
      <p:bldP spid="718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17">
            <a:extLst>
              <a:ext uri="{FF2B5EF4-FFF2-40B4-BE49-F238E27FC236}">
                <a16:creationId xmlns:a16="http://schemas.microsoft.com/office/drawing/2014/main" id="{2031B27A-A368-4EE5-A073-77F593B76E7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43300" y="1021240"/>
            <a:ext cx="8153400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algn="just" eaLnBrk="1" hangingPunct="1">
              <a:buClr>
                <a:srgbClr val="0BD0D9"/>
              </a:buClr>
              <a:buSzPct val="95000"/>
              <a:buFont typeface="Wingdings 2" panose="05020102010507070707" pitchFamily="18" charset="2"/>
              <a:buNone/>
            </a:pPr>
            <a:r>
              <a:rPr lang="en-US" altLang="en-US" sz="4000" b="1" u="sng" dirty="0" err="1">
                <a:solidFill>
                  <a:srgbClr val="CC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4000" b="1" u="sng" dirty="0">
                <a:solidFill>
                  <a:srgbClr val="CC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u="sng" dirty="0" err="1">
                <a:solidFill>
                  <a:srgbClr val="CC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altLang="en-US" sz="4000" b="1" u="sng" dirty="0">
                <a:solidFill>
                  <a:srgbClr val="CC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1:</a:t>
            </a:r>
            <a:r>
              <a:rPr lang="en-US" altLang="en-US" sz="4000" b="1" dirty="0">
                <a:solidFill>
                  <a:srgbClr val="CC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Đặt</a:t>
            </a:r>
            <a:r>
              <a:rPr lang="en-US" altLang="en-US" sz="40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altLang="en-US" sz="40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rồi</a:t>
            </a:r>
            <a:r>
              <a:rPr lang="en-US" altLang="en-US" sz="40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endParaRPr lang="en-US" altLang="en-US" sz="4000" b="1" dirty="0">
              <a:solidFill>
                <a:srgbClr val="0000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1990" name="Text Box 6" descr="Thu Dong Nam 50">
            <a:extLst>
              <a:ext uri="{FF2B5EF4-FFF2-40B4-BE49-F238E27FC236}">
                <a16:creationId xmlns:a16="http://schemas.microsoft.com/office/drawing/2014/main" id="{4C80865D-AC14-486E-9EEC-C050F0AFEA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33600" y="2219594"/>
            <a:ext cx="8763000" cy="1323439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999999"/>
            </a:prstShdw>
          </a:effectLst>
          <a:extLst>
            <a:ext uri="{909E8E84-426E-40DD-AFC4-6F175D3DCCD1}">
              <a14:hiddenFill xmlns:a14="http://schemas.microsoft.com/office/drawing/2010/main">
                <a:blipFill dpi="0" rotWithShape="1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algn="l">
              <a:spcBef>
                <a:spcPct val="50000"/>
              </a:spcBef>
            </a:pPr>
            <a:r>
              <a:rPr lang="en-US" altLang="en-US" sz="3200" b="1" dirty="0">
                <a:solidFill>
                  <a:srgbClr val="0000FF"/>
                </a:solidFill>
                <a:latin typeface="Arial" panose="020B0604020202020204" pitchFamily="34" charset="0"/>
              </a:rPr>
              <a:t>a. 1324 x 2                             b.  2308 x 3</a:t>
            </a:r>
          </a:p>
          <a:p>
            <a:pPr algn="l">
              <a:spcBef>
                <a:spcPct val="50000"/>
              </a:spcBef>
            </a:pPr>
            <a:r>
              <a:rPr lang="en-US" altLang="en-US" sz="3200" b="1" dirty="0">
                <a:solidFill>
                  <a:srgbClr val="0000FF"/>
                </a:solidFill>
                <a:latin typeface="Arial" panose="020B0604020202020204" pitchFamily="34" charset="0"/>
              </a:rPr>
              <a:t>    1719 x 4                                   1206 x 5</a:t>
            </a:r>
          </a:p>
        </p:txBody>
      </p:sp>
      <p:sp>
        <p:nvSpPr>
          <p:cNvPr id="41991" name="Text Box 7" descr="Thu Dong Nam 50">
            <a:extLst>
              <a:ext uri="{FF2B5EF4-FFF2-40B4-BE49-F238E27FC236}">
                <a16:creationId xmlns:a16="http://schemas.microsoft.com/office/drawing/2014/main" id="{2C5A1677-5E81-4D18-B28C-4B29EDF0C93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3733800"/>
            <a:ext cx="1524000" cy="64135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999999"/>
            </a:prstShdw>
          </a:effectLst>
          <a:extLst>
            <a:ext uri="{909E8E84-426E-40DD-AFC4-6F175D3DCCD1}">
              <a14:hiddenFill xmlns:a14="http://schemas.microsoft.com/office/drawing/2010/main">
                <a:blipFill dpi="0" rotWithShape="1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algn="l">
              <a:spcBef>
                <a:spcPct val="50000"/>
              </a:spcBef>
            </a:pPr>
            <a:r>
              <a:rPr lang="en-US" altLang="en-US" sz="3600" b="1">
                <a:solidFill>
                  <a:srgbClr val="0000FF"/>
                </a:solidFill>
                <a:latin typeface="Arial" panose="020B0604020202020204" pitchFamily="34" charset="0"/>
              </a:rPr>
              <a:t>1324</a:t>
            </a:r>
          </a:p>
        </p:txBody>
      </p:sp>
      <p:sp>
        <p:nvSpPr>
          <p:cNvPr id="41992" name="Text Box 8" descr="Thu Dong Nam 50">
            <a:extLst>
              <a:ext uri="{FF2B5EF4-FFF2-40B4-BE49-F238E27FC236}">
                <a16:creationId xmlns:a16="http://schemas.microsoft.com/office/drawing/2014/main" id="{6431FB50-7A38-4342-991B-6645DB546D8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62200" y="4343400"/>
            <a:ext cx="609600" cy="64135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999999"/>
            </a:prstShdw>
          </a:effectLst>
          <a:extLst>
            <a:ext uri="{909E8E84-426E-40DD-AFC4-6F175D3DCCD1}">
              <a14:hiddenFill xmlns:a14="http://schemas.microsoft.com/office/drawing/2010/main">
                <a:blipFill dpi="0" rotWithShape="1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algn="l">
              <a:spcBef>
                <a:spcPct val="50000"/>
              </a:spcBef>
            </a:pPr>
            <a:r>
              <a:rPr lang="en-US" altLang="en-US" sz="3600" b="1">
                <a:solidFill>
                  <a:srgbClr val="0000FF"/>
                </a:solidFill>
                <a:latin typeface="Arial" panose="020B0604020202020204" pitchFamily="34" charset="0"/>
              </a:rPr>
              <a:t>2</a:t>
            </a:r>
          </a:p>
        </p:txBody>
      </p:sp>
      <p:sp>
        <p:nvSpPr>
          <p:cNvPr id="41993" name="Text Box 9" descr="Thu Dong Nam 50">
            <a:extLst>
              <a:ext uri="{FF2B5EF4-FFF2-40B4-BE49-F238E27FC236}">
                <a16:creationId xmlns:a16="http://schemas.microsoft.com/office/drawing/2014/main" id="{CB0672BD-C2F0-480F-AADA-F607EC97529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4191000"/>
            <a:ext cx="609600" cy="64135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999999"/>
            </a:prstShdw>
          </a:effectLst>
          <a:extLst>
            <a:ext uri="{909E8E84-426E-40DD-AFC4-6F175D3DCCD1}">
              <a14:hiddenFill xmlns:a14="http://schemas.microsoft.com/office/drawing/2010/main">
                <a:blipFill dpi="0" rotWithShape="1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algn="l">
              <a:spcBef>
                <a:spcPct val="50000"/>
              </a:spcBef>
            </a:pPr>
            <a:r>
              <a:rPr lang="en-US" altLang="en-US" sz="3600" b="1">
                <a:solidFill>
                  <a:srgbClr val="0000FF"/>
                </a:solidFill>
                <a:latin typeface="Arial" panose="020B0604020202020204" pitchFamily="34" charset="0"/>
              </a:rPr>
              <a:t>x</a:t>
            </a:r>
          </a:p>
        </p:txBody>
      </p:sp>
      <p:sp>
        <p:nvSpPr>
          <p:cNvPr id="41994" name="Text Box 10" descr="Thu Dong Nam 50">
            <a:extLst>
              <a:ext uri="{FF2B5EF4-FFF2-40B4-BE49-F238E27FC236}">
                <a16:creationId xmlns:a16="http://schemas.microsoft.com/office/drawing/2014/main" id="{D8C215DA-A882-4776-B9AB-1A2C5A417FA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38600" y="3810000"/>
            <a:ext cx="1524000" cy="64135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999999"/>
            </a:prstShdw>
          </a:effectLst>
          <a:extLst>
            <a:ext uri="{909E8E84-426E-40DD-AFC4-6F175D3DCCD1}">
              <a14:hiddenFill xmlns:a14="http://schemas.microsoft.com/office/drawing/2010/main">
                <a:blipFill dpi="0" rotWithShape="1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algn="l">
              <a:spcBef>
                <a:spcPct val="50000"/>
              </a:spcBef>
            </a:pPr>
            <a:r>
              <a:rPr lang="en-US" altLang="en-US" sz="3600" b="1">
                <a:solidFill>
                  <a:srgbClr val="0000FF"/>
                </a:solidFill>
                <a:latin typeface="Arial" panose="020B0604020202020204" pitchFamily="34" charset="0"/>
              </a:rPr>
              <a:t>1719 </a:t>
            </a:r>
          </a:p>
        </p:txBody>
      </p:sp>
      <p:sp>
        <p:nvSpPr>
          <p:cNvPr id="41995" name="Text Box 11" descr="Thu Dong Nam 50">
            <a:extLst>
              <a:ext uri="{FF2B5EF4-FFF2-40B4-BE49-F238E27FC236}">
                <a16:creationId xmlns:a16="http://schemas.microsoft.com/office/drawing/2014/main" id="{7884B5CE-59D5-40D9-AFF8-EF3A500495D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24400" y="4419600"/>
            <a:ext cx="609600" cy="64135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999999"/>
            </a:prstShdw>
          </a:effectLst>
          <a:extLst>
            <a:ext uri="{909E8E84-426E-40DD-AFC4-6F175D3DCCD1}">
              <a14:hiddenFill xmlns:a14="http://schemas.microsoft.com/office/drawing/2010/main">
                <a:blipFill dpi="0" rotWithShape="1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algn="l">
              <a:spcBef>
                <a:spcPct val="50000"/>
              </a:spcBef>
            </a:pPr>
            <a:r>
              <a:rPr lang="en-US" altLang="en-US" sz="3600" b="1">
                <a:solidFill>
                  <a:srgbClr val="0000FF"/>
                </a:solidFill>
                <a:latin typeface="Arial" panose="020B0604020202020204" pitchFamily="34" charset="0"/>
              </a:rPr>
              <a:t>4</a:t>
            </a:r>
          </a:p>
        </p:txBody>
      </p:sp>
      <p:sp>
        <p:nvSpPr>
          <p:cNvPr id="41996" name="Text Box 12" descr="Thu Dong Nam 50">
            <a:extLst>
              <a:ext uri="{FF2B5EF4-FFF2-40B4-BE49-F238E27FC236}">
                <a16:creationId xmlns:a16="http://schemas.microsoft.com/office/drawing/2014/main" id="{9356F99D-C109-48FD-A9F4-6D77018227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4267200"/>
            <a:ext cx="609600" cy="64135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999999"/>
            </a:prstShdw>
          </a:effectLst>
          <a:extLst>
            <a:ext uri="{909E8E84-426E-40DD-AFC4-6F175D3DCCD1}">
              <a14:hiddenFill xmlns:a14="http://schemas.microsoft.com/office/drawing/2010/main">
                <a:blipFill dpi="0" rotWithShape="1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algn="l">
              <a:spcBef>
                <a:spcPct val="50000"/>
              </a:spcBef>
            </a:pPr>
            <a:r>
              <a:rPr lang="en-US" altLang="en-US" sz="3600" b="1">
                <a:solidFill>
                  <a:srgbClr val="0000FF"/>
                </a:solidFill>
                <a:latin typeface="Arial" panose="020B0604020202020204" pitchFamily="34" charset="0"/>
              </a:rPr>
              <a:t>x</a:t>
            </a:r>
          </a:p>
        </p:txBody>
      </p:sp>
      <p:sp>
        <p:nvSpPr>
          <p:cNvPr id="41997" name="Text Box 13" descr="Thu Dong Nam 50">
            <a:extLst>
              <a:ext uri="{FF2B5EF4-FFF2-40B4-BE49-F238E27FC236}">
                <a16:creationId xmlns:a16="http://schemas.microsoft.com/office/drawing/2014/main" id="{57EA6615-AF84-413B-B1E1-77EDFEC5EA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220200" y="3733800"/>
            <a:ext cx="1295400" cy="64135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999999"/>
            </a:prstShdw>
          </a:effectLst>
          <a:extLst>
            <a:ext uri="{909E8E84-426E-40DD-AFC4-6F175D3DCCD1}">
              <a14:hiddenFill xmlns:a14="http://schemas.microsoft.com/office/drawing/2010/main">
                <a:blipFill dpi="0" rotWithShape="1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algn="l">
              <a:spcBef>
                <a:spcPct val="50000"/>
              </a:spcBef>
            </a:pPr>
            <a:r>
              <a:rPr lang="en-US" altLang="en-US" sz="3600" b="1">
                <a:solidFill>
                  <a:srgbClr val="0000FF"/>
                </a:solidFill>
                <a:latin typeface="Arial" panose="020B0604020202020204" pitchFamily="34" charset="0"/>
              </a:rPr>
              <a:t>1206 </a:t>
            </a:r>
          </a:p>
        </p:txBody>
      </p:sp>
      <p:sp>
        <p:nvSpPr>
          <p:cNvPr id="41998" name="Text Box 14" descr="Thu Dong Nam 50">
            <a:extLst>
              <a:ext uri="{FF2B5EF4-FFF2-40B4-BE49-F238E27FC236}">
                <a16:creationId xmlns:a16="http://schemas.microsoft.com/office/drawing/2014/main" id="{C6D5759B-7D12-4AC9-9D85-01AF07A688B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06000" y="4343400"/>
            <a:ext cx="609600" cy="64135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999999"/>
            </a:prstShdw>
          </a:effectLst>
          <a:extLst>
            <a:ext uri="{909E8E84-426E-40DD-AFC4-6F175D3DCCD1}">
              <a14:hiddenFill xmlns:a14="http://schemas.microsoft.com/office/drawing/2010/main">
                <a:blipFill dpi="0" rotWithShape="1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algn="l">
              <a:spcBef>
                <a:spcPct val="50000"/>
              </a:spcBef>
            </a:pPr>
            <a:r>
              <a:rPr lang="en-US" altLang="en-US" sz="3600" b="1">
                <a:solidFill>
                  <a:srgbClr val="0000FF"/>
                </a:solidFill>
                <a:latin typeface="Arial" panose="020B0604020202020204" pitchFamily="34" charset="0"/>
              </a:rPr>
              <a:t>5</a:t>
            </a:r>
          </a:p>
        </p:txBody>
      </p:sp>
      <p:sp>
        <p:nvSpPr>
          <p:cNvPr id="41999" name="Text Box 15" descr="Thu Dong Nam 50">
            <a:extLst>
              <a:ext uri="{FF2B5EF4-FFF2-40B4-BE49-F238E27FC236}">
                <a16:creationId xmlns:a16="http://schemas.microsoft.com/office/drawing/2014/main" id="{E741109A-CD67-458F-B1F4-47F7DE1A36F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067800" y="4267200"/>
            <a:ext cx="609600" cy="64135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999999"/>
            </a:prstShdw>
          </a:effectLst>
          <a:extLst>
            <a:ext uri="{909E8E84-426E-40DD-AFC4-6F175D3DCCD1}">
              <a14:hiddenFill xmlns:a14="http://schemas.microsoft.com/office/drawing/2010/main">
                <a:blipFill dpi="0" rotWithShape="1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algn="l">
              <a:spcBef>
                <a:spcPct val="50000"/>
              </a:spcBef>
            </a:pPr>
            <a:r>
              <a:rPr lang="en-US" altLang="en-US" sz="3600" b="1">
                <a:solidFill>
                  <a:srgbClr val="0000FF"/>
                </a:solidFill>
                <a:latin typeface="Arial" panose="020B0604020202020204" pitchFamily="34" charset="0"/>
              </a:rPr>
              <a:t>x</a:t>
            </a:r>
          </a:p>
        </p:txBody>
      </p:sp>
      <p:sp>
        <p:nvSpPr>
          <p:cNvPr id="42000" name="Text Box 16" descr="Thu Dong Nam 50">
            <a:extLst>
              <a:ext uri="{FF2B5EF4-FFF2-40B4-BE49-F238E27FC236}">
                <a16:creationId xmlns:a16="http://schemas.microsoft.com/office/drawing/2014/main" id="{AC97CD0F-8106-488D-A441-C75A48C96E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29400" y="3733800"/>
            <a:ext cx="1524000" cy="64135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999999"/>
            </a:prstShdw>
          </a:effectLst>
          <a:extLst>
            <a:ext uri="{909E8E84-426E-40DD-AFC4-6F175D3DCCD1}">
              <a14:hiddenFill xmlns:a14="http://schemas.microsoft.com/office/drawing/2010/main">
                <a:blipFill dpi="0" rotWithShape="1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algn="l">
              <a:spcBef>
                <a:spcPct val="50000"/>
              </a:spcBef>
            </a:pPr>
            <a:r>
              <a:rPr lang="en-US" altLang="en-US" sz="3600" b="1">
                <a:solidFill>
                  <a:srgbClr val="0000FF"/>
                </a:solidFill>
                <a:latin typeface="Arial" panose="020B0604020202020204" pitchFamily="34" charset="0"/>
              </a:rPr>
              <a:t>2308</a:t>
            </a:r>
          </a:p>
        </p:txBody>
      </p:sp>
      <p:sp>
        <p:nvSpPr>
          <p:cNvPr id="42001" name="Text Box 17" descr="Thu Dong Nam 50">
            <a:extLst>
              <a:ext uri="{FF2B5EF4-FFF2-40B4-BE49-F238E27FC236}">
                <a16:creationId xmlns:a16="http://schemas.microsoft.com/office/drawing/2014/main" id="{9453B9C5-2172-43B5-AEC3-C26ED3C28FF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15200" y="4343400"/>
            <a:ext cx="609600" cy="64135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999999"/>
            </a:prstShdw>
          </a:effectLst>
          <a:extLst>
            <a:ext uri="{909E8E84-426E-40DD-AFC4-6F175D3DCCD1}">
              <a14:hiddenFill xmlns:a14="http://schemas.microsoft.com/office/drawing/2010/main">
                <a:blipFill dpi="0" rotWithShape="1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algn="l">
              <a:spcBef>
                <a:spcPct val="50000"/>
              </a:spcBef>
            </a:pPr>
            <a:r>
              <a:rPr lang="en-US" altLang="en-US" sz="3600" b="1">
                <a:solidFill>
                  <a:srgbClr val="0000FF"/>
                </a:solidFill>
                <a:latin typeface="Arial" panose="020B0604020202020204" pitchFamily="34" charset="0"/>
              </a:rPr>
              <a:t>3</a:t>
            </a:r>
          </a:p>
        </p:txBody>
      </p:sp>
      <p:sp>
        <p:nvSpPr>
          <p:cNvPr id="42002" name="Text Box 18" descr="Thu Dong Nam 50">
            <a:extLst>
              <a:ext uri="{FF2B5EF4-FFF2-40B4-BE49-F238E27FC236}">
                <a16:creationId xmlns:a16="http://schemas.microsoft.com/office/drawing/2014/main" id="{A0D06389-F0F2-4C33-BC57-5D0F0914D4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53200" y="4191000"/>
            <a:ext cx="609600" cy="64135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999999"/>
            </a:prstShdw>
          </a:effectLst>
          <a:extLst>
            <a:ext uri="{909E8E84-426E-40DD-AFC4-6F175D3DCCD1}">
              <a14:hiddenFill xmlns:a14="http://schemas.microsoft.com/office/drawing/2010/main">
                <a:blipFill dpi="0" rotWithShape="1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algn="l">
              <a:spcBef>
                <a:spcPct val="50000"/>
              </a:spcBef>
            </a:pPr>
            <a:r>
              <a:rPr lang="en-US" altLang="en-US" sz="3600" b="1">
                <a:solidFill>
                  <a:srgbClr val="0000FF"/>
                </a:solidFill>
                <a:latin typeface="Arial" panose="020B0604020202020204" pitchFamily="34" charset="0"/>
              </a:rPr>
              <a:t>x</a:t>
            </a:r>
          </a:p>
        </p:txBody>
      </p:sp>
      <p:sp>
        <p:nvSpPr>
          <p:cNvPr id="42003" name="Line 19">
            <a:extLst>
              <a:ext uri="{FF2B5EF4-FFF2-40B4-BE49-F238E27FC236}">
                <a16:creationId xmlns:a16="http://schemas.microsoft.com/office/drawing/2014/main" id="{BC867C6D-F21D-47FC-AF8A-FB5D14B4C71C}"/>
              </a:ext>
            </a:extLst>
          </p:cNvPr>
          <p:cNvSpPr>
            <a:spLocks noChangeShapeType="1"/>
          </p:cNvSpPr>
          <p:nvPr/>
        </p:nvSpPr>
        <p:spPr bwMode="auto">
          <a:xfrm>
            <a:off x="1752600" y="5181600"/>
            <a:ext cx="1066800" cy="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ffectLst>
            <a:prstShdw prst="shdw17" dist="17961" dir="2700000">
              <a:srgbClr val="000099"/>
            </a:prst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004" name="Line 20">
            <a:extLst>
              <a:ext uri="{FF2B5EF4-FFF2-40B4-BE49-F238E27FC236}">
                <a16:creationId xmlns:a16="http://schemas.microsoft.com/office/drawing/2014/main" id="{64C31C3E-CC95-46E5-886C-6E783B848D00}"/>
              </a:ext>
            </a:extLst>
          </p:cNvPr>
          <p:cNvSpPr>
            <a:spLocks noChangeShapeType="1"/>
          </p:cNvSpPr>
          <p:nvPr/>
        </p:nvSpPr>
        <p:spPr bwMode="auto">
          <a:xfrm>
            <a:off x="3962400" y="5181600"/>
            <a:ext cx="1066800" cy="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ffectLst>
            <a:prstShdw prst="shdw17" dist="17961" dir="2700000">
              <a:srgbClr val="000099"/>
            </a:prst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005" name="Line 21">
            <a:extLst>
              <a:ext uri="{FF2B5EF4-FFF2-40B4-BE49-F238E27FC236}">
                <a16:creationId xmlns:a16="http://schemas.microsoft.com/office/drawing/2014/main" id="{92A16243-630F-4E2E-97B1-79B26C36AE6B}"/>
              </a:ext>
            </a:extLst>
          </p:cNvPr>
          <p:cNvSpPr>
            <a:spLocks noChangeShapeType="1"/>
          </p:cNvSpPr>
          <p:nvPr/>
        </p:nvSpPr>
        <p:spPr bwMode="auto">
          <a:xfrm>
            <a:off x="6781800" y="5181600"/>
            <a:ext cx="1066800" cy="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ffectLst>
            <a:prstShdw prst="shdw17" dist="17961" dir="2700000">
              <a:srgbClr val="000099"/>
            </a:prst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006" name="Line 22">
            <a:extLst>
              <a:ext uri="{FF2B5EF4-FFF2-40B4-BE49-F238E27FC236}">
                <a16:creationId xmlns:a16="http://schemas.microsoft.com/office/drawing/2014/main" id="{74C7AAFE-C432-49A5-B105-5E2017DDF59F}"/>
              </a:ext>
            </a:extLst>
          </p:cNvPr>
          <p:cNvSpPr>
            <a:spLocks noChangeShapeType="1"/>
          </p:cNvSpPr>
          <p:nvPr/>
        </p:nvSpPr>
        <p:spPr bwMode="auto">
          <a:xfrm>
            <a:off x="9220200" y="5181600"/>
            <a:ext cx="1143000" cy="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ffectLst>
            <a:prstShdw prst="shdw17" dist="17961" dir="2700000">
              <a:srgbClr val="000099"/>
            </a:prst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007" name="Text Box 23" descr="Thu Dong Nam 50">
            <a:extLst>
              <a:ext uri="{FF2B5EF4-FFF2-40B4-BE49-F238E27FC236}">
                <a16:creationId xmlns:a16="http://schemas.microsoft.com/office/drawing/2014/main" id="{06492509-346B-4B79-9B2E-AF49F9106AC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00200" y="5334000"/>
            <a:ext cx="1524000" cy="64135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999999"/>
            </a:prstShdw>
          </a:effectLst>
          <a:extLst>
            <a:ext uri="{909E8E84-426E-40DD-AFC4-6F175D3DCCD1}">
              <a14:hiddenFill xmlns:a14="http://schemas.microsoft.com/office/drawing/2010/main">
                <a:blipFill dpi="0" rotWithShape="1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algn="l">
              <a:spcBef>
                <a:spcPct val="50000"/>
              </a:spcBef>
            </a:pPr>
            <a:r>
              <a:rPr lang="en-US" altLang="en-US" sz="3600" b="1" dirty="0">
                <a:solidFill>
                  <a:srgbClr val="FF0000"/>
                </a:solidFill>
                <a:latin typeface="Arial" panose="020B0604020202020204" pitchFamily="34" charset="0"/>
              </a:rPr>
              <a:t>2648</a:t>
            </a:r>
          </a:p>
        </p:txBody>
      </p:sp>
      <p:sp>
        <p:nvSpPr>
          <p:cNvPr id="42008" name="Text Box 24" descr="Thu Dong Nam 50">
            <a:extLst>
              <a:ext uri="{FF2B5EF4-FFF2-40B4-BE49-F238E27FC236}">
                <a16:creationId xmlns:a16="http://schemas.microsoft.com/office/drawing/2014/main" id="{548C643D-7E94-4643-B0F0-D1E9A5A2A77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5334000"/>
            <a:ext cx="1524000" cy="64135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999999"/>
            </a:prstShdw>
          </a:effectLst>
          <a:extLst>
            <a:ext uri="{909E8E84-426E-40DD-AFC4-6F175D3DCCD1}">
              <a14:hiddenFill xmlns:a14="http://schemas.microsoft.com/office/drawing/2010/main">
                <a:blipFill dpi="0" rotWithShape="1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algn="l">
              <a:spcBef>
                <a:spcPct val="50000"/>
              </a:spcBef>
            </a:pPr>
            <a:r>
              <a:rPr lang="en-US" altLang="en-US" sz="3600" b="1">
                <a:solidFill>
                  <a:srgbClr val="FF0000"/>
                </a:solidFill>
                <a:latin typeface="Arial" panose="020B0604020202020204" pitchFamily="34" charset="0"/>
              </a:rPr>
              <a:t>6876</a:t>
            </a:r>
          </a:p>
        </p:txBody>
      </p:sp>
      <p:sp>
        <p:nvSpPr>
          <p:cNvPr id="42009" name="Text Box 25" descr="Thu Dong Nam 50">
            <a:extLst>
              <a:ext uri="{FF2B5EF4-FFF2-40B4-BE49-F238E27FC236}">
                <a16:creationId xmlns:a16="http://schemas.microsoft.com/office/drawing/2014/main" id="{8872835F-890D-4A3A-938B-9FA086C3A01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29400" y="5334000"/>
            <a:ext cx="1320800" cy="64135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999999"/>
            </a:prstShdw>
          </a:effectLst>
          <a:extLst>
            <a:ext uri="{909E8E84-426E-40DD-AFC4-6F175D3DCCD1}">
              <a14:hiddenFill xmlns:a14="http://schemas.microsoft.com/office/drawing/2010/main">
                <a:blipFill dpi="0" rotWithShape="1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algn="l">
              <a:spcBef>
                <a:spcPct val="50000"/>
              </a:spcBef>
            </a:pPr>
            <a:r>
              <a:rPr lang="en-US" altLang="en-US" sz="3600" b="1">
                <a:solidFill>
                  <a:srgbClr val="FF0000"/>
                </a:solidFill>
                <a:latin typeface="Arial" panose="020B0604020202020204" pitchFamily="34" charset="0"/>
              </a:rPr>
              <a:t>6924</a:t>
            </a:r>
          </a:p>
        </p:txBody>
      </p:sp>
      <p:sp>
        <p:nvSpPr>
          <p:cNvPr id="42010" name="Text Box 26" descr="Thu Dong Nam 50">
            <a:extLst>
              <a:ext uri="{FF2B5EF4-FFF2-40B4-BE49-F238E27FC236}">
                <a16:creationId xmlns:a16="http://schemas.microsoft.com/office/drawing/2014/main" id="{0A7542B3-EA71-46B2-8BEE-B7B09DD2206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245600" y="5257800"/>
            <a:ext cx="1422400" cy="64135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999999"/>
            </a:prstShdw>
          </a:effectLst>
          <a:extLst>
            <a:ext uri="{909E8E84-426E-40DD-AFC4-6F175D3DCCD1}">
              <a14:hiddenFill xmlns:a14="http://schemas.microsoft.com/office/drawing/2010/main">
                <a:blipFill dpi="0" rotWithShape="1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algn="l">
              <a:spcBef>
                <a:spcPct val="50000"/>
              </a:spcBef>
            </a:pPr>
            <a:r>
              <a:rPr lang="en-US" altLang="en-US" sz="3600" b="1">
                <a:solidFill>
                  <a:srgbClr val="FF0000"/>
                </a:solidFill>
                <a:latin typeface="Arial" panose="020B0604020202020204" pitchFamily="34" charset="0"/>
              </a:rPr>
              <a:t>6030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819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819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920"/>
                            </p:stCondLst>
                            <p:childTnLst>
                              <p:par>
                                <p:cTn id="11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" dur="80"/>
                                        <p:tgtEl>
                                          <p:spTgt spid="4199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4" dur="80"/>
                                        <p:tgtEl>
                                          <p:spTgt spid="4199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80"/>
                                        <p:tgtEl>
                                          <p:spTgt spid="4199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19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419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19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19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419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419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20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420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20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420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19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419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419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419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419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419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420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420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420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420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420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420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420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420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420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420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420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420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 nodeType="clickPar">
                      <p:stCondLst>
                        <p:cond delay="indefinite"/>
                      </p:stCondLst>
                      <p:childTnLst>
                        <p:par>
                          <p:cTn id="8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420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420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419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419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419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419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0" dur="500" fill="hold"/>
                                        <p:tgtEl>
                                          <p:spTgt spid="419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1" dur="500" fill="hold"/>
                                        <p:tgtEl>
                                          <p:spTgt spid="419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2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420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5" dur="500" fill="hold"/>
                                        <p:tgtEl>
                                          <p:spTgt spid="420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 nodeType="clickPar">
                      <p:stCondLst>
                        <p:cond delay="indefinite"/>
                      </p:stCondLst>
                      <p:childTnLst>
                        <p:par>
                          <p:cTn id="10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0" dur="500" fill="hold"/>
                                        <p:tgtEl>
                                          <p:spTgt spid="420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1" dur="500" fill="hold"/>
                                        <p:tgtEl>
                                          <p:spTgt spid="420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4" grpId="0"/>
      <p:bldP spid="41990" grpId="0"/>
      <p:bldP spid="41991" grpId="0"/>
      <p:bldP spid="41992" grpId="0"/>
      <p:bldP spid="41993" grpId="0"/>
      <p:bldP spid="41994" grpId="0"/>
      <p:bldP spid="41995" grpId="0"/>
      <p:bldP spid="41996" grpId="0"/>
      <p:bldP spid="41997" grpId="0"/>
      <p:bldP spid="41998" grpId="0"/>
      <p:bldP spid="41999" grpId="0"/>
      <p:bldP spid="42000" grpId="0"/>
      <p:bldP spid="42001" grpId="0"/>
      <p:bldP spid="42002" grpId="0"/>
      <p:bldP spid="42007" grpId="0"/>
      <p:bldP spid="42008" grpId="0"/>
      <p:bldP spid="42009" grpId="0"/>
      <p:bldP spid="4201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4">
            <a:extLst>
              <a:ext uri="{FF2B5EF4-FFF2-40B4-BE49-F238E27FC236}">
                <a16:creationId xmlns:a16="http://schemas.microsoft.com/office/drawing/2014/main" id="{AA8E2129-1BF2-4ACA-AC37-6FBC12F7ACC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62200" y="1066800"/>
            <a:ext cx="1371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n-US" altLang="en-US" sz="2400">
                <a:latin typeface="Times New Roman" panose="02020603050405020304" pitchFamily="18" charset="0"/>
              </a:rPr>
              <a:t> </a:t>
            </a:r>
          </a:p>
        </p:txBody>
      </p:sp>
      <p:sp>
        <p:nvSpPr>
          <p:cNvPr id="40973" name="Text Box 13">
            <a:extLst>
              <a:ext uri="{FF2B5EF4-FFF2-40B4-BE49-F238E27FC236}">
                <a16:creationId xmlns:a16="http://schemas.microsoft.com/office/drawing/2014/main" id="{B561DFED-14F3-402D-BDFD-5DD0C6D2404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2041525"/>
            <a:ext cx="91440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3200" b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32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endParaRPr lang="en-US" altLang="en-US" sz="3200" b="1" u="sng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0974" name="Text Box 14">
            <a:extLst>
              <a:ext uri="{FF2B5EF4-FFF2-40B4-BE49-F238E27FC236}">
                <a16:creationId xmlns:a16="http://schemas.microsoft.com/office/drawing/2014/main" id="{C1B951D0-CF27-454A-8B45-B54BCD22DCD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05000" y="2616996"/>
            <a:ext cx="9144000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Mua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cái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bút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hết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tiền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:</a:t>
            </a:r>
          </a:p>
        </p:txBody>
      </p:sp>
      <p:sp>
        <p:nvSpPr>
          <p:cNvPr id="40975" name="Text Box 15">
            <a:extLst>
              <a:ext uri="{FF2B5EF4-FFF2-40B4-BE49-F238E27FC236}">
                <a16:creationId xmlns:a16="http://schemas.microsoft.com/office/drawing/2014/main" id="{7EF366CA-1B8F-46A4-8806-AA39F4D367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05000" y="3226596"/>
            <a:ext cx="9144000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2500 x 3 = 7500 ( </a:t>
            </a:r>
            <a:r>
              <a:rPr lang="en-US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  <p:sp>
        <p:nvSpPr>
          <p:cNvPr id="40976" name="Text Box 16">
            <a:extLst>
              <a:ext uri="{FF2B5EF4-FFF2-40B4-BE49-F238E27FC236}">
                <a16:creationId xmlns:a16="http://schemas.microsoft.com/office/drawing/2014/main" id="{6587BE1E-28F3-42F9-AEE7-511BD2F4837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05000" y="3759996"/>
            <a:ext cx="9144000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3200" b="1">
                <a:latin typeface="Times New Roman" panose="02020603050405020304" pitchFamily="18" charset="0"/>
                <a:cs typeface="Times New Roman" panose="02020603050405020304" pitchFamily="18" charset="0"/>
              </a:rPr>
              <a:t>Cô bán hàng trả lại số tiền  là: </a:t>
            </a:r>
          </a:p>
        </p:txBody>
      </p:sp>
      <p:sp>
        <p:nvSpPr>
          <p:cNvPr id="9223" name="Text Box 18">
            <a:extLst>
              <a:ext uri="{FF2B5EF4-FFF2-40B4-BE49-F238E27FC236}">
                <a16:creationId xmlns:a16="http://schemas.microsoft.com/office/drawing/2014/main" id="{0DD30C4E-DEB8-4654-9626-D89AA985C9C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89226" y="5554663"/>
            <a:ext cx="1501775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11297" name="Text Box 33">
            <a:extLst>
              <a:ext uri="{FF2B5EF4-FFF2-40B4-BE49-F238E27FC236}">
                <a16:creationId xmlns:a16="http://schemas.microsoft.com/office/drawing/2014/main" id="{8D84E569-584C-44C0-8109-57F40463E82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289718"/>
            <a:ext cx="9144000" cy="15696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2: An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mua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cái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bút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cái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2500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An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đưa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cô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bán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hàng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8000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cô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bán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hàng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trả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An bao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nhiêu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tiền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11300" name="Text Box 36">
            <a:extLst>
              <a:ext uri="{FF2B5EF4-FFF2-40B4-BE49-F238E27FC236}">
                <a16:creationId xmlns:a16="http://schemas.microsoft.com/office/drawing/2014/main" id="{A0B0DA12-52C0-44C3-95BF-288F29B4D28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05000" y="4369596"/>
            <a:ext cx="914400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3200" b="1">
                <a:latin typeface="Times New Roman" panose="02020603050405020304" pitchFamily="18" charset="0"/>
                <a:cs typeface="Times New Roman" panose="02020603050405020304" pitchFamily="18" charset="0"/>
              </a:rPr>
              <a:t>8000 - 7500 = 500 (đồng) </a:t>
            </a:r>
          </a:p>
        </p:txBody>
      </p:sp>
      <p:sp>
        <p:nvSpPr>
          <p:cNvPr id="11301" name="Text Box 37">
            <a:extLst>
              <a:ext uri="{FF2B5EF4-FFF2-40B4-BE49-F238E27FC236}">
                <a16:creationId xmlns:a16="http://schemas.microsoft.com/office/drawing/2014/main" id="{15C57C28-722B-46C8-91DE-E5FFE6BF0ED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57800" y="4979196"/>
            <a:ext cx="579120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 b="1">
                <a:latin typeface="Times New Roman" panose="02020603050405020304" pitchFamily="18" charset="0"/>
                <a:cs typeface="Times New Roman" panose="02020603050405020304" pitchFamily="18" charset="0"/>
              </a:rPr>
              <a:t>Đáp số: 500 đồng.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129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129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129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4097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4097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4097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4097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4097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4097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960"/>
                            </p:stCondLst>
                            <p:childTnLst>
                              <p:par>
                                <p:cTn id="2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7" dur="80"/>
                                        <p:tgtEl>
                                          <p:spTgt spid="4097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8" dur="80"/>
                                        <p:tgtEl>
                                          <p:spTgt spid="4097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9" dur="80"/>
                                        <p:tgtEl>
                                          <p:spTgt spid="4097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1680"/>
                            </p:stCondLst>
                            <p:childTnLst>
                              <p:par>
                                <p:cTn id="31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3" dur="80"/>
                                        <p:tgtEl>
                                          <p:spTgt spid="4097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4" dur="80"/>
                                        <p:tgtEl>
                                          <p:spTgt spid="4097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5" dur="80"/>
                                        <p:tgtEl>
                                          <p:spTgt spid="4097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2680"/>
                            </p:stCondLst>
                            <p:childTnLst>
                              <p:par>
                                <p:cTn id="37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9" dur="80"/>
                                        <p:tgtEl>
                                          <p:spTgt spid="1130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0" dur="80"/>
                                        <p:tgtEl>
                                          <p:spTgt spid="1130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1" dur="80"/>
                                        <p:tgtEl>
                                          <p:spTgt spid="1130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 nodeType="afterGroup">
                            <p:stCondLst>
                              <p:cond delay="3480"/>
                            </p:stCondLst>
                            <p:childTnLst>
                              <p:par>
                                <p:cTn id="43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5" dur="80"/>
                                        <p:tgtEl>
                                          <p:spTgt spid="1130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6" dur="80"/>
                                        <p:tgtEl>
                                          <p:spTgt spid="1130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7" dur="80"/>
                                        <p:tgtEl>
                                          <p:spTgt spid="1130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73" grpId="0"/>
      <p:bldP spid="40974" grpId="0"/>
      <p:bldP spid="40975" grpId="0"/>
      <p:bldP spid="40976" grpId="0"/>
      <p:bldP spid="11297" grpId="0"/>
      <p:bldP spid="11300" grpId="0"/>
      <p:bldP spid="1130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7" name="Text Box 7">
            <a:extLst>
              <a:ext uri="{FF2B5EF4-FFF2-40B4-BE49-F238E27FC236}">
                <a16:creationId xmlns:a16="http://schemas.microsoft.com/office/drawing/2014/main" id="{CAACDA2B-6D8D-418D-9B07-9D8EDC2AB50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59560" y="1127919"/>
            <a:ext cx="91440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3: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x</a:t>
            </a:r>
          </a:p>
        </p:txBody>
      </p:sp>
      <p:sp>
        <p:nvSpPr>
          <p:cNvPr id="40968" name="Text Box 8">
            <a:extLst>
              <a:ext uri="{FF2B5EF4-FFF2-40B4-BE49-F238E27FC236}">
                <a16:creationId xmlns:a16="http://schemas.microsoft.com/office/drawing/2014/main" id="{6F9F22CB-BCC2-4A39-B158-3616761E11F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2286000"/>
            <a:ext cx="91440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n-US" altLang="en-US" sz="3200" b="1" dirty="0">
                <a:solidFill>
                  <a:srgbClr val="0000FF"/>
                </a:solidFill>
                <a:latin typeface="Arial" panose="020B0604020202020204" pitchFamily="34" charset="0"/>
              </a:rPr>
              <a:t>a, x : 3 = 1527                       b, x : 4 = 1823</a:t>
            </a:r>
          </a:p>
        </p:txBody>
      </p:sp>
      <p:sp>
        <p:nvSpPr>
          <p:cNvPr id="40969" name="Text Box 9">
            <a:extLst>
              <a:ext uri="{FF2B5EF4-FFF2-40B4-BE49-F238E27FC236}">
                <a16:creationId xmlns:a16="http://schemas.microsoft.com/office/drawing/2014/main" id="{7D25FB34-2FA0-4D4D-A891-212DBB9CBC8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57400" y="3048000"/>
            <a:ext cx="4002088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n-US" altLang="en-US" sz="3200" b="1">
                <a:latin typeface="Arial" panose="020B0604020202020204" pitchFamily="34" charset="0"/>
              </a:rPr>
              <a:t>x    =  1527 x 3 </a:t>
            </a:r>
          </a:p>
        </p:txBody>
      </p:sp>
      <p:sp>
        <p:nvSpPr>
          <p:cNvPr id="40970" name="Text Box 10">
            <a:extLst>
              <a:ext uri="{FF2B5EF4-FFF2-40B4-BE49-F238E27FC236}">
                <a16:creationId xmlns:a16="http://schemas.microsoft.com/office/drawing/2014/main" id="{E1B0DCC7-07BF-44BE-8A8B-1BF48A235AC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81200" y="3733800"/>
            <a:ext cx="4116388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n-US" altLang="en-US" sz="3200" b="1">
                <a:latin typeface="Arial" panose="020B0604020202020204" pitchFamily="34" charset="0"/>
              </a:rPr>
              <a:t> x    =    4581</a:t>
            </a:r>
          </a:p>
        </p:txBody>
      </p:sp>
      <p:sp>
        <p:nvSpPr>
          <p:cNvPr id="40971" name="Text Box 11">
            <a:extLst>
              <a:ext uri="{FF2B5EF4-FFF2-40B4-BE49-F238E27FC236}">
                <a16:creationId xmlns:a16="http://schemas.microsoft.com/office/drawing/2014/main" id="{5449F4B4-49B4-4C7F-8951-179D203AE24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34200" y="3048000"/>
            <a:ext cx="37338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n-US" altLang="en-US" sz="3200" b="1">
                <a:latin typeface="Arial" panose="020B0604020202020204" pitchFamily="34" charset="0"/>
              </a:rPr>
              <a:t> x        = 1823 x 4 </a:t>
            </a:r>
          </a:p>
        </p:txBody>
      </p:sp>
      <p:sp>
        <p:nvSpPr>
          <p:cNvPr id="40972" name="Text Box 12">
            <a:extLst>
              <a:ext uri="{FF2B5EF4-FFF2-40B4-BE49-F238E27FC236}">
                <a16:creationId xmlns:a16="http://schemas.microsoft.com/office/drawing/2014/main" id="{AEE63E7F-7B76-454F-9CBF-767E0BC6505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34200" y="3733800"/>
            <a:ext cx="382905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n-US" altLang="en-US" sz="3200" b="1">
                <a:latin typeface="Arial" panose="020B0604020202020204" pitchFamily="34" charset="0"/>
              </a:rPr>
              <a:t> x        =    7292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4096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4096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4096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400"/>
                            </p:stCondLst>
                            <p:childTnLst>
                              <p:par>
                                <p:cTn id="11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" dur="80"/>
                                        <p:tgtEl>
                                          <p:spTgt spid="4096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4" dur="80"/>
                                        <p:tgtEl>
                                          <p:spTgt spid="4096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80"/>
                                        <p:tgtEl>
                                          <p:spTgt spid="4096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0" dur="80"/>
                                        <p:tgtEl>
                                          <p:spTgt spid="4096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1" dur="80"/>
                                        <p:tgtEl>
                                          <p:spTgt spid="4096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" dur="80"/>
                                        <p:tgtEl>
                                          <p:spTgt spid="4096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7" dur="80"/>
                                        <p:tgtEl>
                                          <p:spTgt spid="4097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8" dur="80"/>
                                        <p:tgtEl>
                                          <p:spTgt spid="4097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9" dur="80"/>
                                        <p:tgtEl>
                                          <p:spTgt spid="4097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4" dur="80"/>
                                        <p:tgtEl>
                                          <p:spTgt spid="4097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5" dur="80"/>
                                        <p:tgtEl>
                                          <p:spTgt spid="4097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6" dur="80"/>
                                        <p:tgtEl>
                                          <p:spTgt spid="4097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1" dur="80"/>
                                        <p:tgtEl>
                                          <p:spTgt spid="4097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2" dur="80"/>
                                        <p:tgtEl>
                                          <p:spTgt spid="4097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3" dur="80"/>
                                        <p:tgtEl>
                                          <p:spTgt spid="4097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67" grpId="0"/>
      <p:bldP spid="40968" grpId="0"/>
      <p:bldP spid="40969" grpId="0"/>
      <p:bldP spid="40970" grpId="0"/>
      <p:bldP spid="40971" grpId="0"/>
      <p:bldP spid="4097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034" name="Picture 2" descr="1">
            <a:extLst>
              <a:ext uri="{FF2B5EF4-FFF2-40B4-BE49-F238E27FC236}">
                <a16:creationId xmlns:a16="http://schemas.microsoft.com/office/drawing/2014/main" id="{0E9E0549-AD4B-461A-B212-6C8620A65585}"/>
              </a:ext>
            </a:extLst>
          </p:cNvPr>
          <p:cNvPicPr>
            <a:picLocks noGrp="1" noChangeAspect="1" noChangeArrowheads="1" noCrop="1"/>
          </p:cNvPicPr>
          <p:nvPr>
            <p:ph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438400" y="1452564"/>
            <a:ext cx="2514600" cy="4090987"/>
          </a:xfrm>
          <a:noFill/>
        </p:spPr>
      </p:pic>
      <p:sp>
        <p:nvSpPr>
          <p:cNvPr id="44035" name="WordArt 3">
            <a:extLst>
              <a:ext uri="{FF2B5EF4-FFF2-40B4-BE49-F238E27FC236}">
                <a16:creationId xmlns:a16="http://schemas.microsoft.com/office/drawing/2014/main" id="{F0AEC2B4-B9C2-4B8F-BEF2-83F2C26274D7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5486400" y="609600"/>
            <a:ext cx="4572000" cy="2209800"/>
          </a:xfrm>
          <a:prstGeom prst="rect">
            <a:avLst/>
          </a:prstGeom>
        </p:spPr>
        <p:txBody>
          <a:bodyPr wrap="none" fromWordArt="1">
            <a:prstTxWarp prst="textCascadeUp">
              <a:avLst>
                <a:gd name="adj" fmla="val 52046"/>
              </a:avLst>
            </a:prstTxWarp>
          </a:bodyPr>
          <a:lstStyle/>
          <a:p>
            <a:r>
              <a:rPr lang="vi-VN" sz="8000" b="1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Trò chơi</a:t>
            </a:r>
            <a:endParaRPr lang="en-US" sz="8000" b="1" kern="10">
              <a:ln w="19050">
                <a:solidFill>
                  <a:srgbClr val="99CCFF"/>
                </a:solidFill>
                <a:round/>
                <a:headEnd/>
                <a:tailEnd/>
              </a:ln>
              <a:solidFill>
                <a:srgbClr val="0066CC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4036" name="AutoShape 4">
            <a:extLst>
              <a:ext uri="{FF2B5EF4-FFF2-40B4-BE49-F238E27FC236}">
                <a16:creationId xmlns:a16="http://schemas.microsoft.com/office/drawing/2014/main" id="{48B79593-61C5-47D3-8F36-8E12B6CFD73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14800" y="1524000"/>
            <a:ext cx="1066800" cy="990600"/>
          </a:xfrm>
          <a:prstGeom prst="smileyFace">
            <a:avLst>
              <a:gd name="adj" fmla="val 4653"/>
            </a:avLst>
          </a:prstGeom>
          <a:solidFill>
            <a:srgbClr val="FF0000"/>
          </a:solidFill>
          <a:ln w="539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44037" name="AutoShape 5">
            <a:extLst>
              <a:ext uri="{FF2B5EF4-FFF2-40B4-BE49-F238E27FC236}">
                <a16:creationId xmlns:a16="http://schemas.microsoft.com/office/drawing/2014/main" id="{77009BEE-2199-4751-9D03-79D1E596C9D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14800" y="1524000"/>
            <a:ext cx="1066800" cy="990600"/>
          </a:xfrm>
          <a:prstGeom prst="smileyFace">
            <a:avLst>
              <a:gd name="adj" fmla="val -4653"/>
            </a:avLst>
          </a:prstGeom>
          <a:solidFill>
            <a:srgbClr val="3366FF"/>
          </a:solidFill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44038" name="WordArt 6">
            <a:extLst>
              <a:ext uri="{FF2B5EF4-FFF2-40B4-BE49-F238E27FC236}">
                <a16:creationId xmlns:a16="http://schemas.microsoft.com/office/drawing/2014/main" id="{E45EB2DB-CD2F-4D7F-B010-9C5084930EA8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5486400" y="3352800"/>
            <a:ext cx="4186238" cy="2439988"/>
          </a:xfrm>
          <a:prstGeom prst="rect">
            <a:avLst/>
          </a:prstGeom>
        </p:spPr>
        <p:txBody>
          <a:bodyPr wrap="none" fromWordArt="1">
            <a:prstTxWarp prst="textCanDown">
              <a:avLst>
                <a:gd name="adj" fmla="val 14574"/>
              </a:avLst>
            </a:prstTxWarp>
          </a:bodyPr>
          <a:lstStyle/>
          <a:p>
            <a:r>
              <a:rPr lang="en-US" sz="36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Ai nhẩm nhanh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40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40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40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440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40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440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40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440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440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40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440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31" dur="500"/>
                                        <p:tgtEl>
                                          <p:spTgt spid="440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40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40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036" grpId="0" animBg="1"/>
      <p:bldP spid="44036" grpId="1" animBg="1"/>
      <p:bldP spid="4403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Text Box 2">
            <a:extLst>
              <a:ext uri="{FF2B5EF4-FFF2-40B4-BE49-F238E27FC236}">
                <a16:creationId xmlns:a16="http://schemas.microsoft.com/office/drawing/2014/main" id="{0847EE3B-A0DB-43D2-988F-20461DD4821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57600" y="1219200"/>
            <a:ext cx="2971800" cy="1189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n-US" altLang="en-US" sz="7200" dirty="0">
                <a:latin typeface="Arial" panose="020B0604020202020204" pitchFamily="34" charset="0"/>
              </a:rPr>
              <a:t>2424</a:t>
            </a:r>
          </a:p>
        </p:txBody>
      </p:sp>
      <p:sp>
        <p:nvSpPr>
          <p:cNvPr id="45059" name="Text Box 3">
            <a:extLst>
              <a:ext uri="{FF2B5EF4-FFF2-40B4-BE49-F238E27FC236}">
                <a16:creationId xmlns:a16="http://schemas.microsoft.com/office/drawing/2014/main" id="{455BF534-836F-48B5-A1D7-890F48A1C21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76601" y="2286000"/>
            <a:ext cx="652463" cy="1189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n-US" altLang="en-US" sz="7200" dirty="0">
                <a:latin typeface="Arial" panose="020B0604020202020204" pitchFamily="34" charset="0"/>
              </a:rPr>
              <a:t>x</a:t>
            </a:r>
          </a:p>
        </p:txBody>
      </p:sp>
      <p:sp>
        <p:nvSpPr>
          <p:cNvPr id="45060" name="Text Box 4">
            <a:extLst>
              <a:ext uri="{FF2B5EF4-FFF2-40B4-BE49-F238E27FC236}">
                <a16:creationId xmlns:a16="http://schemas.microsoft.com/office/drawing/2014/main" id="{0F909C04-DF5D-4F59-BEEB-530503B7C44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05401" y="2819400"/>
            <a:ext cx="652463" cy="1189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n-US" altLang="en-US" sz="7200">
                <a:latin typeface="Arial" panose="020B0604020202020204" pitchFamily="34" charset="0"/>
              </a:rPr>
              <a:t>3</a:t>
            </a:r>
          </a:p>
        </p:txBody>
      </p:sp>
      <p:sp>
        <p:nvSpPr>
          <p:cNvPr id="45061" name="Line 5">
            <a:extLst>
              <a:ext uri="{FF2B5EF4-FFF2-40B4-BE49-F238E27FC236}">
                <a16:creationId xmlns:a16="http://schemas.microsoft.com/office/drawing/2014/main" id="{8A23DAE7-683B-42C5-A133-9A030A34A09C}"/>
              </a:ext>
            </a:extLst>
          </p:cNvPr>
          <p:cNvSpPr>
            <a:spLocks noChangeShapeType="1"/>
          </p:cNvSpPr>
          <p:nvPr/>
        </p:nvSpPr>
        <p:spPr bwMode="auto">
          <a:xfrm>
            <a:off x="3352800" y="4114800"/>
            <a:ext cx="2362200" cy="0"/>
          </a:xfrm>
          <a:prstGeom prst="line">
            <a:avLst/>
          </a:prstGeom>
          <a:noFill/>
          <a:ln w="66675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5062" name="Rectangle 6">
            <a:extLst>
              <a:ext uri="{FF2B5EF4-FFF2-40B4-BE49-F238E27FC236}">
                <a16:creationId xmlns:a16="http://schemas.microsoft.com/office/drawing/2014/main" id="{B064A719-E2AD-48FD-A858-0F9BC1D42C2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86600" y="4114800"/>
            <a:ext cx="1371600" cy="1295400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45063" name="Text Box 7">
            <a:extLst>
              <a:ext uri="{FF2B5EF4-FFF2-40B4-BE49-F238E27FC236}">
                <a16:creationId xmlns:a16="http://schemas.microsoft.com/office/drawing/2014/main" id="{20CB281E-23BC-4558-AF6F-F5E7901D36F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57600" y="4267200"/>
            <a:ext cx="3048000" cy="1189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n-US" altLang="en-US" sz="7200">
                <a:latin typeface="Arial" panose="020B0604020202020204" pitchFamily="34" charset="0"/>
              </a:rPr>
              <a:t>7272</a:t>
            </a:r>
          </a:p>
        </p:txBody>
      </p:sp>
      <p:sp>
        <p:nvSpPr>
          <p:cNvPr id="45066" name="AutoShape 10">
            <a:extLst>
              <a:ext uri="{FF2B5EF4-FFF2-40B4-BE49-F238E27FC236}">
                <a16:creationId xmlns:a16="http://schemas.microsoft.com/office/drawing/2014/main" id="{6493D5FA-0FFB-4EA1-95B0-D939F8F231F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86600" y="4038600"/>
            <a:ext cx="1371600" cy="1371600"/>
          </a:xfrm>
          <a:prstGeom prst="smileyFace">
            <a:avLst>
              <a:gd name="adj" fmla="val 4653"/>
            </a:avLst>
          </a:prstGeom>
          <a:solidFill>
            <a:srgbClr val="FF0000"/>
          </a:solidFill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45067" name="Oval 11">
            <a:extLst>
              <a:ext uri="{FF2B5EF4-FFF2-40B4-BE49-F238E27FC236}">
                <a16:creationId xmlns:a16="http://schemas.microsoft.com/office/drawing/2014/main" id="{A2234741-9A56-42DB-A9E3-9A6DF9BAA20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28800" y="5943601"/>
            <a:ext cx="768350" cy="728663"/>
          </a:xfrm>
          <a:prstGeom prst="ellipse">
            <a:avLst/>
          </a:prstGeom>
          <a:solidFill>
            <a:srgbClr val="FF9900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sz="4400" b="1">
                <a:latin typeface="Times New Roman" panose="02020603050405020304" pitchFamily="18" charset="0"/>
              </a:rPr>
              <a:t>5</a:t>
            </a:r>
          </a:p>
        </p:txBody>
      </p:sp>
      <p:sp>
        <p:nvSpPr>
          <p:cNvPr id="45068" name="Oval 12">
            <a:extLst>
              <a:ext uri="{FF2B5EF4-FFF2-40B4-BE49-F238E27FC236}">
                <a16:creationId xmlns:a16="http://schemas.microsoft.com/office/drawing/2014/main" id="{A3AE413F-57CF-4FF0-9007-28FF26A52A2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28800" y="5943601"/>
            <a:ext cx="768350" cy="728663"/>
          </a:xfrm>
          <a:prstGeom prst="ellipse">
            <a:avLst/>
          </a:prstGeom>
          <a:solidFill>
            <a:srgbClr val="FF9900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sz="4400" b="1">
                <a:latin typeface="Times New Roman" panose="02020603050405020304" pitchFamily="18" charset="0"/>
              </a:rPr>
              <a:t>4</a:t>
            </a:r>
          </a:p>
        </p:txBody>
      </p:sp>
      <p:sp>
        <p:nvSpPr>
          <p:cNvPr id="45069" name="Oval 13">
            <a:extLst>
              <a:ext uri="{FF2B5EF4-FFF2-40B4-BE49-F238E27FC236}">
                <a16:creationId xmlns:a16="http://schemas.microsoft.com/office/drawing/2014/main" id="{52EE7154-ADB9-498E-8180-50759DEFEC8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28800" y="5943601"/>
            <a:ext cx="768350" cy="728663"/>
          </a:xfrm>
          <a:prstGeom prst="ellipse">
            <a:avLst/>
          </a:prstGeom>
          <a:solidFill>
            <a:srgbClr val="FF9900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sz="4400" b="1">
                <a:latin typeface="Times New Roman" panose="02020603050405020304" pitchFamily="18" charset="0"/>
              </a:rPr>
              <a:t>3</a:t>
            </a:r>
          </a:p>
        </p:txBody>
      </p:sp>
      <p:sp>
        <p:nvSpPr>
          <p:cNvPr id="45070" name="Oval 14">
            <a:extLst>
              <a:ext uri="{FF2B5EF4-FFF2-40B4-BE49-F238E27FC236}">
                <a16:creationId xmlns:a16="http://schemas.microsoft.com/office/drawing/2014/main" id="{78F7E985-6D53-4D6C-B895-A92F20CD213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28800" y="5943601"/>
            <a:ext cx="768350" cy="728663"/>
          </a:xfrm>
          <a:prstGeom prst="ellipse">
            <a:avLst/>
          </a:prstGeom>
          <a:solidFill>
            <a:srgbClr val="FF9900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sz="4400" b="1">
                <a:latin typeface="Times New Roman" panose="02020603050405020304" pitchFamily="18" charset="0"/>
              </a:rPr>
              <a:t>2</a:t>
            </a:r>
          </a:p>
        </p:txBody>
      </p:sp>
      <p:sp>
        <p:nvSpPr>
          <p:cNvPr id="45071" name="Oval 15">
            <a:extLst>
              <a:ext uri="{FF2B5EF4-FFF2-40B4-BE49-F238E27FC236}">
                <a16:creationId xmlns:a16="http://schemas.microsoft.com/office/drawing/2014/main" id="{D950F453-3B04-435F-B193-600F7409BFD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28800" y="5943601"/>
            <a:ext cx="768350" cy="728663"/>
          </a:xfrm>
          <a:prstGeom prst="ellipse">
            <a:avLst/>
          </a:prstGeom>
          <a:solidFill>
            <a:srgbClr val="FF9900"/>
          </a:solidFill>
          <a:ln w="57150" cmpd="thickThin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sz="4400" b="1">
                <a:latin typeface="Times New Roman" panose="02020603050405020304" pitchFamily="18" charset="0"/>
              </a:rPr>
              <a:t>1</a:t>
            </a:r>
          </a:p>
        </p:txBody>
      </p:sp>
      <p:sp>
        <p:nvSpPr>
          <p:cNvPr id="45072" name="AutoShape 16">
            <a:extLst>
              <a:ext uri="{FF2B5EF4-FFF2-40B4-BE49-F238E27FC236}">
                <a16:creationId xmlns:a16="http://schemas.microsoft.com/office/drawing/2014/main" id="{BEDB0ABD-2176-4850-AFBC-56134E0C185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95800" y="5943600"/>
            <a:ext cx="2743200" cy="838200"/>
          </a:xfrm>
          <a:prstGeom prst="irregularSeal2">
            <a:avLst/>
          </a:prstGeom>
          <a:solidFill>
            <a:srgbClr val="FFCC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4800" b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Hết giờ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50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50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450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450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50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450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450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450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" dur="1000"/>
                                        <p:tgtEl>
                                          <p:spTgt spid="450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50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50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4" dur="1000"/>
                                        <p:tgtEl>
                                          <p:spTgt spid="450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450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450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9" dur="1000"/>
                                        <p:tgtEl>
                                          <p:spTgt spid="450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450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9" dur="2000"/>
                                        <p:tgtEl>
                                          <p:spTgt spid="450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50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4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45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6" dur="2000"/>
                                        <p:tgtEl>
                                          <p:spTgt spid="450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50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4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52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3" dur="2000"/>
                                        <p:tgtEl>
                                          <p:spTgt spid="4506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50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5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59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0" dur="2000"/>
                                        <p:tgtEl>
                                          <p:spTgt spid="4506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50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6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66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7" dur="2000"/>
                                        <p:tgtEl>
                                          <p:spTgt spid="4506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50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 nodeType="afterGroup">
                            <p:stCondLst>
                              <p:cond delay="10000"/>
                            </p:stCondLst>
                            <p:childTnLst>
                              <p:par>
                                <p:cTn id="70" presetID="53" presetClass="entr" presetSubtype="0" repeatCount="5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450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450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4507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7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 nodeType="afterGroup">
                            <p:stCondLst>
                              <p:cond delay="12500"/>
                            </p:stCondLst>
                            <p:childTnLst>
                              <p:par>
                                <p:cTn id="76" presetID="5" presetClass="exit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77" dur="1000"/>
                                        <p:tgtEl>
                                          <p:spTgt spid="450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50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 nodeType="clickPar">
                      <p:stCondLst>
                        <p:cond delay="indefinite"/>
                      </p:stCondLst>
                      <p:childTnLst>
                        <p:par>
                          <p:cTn id="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450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450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058" grpId="0"/>
      <p:bldP spid="45059" grpId="0"/>
      <p:bldP spid="45060" grpId="0"/>
      <p:bldP spid="45062" grpId="0" animBg="1"/>
      <p:bldP spid="45063" grpId="0"/>
      <p:bldP spid="45066" grpId="0" animBg="1"/>
      <p:bldP spid="45067" grpId="0" animBg="1"/>
      <p:bldP spid="45067" grpId="1" animBg="1"/>
      <p:bldP spid="45068" grpId="0" animBg="1"/>
      <p:bldP spid="45068" grpId="1" animBg="1"/>
      <p:bldP spid="45069" grpId="0" animBg="1"/>
      <p:bldP spid="45069" grpId="1" animBg="1"/>
      <p:bldP spid="45070" grpId="0" animBg="1"/>
      <p:bldP spid="45070" grpId="1" animBg="1"/>
      <p:bldP spid="45071" grpId="0" animBg="1"/>
      <p:bldP spid="45071" grpId="1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Text Box 2">
            <a:extLst>
              <a:ext uri="{FF2B5EF4-FFF2-40B4-BE49-F238E27FC236}">
                <a16:creationId xmlns:a16="http://schemas.microsoft.com/office/drawing/2014/main" id="{54006A89-C2B9-464E-864A-85DA21F652E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38600" y="1371600"/>
            <a:ext cx="2971800" cy="1189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n-US" altLang="en-US" sz="7200">
                <a:latin typeface="Arial" panose="020B0604020202020204" pitchFamily="34" charset="0"/>
              </a:rPr>
              <a:t>4865</a:t>
            </a:r>
          </a:p>
        </p:txBody>
      </p:sp>
      <p:sp>
        <p:nvSpPr>
          <p:cNvPr id="48131" name="Text Box 3">
            <a:extLst>
              <a:ext uri="{FF2B5EF4-FFF2-40B4-BE49-F238E27FC236}">
                <a16:creationId xmlns:a16="http://schemas.microsoft.com/office/drawing/2014/main" id="{42D41667-D7C0-4E93-97E7-D270238C837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05201" y="2362200"/>
            <a:ext cx="652463" cy="1189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n-US" altLang="en-US" sz="7200">
                <a:latin typeface="Arial" panose="020B0604020202020204" pitchFamily="34" charset="0"/>
              </a:rPr>
              <a:t>x</a:t>
            </a:r>
          </a:p>
        </p:txBody>
      </p:sp>
      <p:sp>
        <p:nvSpPr>
          <p:cNvPr id="48132" name="Text Box 4">
            <a:extLst>
              <a:ext uri="{FF2B5EF4-FFF2-40B4-BE49-F238E27FC236}">
                <a16:creationId xmlns:a16="http://schemas.microsoft.com/office/drawing/2014/main" id="{C0B3621B-F5C1-4265-AE16-0044138E0E2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86401" y="2743200"/>
            <a:ext cx="652463" cy="1189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n-US" altLang="en-US" sz="7200">
                <a:latin typeface="Arial" panose="020B0604020202020204" pitchFamily="34" charset="0"/>
              </a:rPr>
              <a:t>2</a:t>
            </a:r>
          </a:p>
        </p:txBody>
      </p:sp>
      <p:sp>
        <p:nvSpPr>
          <p:cNvPr id="48133" name="Line 5">
            <a:extLst>
              <a:ext uri="{FF2B5EF4-FFF2-40B4-BE49-F238E27FC236}">
                <a16:creationId xmlns:a16="http://schemas.microsoft.com/office/drawing/2014/main" id="{8BE62276-2B21-430C-9113-00B511E631B6}"/>
              </a:ext>
            </a:extLst>
          </p:cNvPr>
          <p:cNvSpPr>
            <a:spLocks noChangeShapeType="1"/>
          </p:cNvSpPr>
          <p:nvPr/>
        </p:nvSpPr>
        <p:spPr bwMode="auto">
          <a:xfrm>
            <a:off x="3962400" y="4114800"/>
            <a:ext cx="2362200" cy="0"/>
          </a:xfrm>
          <a:prstGeom prst="line">
            <a:avLst/>
          </a:prstGeom>
          <a:noFill/>
          <a:ln w="66675">
            <a:solidFill>
              <a:srgbClr val="3399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8134" name="Rectangle 6">
            <a:extLst>
              <a:ext uri="{FF2B5EF4-FFF2-40B4-BE49-F238E27FC236}">
                <a16:creationId xmlns:a16="http://schemas.microsoft.com/office/drawing/2014/main" id="{4E8C1698-6A82-4CBE-922C-42DC2328BB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91400" y="4038600"/>
            <a:ext cx="1371600" cy="1295400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48135" name="AutoShape 7">
            <a:extLst>
              <a:ext uri="{FF2B5EF4-FFF2-40B4-BE49-F238E27FC236}">
                <a16:creationId xmlns:a16="http://schemas.microsoft.com/office/drawing/2014/main" id="{B0E27E76-8E2D-4D04-B165-9ECEE60D94C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91400" y="4038600"/>
            <a:ext cx="1371600" cy="1295400"/>
          </a:xfrm>
          <a:prstGeom prst="smileyFace">
            <a:avLst>
              <a:gd name="adj" fmla="val -4653"/>
            </a:avLst>
          </a:prstGeom>
          <a:solidFill>
            <a:srgbClr val="0000FF"/>
          </a:solidFill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48136" name="Text Box 8">
            <a:extLst>
              <a:ext uri="{FF2B5EF4-FFF2-40B4-BE49-F238E27FC236}">
                <a16:creationId xmlns:a16="http://schemas.microsoft.com/office/drawing/2014/main" id="{ED11CE4F-EA5C-4326-9435-0AD3227EF25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14800" y="4343400"/>
            <a:ext cx="2286000" cy="1189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n-US" altLang="en-US" sz="7200">
                <a:latin typeface="Arial" panose="020B0604020202020204" pitchFamily="34" charset="0"/>
              </a:rPr>
              <a:t>8620</a:t>
            </a:r>
          </a:p>
        </p:txBody>
      </p:sp>
      <p:sp>
        <p:nvSpPr>
          <p:cNvPr id="48137" name="Oval 9">
            <a:extLst>
              <a:ext uri="{FF2B5EF4-FFF2-40B4-BE49-F238E27FC236}">
                <a16:creationId xmlns:a16="http://schemas.microsoft.com/office/drawing/2014/main" id="{6712D875-5B3F-4DA2-B363-2EFE8C4456A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28800" y="5943601"/>
            <a:ext cx="768350" cy="728663"/>
          </a:xfrm>
          <a:prstGeom prst="ellipse">
            <a:avLst/>
          </a:prstGeom>
          <a:solidFill>
            <a:srgbClr val="FF9900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sz="4400" b="1">
                <a:latin typeface="Times New Roman" panose="02020603050405020304" pitchFamily="18" charset="0"/>
              </a:rPr>
              <a:t>5</a:t>
            </a:r>
          </a:p>
        </p:txBody>
      </p:sp>
      <p:sp>
        <p:nvSpPr>
          <p:cNvPr id="48138" name="Oval 10">
            <a:extLst>
              <a:ext uri="{FF2B5EF4-FFF2-40B4-BE49-F238E27FC236}">
                <a16:creationId xmlns:a16="http://schemas.microsoft.com/office/drawing/2014/main" id="{BF5956D9-3084-40C1-9986-10F1D65D7D0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28800" y="5943601"/>
            <a:ext cx="768350" cy="728663"/>
          </a:xfrm>
          <a:prstGeom prst="ellipse">
            <a:avLst/>
          </a:prstGeom>
          <a:solidFill>
            <a:srgbClr val="FF9900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sz="4400" b="1">
                <a:latin typeface="Times New Roman" panose="02020603050405020304" pitchFamily="18" charset="0"/>
              </a:rPr>
              <a:t>4</a:t>
            </a:r>
          </a:p>
        </p:txBody>
      </p:sp>
      <p:sp>
        <p:nvSpPr>
          <p:cNvPr id="48139" name="Oval 11">
            <a:extLst>
              <a:ext uri="{FF2B5EF4-FFF2-40B4-BE49-F238E27FC236}">
                <a16:creationId xmlns:a16="http://schemas.microsoft.com/office/drawing/2014/main" id="{EFF3F08E-9247-4004-9D40-DFEC85C302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28800" y="5943601"/>
            <a:ext cx="768350" cy="728663"/>
          </a:xfrm>
          <a:prstGeom prst="ellipse">
            <a:avLst/>
          </a:prstGeom>
          <a:solidFill>
            <a:srgbClr val="FF9900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sz="4400" b="1">
                <a:latin typeface="Times New Roman" panose="02020603050405020304" pitchFamily="18" charset="0"/>
              </a:rPr>
              <a:t>3</a:t>
            </a:r>
          </a:p>
        </p:txBody>
      </p:sp>
      <p:sp>
        <p:nvSpPr>
          <p:cNvPr id="48140" name="Oval 12">
            <a:extLst>
              <a:ext uri="{FF2B5EF4-FFF2-40B4-BE49-F238E27FC236}">
                <a16:creationId xmlns:a16="http://schemas.microsoft.com/office/drawing/2014/main" id="{4735C48C-7262-4167-8EEE-8648DF791F1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28800" y="5943601"/>
            <a:ext cx="768350" cy="728663"/>
          </a:xfrm>
          <a:prstGeom prst="ellipse">
            <a:avLst/>
          </a:prstGeom>
          <a:solidFill>
            <a:srgbClr val="FF9900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sz="4400" b="1">
                <a:latin typeface="Times New Roman" panose="02020603050405020304" pitchFamily="18" charset="0"/>
              </a:rPr>
              <a:t>2</a:t>
            </a:r>
          </a:p>
        </p:txBody>
      </p:sp>
      <p:sp>
        <p:nvSpPr>
          <p:cNvPr id="48141" name="Oval 13">
            <a:extLst>
              <a:ext uri="{FF2B5EF4-FFF2-40B4-BE49-F238E27FC236}">
                <a16:creationId xmlns:a16="http://schemas.microsoft.com/office/drawing/2014/main" id="{7AE3A4B2-B619-473F-A748-7074A0B0B8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28800" y="5867401"/>
            <a:ext cx="768350" cy="728663"/>
          </a:xfrm>
          <a:prstGeom prst="ellipse">
            <a:avLst/>
          </a:prstGeom>
          <a:solidFill>
            <a:srgbClr val="FF9900"/>
          </a:solidFill>
          <a:ln w="57150" cmpd="thickThin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sz="4400" b="1">
                <a:latin typeface="Times New Roman" panose="02020603050405020304" pitchFamily="18" charset="0"/>
              </a:rPr>
              <a:t>1</a:t>
            </a:r>
          </a:p>
        </p:txBody>
      </p:sp>
      <p:sp>
        <p:nvSpPr>
          <p:cNvPr id="48142" name="AutoShape 14">
            <a:extLst>
              <a:ext uri="{FF2B5EF4-FFF2-40B4-BE49-F238E27FC236}">
                <a16:creationId xmlns:a16="http://schemas.microsoft.com/office/drawing/2014/main" id="{9A6BB250-9809-4479-A232-69B409A677B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95800" y="5943600"/>
            <a:ext cx="2743200" cy="838200"/>
          </a:xfrm>
          <a:prstGeom prst="irregularSeal2">
            <a:avLst/>
          </a:prstGeom>
          <a:solidFill>
            <a:srgbClr val="FFCC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4800" b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Hết giờ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81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81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48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481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81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48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481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481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" dur="1000"/>
                                        <p:tgtEl>
                                          <p:spTgt spid="48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81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81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4" dur="1000"/>
                                        <p:tgtEl>
                                          <p:spTgt spid="48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481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481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9" dur="1000"/>
                                        <p:tgtEl>
                                          <p:spTgt spid="48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48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9" dur="2000"/>
                                        <p:tgtEl>
                                          <p:spTgt spid="481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8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4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45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6" dur="2000"/>
                                        <p:tgtEl>
                                          <p:spTgt spid="481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8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4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52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3" dur="2000"/>
                                        <p:tgtEl>
                                          <p:spTgt spid="481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8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5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59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0" dur="2000"/>
                                        <p:tgtEl>
                                          <p:spTgt spid="481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8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6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66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7" dur="2000"/>
                                        <p:tgtEl>
                                          <p:spTgt spid="481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8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 nodeType="afterGroup">
                            <p:stCondLst>
                              <p:cond delay="10000"/>
                            </p:stCondLst>
                            <p:childTnLst>
                              <p:par>
                                <p:cTn id="70" presetID="53" presetClass="entr" presetSubtype="0" repeatCount="5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481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481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4814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7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 nodeType="afterGroup">
                            <p:stCondLst>
                              <p:cond delay="12500"/>
                            </p:stCondLst>
                            <p:childTnLst>
                              <p:par>
                                <p:cTn id="76" presetID="5" presetClass="exit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77" dur="1000"/>
                                        <p:tgtEl>
                                          <p:spTgt spid="481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8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 nodeType="clickPar">
                      <p:stCondLst>
                        <p:cond delay="indefinite"/>
                      </p:stCondLst>
                      <p:childTnLst>
                        <p:par>
                          <p:cTn id="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481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481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130" grpId="0"/>
      <p:bldP spid="48131" grpId="0"/>
      <p:bldP spid="48132" grpId="0"/>
      <p:bldP spid="48134" grpId="0" animBg="1"/>
      <p:bldP spid="48135" grpId="0" animBg="1"/>
      <p:bldP spid="48136" grpId="0"/>
      <p:bldP spid="48137" grpId="0" animBg="1"/>
      <p:bldP spid="48137" grpId="1" animBg="1"/>
      <p:bldP spid="48138" grpId="0" animBg="1"/>
      <p:bldP spid="48138" grpId="1" animBg="1"/>
      <p:bldP spid="48139" grpId="0" animBg="1"/>
      <p:bldP spid="48139" grpId="1" animBg="1"/>
      <p:bldP spid="48140" grpId="0" animBg="1"/>
      <p:bldP spid="48140" grpId="1" animBg="1"/>
      <p:bldP spid="48141" grpId="0" animBg="1"/>
      <p:bldP spid="48141" grpId="1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Text Box 2">
            <a:extLst>
              <a:ext uri="{FF2B5EF4-FFF2-40B4-BE49-F238E27FC236}">
                <a16:creationId xmlns:a16="http://schemas.microsoft.com/office/drawing/2014/main" id="{510D31F9-7390-4B6E-88E6-CE67D56578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57600" y="1219200"/>
            <a:ext cx="2895600" cy="1189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n-US" altLang="en-US" sz="7200">
                <a:latin typeface="Arial" panose="020B0604020202020204" pitchFamily="34" charset="0"/>
              </a:rPr>
              <a:t>2132</a:t>
            </a:r>
          </a:p>
        </p:txBody>
      </p:sp>
      <p:sp>
        <p:nvSpPr>
          <p:cNvPr id="50179" name="Text Box 3">
            <a:extLst>
              <a:ext uri="{FF2B5EF4-FFF2-40B4-BE49-F238E27FC236}">
                <a16:creationId xmlns:a16="http://schemas.microsoft.com/office/drawing/2014/main" id="{9EFF0E2B-7DE7-4618-AF6A-8558EC4EC5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24201" y="2133600"/>
            <a:ext cx="652463" cy="1189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n-US" altLang="en-US" sz="7200">
                <a:latin typeface="Arial" panose="020B0604020202020204" pitchFamily="34" charset="0"/>
              </a:rPr>
              <a:t>x</a:t>
            </a:r>
          </a:p>
        </p:txBody>
      </p:sp>
      <p:sp>
        <p:nvSpPr>
          <p:cNvPr id="50180" name="Text Box 4">
            <a:extLst>
              <a:ext uri="{FF2B5EF4-FFF2-40B4-BE49-F238E27FC236}">
                <a16:creationId xmlns:a16="http://schemas.microsoft.com/office/drawing/2014/main" id="{E395AFD9-BA4E-4E41-800B-DA7691A37C3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05401" y="2590800"/>
            <a:ext cx="652463" cy="1189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n-US" altLang="en-US" sz="7200">
                <a:latin typeface="Arial" panose="020B0604020202020204" pitchFamily="34" charset="0"/>
              </a:rPr>
              <a:t>4</a:t>
            </a:r>
          </a:p>
        </p:txBody>
      </p:sp>
      <p:sp>
        <p:nvSpPr>
          <p:cNvPr id="50181" name="Line 5">
            <a:extLst>
              <a:ext uri="{FF2B5EF4-FFF2-40B4-BE49-F238E27FC236}">
                <a16:creationId xmlns:a16="http://schemas.microsoft.com/office/drawing/2014/main" id="{573DF425-88DD-4008-BC3B-9D951A81BC9F}"/>
              </a:ext>
            </a:extLst>
          </p:cNvPr>
          <p:cNvSpPr>
            <a:spLocks noChangeShapeType="1"/>
          </p:cNvSpPr>
          <p:nvPr/>
        </p:nvSpPr>
        <p:spPr bwMode="auto">
          <a:xfrm>
            <a:off x="3505200" y="3886200"/>
            <a:ext cx="2362200" cy="0"/>
          </a:xfrm>
          <a:prstGeom prst="line">
            <a:avLst/>
          </a:prstGeom>
          <a:noFill/>
          <a:ln w="66675">
            <a:solidFill>
              <a:srgbClr val="3399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0182" name="Rectangle 6">
            <a:extLst>
              <a:ext uri="{FF2B5EF4-FFF2-40B4-BE49-F238E27FC236}">
                <a16:creationId xmlns:a16="http://schemas.microsoft.com/office/drawing/2014/main" id="{E97A35E2-C7C0-417B-8B55-9E10B0B11BB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10400" y="3962400"/>
            <a:ext cx="1371600" cy="1295400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0183" name="Text Box 7">
            <a:extLst>
              <a:ext uri="{FF2B5EF4-FFF2-40B4-BE49-F238E27FC236}">
                <a16:creationId xmlns:a16="http://schemas.microsoft.com/office/drawing/2014/main" id="{7CB8683E-240F-4AD3-8381-4FF212625F5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81400" y="4038600"/>
            <a:ext cx="2819400" cy="1189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n-US" altLang="en-US" sz="7200">
                <a:latin typeface="Arial" panose="020B0604020202020204" pitchFamily="34" charset="0"/>
              </a:rPr>
              <a:t>8528</a:t>
            </a:r>
          </a:p>
        </p:txBody>
      </p:sp>
      <p:sp>
        <p:nvSpPr>
          <p:cNvPr id="50186" name="AutoShape 10">
            <a:extLst>
              <a:ext uri="{FF2B5EF4-FFF2-40B4-BE49-F238E27FC236}">
                <a16:creationId xmlns:a16="http://schemas.microsoft.com/office/drawing/2014/main" id="{167F41B4-A4E4-42DE-8910-7DE42C99CAB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10400" y="3962400"/>
            <a:ext cx="1371600" cy="1295400"/>
          </a:xfrm>
          <a:prstGeom prst="smileyFace">
            <a:avLst>
              <a:gd name="adj" fmla="val 4653"/>
            </a:avLst>
          </a:prstGeom>
          <a:solidFill>
            <a:srgbClr val="FF0000"/>
          </a:solidFill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0187" name="Oval 11">
            <a:extLst>
              <a:ext uri="{FF2B5EF4-FFF2-40B4-BE49-F238E27FC236}">
                <a16:creationId xmlns:a16="http://schemas.microsoft.com/office/drawing/2014/main" id="{99C786F1-3C59-4954-A2B1-512DADED3FF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28800" y="5943601"/>
            <a:ext cx="768350" cy="728663"/>
          </a:xfrm>
          <a:prstGeom prst="ellipse">
            <a:avLst/>
          </a:prstGeom>
          <a:solidFill>
            <a:srgbClr val="FF9900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sz="4400" b="1">
                <a:latin typeface="Times New Roman" panose="02020603050405020304" pitchFamily="18" charset="0"/>
              </a:rPr>
              <a:t>5</a:t>
            </a:r>
          </a:p>
        </p:txBody>
      </p:sp>
      <p:sp>
        <p:nvSpPr>
          <p:cNvPr id="50188" name="Oval 12">
            <a:extLst>
              <a:ext uri="{FF2B5EF4-FFF2-40B4-BE49-F238E27FC236}">
                <a16:creationId xmlns:a16="http://schemas.microsoft.com/office/drawing/2014/main" id="{E4AE6D2C-05DF-46FF-A933-5FD35A675E1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28800" y="5943601"/>
            <a:ext cx="768350" cy="728663"/>
          </a:xfrm>
          <a:prstGeom prst="ellipse">
            <a:avLst/>
          </a:prstGeom>
          <a:solidFill>
            <a:srgbClr val="FF9900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sz="4400" b="1">
                <a:latin typeface="Times New Roman" panose="02020603050405020304" pitchFamily="18" charset="0"/>
              </a:rPr>
              <a:t>4</a:t>
            </a:r>
          </a:p>
        </p:txBody>
      </p:sp>
      <p:sp>
        <p:nvSpPr>
          <p:cNvPr id="50189" name="Oval 13">
            <a:extLst>
              <a:ext uri="{FF2B5EF4-FFF2-40B4-BE49-F238E27FC236}">
                <a16:creationId xmlns:a16="http://schemas.microsoft.com/office/drawing/2014/main" id="{2AA2FDF6-032B-479A-8016-D97A0EF9783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28800" y="5943601"/>
            <a:ext cx="768350" cy="728663"/>
          </a:xfrm>
          <a:prstGeom prst="ellipse">
            <a:avLst/>
          </a:prstGeom>
          <a:solidFill>
            <a:srgbClr val="FF9900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sz="4400" b="1">
                <a:latin typeface="Times New Roman" panose="02020603050405020304" pitchFamily="18" charset="0"/>
              </a:rPr>
              <a:t>3</a:t>
            </a:r>
          </a:p>
        </p:txBody>
      </p:sp>
      <p:sp>
        <p:nvSpPr>
          <p:cNvPr id="50190" name="Oval 14">
            <a:extLst>
              <a:ext uri="{FF2B5EF4-FFF2-40B4-BE49-F238E27FC236}">
                <a16:creationId xmlns:a16="http://schemas.microsoft.com/office/drawing/2014/main" id="{990730DB-BFE0-45D9-8FE7-66EB28971BF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28800" y="5943601"/>
            <a:ext cx="768350" cy="728663"/>
          </a:xfrm>
          <a:prstGeom prst="ellipse">
            <a:avLst/>
          </a:prstGeom>
          <a:solidFill>
            <a:srgbClr val="FF9900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sz="4400" b="1">
                <a:latin typeface="Times New Roman" panose="02020603050405020304" pitchFamily="18" charset="0"/>
              </a:rPr>
              <a:t>2</a:t>
            </a:r>
          </a:p>
        </p:txBody>
      </p:sp>
      <p:sp>
        <p:nvSpPr>
          <p:cNvPr id="50191" name="Oval 15">
            <a:extLst>
              <a:ext uri="{FF2B5EF4-FFF2-40B4-BE49-F238E27FC236}">
                <a16:creationId xmlns:a16="http://schemas.microsoft.com/office/drawing/2014/main" id="{C1F0ACEE-D33D-4F03-AAF4-393DA532052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28800" y="5943601"/>
            <a:ext cx="768350" cy="728663"/>
          </a:xfrm>
          <a:prstGeom prst="ellipse">
            <a:avLst/>
          </a:prstGeom>
          <a:solidFill>
            <a:srgbClr val="FF9900"/>
          </a:solidFill>
          <a:ln w="57150" cmpd="thickThin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sz="4400" b="1">
                <a:latin typeface="Times New Roman" panose="02020603050405020304" pitchFamily="18" charset="0"/>
              </a:rPr>
              <a:t>1</a:t>
            </a:r>
          </a:p>
        </p:txBody>
      </p:sp>
      <p:sp>
        <p:nvSpPr>
          <p:cNvPr id="50192" name="AutoShape 16">
            <a:extLst>
              <a:ext uri="{FF2B5EF4-FFF2-40B4-BE49-F238E27FC236}">
                <a16:creationId xmlns:a16="http://schemas.microsoft.com/office/drawing/2014/main" id="{D4F3B1F2-88F9-4D97-9B74-0933DFB3AD5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95800" y="5943600"/>
            <a:ext cx="2743200" cy="838200"/>
          </a:xfrm>
          <a:prstGeom prst="irregularSeal2">
            <a:avLst/>
          </a:prstGeom>
          <a:solidFill>
            <a:srgbClr val="FFCC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4800" b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Hết giờ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01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01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50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501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01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501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501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501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" dur="1000"/>
                                        <p:tgtEl>
                                          <p:spTgt spid="50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01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01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4" dur="1000"/>
                                        <p:tgtEl>
                                          <p:spTgt spid="50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501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501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9" dur="1000"/>
                                        <p:tgtEl>
                                          <p:spTgt spid="501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501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9" dur="2000"/>
                                        <p:tgtEl>
                                          <p:spTgt spid="5019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0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4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45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6" dur="2000"/>
                                        <p:tgtEl>
                                          <p:spTgt spid="5019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0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4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52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3" dur="2000"/>
                                        <p:tgtEl>
                                          <p:spTgt spid="5018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0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5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59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0" dur="2000"/>
                                        <p:tgtEl>
                                          <p:spTgt spid="5018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0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6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66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7" dur="2000"/>
                                        <p:tgtEl>
                                          <p:spTgt spid="501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0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 nodeType="afterGroup">
                            <p:stCondLst>
                              <p:cond delay="10000"/>
                            </p:stCondLst>
                            <p:childTnLst>
                              <p:par>
                                <p:cTn id="70" presetID="53" presetClass="entr" presetSubtype="0" repeatCount="5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501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501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5019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7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 nodeType="afterGroup">
                            <p:stCondLst>
                              <p:cond delay="12500"/>
                            </p:stCondLst>
                            <p:childTnLst>
                              <p:par>
                                <p:cTn id="76" presetID="5" presetClass="exit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77" dur="1000"/>
                                        <p:tgtEl>
                                          <p:spTgt spid="5019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0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 nodeType="clickPar">
                      <p:stCondLst>
                        <p:cond delay="indefinite"/>
                      </p:stCondLst>
                      <p:childTnLst>
                        <p:par>
                          <p:cTn id="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501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501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178" grpId="0"/>
      <p:bldP spid="50179" grpId="0"/>
      <p:bldP spid="50180" grpId="0"/>
      <p:bldP spid="50182" grpId="0" animBg="1"/>
      <p:bldP spid="50183" grpId="0"/>
      <p:bldP spid="50186" grpId="0" animBg="1"/>
      <p:bldP spid="50187" grpId="0" animBg="1"/>
      <p:bldP spid="50187" grpId="1" animBg="1"/>
      <p:bldP spid="50188" grpId="0" animBg="1"/>
      <p:bldP spid="50188" grpId="1" animBg="1"/>
      <p:bldP spid="50189" grpId="0" animBg="1"/>
      <p:bldP spid="50189" grpId="1" animBg="1"/>
      <p:bldP spid="50190" grpId="0" animBg="1"/>
      <p:bldP spid="50190" grpId="1" animBg="1"/>
      <p:bldP spid="50191" grpId="0" animBg="1"/>
      <p:bldP spid="50191" grpId="1" animBg="1"/>
    </p:bldLst>
  </p:timing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476</TotalTime>
  <Words>240</Words>
  <Application>Microsoft Office PowerPoint</Application>
  <PresentationFormat>Widescreen</PresentationFormat>
  <Paragraphs>83</Paragraphs>
  <Slides>10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8" baseType="lpstr">
      <vt:lpstr>Arial</vt:lpstr>
      <vt:lpstr>Calibri</vt:lpstr>
      <vt:lpstr>Gill Sans MT</vt:lpstr>
      <vt:lpstr>Impact</vt:lpstr>
      <vt:lpstr>Tahoma</vt:lpstr>
      <vt:lpstr>Times New Roman</vt:lpstr>
      <vt:lpstr>Wingdings 2</vt:lpstr>
      <vt:lpstr>Gallery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HUYEN</dc:creator>
  <cp:lastModifiedBy>HUYEN</cp:lastModifiedBy>
  <cp:revision>3</cp:revision>
  <dcterms:created xsi:type="dcterms:W3CDTF">2021-02-22T14:22:12Z</dcterms:created>
  <dcterms:modified xsi:type="dcterms:W3CDTF">2021-02-23T10:36:30Z</dcterms:modified>
</cp:coreProperties>
</file>