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7" r:id="rId2"/>
    <p:sldId id="258" r:id="rId3"/>
    <p:sldId id="260" r:id="rId4"/>
    <p:sldId id="261" r:id="rId5"/>
    <p:sldId id="288" r:id="rId6"/>
    <p:sldId id="290" r:id="rId7"/>
    <p:sldId id="291" r:id="rId8"/>
    <p:sldId id="298" r:id="rId9"/>
    <p:sldId id="287" r:id="rId10"/>
    <p:sldId id="289" r:id="rId11"/>
    <p:sldId id="299" r:id="rId12"/>
    <p:sldId id="300" r:id="rId13"/>
    <p:sldId id="303"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E93"/>
    <a:srgbClr val="FD4952"/>
    <a:srgbClr val="FFBA1D"/>
    <a:srgbClr val="65A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标题 12"/>
          <p:cNvSpPr>
            <a:spLocks noGrp="1"/>
          </p:cNvSpPr>
          <p:nvPr/>
        </p:nvSpPr>
        <p:spPr>
          <a:xfrm>
            <a:off x="4468753" y="1913230"/>
            <a:ext cx="6018202" cy="1325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endParaRPr lang="zh-CN" altLang="en-US" sz="8800" b="1" dirty="0">
              <a:solidFill>
                <a:schemeClr val="tx1">
                  <a:lumMod val="75000"/>
                  <a:lumOff val="25000"/>
                </a:schemeClr>
              </a:solidFill>
              <a:latin typeface="字魂95号-手刻宋" panose="00000500000000000000" charset="-122"/>
              <a:ea typeface="字魂95号-手刻宋" panose="00000500000000000000" charset="-122"/>
              <a:cs typeface="字魂95号-手刻宋" panose="00000500000000000000" charset="-122"/>
            </a:endParaRPr>
          </a:p>
        </p:txBody>
      </p:sp>
      <p:pic>
        <p:nvPicPr>
          <p:cNvPr id="8" name="图片 7" descr="未标题-2"/>
          <p:cNvPicPr>
            <a:picLocks noChangeAspect="1"/>
          </p:cNvPicPr>
          <p:nvPr/>
        </p:nvPicPr>
        <p:blipFill>
          <a:blip r:embed="rId6"/>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7"/>
          <a:stretch>
            <a:fillRect/>
          </a:stretch>
        </p:blipFill>
        <p:spPr>
          <a:xfrm>
            <a:off x="0" y="2455780"/>
            <a:ext cx="12192635" cy="4502150"/>
          </a:xfrm>
          <a:prstGeom prst="rect">
            <a:avLst/>
          </a:prstGeom>
        </p:spPr>
      </p:pic>
      <p:pic>
        <p:nvPicPr>
          <p:cNvPr id="7" name="图片 6" descr="54ref"/>
          <p:cNvPicPr>
            <a:picLocks noChangeAspect="1"/>
          </p:cNvPicPr>
          <p:nvPr/>
        </p:nvPicPr>
        <p:blipFill>
          <a:blip r:embed="rId8"/>
          <a:stretch>
            <a:fillRect/>
          </a:stretch>
        </p:blipFill>
        <p:spPr>
          <a:xfrm>
            <a:off x="9201150" y="4347210"/>
            <a:ext cx="2766695" cy="2074545"/>
          </a:xfrm>
          <a:prstGeom prst="rect">
            <a:avLst/>
          </a:prstGeom>
        </p:spPr>
      </p:pic>
      <p:sp>
        <p:nvSpPr>
          <p:cNvPr id="13" name="标题 12"/>
          <p:cNvSpPr>
            <a:spLocks noGrp="1"/>
          </p:cNvSpPr>
          <p:nvPr>
            <p:ph type="title"/>
          </p:nvPr>
        </p:nvSpPr>
        <p:spPr>
          <a:xfrm>
            <a:off x="4484899" y="1925530"/>
            <a:ext cx="6018202" cy="1325880"/>
          </a:xfrm>
        </p:spPr>
        <p:txBody>
          <a:bodyPr>
            <a:noAutofit/>
          </a:bodyPr>
          <a:lstStyle/>
          <a:p>
            <a:pPr algn="dist"/>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Làm</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quen</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với</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thống</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kê</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số</a:t>
            </a:r>
            <a:r>
              <a:rPr lang="en-US" altLang="zh-CN" sz="6000" b="1" dirty="0">
                <a:solidFill>
                  <a:srgbClr val="FD4952"/>
                </a:solidFill>
                <a:latin typeface="Cambria" panose="02040503050406030204" pitchFamily="18" charset="0"/>
                <a:ea typeface="Cambria" panose="02040503050406030204" pitchFamily="18" charset="0"/>
                <a:cs typeface="字魂95号-手刻宋" panose="00000500000000000000" charset="-122"/>
              </a:rPr>
              <a:t> </a:t>
            </a:r>
            <a:r>
              <a:rPr lang="en-US" altLang="zh-CN" sz="6000" b="1" dirty="0" err="1">
                <a:solidFill>
                  <a:srgbClr val="FD4952"/>
                </a:solidFill>
                <a:latin typeface="Cambria" panose="02040503050406030204" pitchFamily="18" charset="0"/>
                <a:ea typeface="Cambria" panose="02040503050406030204" pitchFamily="18" charset="0"/>
                <a:cs typeface="字魂95号-手刻宋" panose="00000500000000000000" charset="-122"/>
              </a:rPr>
              <a:t>liệu</a:t>
            </a:r>
            <a:endParaRPr lang="zh-CN" altLang="en-US" sz="6000" b="1" dirty="0">
              <a:solidFill>
                <a:srgbClr val="FD4952"/>
              </a:solidFill>
              <a:latin typeface="Cambria" panose="02040503050406030204" pitchFamily="18" charset="0"/>
              <a:ea typeface="字魂95号-手刻宋" panose="00000500000000000000" charset="-122"/>
              <a:cs typeface="字魂95号-手刻宋" panose="00000500000000000000" charset="-122"/>
            </a:endParaRPr>
          </a:p>
        </p:txBody>
      </p:sp>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4526" y="-98380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3000"/>
                            </p:stCondLst>
                            <p:childTnLst>
                              <p:par>
                                <p:cTn id="35" presetID="16" presetClass="entr" presetSubtype="37" fill="hold" grpId="0" nodeType="afterEffect" nodePh="1">
                                  <p:stCondLst>
                                    <p:cond delay="0"/>
                                  </p:stCondLst>
                                  <p:endCondLst>
                                    <p:cond evt="begin" delay="0">
                                      <p:tn val="35"/>
                                    </p:cond>
                                  </p:endCondLst>
                                  <p:childTnLst>
                                    <p:set>
                                      <p:cBhvr>
                                        <p:cTn id="36" dur="1" fill="hold">
                                          <p:stCondLst>
                                            <p:cond delay="0"/>
                                          </p:stCondLst>
                                        </p:cTn>
                                        <p:tgtEl>
                                          <p:spTgt spid="14"/>
                                        </p:tgtEl>
                                        <p:attrNameLst>
                                          <p:attrName>style.visibility</p:attrName>
                                        </p:attrNameLst>
                                      </p:cBhvr>
                                      <p:to>
                                        <p:strVal val="visible"/>
                                      </p:to>
                                    </p:set>
                                    <p:animEffect transition="in" filter="barn(outVertical)">
                                      <p:cBhvr>
                                        <p:cTn id="37" dur="500"/>
                                        <p:tgtEl>
                                          <p:spTgt spid="14"/>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outVertical)">
                                      <p:cBhvr>
                                        <p:cTn id="40" dur="500"/>
                                        <p:tgtEl>
                                          <p:spTgt spid="13"/>
                                        </p:tgtEl>
                                      </p:cBhvr>
                                    </p:animEffect>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5"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18894" y="198148"/>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61af0faad64fb"/>
          <p:cNvPicPr>
            <a:picLocks noChangeAspect="1"/>
          </p:cNvPicPr>
          <p:nvPr/>
        </p:nvPicPr>
        <p:blipFill>
          <a:blip r:embed="rId5"/>
          <a:stretch>
            <a:fillRect/>
          </a:stretch>
        </p:blipFill>
        <p:spPr>
          <a:xfrm>
            <a:off x="7090276" y="4369178"/>
            <a:ext cx="3666352" cy="2290674"/>
          </a:xfrm>
          <a:prstGeom prst="rect">
            <a:avLst/>
          </a:prstGeom>
        </p:spPr>
      </p:pic>
      <p:sp>
        <p:nvSpPr>
          <p:cNvPr id="17" name="Content Placeholder 2">
            <a:extLst>
              <a:ext uri="{FF2B5EF4-FFF2-40B4-BE49-F238E27FC236}">
                <a16:creationId xmlns:a16="http://schemas.microsoft.com/office/drawing/2014/main" id="{BCC3A384-0CF4-47FC-BB87-E5193974451D}"/>
              </a:ext>
            </a:extLst>
          </p:cNvPr>
          <p:cNvSpPr>
            <a:spLocks noGrp="1" noChangeArrowheads="1"/>
          </p:cNvSpPr>
          <p:nvPr>
            <p:ph idx="1"/>
          </p:nvPr>
        </p:nvSpPr>
        <p:spPr>
          <a:xfrm>
            <a:off x="938022" y="198148"/>
            <a:ext cx="11991975" cy="5745163"/>
          </a:xfrm>
        </p:spPr>
        <p:txBody>
          <a:bodyPr>
            <a:noAutofit/>
          </a:bodyPr>
          <a:lstStyle/>
          <a:p>
            <a:pPr marL="0" indent="0">
              <a:lnSpc>
                <a:spcPct val="120000"/>
              </a:lnSpc>
              <a:buFontTx/>
              <a:buNone/>
            </a:pPr>
            <a:r>
              <a:rPr lang="en-US" altLang="vi-VN" sz="3200" b="1" dirty="0">
                <a:latin typeface="Cambria" panose="02040503050406030204" pitchFamily="18" charset="0"/>
                <a:ea typeface="Cambria" panose="02040503050406030204" pitchFamily="18" charset="0"/>
                <a:cs typeface="Times New Roman" panose="02020603050405020304" pitchFamily="18" charset="0"/>
              </a:rPr>
              <a:t>  </a:t>
            </a:r>
            <a:r>
              <a:rPr lang="en-US" altLang="vi-VN" sz="3200" b="1" dirty="0" err="1">
                <a:latin typeface="Cambria" panose="02040503050406030204" pitchFamily="18" charset="0"/>
                <a:ea typeface="Cambria" panose="02040503050406030204" pitchFamily="18" charset="0"/>
                <a:cs typeface="Times New Roman" panose="02020603050405020304" pitchFamily="18" charset="0"/>
              </a:rPr>
              <a:t>Bài</a:t>
            </a:r>
            <a:r>
              <a:rPr lang="en-US" altLang="vi-VN" sz="3200" b="1" dirty="0">
                <a:latin typeface="Cambria" panose="02040503050406030204" pitchFamily="18" charset="0"/>
                <a:ea typeface="Cambria" panose="02040503050406030204" pitchFamily="18" charset="0"/>
                <a:cs typeface="Times New Roman" panose="02020603050405020304" pitchFamily="18" charset="0"/>
              </a:rPr>
              <a:t> 1: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Bốn</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bạn</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có</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chiều</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thứ</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tự</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là</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p>
          <a:p>
            <a:pPr marL="0" indent="0">
              <a:lnSpc>
                <a:spcPct val="120000"/>
              </a:lnSpc>
              <a:buFontTx/>
              <a:buNone/>
            </a:pP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129cm, 132cm, 125cm, 135cm.</a:t>
            </a:r>
          </a:p>
          <a:p>
            <a:pPr marL="0" indent="0">
              <a:lnSpc>
                <a:spcPct val="120000"/>
              </a:lnSpc>
              <a:buFontTx/>
              <a:buNone/>
            </a:pP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Dựa</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vào</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dãy</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số</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liệu</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trên</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hãy</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trả</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lời</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các</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câu</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hỏi</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sau</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buFontTx/>
              <a:buNone/>
            </a:pPr>
            <a:r>
              <a:rPr lang="en-US" altLang="vi-VN" sz="2400" b="1" dirty="0">
                <a:latin typeface="Cambria" panose="02040503050406030204" pitchFamily="18" charset="0"/>
                <a:ea typeface="Cambria" panose="02040503050406030204" pitchFamily="18" charset="0"/>
                <a:cs typeface="Times New Roman" panose="02020603050405020304" pitchFamily="18" charset="0"/>
              </a:rPr>
              <a:t>a)</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bao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buFontTx/>
              <a:buNone/>
            </a:pP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Dũng</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bao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buFontTx/>
              <a:buNone/>
            </a:pP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bao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buFontTx/>
              <a:buNone/>
            </a:pP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bao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spcAft>
                <a:spcPts val="600"/>
              </a:spcAft>
              <a:buNone/>
            </a:pPr>
            <a:r>
              <a:rPr lang="en-US" altLang="vi-VN" sz="2400" b="1" dirty="0">
                <a:latin typeface="Cambria" panose="02040503050406030204" pitchFamily="18" charset="0"/>
                <a:ea typeface="Cambria" panose="02040503050406030204" pitchFamily="18" charset="0"/>
                <a:cs typeface="Times New Roman" panose="02020603050405020304" pitchFamily="18" charset="0"/>
              </a:rPr>
              <a:t>b)-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hơn</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bao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spcAft>
                <a:spcPts val="600"/>
              </a:spcAft>
              <a:buNone/>
            </a:pPr>
            <a:r>
              <a:rPr lang="en-US" altLang="vi-VN" sz="2400" dirty="0">
                <a:latin typeface="Cambria" panose="02040503050406030204" pitchFamily="18" charset="0"/>
                <a:ea typeface="Cambria" panose="02040503050406030204" pitchFamily="18" charset="0"/>
                <a:cs typeface="Times New Roman" panose="02020603050405020304" pitchFamily="18" charset="0"/>
              </a:rPr>
              <a:t>   -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thấp</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hơn</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bao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nhiêu</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xăng-ti-mét</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lnSpc>
                <a:spcPct val="120000"/>
              </a:lnSpc>
              <a:spcAft>
                <a:spcPts val="600"/>
              </a:spcAft>
              <a:buNone/>
            </a:pPr>
            <a:r>
              <a:rPr lang="en-US" altLang="vi-VN" sz="2400" dirty="0">
                <a:latin typeface="Cambria" panose="02040503050406030204" pitchFamily="18" charset="0"/>
                <a:ea typeface="Cambria" panose="02040503050406030204" pitchFamily="18" charset="0"/>
                <a:cs typeface="Times New Roman" panose="02020603050405020304" pitchFamily="18" charset="0"/>
              </a:rPr>
              <a:t>    -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và</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ai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cao</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hơn</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sz="2400" dirty="0">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ai</a:t>
            </a:r>
            <a:r>
              <a:rPr lang="en-US" altLang="vi-VN" sz="2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thấp</a:t>
            </a:r>
            <a:r>
              <a:rPr lang="en-US" altLang="vi-VN"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hơn</a:t>
            </a:r>
            <a:r>
              <a:rPr lang="en-US" altLang="vi-VN" sz="2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endParaRPr lang="en-US" altLang="vi-VN" sz="2400" b="1" dirty="0">
              <a:latin typeface="Cambria" panose="02040503050406030204" pitchFamily="18" charset="0"/>
              <a:ea typeface="Cambria" panose="02040503050406030204" pitchFamily="18" charset="0"/>
              <a:cs typeface="Times New Roman" panose="02020603050405020304" pitchFamily="18" charset="0"/>
            </a:endParaRPr>
          </a:p>
          <a:p>
            <a:pPr marL="0" indent="0">
              <a:lnSpc>
                <a:spcPct val="120000"/>
              </a:lnSpc>
              <a:buFontTx/>
              <a:buNone/>
            </a:pPr>
            <a:r>
              <a:rPr lang="en-US" altLang="vi-VN" sz="4000" b="1" dirty="0">
                <a:latin typeface="Cambria" panose="02040503050406030204" pitchFamily="18" charset="0"/>
                <a:ea typeface="Cambria" panose="02040503050406030204" pitchFamily="18" charset="0"/>
                <a:cs typeface="Times New Roman" panose="02020603050405020304" pitchFamily="18" charset="0"/>
              </a:rPr>
              <a:t>  </a:t>
            </a:r>
            <a:endParaRPr lang="en-US" altLang="vi-VN" sz="2400" b="1"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 calcmode="lin" valueType="num">
                                      <p:cBhvr additive="base">
                                        <p:cTn id="3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 calcmode="lin" valueType="num">
                                      <p:cBhvr additive="base">
                                        <p:cTn id="38"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anim calcmode="lin" valueType="num">
                                      <p:cBhvr additive="base">
                                        <p:cTn id="4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 calcmode="lin" valueType="num">
                                      <p:cBhvr additive="base">
                                        <p:cTn id="50"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xEl>
                                              <p:pRg st="4" end="4"/>
                                            </p:txEl>
                                          </p:spTgt>
                                        </p:tgtEl>
                                        <p:attrNameLst>
                                          <p:attrName>style.visibility</p:attrName>
                                        </p:attrNameLst>
                                      </p:cBhvr>
                                      <p:to>
                                        <p:strVal val="visible"/>
                                      </p:to>
                                    </p:set>
                                    <p:anim calcmode="lin" valueType="num">
                                      <p:cBhvr additive="base">
                                        <p:cTn id="5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xEl>
                                              <p:pRg st="5" end="5"/>
                                            </p:txEl>
                                          </p:spTgt>
                                        </p:tgtEl>
                                        <p:attrNameLst>
                                          <p:attrName>style.visibility</p:attrName>
                                        </p:attrNameLst>
                                      </p:cBhvr>
                                      <p:to>
                                        <p:strVal val="visible"/>
                                      </p:to>
                                    </p:set>
                                    <p:anim calcmode="lin" valueType="num">
                                      <p:cBhvr additive="base">
                                        <p:cTn id="62"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7">
                                            <p:txEl>
                                              <p:pRg st="6" end="6"/>
                                            </p:txEl>
                                          </p:spTgt>
                                        </p:tgtEl>
                                        <p:attrNameLst>
                                          <p:attrName>style.visibility</p:attrName>
                                        </p:attrNameLst>
                                      </p:cBhvr>
                                      <p:to>
                                        <p:strVal val="visible"/>
                                      </p:to>
                                    </p:set>
                                    <p:anim calcmode="lin" valueType="num">
                                      <p:cBhvr additive="base">
                                        <p:cTn id="68"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7">
                                            <p:txEl>
                                              <p:pRg st="7" end="7"/>
                                            </p:txEl>
                                          </p:spTgt>
                                        </p:tgtEl>
                                        <p:attrNameLst>
                                          <p:attrName>style.visibility</p:attrName>
                                        </p:attrNameLst>
                                      </p:cBhvr>
                                      <p:to>
                                        <p:strVal val="visible"/>
                                      </p:to>
                                    </p:set>
                                    <p:anim calcmode="lin" valueType="num">
                                      <p:cBhvr additive="base">
                                        <p:cTn id="74"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7">
                                            <p:txEl>
                                              <p:pRg st="8" end="8"/>
                                            </p:txEl>
                                          </p:spTgt>
                                        </p:tgtEl>
                                        <p:attrNameLst>
                                          <p:attrName>style.visibility</p:attrName>
                                        </p:attrNameLst>
                                      </p:cBhvr>
                                      <p:to>
                                        <p:strVal val="visible"/>
                                      </p:to>
                                    </p:set>
                                    <p:anim calcmode="lin" valueType="num">
                                      <p:cBhvr additive="base">
                                        <p:cTn id="80"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7">
                                            <p:txEl>
                                              <p:pRg st="9" end="9"/>
                                            </p:txEl>
                                          </p:spTgt>
                                        </p:tgtEl>
                                        <p:attrNameLst>
                                          <p:attrName>style.visibility</p:attrName>
                                        </p:attrNameLst>
                                      </p:cBhvr>
                                      <p:to>
                                        <p:strVal val="visible"/>
                                      </p:to>
                                    </p:set>
                                    <p:anim calcmode="lin" valueType="num">
                                      <p:cBhvr additive="base">
                                        <p:cTn id="86" dur="500" fill="hold"/>
                                        <p:tgtEl>
                                          <p:spTgt spid="17">
                                            <p:txEl>
                                              <p:pRg st="9" end="9"/>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7">
                                            <p:txEl>
                                              <p:pRg st="10" end="10"/>
                                            </p:txEl>
                                          </p:spTgt>
                                        </p:tgtEl>
                                        <p:attrNameLst>
                                          <p:attrName>style.visibility</p:attrName>
                                        </p:attrNameLst>
                                      </p:cBhvr>
                                      <p:to>
                                        <p:strVal val="visible"/>
                                      </p:to>
                                    </p:set>
                                    <p:anim calcmode="lin" valueType="num">
                                      <p:cBhvr additive="base">
                                        <p:cTn id="92" dur="500" fill="hold"/>
                                        <p:tgtEl>
                                          <p:spTgt spid="17">
                                            <p:txEl>
                                              <p:pRg st="10" end="1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821135" y="8096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3" name="Content Placeholder 2">
            <a:extLst>
              <a:ext uri="{FF2B5EF4-FFF2-40B4-BE49-F238E27FC236}">
                <a16:creationId xmlns:a16="http://schemas.microsoft.com/office/drawing/2014/main" id="{A0BBB6B7-5562-4FFC-BEC7-6339AED9C046}"/>
              </a:ext>
            </a:extLst>
          </p:cNvPr>
          <p:cNvSpPr>
            <a:spLocks noGrp="1" noChangeArrowheads="1"/>
          </p:cNvSpPr>
          <p:nvPr>
            <p:ph idx="1"/>
          </p:nvPr>
        </p:nvSpPr>
        <p:spPr>
          <a:xfrm>
            <a:off x="1109012" y="825092"/>
            <a:ext cx="10284954" cy="5745162"/>
          </a:xfrm>
        </p:spPr>
        <p:txBody>
          <a:bodyPr/>
          <a:lstStyle/>
          <a:p>
            <a:pPr marL="0" indent="0">
              <a:buFontTx/>
              <a:buNone/>
            </a:pP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Bốn</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bạn</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có</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chiều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theo</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thứ</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tự</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là</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129cm, 132cm, 125cm, 135cm.</a:t>
            </a:r>
          </a:p>
          <a:p>
            <a:pPr marL="0" indent="0">
              <a:buFontTx/>
              <a:buNone/>
            </a:pP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Dựa</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dãy</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số</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liệu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trên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hãy</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trả</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lời</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các</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câu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hỏi</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sau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b="1" dirty="0">
                <a:latin typeface="Cambria" panose="02040503050406030204" pitchFamily="18" charset="0"/>
                <a:ea typeface="Cambria" panose="02040503050406030204" pitchFamily="18" charset="0"/>
                <a:cs typeface="Times New Roman" panose="02020603050405020304" pitchFamily="18" charset="0"/>
              </a:rPr>
              <a:t>a)</a:t>
            </a: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b="1" dirty="0">
                <a:latin typeface="Cambria" panose="02040503050406030204" pitchFamily="18" charset="0"/>
                <a:ea typeface="Cambria" panose="02040503050406030204" pitchFamily="18" charset="0"/>
                <a:cs typeface="Times New Roman" panose="02020603050405020304" pitchFamily="18" charset="0"/>
              </a:rPr>
              <a:t> bao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Dũng</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b="1" dirty="0">
                <a:latin typeface="Cambria" panose="02040503050406030204" pitchFamily="18" charset="0"/>
                <a:ea typeface="Cambria" panose="02040503050406030204" pitchFamily="18" charset="0"/>
                <a:cs typeface="Times New Roman" panose="02020603050405020304" pitchFamily="18" charset="0"/>
              </a:rPr>
              <a:t> bao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a:t>
            </a: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b="1" dirty="0">
                <a:latin typeface="Cambria" panose="02040503050406030204" pitchFamily="18" charset="0"/>
                <a:ea typeface="Cambria" panose="02040503050406030204" pitchFamily="18" charset="0"/>
                <a:cs typeface="Times New Roman" panose="02020603050405020304" pitchFamily="18" charset="0"/>
              </a:rPr>
              <a:t> bao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cao</a:t>
            </a:r>
            <a:r>
              <a:rPr lang="en-US" altLang="vi-VN" b="1" dirty="0">
                <a:latin typeface="Cambria" panose="02040503050406030204" pitchFamily="18" charset="0"/>
                <a:ea typeface="Cambria" panose="02040503050406030204" pitchFamily="18" charset="0"/>
                <a:cs typeface="Times New Roman" panose="02020603050405020304" pitchFamily="18" charset="0"/>
              </a:rPr>
              <a:t> bao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Hộp Văn bản 4">
            <a:extLst>
              <a:ext uri="{FF2B5EF4-FFF2-40B4-BE49-F238E27FC236}">
                <a16:creationId xmlns:a16="http://schemas.microsoft.com/office/drawing/2014/main" id="{60F2A1F4-D6AD-4E2D-AF41-4A8F7303DA60}"/>
              </a:ext>
            </a:extLst>
          </p:cNvPr>
          <p:cNvSpPr txBox="1"/>
          <p:nvPr/>
        </p:nvSpPr>
        <p:spPr>
          <a:xfrm>
            <a:off x="7165074" y="2222420"/>
            <a:ext cx="1958827"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125cm</a:t>
            </a:r>
          </a:p>
        </p:txBody>
      </p:sp>
      <p:sp>
        <p:nvSpPr>
          <p:cNvPr id="19" name="Hộp Văn bản 18">
            <a:extLst>
              <a:ext uri="{FF2B5EF4-FFF2-40B4-BE49-F238E27FC236}">
                <a16:creationId xmlns:a16="http://schemas.microsoft.com/office/drawing/2014/main" id="{44DC6F2E-0371-468A-8F38-235AB1CE70FB}"/>
              </a:ext>
            </a:extLst>
          </p:cNvPr>
          <p:cNvSpPr txBox="1"/>
          <p:nvPr/>
        </p:nvSpPr>
        <p:spPr>
          <a:xfrm>
            <a:off x="7139444" y="2763027"/>
            <a:ext cx="1958827"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129cm</a:t>
            </a:r>
          </a:p>
        </p:txBody>
      </p:sp>
      <p:sp>
        <p:nvSpPr>
          <p:cNvPr id="20" name="Hộp Văn bản 19">
            <a:extLst>
              <a:ext uri="{FF2B5EF4-FFF2-40B4-BE49-F238E27FC236}">
                <a16:creationId xmlns:a16="http://schemas.microsoft.com/office/drawing/2014/main" id="{69F2A571-8C7F-49AE-A484-C507D6D3C0EF}"/>
              </a:ext>
            </a:extLst>
          </p:cNvPr>
          <p:cNvSpPr txBox="1"/>
          <p:nvPr/>
        </p:nvSpPr>
        <p:spPr>
          <a:xfrm>
            <a:off x="7139443" y="3265554"/>
            <a:ext cx="1958827"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132cm</a:t>
            </a:r>
          </a:p>
        </p:txBody>
      </p:sp>
      <p:sp>
        <p:nvSpPr>
          <p:cNvPr id="21" name="Hộp Văn bản 20">
            <a:extLst>
              <a:ext uri="{FF2B5EF4-FFF2-40B4-BE49-F238E27FC236}">
                <a16:creationId xmlns:a16="http://schemas.microsoft.com/office/drawing/2014/main" id="{1F983C4F-8D92-446F-8314-A8AD8250DB1A}"/>
              </a:ext>
            </a:extLst>
          </p:cNvPr>
          <p:cNvSpPr txBox="1"/>
          <p:nvPr/>
        </p:nvSpPr>
        <p:spPr>
          <a:xfrm>
            <a:off x="7139442" y="3741743"/>
            <a:ext cx="1958827"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135cm</a:t>
            </a:r>
          </a:p>
        </p:txBody>
      </p:sp>
      <p:sp>
        <p:nvSpPr>
          <p:cNvPr id="25" name="Rectangle 1">
            <a:extLst>
              <a:ext uri="{FF2B5EF4-FFF2-40B4-BE49-F238E27FC236}">
                <a16:creationId xmlns:a16="http://schemas.microsoft.com/office/drawing/2014/main" id="{95AF41F4-75F1-4819-8D47-D03675020F6B}"/>
              </a:ext>
            </a:extLst>
          </p:cNvPr>
          <p:cNvSpPr/>
          <p:nvPr/>
        </p:nvSpPr>
        <p:spPr>
          <a:xfrm>
            <a:off x="64244" y="3560479"/>
            <a:ext cx="121920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Dũng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Quân</a:t>
            </a:r>
            <a:endParaRPr lang="en-SG" sz="4000" dirty="0">
              <a:solidFill>
                <a:srgbClr val="FF0000"/>
              </a:solidFill>
              <a:latin typeface="Cambria" panose="02040503050406030204" pitchFamily="18" charset="0"/>
              <a:ea typeface="Cambria" panose="02040503050406030204" pitchFamily="18" charset="0"/>
            </a:endParaRPr>
          </a:p>
        </p:txBody>
      </p:sp>
      <p:cxnSp>
        <p:nvCxnSpPr>
          <p:cNvPr id="26" name="Straight Arrow Connector 9">
            <a:extLst>
              <a:ext uri="{FF2B5EF4-FFF2-40B4-BE49-F238E27FC236}">
                <a16:creationId xmlns:a16="http://schemas.microsoft.com/office/drawing/2014/main" id="{5493105D-D1B0-4DEA-9E59-C24C319B22DB}"/>
              </a:ext>
            </a:extLst>
          </p:cNvPr>
          <p:cNvCxnSpPr>
            <a:cxnSpLocks/>
          </p:cNvCxnSpPr>
          <p:nvPr/>
        </p:nvCxnSpPr>
        <p:spPr>
          <a:xfrm>
            <a:off x="2461783" y="4942128"/>
            <a:ext cx="0" cy="990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10">
            <a:extLst>
              <a:ext uri="{FF2B5EF4-FFF2-40B4-BE49-F238E27FC236}">
                <a16:creationId xmlns:a16="http://schemas.microsoft.com/office/drawing/2014/main" id="{62D2E4F0-CE99-4EF0-B478-A133B5D1A0BA}"/>
              </a:ext>
            </a:extLst>
          </p:cNvPr>
          <p:cNvCxnSpPr>
            <a:cxnSpLocks/>
          </p:cNvCxnSpPr>
          <p:nvPr/>
        </p:nvCxnSpPr>
        <p:spPr>
          <a:xfrm>
            <a:off x="5203973" y="4932736"/>
            <a:ext cx="0" cy="914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11">
            <a:extLst>
              <a:ext uri="{FF2B5EF4-FFF2-40B4-BE49-F238E27FC236}">
                <a16:creationId xmlns:a16="http://schemas.microsoft.com/office/drawing/2014/main" id="{A686E3DB-01CF-41B9-82C5-1D439A2753C7}"/>
              </a:ext>
            </a:extLst>
          </p:cNvPr>
          <p:cNvCxnSpPr>
            <a:cxnSpLocks/>
          </p:cNvCxnSpPr>
          <p:nvPr/>
        </p:nvCxnSpPr>
        <p:spPr>
          <a:xfrm>
            <a:off x="7620089" y="4942128"/>
            <a:ext cx="0" cy="990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12">
            <a:extLst>
              <a:ext uri="{FF2B5EF4-FFF2-40B4-BE49-F238E27FC236}">
                <a16:creationId xmlns:a16="http://schemas.microsoft.com/office/drawing/2014/main" id="{0A17DACF-BCF7-49C4-837D-77936ACF0760}"/>
              </a:ext>
            </a:extLst>
          </p:cNvPr>
          <p:cNvCxnSpPr>
            <a:cxnSpLocks/>
          </p:cNvCxnSpPr>
          <p:nvPr/>
        </p:nvCxnSpPr>
        <p:spPr>
          <a:xfrm>
            <a:off x="9873256" y="4971104"/>
            <a:ext cx="0" cy="990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Hộp Văn bản 9">
            <a:extLst>
              <a:ext uri="{FF2B5EF4-FFF2-40B4-BE49-F238E27FC236}">
                <a16:creationId xmlns:a16="http://schemas.microsoft.com/office/drawing/2014/main" id="{236A8965-CA95-444E-A623-52D18A4E65A2}"/>
              </a:ext>
            </a:extLst>
          </p:cNvPr>
          <p:cNvSpPr txBox="1"/>
          <p:nvPr/>
        </p:nvSpPr>
        <p:spPr>
          <a:xfrm>
            <a:off x="1903904" y="5939950"/>
            <a:ext cx="1958813"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129cm</a:t>
            </a:r>
          </a:p>
        </p:txBody>
      </p:sp>
      <p:sp>
        <p:nvSpPr>
          <p:cNvPr id="30" name="Hộp Văn bản 29">
            <a:extLst>
              <a:ext uri="{FF2B5EF4-FFF2-40B4-BE49-F238E27FC236}">
                <a16:creationId xmlns:a16="http://schemas.microsoft.com/office/drawing/2014/main" id="{4ED10879-32CE-4656-9D7C-8E4F8FAD9EF1}"/>
              </a:ext>
            </a:extLst>
          </p:cNvPr>
          <p:cNvSpPr txBox="1"/>
          <p:nvPr/>
        </p:nvSpPr>
        <p:spPr>
          <a:xfrm>
            <a:off x="4641815" y="5930558"/>
            <a:ext cx="1958813"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132cm</a:t>
            </a:r>
          </a:p>
        </p:txBody>
      </p:sp>
      <p:sp>
        <p:nvSpPr>
          <p:cNvPr id="31" name="Hộp Văn bản 30">
            <a:extLst>
              <a:ext uri="{FF2B5EF4-FFF2-40B4-BE49-F238E27FC236}">
                <a16:creationId xmlns:a16="http://schemas.microsoft.com/office/drawing/2014/main" id="{80A6FC00-B6CB-4BA0-9489-49450B58A38E}"/>
              </a:ext>
            </a:extLst>
          </p:cNvPr>
          <p:cNvSpPr txBox="1"/>
          <p:nvPr/>
        </p:nvSpPr>
        <p:spPr>
          <a:xfrm>
            <a:off x="6920703" y="5912862"/>
            <a:ext cx="1958813"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125cm</a:t>
            </a:r>
          </a:p>
        </p:txBody>
      </p:sp>
      <p:sp>
        <p:nvSpPr>
          <p:cNvPr id="32" name="Hộp Văn bản 31">
            <a:extLst>
              <a:ext uri="{FF2B5EF4-FFF2-40B4-BE49-F238E27FC236}">
                <a16:creationId xmlns:a16="http://schemas.microsoft.com/office/drawing/2014/main" id="{D8869BA4-010B-4119-B36F-B537E91778EA}"/>
              </a:ext>
            </a:extLst>
          </p:cNvPr>
          <p:cNvSpPr txBox="1"/>
          <p:nvPr/>
        </p:nvSpPr>
        <p:spPr>
          <a:xfrm>
            <a:off x="9252496" y="5917529"/>
            <a:ext cx="1958813"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135cm</a:t>
            </a:r>
          </a:p>
        </p:txBody>
      </p:sp>
    </p:spTree>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fltVal val="0"/>
                                          </p:val>
                                        </p:tav>
                                        <p:tav tm="100000">
                                          <p:val>
                                            <p:strVal val="#ppt_w"/>
                                          </p:val>
                                        </p:tav>
                                      </p:tavLst>
                                    </p:anim>
                                    <p:anim calcmode="lin" valueType="num">
                                      <p:cBhvr>
                                        <p:cTn id="33" dur="1000" fill="hold"/>
                                        <p:tgtEl>
                                          <p:spTgt spid="26"/>
                                        </p:tgtEl>
                                        <p:attrNameLst>
                                          <p:attrName>ppt_h</p:attrName>
                                        </p:attrNameLst>
                                      </p:cBhvr>
                                      <p:tavLst>
                                        <p:tav tm="0">
                                          <p:val>
                                            <p:fltVal val="0"/>
                                          </p:val>
                                        </p:tav>
                                        <p:tav tm="100000">
                                          <p:val>
                                            <p:strVal val="#ppt_h"/>
                                          </p:val>
                                        </p:tav>
                                      </p:tavLst>
                                    </p:anim>
                                    <p:anim calcmode="lin" valueType="num">
                                      <p:cBhvr>
                                        <p:cTn id="34" dur="1000" fill="hold"/>
                                        <p:tgtEl>
                                          <p:spTgt spid="26"/>
                                        </p:tgtEl>
                                        <p:attrNameLst>
                                          <p:attrName>style.rotation</p:attrName>
                                        </p:attrNameLst>
                                      </p:cBhvr>
                                      <p:tavLst>
                                        <p:tav tm="0">
                                          <p:val>
                                            <p:fltVal val="90"/>
                                          </p:val>
                                        </p:tav>
                                        <p:tav tm="100000">
                                          <p:val>
                                            <p:fltVal val="0"/>
                                          </p:val>
                                        </p:tav>
                                      </p:tavLst>
                                    </p:anim>
                                    <p:animEffect transition="in" filter="fade">
                                      <p:cBhvr>
                                        <p:cTn id="35" dur="1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1" grpId="0"/>
      <p:bldP spid="25" grpId="0" animBg="1"/>
      <p:bldP spid="10"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pic>
        <p:nvPicPr>
          <p:cNvPr id="10" name="图片 9" descr="615f9a6bf407f"/>
          <p:cNvPicPr>
            <a:picLocks noChangeAspect="1"/>
          </p:cNvPicPr>
          <p:nvPr/>
        </p:nvPicPr>
        <p:blipFill>
          <a:blip r:embed="rId4"/>
          <a:stretch>
            <a:fillRect/>
          </a:stretch>
        </p:blipFill>
        <p:spPr>
          <a:xfrm>
            <a:off x="6840855" y="1701800"/>
            <a:ext cx="4594225" cy="4521200"/>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3" name="Content Placeholder 2">
            <a:extLst>
              <a:ext uri="{FF2B5EF4-FFF2-40B4-BE49-F238E27FC236}">
                <a16:creationId xmlns:a16="http://schemas.microsoft.com/office/drawing/2014/main" id="{DEAC89C0-2C95-4E96-88FC-76140D5E1050}"/>
              </a:ext>
            </a:extLst>
          </p:cNvPr>
          <p:cNvSpPr>
            <a:spLocks noGrp="1" noChangeArrowheads="1"/>
          </p:cNvSpPr>
          <p:nvPr>
            <p:ph idx="1"/>
          </p:nvPr>
        </p:nvSpPr>
        <p:spPr>
          <a:xfrm>
            <a:off x="151765" y="9525"/>
            <a:ext cx="12192635" cy="3724275"/>
          </a:xfrm>
        </p:spPr>
        <p:txBody>
          <a:bodyPr/>
          <a:lstStyle/>
          <a:p>
            <a:pPr marL="0" indent="0">
              <a:buFontTx/>
              <a:buNone/>
            </a:pP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Bốn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bạn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có</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chiều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cao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theo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thứ</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tự</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là</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p>
          <a:p>
            <a:pPr marL="0" indent="0">
              <a:buFontTx/>
              <a:buNone/>
            </a:pP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129cm, 132cm, 125cm, 135cm.</a:t>
            </a:r>
          </a:p>
          <a:p>
            <a:pPr marL="0" indent="0">
              <a:buFontTx/>
              <a:buNone/>
            </a:pP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Dựa</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dãy</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số</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liệu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trên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hãy</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trả</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lời</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các</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câu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hỏi</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sau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dirty="0">
                <a:solidFill>
                  <a:srgbClr val="000066"/>
                </a:solidFill>
                <a:latin typeface="Cambria" panose="02040503050406030204" pitchFamily="18" charset="0"/>
                <a:ea typeface="Cambria" panose="02040503050406030204" pitchFamily="18" charset="0"/>
                <a:cs typeface="Times New Roman" panose="02020603050405020304" pitchFamily="18" charset="0"/>
              </a:rPr>
              <a:t>    - </a:t>
            </a:r>
            <a:r>
              <a:rPr lang="en-US" altLang="vi-VN"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cao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hơn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bao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dirty="0">
                <a:latin typeface="Cambria" panose="02040503050406030204" pitchFamily="18" charset="0"/>
                <a:ea typeface="Cambria" panose="02040503050406030204" pitchFamily="18" charset="0"/>
                <a:cs typeface="Times New Roman" panose="02020603050405020304" pitchFamily="18" charset="0"/>
              </a:rPr>
              <a:t>    -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thấp</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hơn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a:latin typeface="Cambria" panose="02040503050406030204" pitchFamily="18" charset="0"/>
                <a:ea typeface="Cambria" panose="02040503050406030204" pitchFamily="18" charset="0"/>
                <a:cs typeface="Times New Roman" panose="02020603050405020304" pitchFamily="18" charset="0"/>
              </a:rPr>
              <a:t>bao </a:t>
            </a:r>
            <a:r>
              <a:rPr lang="en-US" altLang="vi-VN" b="1" dirty="0" err="1">
                <a:latin typeface="Cambria" panose="02040503050406030204" pitchFamily="18" charset="0"/>
                <a:ea typeface="Cambria" panose="02040503050406030204" pitchFamily="18" charset="0"/>
                <a:cs typeface="Times New Roman" panose="02020603050405020304" pitchFamily="18" charset="0"/>
              </a:rPr>
              <a:t>nhiêu</a:t>
            </a:r>
            <a:r>
              <a:rPr lang="en-US" altLang="vi-VN" b="1"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xăng-ti-mét</a:t>
            </a:r>
            <a:r>
              <a:rPr lang="en-US" altLang="vi-VN" b="1" dirty="0">
                <a:latin typeface="Cambria" panose="02040503050406030204" pitchFamily="18" charset="0"/>
                <a:ea typeface="Cambria" panose="02040503050406030204" pitchFamily="18" charset="0"/>
                <a:cs typeface="Times New Roman" panose="02020603050405020304" pitchFamily="18" charset="0"/>
              </a:rPr>
              <a:t>?</a:t>
            </a:r>
          </a:p>
          <a:p>
            <a:pPr marL="0" indent="0">
              <a:buFontTx/>
              <a:buNone/>
            </a:pPr>
            <a:r>
              <a:rPr lang="en-US" altLang="vi-VN" dirty="0">
                <a:latin typeface="Cambria" panose="02040503050406030204" pitchFamily="18" charset="0"/>
                <a:ea typeface="Cambria" panose="02040503050406030204" pitchFamily="18" charset="0"/>
                <a:cs typeface="Times New Roman" panose="02020603050405020304" pitchFamily="18" charset="0"/>
              </a:rPr>
              <a:t>    -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Hùng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Hà</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ai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cao</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hơn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Dũng</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và</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latin typeface="Cambria" panose="02040503050406030204" pitchFamily="18" charset="0"/>
                <a:ea typeface="Cambria" panose="02040503050406030204" pitchFamily="18" charset="0"/>
                <a:cs typeface="Times New Roman" panose="02020603050405020304" pitchFamily="18" charset="0"/>
              </a:rPr>
              <a:t>Quân</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ai</a:t>
            </a:r>
            <a:r>
              <a:rPr lang="en-US" altLang="vi-VN" dirty="0">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thấp</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altLang="vi-VN"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hơn</a:t>
            </a:r>
            <a:r>
              <a:rPr lang="en-US" altLang="vi-VN"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9">
            <a:extLst>
              <a:ext uri="{FF2B5EF4-FFF2-40B4-BE49-F238E27FC236}">
                <a16:creationId xmlns:a16="http://schemas.microsoft.com/office/drawing/2014/main" id="{2545ED90-9609-4E89-804E-99B33F518809}"/>
              </a:ext>
            </a:extLst>
          </p:cNvPr>
          <p:cNvSpPr txBox="1">
            <a:spLocks noChangeArrowheads="1"/>
          </p:cNvSpPr>
          <p:nvPr/>
        </p:nvSpPr>
        <p:spPr bwMode="auto">
          <a:xfrm>
            <a:off x="762000" y="3713163"/>
            <a:ext cx="6777038" cy="523220"/>
          </a:xfrm>
          <a:prstGeom prst="rect">
            <a:avLst/>
          </a:prstGeom>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vi-VN" sz="2800" b="1" dirty="0">
                <a:latin typeface="Cambria" panose="02040503050406030204" pitchFamily="18" charset="0"/>
                <a:ea typeface="Cambria" panose="02040503050406030204" pitchFamily="18" charset="0"/>
                <a:cs typeface="Times New Roman" pitchFamily="18" charset="0"/>
              </a:rPr>
              <a:t> - </a:t>
            </a:r>
            <a:r>
              <a:rPr lang="en-US" altLang="vi-VN" sz="2800" b="1" dirty="0" err="1">
                <a:solidFill>
                  <a:srgbClr val="000066"/>
                </a:solidFill>
                <a:latin typeface="Cambria" panose="02040503050406030204" pitchFamily="18" charset="0"/>
                <a:ea typeface="Cambria" panose="02040503050406030204" pitchFamily="18" charset="0"/>
                <a:cs typeface="Times New Roman" pitchFamily="18" charset="0"/>
              </a:rPr>
              <a:t>Dũng</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cao</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hơn</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b="1" dirty="0" err="1">
                <a:solidFill>
                  <a:srgbClr val="990000"/>
                </a:solidFill>
                <a:latin typeface="Cambria" panose="02040503050406030204" pitchFamily="18" charset="0"/>
                <a:ea typeface="Cambria" panose="02040503050406030204" pitchFamily="18" charset="0"/>
                <a:cs typeface="Times New Roman" pitchFamily="18" charset="0"/>
              </a:rPr>
              <a:t>Hùng</a:t>
            </a:r>
            <a:r>
              <a:rPr lang="en-US" altLang="vi-VN" sz="2800" b="1" dirty="0">
                <a:solidFill>
                  <a:srgbClr val="000099"/>
                </a:solidFill>
                <a:latin typeface="Cambria" panose="02040503050406030204" pitchFamily="18" charset="0"/>
                <a:ea typeface="Cambria" panose="02040503050406030204" pitchFamily="18" charset="0"/>
                <a:cs typeface="Times New Roman" pitchFamily="18" charset="0"/>
              </a:rPr>
              <a:t> 4</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cm.</a:t>
            </a:r>
          </a:p>
        </p:txBody>
      </p:sp>
      <p:sp>
        <p:nvSpPr>
          <p:cNvPr id="16" name="TextBox 10">
            <a:extLst>
              <a:ext uri="{FF2B5EF4-FFF2-40B4-BE49-F238E27FC236}">
                <a16:creationId xmlns:a16="http://schemas.microsoft.com/office/drawing/2014/main" id="{0457AE18-9DD7-4B02-957E-78D2B485C5D5}"/>
              </a:ext>
            </a:extLst>
          </p:cNvPr>
          <p:cNvSpPr txBox="1">
            <a:spLocks noChangeArrowheads="1"/>
          </p:cNvSpPr>
          <p:nvPr/>
        </p:nvSpPr>
        <p:spPr bwMode="auto">
          <a:xfrm>
            <a:off x="765175" y="4800600"/>
            <a:ext cx="6248400" cy="523220"/>
          </a:xfrm>
          <a:prstGeom prst="rect">
            <a:avLst/>
          </a:prstGeom>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vi-VN" sz="2800" b="1" dirty="0">
                <a:solidFill>
                  <a:srgbClr val="002060"/>
                </a:solidFill>
                <a:latin typeface="Cambria" panose="02040503050406030204" pitchFamily="18" charset="0"/>
                <a:ea typeface="Cambria" panose="02040503050406030204" pitchFamily="18" charset="0"/>
                <a:cs typeface="Times New Roman" pitchFamily="18" charset="0"/>
              </a:rPr>
              <a:t>-   </a:t>
            </a:r>
            <a:r>
              <a:rPr lang="en-US" altLang="vi-VN" sz="2800" b="1" dirty="0">
                <a:solidFill>
                  <a:srgbClr val="00B050"/>
                </a:solidFill>
                <a:latin typeface="Cambria" panose="02040503050406030204" pitchFamily="18" charset="0"/>
                <a:ea typeface="Cambria" panose="02040503050406030204" pitchFamily="18" charset="0"/>
                <a:cs typeface="Times New Roman" pitchFamily="18" charset="0"/>
              </a:rPr>
              <a:t>Hà</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thấp</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hơn</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b="1" dirty="0" err="1">
                <a:solidFill>
                  <a:srgbClr val="D60093"/>
                </a:solidFill>
                <a:latin typeface="Cambria" panose="02040503050406030204" pitchFamily="18" charset="0"/>
                <a:ea typeface="Cambria" panose="02040503050406030204" pitchFamily="18" charset="0"/>
                <a:cs typeface="Times New Roman" pitchFamily="18" charset="0"/>
              </a:rPr>
              <a:t>Quân</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3cm.</a:t>
            </a:r>
          </a:p>
        </p:txBody>
      </p:sp>
      <p:sp>
        <p:nvSpPr>
          <p:cNvPr id="17" name="TextBox 11">
            <a:extLst>
              <a:ext uri="{FF2B5EF4-FFF2-40B4-BE49-F238E27FC236}">
                <a16:creationId xmlns:a16="http://schemas.microsoft.com/office/drawing/2014/main" id="{B319D1D1-ED1E-4ABF-996B-D5621F7A9D67}"/>
              </a:ext>
            </a:extLst>
          </p:cNvPr>
          <p:cNvSpPr txBox="1">
            <a:spLocks noChangeArrowheads="1"/>
          </p:cNvSpPr>
          <p:nvPr/>
        </p:nvSpPr>
        <p:spPr bwMode="auto">
          <a:xfrm>
            <a:off x="762000" y="5684838"/>
            <a:ext cx="9296400" cy="523220"/>
          </a:xfrm>
          <a:prstGeom prst="rect">
            <a:avLst/>
          </a:prstGeom>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defRPr/>
            </a:pPr>
            <a:r>
              <a:rPr lang="en-US" altLang="vi-VN" sz="2800" b="1" dirty="0">
                <a:solidFill>
                  <a:srgbClr val="D60093"/>
                </a:solidFill>
                <a:latin typeface="Cambria" panose="02040503050406030204" pitchFamily="18" charset="0"/>
                <a:ea typeface="Cambria" panose="02040503050406030204" pitchFamily="18" charset="0"/>
                <a:cs typeface="Times New Roman" pitchFamily="18" charset="0"/>
              </a:rPr>
              <a:t> - </a:t>
            </a:r>
            <a:r>
              <a:rPr lang="en-US" altLang="vi-VN" sz="2800" b="1" dirty="0">
                <a:solidFill>
                  <a:srgbClr val="00B050"/>
                </a:solidFill>
                <a:latin typeface="Cambria" panose="02040503050406030204" pitchFamily="18" charset="0"/>
                <a:ea typeface="Cambria" panose="02040503050406030204" pitchFamily="18" charset="0"/>
                <a:cs typeface="Times New Roman" pitchFamily="18" charset="0"/>
              </a:rPr>
              <a:t>Hà</a:t>
            </a:r>
            <a:r>
              <a:rPr lang="en-US" altLang="vi-VN" sz="2800" dirty="0">
                <a:solidFill>
                  <a:srgbClr val="00B050"/>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cao</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hơn</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b="1" dirty="0" err="1">
                <a:solidFill>
                  <a:srgbClr val="990000"/>
                </a:solidFill>
                <a:latin typeface="Cambria" panose="02040503050406030204" pitchFamily="18" charset="0"/>
                <a:ea typeface="Cambria" panose="02040503050406030204" pitchFamily="18" charset="0"/>
                <a:cs typeface="Times New Roman" pitchFamily="18" charset="0"/>
              </a:rPr>
              <a:t>Hùng</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a:t>
            </a:r>
            <a:r>
              <a:rPr lang="en-US" altLang="vi-VN" sz="2800" b="1" dirty="0" err="1">
                <a:solidFill>
                  <a:srgbClr val="000099"/>
                </a:solidFill>
                <a:latin typeface="Cambria" panose="02040503050406030204" pitchFamily="18" charset="0"/>
                <a:ea typeface="Cambria" panose="02040503050406030204" pitchFamily="18" charset="0"/>
                <a:cs typeface="Times New Roman" pitchFamily="18" charset="0"/>
              </a:rPr>
              <a:t>Dũng</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thấp</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dirty="0" err="1">
                <a:solidFill>
                  <a:srgbClr val="FF0000"/>
                </a:solidFill>
                <a:latin typeface="Cambria" panose="02040503050406030204" pitchFamily="18" charset="0"/>
                <a:ea typeface="Cambria" panose="02040503050406030204" pitchFamily="18" charset="0"/>
                <a:cs typeface="Times New Roman" pitchFamily="18" charset="0"/>
              </a:rPr>
              <a:t>hơn</a:t>
            </a:r>
            <a:r>
              <a:rPr lang="en-US" altLang="vi-VN" sz="2800"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b="1" dirty="0" err="1">
                <a:solidFill>
                  <a:srgbClr val="D60093"/>
                </a:solidFill>
                <a:latin typeface="Cambria" panose="02040503050406030204" pitchFamily="18" charset="0"/>
                <a:ea typeface="Cambria" panose="02040503050406030204" pitchFamily="18" charset="0"/>
                <a:cs typeface="Times New Roman" pitchFamily="18" charset="0"/>
              </a:rPr>
              <a:t>Quân</a:t>
            </a:r>
            <a:r>
              <a:rPr lang="en-US" altLang="vi-VN" sz="2800" dirty="0">
                <a:solidFill>
                  <a:srgbClr val="000099"/>
                </a:solidFill>
                <a:latin typeface="Cambria" panose="02040503050406030204" pitchFamily="18" charset="0"/>
                <a:ea typeface="Cambria" panose="02040503050406030204"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12" name="文本框 11"/>
          <p:cNvSpPr txBox="1"/>
          <p:nvPr/>
        </p:nvSpPr>
        <p:spPr>
          <a:xfrm>
            <a:off x="1153159" y="957580"/>
            <a:ext cx="8495807" cy="523220"/>
          </a:xfrm>
          <a:prstGeom prst="rect">
            <a:avLst/>
          </a:prstGeom>
          <a:noFill/>
        </p:spPr>
        <p:txBody>
          <a:bodyPr wrap="square" rtlCol="0">
            <a:spAutoFit/>
          </a:bodyPr>
          <a:lstStyle/>
          <a:p>
            <a:pPr algn="dist"/>
            <a:r>
              <a:rPr lang="en-US" altLang="zh-CN" sz="2800" dirty="0">
                <a:solidFill>
                  <a:schemeClr val="tx1">
                    <a:lumMod val="75000"/>
                    <a:lumOff val="25000"/>
                  </a:schemeClr>
                </a:solidFill>
                <a:latin typeface="Cambria" panose="02040503050406030204" pitchFamily="18" charset="0"/>
                <a:ea typeface="Cambria" panose="02040503050406030204" pitchFamily="18" charset="0"/>
              </a:rPr>
              <a:t>03.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Số</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ki –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lô</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 gam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gạo</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trong</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mỗi</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bao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dưới</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 </a:t>
            </a:r>
            <a:r>
              <a:rPr lang="en-US" altLang="zh-CN" sz="2800" b="1" dirty="0" err="1">
                <a:solidFill>
                  <a:schemeClr val="tx1">
                    <a:lumMod val="75000"/>
                    <a:lumOff val="25000"/>
                  </a:schemeClr>
                </a:solidFill>
                <a:latin typeface="Cambria" panose="02040503050406030204" pitchFamily="18" charset="0"/>
                <a:ea typeface="Cambria" panose="02040503050406030204" pitchFamily="18" charset="0"/>
                <a:sym typeface="+mn-ea"/>
              </a:rPr>
              <a:t>đây</a:t>
            </a:r>
            <a:r>
              <a:rPr lang="en-US" altLang="zh-CN" sz="2800" b="1" dirty="0">
                <a:solidFill>
                  <a:schemeClr val="tx1">
                    <a:lumMod val="75000"/>
                    <a:lumOff val="25000"/>
                  </a:schemeClr>
                </a:solidFill>
                <a:latin typeface="Cambria" panose="02040503050406030204" pitchFamily="18" charset="0"/>
                <a:ea typeface="Cambria" panose="02040503050406030204" pitchFamily="18" charset="0"/>
                <a:sym typeface="+mn-ea"/>
              </a:rPr>
              <a:t>:</a:t>
            </a:r>
            <a:endParaRPr lang="zh-CN" altLang="en-US" sz="2800" b="1" dirty="0">
              <a:solidFill>
                <a:schemeClr val="tx1">
                  <a:lumMod val="75000"/>
                  <a:lumOff val="25000"/>
                </a:schemeClr>
              </a:solidFill>
              <a:latin typeface="Cambria" panose="02040503050406030204" pitchFamily="18" charset="0"/>
              <a:ea typeface="字魂95号-手刻宋" panose="00000500000000000000"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未标题-5"/>
          <p:cNvPicPr>
            <a:picLocks noChangeAspect="1"/>
          </p:cNvPicPr>
          <p:nvPr/>
        </p:nvPicPr>
        <p:blipFill>
          <a:blip r:embed="rId5"/>
          <a:stretch>
            <a:fillRect/>
          </a:stretch>
        </p:blipFill>
        <p:spPr>
          <a:xfrm>
            <a:off x="418764" y="4446473"/>
            <a:ext cx="3155978" cy="1906357"/>
          </a:xfrm>
          <a:prstGeom prst="rect">
            <a:avLst/>
          </a:prstGeom>
        </p:spPr>
      </p:pic>
      <p:pic>
        <p:nvPicPr>
          <p:cNvPr id="15" name="Hình ảnh 14">
            <a:extLst>
              <a:ext uri="{FF2B5EF4-FFF2-40B4-BE49-F238E27FC236}">
                <a16:creationId xmlns:a16="http://schemas.microsoft.com/office/drawing/2014/main" id="{F9C52DA1-86AC-4814-928E-A4638F7B22D7}"/>
              </a:ext>
            </a:extLst>
          </p:cNvPr>
          <p:cNvPicPr>
            <a:picLocks noChangeAspect="1"/>
          </p:cNvPicPr>
          <p:nvPr/>
        </p:nvPicPr>
        <p:blipFill>
          <a:blip r:embed="rId6"/>
          <a:stretch>
            <a:fillRect/>
          </a:stretch>
        </p:blipFill>
        <p:spPr>
          <a:xfrm>
            <a:off x="1475375" y="1535093"/>
            <a:ext cx="8173591" cy="2695951"/>
          </a:xfrm>
          <a:prstGeom prst="rect">
            <a:avLst/>
          </a:prstGeom>
        </p:spPr>
      </p:pic>
      <p:sp>
        <p:nvSpPr>
          <p:cNvPr id="19" name="TextBox 3">
            <a:extLst>
              <a:ext uri="{FF2B5EF4-FFF2-40B4-BE49-F238E27FC236}">
                <a16:creationId xmlns:a16="http://schemas.microsoft.com/office/drawing/2014/main" id="{05ABA857-3A49-4D32-B356-F8618945ED6C}"/>
              </a:ext>
            </a:extLst>
          </p:cNvPr>
          <p:cNvSpPr txBox="1">
            <a:spLocks noChangeArrowheads="1"/>
          </p:cNvSpPr>
          <p:nvPr/>
        </p:nvSpPr>
        <p:spPr bwMode="auto">
          <a:xfrm>
            <a:off x="4972039" y="348872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 Theo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bé</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lớn</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latin typeface="Cambria" panose="02040503050406030204" pitchFamily="18" charset="0"/>
              <a:ea typeface="Cambria" panose="02040503050406030204" pitchFamily="18" charset="0"/>
            </a:endParaRPr>
          </a:p>
        </p:txBody>
      </p:sp>
      <p:sp>
        <p:nvSpPr>
          <p:cNvPr id="20" name="TextBox 5">
            <a:extLst>
              <a:ext uri="{FF2B5EF4-FFF2-40B4-BE49-F238E27FC236}">
                <a16:creationId xmlns:a16="http://schemas.microsoft.com/office/drawing/2014/main" id="{8BDB58F4-FAAA-4079-A3BA-09934AC7E3B2}"/>
              </a:ext>
            </a:extLst>
          </p:cNvPr>
          <p:cNvSpPr txBox="1">
            <a:spLocks noChangeArrowheads="1"/>
          </p:cNvSpPr>
          <p:nvPr/>
        </p:nvSpPr>
        <p:spPr bwMode="auto">
          <a:xfrm>
            <a:off x="5133964" y="4071333"/>
            <a:ext cx="6457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35kg, 40kg, 45kg, 50kg, 60kg.</a:t>
            </a:r>
            <a:endParaRPr lang="en-US" altLang="en-US" sz="3200">
              <a:latin typeface="Cambria" panose="02040503050406030204" pitchFamily="18" charset="0"/>
              <a:ea typeface="Cambria" panose="02040503050406030204" pitchFamily="18" charset="0"/>
            </a:endParaRPr>
          </a:p>
        </p:txBody>
      </p:sp>
      <p:sp>
        <p:nvSpPr>
          <p:cNvPr id="21" name="TextBox 6">
            <a:extLst>
              <a:ext uri="{FF2B5EF4-FFF2-40B4-BE49-F238E27FC236}">
                <a16:creationId xmlns:a16="http://schemas.microsoft.com/office/drawing/2014/main" id="{2228699C-490A-4821-A8DC-728AF7CBACF4}"/>
              </a:ext>
            </a:extLst>
          </p:cNvPr>
          <p:cNvSpPr txBox="1">
            <a:spLocks noChangeArrowheads="1"/>
          </p:cNvSpPr>
          <p:nvPr/>
        </p:nvSpPr>
        <p:spPr bwMode="auto">
          <a:xfrm>
            <a:off x="4995852" y="4657120"/>
            <a:ext cx="6465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002060"/>
                </a:solidFill>
                <a:latin typeface="Cambria" panose="02040503050406030204" pitchFamily="18" charset="0"/>
                <a:ea typeface="Cambria" panose="02040503050406030204" pitchFamily="18" charset="0"/>
                <a:cs typeface="Times New Roman" panose="02020603050405020304" pitchFamily="18" charset="0"/>
              </a:rPr>
              <a:t>b) Theo thứ tự từ lớn đến bé là</a:t>
            </a:r>
            <a:r>
              <a:rPr lang="en-US" altLang="en-US" sz="3200" b="1">
                <a:solidFill>
                  <a:srgbClr val="000099"/>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2" name="TextBox 7">
            <a:extLst>
              <a:ext uri="{FF2B5EF4-FFF2-40B4-BE49-F238E27FC236}">
                <a16:creationId xmlns:a16="http://schemas.microsoft.com/office/drawing/2014/main" id="{9D320AFB-561E-40BD-A1B0-CD163BD7DF56}"/>
              </a:ext>
            </a:extLst>
          </p:cNvPr>
          <p:cNvSpPr txBox="1">
            <a:spLocks noChangeArrowheads="1"/>
          </p:cNvSpPr>
          <p:nvPr/>
        </p:nvSpPr>
        <p:spPr bwMode="auto">
          <a:xfrm>
            <a:off x="5416539" y="5300058"/>
            <a:ext cx="71135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60kg, 50kg, 45kg, 40kg, 35kg.</a:t>
            </a:r>
            <a:r>
              <a:rPr lang="en-US" altLang="en-US" b="1">
                <a:latin typeface="Cambria" panose="02040503050406030204" pitchFamily="18" charset="0"/>
                <a:ea typeface="Cambria" panose="02040503050406030204" pitchFamily="18" charset="0"/>
              </a:rPr>
              <a:t>	</a:t>
            </a:r>
            <a:r>
              <a:rPr lang="en-US" altLang="en-US" sz="2000" b="1">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5"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686" y="4945418"/>
            <a:ext cx="3454400" cy="1999578"/>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917" y="2363595"/>
            <a:ext cx="5115526" cy="4624897"/>
          </a:xfrm>
          <a:prstGeom prst="rect">
            <a:avLst/>
          </a:prstGeom>
        </p:spPr>
      </p:pic>
      <p:sp>
        <p:nvSpPr>
          <p:cNvPr id="16" name="文本框 15"/>
          <p:cNvSpPr txBox="1"/>
          <p:nvPr/>
        </p:nvSpPr>
        <p:spPr>
          <a:xfrm>
            <a:off x="2334327" y="1327761"/>
            <a:ext cx="4218621" cy="707886"/>
          </a:xfrm>
          <a:prstGeom prst="rect">
            <a:avLst/>
          </a:prstGeom>
          <a:noFill/>
        </p:spPr>
        <p:txBody>
          <a:bodyPr wrap="square" rtlCol="0">
            <a:spAutoFit/>
          </a:bodyPr>
          <a:lstStyle/>
          <a:p>
            <a:pPr algn="dist"/>
            <a:r>
              <a:rPr lang="en-US" altLang="zh-CN" sz="4000" b="1" dirty="0" err="1">
                <a:solidFill>
                  <a:srgbClr val="FE8E93"/>
                </a:solidFill>
                <a:latin typeface="Cambria" panose="02040503050406030204" pitchFamily="18" charset="0"/>
                <a:ea typeface="Cambria" panose="02040503050406030204" pitchFamily="18" charset="0"/>
              </a:rPr>
              <a:t>Yêu</a:t>
            </a:r>
            <a:r>
              <a:rPr lang="en-US" altLang="zh-CN" sz="4000" b="1" dirty="0">
                <a:solidFill>
                  <a:srgbClr val="FE8E93"/>
                </a:solidFill>
                <a:latin typeface="Cambria" panose="02040503050406030204" pitchFamily="18" charset="0"/>
                <a:ea typeface="Cambria" panose="02040503050406030204" pitchFamily="18" charset="0"/>
              </a:rPr>
              <a:t> </a:t>
            </a:r>
            <a:r>
              <a:rPr lang="en-US" altLang="zh-CN" sz="4000" b="1" dirty="0" err="1">
                <a:solidFill>
                  <a:srgbClr val="FE8E93"/>
                </a:solidFill>
                <a:latin typeface="Cambria" panose="02040503050406030204" pitchFamily="18" charset="0"/>
                <a:ea typeface="Cambria" panose="02040503050406030204" pitchFamily="18" charset="0"/>
              </a:rPr>
              <a:t>cầu</a:t>
            </a:r>
            <a:r>
              <a:rPr lang="en-US" altLang="zh-CN" sz="4000" b="1" dirty="0">
                <a:solidFill>
                  <a:srgbClr val="FE8E93"/>
                </a:solidFill>
                <a:latin typeface="Cambria" panose="02040503050406030204" pitchFamily="18" charset="0"/>
                <a:ea typeface="Cambria" panose="02040503050406030204" pitchFamily="18" charset="0"/>
              </a:rPr>
              <a:t> </a:t>
            </a:r>
            <a:r>
              <a:rPr lang="en-US" altLang="zh-CN" sz="4000" b="1" dirty="0" err="1">
                <a:solidFill>
                  <a:srgbClr val="FE8E93"/>
                </a:solidFill>
                <a:latin typeface="Cambria" panose="02040503050406030204" pitchFamily="18" charset="0"/>
                <a:ea typeface="Cambria" panose="02040503050406030204" pitchFamily="18" charset="0"/>
              </a:rPr>
              <a:t>cần</a:t>
            </a:r>
            <a:r>
              <a:rPr lang="en-US" altLang="zh-CN" sz="4000" b="1" dirty="0">
                <a:solidFill>
                  <a:srgbClr val="FE8E93"/>
                </a:solidFill>
                <a:latin typeface="Cambria" panose="02040503050406030204" pitchFamily="18" charset="0"/>
                <a:ea typeface="Cambria" panose="02040503050406030204" pitchFamily="18" charset="0"/>
              </a:rPr>
              <a:t> </a:t>
            </a:r>
            <a:r>
              <a:rPr lang="en-US" altLang="zh-CN" sz="4000" b="1" dirty="0" err="1">
                <a:solidFill>
                  <a:srgbClr val="FE8E93"/>
                </a:solidFill>
                <a:latin typeface="Cambria" panose="02040503050406030204" pitchFamily="18" charset="0"/>
                <a:ea typeface="Cambria" panose="02040503050406030204" pitchFamily="18" charset="0"/>
              </a:rPr>
              <a:t>đạt</a:t>
            </a:r>
            <a:endParaRPr lang="zh-CN" altLang="en-US" sz="5400" b="1" dirty="0">
              <a:solidFill>
                <a:srgbClr val="FE8E93"/>
              </a:solidFill>
              <a:latin typeface="Cambria" panose="02040503050406030204" pitchFamily="18" charset="0"/>
              <a:ea typeface="字魂95号-手刻宋" panose="00000500000000000000" charset="-122"/>
            </a:endParaRPr>
          </a:p>
        </p:txBody>
      </p:sp>
      <p:sp>
        <p:nvSpPr>
          <p:cNvPr id="30" name="Hộp Văn bản 29">
            <a:extLst>
              <a:ext uri="{FF2B5EF4-FFF2-40B4-BE49-F238E27FC236}">
                <a16:creationId xmlns:a16="http://schemas.microsoft.com/office/drawing/2014/main" id="{09BC869D-EF76-40F8-B3D9-39BF81FB03D2}"/>
              </a:ext>
            </a:extLst>
          </p:cNvPr>
          <p:cNvSpPr txBox="1"/>
          <p:nvPr/>
        </p:nvSpPr>
        <p:spPr>
          <a:xfrm>
            <a:off x="1931766" y="2221329"/>
            <a:ext cx="8047199" cy="1569660"/>
          </a:xfrm>
          <a:prstGeom prst="rect">
            <a:avLst/>
          </a:prstGeom>
          <a:noFill/>
        </p:spPr>
        <p:txBody>
          <a:bodyPr wrap="square">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3200" dirty="0">
                <a:effectLst/>
                <a:latin typeface="Cambria" panose="02040503050406030204" pitchFamily="18" charset="0"/>
                <a:ea typeface="Cambria" panose="02040503050406030204" pitchFamily="18" charset="0"/>
                <a:cs typeface="Times New Roman" panose="02020603050405020304" pitchFamily="18" charset="0"/>
              </a:rPr>
              <a:t> HS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a:p>
            <a:r>
              <a:rPr lang="en-US" sz="3200" dirty="0">
                <a:effectLst/>
                <a:latin typeface="Cambria" panose="02040503050406030204" pitchFamily="18" charset="0"/>
                <a:ea typeface="Cambria" panose="02040503050406030204" pitchFamily="18" charset="0"/>
                <a:cs typeface="Times New Roman" panose="02020603050405020304" pitchFamily="18" charset="0"/>
              </a:rPr>
              <a:t>- HS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xử</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lí</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mức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đơn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lập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dãy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sp>
        <p:nvSpPr>
          <p:cNvPr id="14" name="TextBox 3">
            <a:extLst>
              <a:ext uri="{FF2B5EF4-FFF2-40B4-BE49-F238E27FC236}">
                <a16:creationId xmlns:a16="http://schemas.microsoft.com/office/drawing/2014/main" id="{8B883A22-B20C-4170-9E5A-F24B05461D2D}"/>
              </a:ext>
            </a:extLst>
          </p:cNvPr>
          <p:cNvSpPr txBox="1">
            <a:spLocks noChangeArrowheads="1"/>
          </p:cNvSpPr>
          <p:nvPr/>
        </p:nvSpPr>
        <p:spPr bwMode="auto">
          <a:xfrm>
            <a:off x="1202067" y="937376"/>
            <a:ext cx="9982200" cy="501675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defRPr/>
            </a:pP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Số</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liệu</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là</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tài</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liệu</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biểu</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hiện</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bằng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những</a:t>
            </a:r>
            <a:r>
              <a:rPr lang="en-US" altLang="en-US" dirty="0">
                <a:solidFill>
                  <a:srgbClr val="000099"/>
                </a:solidFill>
                <a:latin typeface="Cambria" panose="02040503050406030204" pitchFamily="18" charset="0"/>
                <a:ea typeface="Cambria" panose="02040503050406030204" pitchFamily="18" charset="0"/>
              </a:rPr>
              <a:t> con </a:t>
            </a:r>
            <a:r>
              <a:rPr lang="en-US" altLang="en-US" dirty="0" err="1">
                <a:solidFill>
                  <a:srgbClr val="000099"/>
                </a:solidFill>
                <a:latin typeface="Cambria" panose="02040503050406030204" pitchFamily="18" charset="0"/>
                <a:ea typeface="Cambria" panose="02040503050406030204" pitchFamily="18" charset="0"/>
              </a:rPr>
              <a:t>số</a:t>
            </a:r>
            <a:r>
              <a:rPr lang="en-US" altLang="en-US" dirty="0">
                <a:solidFill>
                  <a:srgbClr val="000099"/>
                </a:solidFill>
                <a:latin typeface="Cambria" panose="02040503050406030204" pitchFamily="18" charset="0"/>
                <a:ea typeface="Cambria" panose="02040503050406030204" pitchFamily="18" charset="0"/>
              </a:rPr>
              <a:t>. </a:t>
            </a:r>
            <a:r>
              <a:rPr lang="en-US" altLang="en-US" dirty="0">
                <a:solidFill>
                  <a:srgbClr val="FF0000"/>
                </a:solidFill>
                <a:latin typeface="Cambria" panose="02040503050406030204" pitchFamily="18" charset="0"/>
                <a:ea typeface="Cambria" panose="02040503050406030204" pitchFamily="18" charset="0"/>
              </a:rPr>
              <a:t>VD: </a:t>
            </a:r>
            <a:r>
              <a:rPr lang="en-US" altLang="en-US" dirty="0" err="1">
                <a:solidFill>
                  <a:srgbClr val="000099"/>
                </a:solidFill>
                <a:latin typeface="Cambria" panose="02040503050406030204" pitchFamily="18" charset="0"/>
                <a:ea typeface="Cambria" panose="02040503050406030204" pitchFamily="18" charset="0"/>
              </a:rPr>
              <a:t>Lớp</a:t>
            </a:r>
            <a:r>
              <a:rPr lang="en-US" altLang="en-US" dirty="0">
                <a:solidFill>
                  <a:srgbClr val="000099"/>
                </a:solidFill>
                <a:latin typeface="Cambria" panose="02040503050406030204" pitchFamily="18" charset="0"/>
                <a:ea typeface="Cambria" panose="02040503050406030204" pitchFamily="18" charset="0"/>
              </a:rPr>
              <a:t> 3A2  </a:t>
            </a:r>
            <a:r>
              <a:rPr lang="en-US" altLang="en-US" dirty="0" err="1">
                <a:solidFill>
                  <a:srgbClr val="000099"/>
                </a:solidFill>
                <a:latin typeface="Cambria" panose="02040503050406030204" pitchFamily="18" charset="0"/>
                <a:ea typeface="Cambria" panose="02040503050406030204" pitchFamily="18" charset="0"/>
              </a:rPr>
              <a:t>của</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mình</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có</a:t>
            </a:r>
            <a:r>
              <a:rPr lang="en-US" altLang="en-US" dirty="0">
                <a:solidFill>
                  <a:srgbClr val="000099"/>
                </a:solidFill>
                <a:latin typeface="Cambria" panose="02040503050406030204" pitchFamily="18" charset="0"/>
                <a:ea typeface="Cambria" panose="02040503050406030204" pitchFamily="18" charset="0"/>
              </a:rPr>
              <a:t> 36 </a:t>
            </a:r>
            <a:r>
              <a:rPr lang="en-US" altLang="en-US" dirty="0" err="1">
                <a:solidFill>
                  <a:srgbClr val="000099"/>
                </a:solidFill>
                <a:latin typeface="Cambria" panose="02040503050406030204" pitchFamily="18" charset="0"/>
                <a:ea typeface="Cambria" panose="02040503050406030204" pitchFamily="18" charset="0"/>
              </a:rPr>
              <a:t>bạn</a:t>
            </a:r>
            <a:r>
              <a:rPr lang="en-US" altLang="en-US" dirty="0">
                <a:solidFill>
                  <a:srgbClr val="000099"/>
                </a:solidFill>
                <a:latin typeface="Cambria" panose="02040503050406030204" pitchFamily="18" charset="0"/>
                <a:ea typeface="Cambria" panose="02040503050406030204" pitchFamily="18" charset="0"/>
              </a:rPr>
              <a:t>.</a:t>
            </a:r>
          </a:p>
          <a:p>
            <a:pPr algn="just">
              <a:defRPr/>
            </a:pPr>
            <a:r>
              <a:rPr lang="en-US" altLang="en-US" dirty="0">
                <a:solidFill>
                  <a:srgbClr val="000099"/>
                </a:solidFill>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Thống</a:t>
            </a:r>
            <a:r>
              <a:rPr lang="en-US" altLang="en-US" b="1" dirty="0">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kê</a:t>
            </a:r>
            <a:r>
              <a:rPr lang="en-US" altLang="en-US" b="1" dirty="0">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số</a:t>
            </a:r>
            <a:r>
              <a:rPr lang="en-US" altLang="en-US" b="1" dirty="0">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liệu</a:t>
            </a:r>
            <a:r>
              <a:rPr lang="en-US" altLang="en-US" b="1" dirty="0">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là</a:t>
            </a:r>
            <a:r>
              <a:rPr lang="en-US" altLang="en-US" b="1" dirty="0">
                <a:latin typeface="Cambria" panose="02040503050406030204" pitchFamily="18" charset="0"/>
                <a:ea typeface="Cambria" panose="02040503050406030204" pitchFamily="18" charset="0"/>
              </a:rPr>
              <a:t> </a:t>
            </a:r>
            <a:r>
              <a:rPr lang="en-US" altLang="en-US" b="1" dirty="0" err="1">
                <a:latin typeface="Cambria" panose="02040503050406030204" pitchFamily="18" charset="0"/>
                <a:ea typeface="Cambria" panose="02040503050406030204" pitchFamily="18" charset="0"/>
              </a:rPr>
              <a:t>gì</a:t>
            </a:r>
            <a:r>
              <a:rPr lang="en-US" altLang="en-US" b="1" dirty="0">
                <a:latin typeface="Cambria" panose="02040503050406030204" pitchFamily="18" charset="0"/>
                <a:ea typeface="Cambria" panose="02040503050406030204" pitchFamily="18" charset="0"/>
              </a:rPr>
              <a:t>?</a:t>
            </a:r>
          </a:p>
          <a:p>
            <a:pPr algn="just">
              <a:defRPr/>
            </a:pP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Là</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chúng</a:t>
            </a:r>
            <a:r>
              <a:rPr lang="en-US" altLang="en-US" dirty="0">
                <a:solidFill>
                  <a:srgbClr val="000099"/>
                </a:solidFill>
                <a:latin typeface="Cambria" panose="02040503050406030204" pitchFamily="18" charset="0"/>
                <a:ea typeface="Cambria" panose="02040503050406030204" pitchFamily="18" charset="0"/>
              </a:rPr>
              <a:t> ta </a:t>
            </a:r>
            <a:r>
              <a:rPr lang="en-US" altLang="en-US" dirty="0" err="1">
                <a:solidFill>
                  <a:srgbClr val="000099"/>
                </a:solidFill>
                <a:latin typeface="Cambria" panose="02040503050406030204" pitchFamily="18" charset="0"/>
                <a:ea typeface="Cambria" panose="02040503050406030204" pitchFamily="18" charset="0"/>
              </a:rPr>
              <a:t>đi</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tìm</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kết</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quả</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tổng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hợp</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kết</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quả</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đó</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lại</a:t>
            </a:r>
            <a:endParaRPr lang="en-US" altLang="en-US" dirty="0">
              <a:solidFill>
                <a:srgbClr val="000099"/>
              </a:solidFill>
              <a:latin typeface="Cambria" panose="02040503050406030204" pitchFamily="18" charset="0"/>
              <a:ea typeface="Cambria" panose="02040503050406030204" pitchFamily="18" charset="0"/>
            </a:endParaRPr>
          </a:p>
          <a:p>
            <a:pPr algn="just">
              <a:defRPr/>
            </a:pPr>
            <a:r>
              <a:rPr lang="en-US" altLang="en-US" dirty="0">
                <a:solidFill>
                  <a:srgbClr val="FF0000"/>
                </a:solidFill>
                <a:latin typeface="Cambria" panose="02040503050406030204" pitchFamily="18" charset="0"/>
                <a:ea typeface="Cambria" panose="02040503050406030204" pitchFamily="18" charset="0"/>
              </a:rPr>
              <a:t>VD: - </a:t>
            </a:r>
            <a:r>
              <a:rPr lang="en-US" altLang="en-US" dirty="0">
                <a:solidFill>
                  <a:srgbClr val="000099"/>
                </a:solidFill>
                <a:latin typeface="Cambria" panose="02040503050406030204" pitchFamily="18" charset="0"/>
                <a:ea typeface="Cambria" panose="02040503050406030204" pitchFamily="18" charset="0"/>
              </a:rPr>
              <a:t>Ta </a:t>
            </a:r>
            <a:r>
              <a:rPr lang="en-US" altLang="en-US" dirty="0" err="1">
                <a:solidFill>
                  <a:srgbClr val="000099"/>
                </a:solidFill>
                <a:latin typeface="Cambria" panose="02040503050406030204" pitchFamily="18" charset="0"/>
                <a:ea typeface="Cambria" panose="02040503050406030204" pitchFamily="18" charset="0"/>
              </a:rPr>
              <a:t>thống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kê</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xem</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cả</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lớp</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được</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bao</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nhiêu</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điểm</a:t>
            </a:r>
            <a:r>
              <a:rPr lang="en-US" altLang="en-US" dirty="0">
                <a:solidFill>
                  <a:srgbClr val="000099"/>
                </a:solidFill>
                <a:latin typeface="Cambria" panose="02040503050406030204" pitchFamily="18" charset="0"/>
                <a:ea typeface="Cambria" panose="02040503050406030204" pitchFamily="18" charset="0"/>
              </a:rPr>
              <a:t> 9, 10 </a:t>
            </a:r>
            <a:r>
              <a:rPr lang="en-US" altLang="en-US" dirty="0" err="1">
                <a:solidFill>
                  <a:srgbClr val="000099"/>
                </a:solidFill>
                <a:latin typeface="Cambria" panose="02040503050406030204" pitchFamily="18" charset="0"/>
                <a:ea typeface="Cambria" panose="02040503050406030204" pitchFamily="18" charset="0"/>
              </a:rPr>
              <a:t>môn</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Toán</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trong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đợt</a:t>
            </a:r>
            <a:r>
              <a:rPr lang="en-US" altLang="en-US" dirty="0">
                <a:solidFill>
                  <a:srgbClr val="000099"/>
                </a:solidFill>
                <a:latin typeface="Cambria" panose="02040503050406030204" pitchFamily="18" charset="0"/>
                <a:ea typeface="Cambria" panose="02040503050406030204" pitchFamily="18" charset="0"/>
              </a:rPr>
              <a:t> KT </a:t>
            </a:r>
            <a:r>
              <a:rPr lang="en-US" altLang="en-US" dirty="0" err="1">
                <a:solidFill>
                  <a:srgbClr val="000099"/>
                </a:solidFill>
                <a:latin typeface="Cambria" panose="02040503050406030204" pitchFamily="18" charset="0"/>
                <a:ea typeface="Cambria" panose="02040503050406030204" pitchFamily="18" charset="0"/>
              </a:rPr>
              <a:t>học</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kì</a:t>
            </a:r>
            <a:r>
              <a:rPr lang="en-US" altLang="en-US" dirty="0">
                <a:solidFill>
                  <a:srgbClr val="000099"/>
                </a:solidFill>
                <a:latin typeface="Cambria" panose="02040503050406030204" pitchFamily="18" charset="0"/>
                <a:ea typeface="Cambria" panose="02040503050406030204" pitchFamily="18" charset="0"/>
              </a:rPr>
              <a:t> I.</a:t>
            </a:r>
          </a:p>
          <a:p>
            <a:pPr algn="just">
              <a:defRPr/>
            </a:pPr>
            <a:r>
              <a:rPr lang="en-US" altLang="en-US" dirty="0">
                <a:solidFill>
                  <a:srgbClr val="000099"/>
                </a:solidFill>
                <a:latin typeface="Cambria" panose="02040503050406030204" pitchFamily="18" charset="0"/>
                <a:ea typeface="Cambria" panose="02040503050406030204" pitchFamily="18" charset="0"/>
              </a:rPr>
              <a:t>       </a:t>
            </a:r>
            <a:r>
              <a:rPr lang="en-US" altLang="en-US" dirty="0">
                <a:solidFill>
                  <a:srgbClr val="FF0000"/>
                </a:solidFill>
                <a:latin typeface="Cambria" panose="02040503050406030204" pitchFamily="18" charset="0"/>
                <a:ea typeface="Cambria" panose="02040503050406030204" pitchFamily="18" charset="0"/>
              </a:rPr>
              <a:t>-</a:t>
            </a:r>
            <a:r>
              <a:rPr lang="en-US" altLang="en-US" dirty="0" err="1">
                <a:solidFill>
                  <a:srgbClr val="000099"/>
                </a:solidFill>
                <a:latin typeface="Cambria" panose="02040503050406030204" pitchFamily="18" charset="0"/>
                <a:ea typeface="Cambria" panose="02040503050406030204" pitchFamily="18" charset="0"/>
              </a:rPr>
              <a:t>Thống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kê</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dân</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số</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Hải</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Phòng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năm</a:t>
            </a:r>
            <a:r>
              <a:rPr lang="en-US" altLang="en-US" dirty="0">
                <a:solidFill>
                  <a:srgbClr val="000099"/>
                </a:solidFill>
                <a:latin typeface="Cambria" panose="02040503050406030204" pitchFamily="18" charset="0"/>
                <a:ea typeface="Cambria" panose="02040503050406030204" pitchFamily="18" charset="0"/>
              </a:rPr>
              <a:t> 2021 </a:t>
            </a:r>
            <a:r>
              <a:rPr lang="en-US" altLang="en-US" dirty="0" err="1">
                <a:solidFill>
                  <a:srgbClr val="000099"/>
                </a:solidFill>
                <a:latin typeface="Cambria" panose="02040503050406030204" pitchFamily="18" charset="0"/>
                <a:ea typeface="Cambria" panose="02040503050406030204" pitchFamily="18" charset="0"/>
              </a:rPr>
              <a:t>là</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bao</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nhiêu</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người</a:t>
            </a:r>
            <a:r>
              <a:rPr lang="en-US" altLang="en-US" dirty="0">
                <a:solidFill>
                  <a:srgbClr val="000099"/>
                </a:solidFill>
                <a:latin typeface="Cambria" panose="02040503050406030204" pitchFamily="18" charset="0"/>
                <a:ea typeface="Cambria" panose="02040503050406030204" pitchFamily="18" charset="0"/>
              </a:rPr>
              <a:t>? </a:t>
            </a:r>
          </a:p>
          <a:p>
            <a:pPr algn="just">
              <a:defRPr/>
            </a:pPr>
            <a:r>
              <a:rPr lang="en-US" altLang="en-US" dirty="0">
                <a:solidFill>
                  <a:srgbClr val="000099"/>
                </a:solidFill>
                <a:latin typeface="Cambria" panose="02040503050406030204" pitchFamily="18" charset="0"/>
                <a:ea typeface="Cambria" panose="02040503050406030204" pitchFamily="18" charset="0"/>
              </a:rPr>
              <a:t>      </a:t>
            </a:r>
            <a:r>
              <a:rPr lang="en-US" altLang="en-US" dirty="0">
                <a:solidFill>
                  <a:srgbClr val="FF0000"/>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Thống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kê</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số</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học</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sinh</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toàn</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trường</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sinh</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năm</a:t>
            </a:r>
            <a:r>
              <a:rPr lang="en-US" altLang="en-US" dirty="0">
                <a:solidFill>
                  <a:srgbClr val="000099"/>
                </a:solidFill>
                <a:latin typeface="Cambria" panose="02040503050406030204" pitchFamily="18" charset="0"/>
                <a:ea typeface="Cambria" panose="02040503050406030204" pitchFamily="18" charset="0"/>
              </a:rPr>
              <a:t> 2011, 2012, 2013, 2014, 2015 </a:t>
            </a:r>
            <a:r>
              <a:rPr lang="en-US" altLang="en-US" dirty="0" err="1">
                <a:solidFill>
                  <a:srgbClr val="000099"/>
                </a:solidFill>
                <a:latin typeface="Cambria" panose="02040503050406030204" pitchFamily="18" charset="0"/>
                <a:ea typeface="Cambria" panose="02040503050406030204" pitchFamily="18" charset="0"/>
              </a:rPr>
              <a:t>là</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bao</a:t>
            </a:r>
            <a:r>
              <a:rPr lang="en-US" altLang="en-US" dirty="0">
                <a:solidFill>
                  <a:srgbClr val="000099"/>
                </a:solidFill>
                <a:latin typeface="Cambria" panose="02040503050406030204" pitchFamily="18" charset="0"/>
                <a:ea typeface="Cambria" panose="02040503050406030204" pitchFamily="18" charset="0"/>
              </a:rPr>
              <a:t> </a:t>
            </a:r>
            <a:r>
              <a:rPr lang="en-US" altLang="en-US" dirty="0" err="1">
                <a:solidFill>
                  <a:srgbClr val="000099"/>
                </a:solidFill>
                <a:latin typeface="Cambria" panose="02040503050406030204" pitchFamily="18" charset="0"/>
                <a:ea typeface="Cambria" panose="02040503050406030204" pitchFamily="18" charset="0"/>
              </a:rPr>
              <a:t>nhiêu</a:t>
            </a:r>
            <a:r>
              <a:rPr lang="en-US" altLang="en-US" dirty="0">
                <a:solidFill>
                  <a:srgbClr val="000099"/>
                </a:solidFill>
                <a:latin typeface="Cambria" panose="02040503050406030204" pitchFamily="18" charset="0"/>
                <a:ea typeface="Cambria" panose="02040503050406030204" pitchFamily="18" charset="0"/>
              </a:rPr>
              <a:t>…. </a:t>
            </a:r>
          </a:p>
        </p:txBody>
      </p:sp>
      <p:sp>
        <p:nvSpPr>
          <p:cNvPr id="15" name="5-Point Star 1">
            <a:extLst>
              <a:ext uri="{FF2B5EF4-FFF2-40B4-BE49-F238E27FC236}">
                <a16:creationId xmlns:a16="http://schemas.microsoft.com/office/drawing/2014/main" id="{D001DE51-5BEB-474D-87CD-3510A5384A24}"/>
              </a:ext>
            </a:extLst>
          </p:cNvPr>
          <p:cNvSpPr/>
          <p:nvPr/>
        </p:nvSpPr>
        <p:spPr>
          <a:xfrm>
            <a:off x="1447800" y="950913"/>
            <a:ext cx="4572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5-Point Star 4">
            <a:extLst>
              <a:ext uri="{FF2B5EF4-FFF2-40B4-BE49-F238E27FC236}">
                <a16:creationId xmlns:a16="http://schemas.microsoft.com/office/drawing/2014/main" id="{A81DD918-FB2B-4B88-A3CB-CA22A2549E8B}"/>
              </a:ext>
            </a:extLst>
          </p:cNvPr>
          <p:cNvSpPr/>
          <p:nvPr/>
        </p:nvSpPr>
        <p:spPr>
          <a:xfrm>
            <a:off x="1239650" y="2432212"/>
            <a:ext cx="4572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Picture 12">
            <a:extLst>
              <a:ext uri="{FF2B5EF4-FFF2-40B4-BE49-F238E27FC236}">
                <a16:creationId xmlns:a16="http://schemas.microsoft.com/office/drawing/2014/main" id="{32307085-AF59-4270-B24F-3D57D87F8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1911799"/>
            <a:ext cx="24034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
            <a:extLst>
              <a:ext uri="{FF2B5EF4-FFF2-40B4-BE49-F238E27FC236}">
                <a16:creationId xmlns:a16="http://schemas.microsoft.com/office/drawing/2014/main" id="{ED41D0D7-DF71-4B3A-A133-60B040C56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1972124"/>
            <a:ext cx="24288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a:extLst>
              <a:ext uri="{FF2B5EF4-FFF2-40B4-BE49-F238E27FC236}">
                <a16:creationId xmlns:a16="http://schemas.microsoft.com/office/drawing/2014/main" id="{17E5E528-BF19-463C-8EEF-E2ECEFAF0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0825" y="2089599"/>
            <a:ext cx="24288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1">
            <a:extLst>
              <a:ext uri="{FF2B5EF4-FFF2-40B4-BE49-F238E27FC236}">
                <a16:creationId xmlns:a16="http://schemas.microsoft.com/office/drawing/2014/main" id="{1C255E4D-1A6D-4286-9628-CE4C805A8D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2203459"/>
            <a:ext cx="21336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9">
            <a:extLst>
              <a:ext uri="{FF2B5EF4-FFF2-40B4-BE49-F238E27FC236}">
                <a16:creationId xmlns:a16="http://schemas.microsoft.com/office/drawing/2014/main" id="{84E6E34C-F4AC-4B77-A533-F4D054C032FB}"/>
              </a:ext>
            </a:extLst>
          </p:cNvPr>
          <p:cNvSpPr txBox="1">
            <a:spLocks noChangeArrowheads="1"/>
          </p:cNvSpPr>
          <p:nvPr/>
        </p:nvSpPr>
        <p:spPr bwMode="auto">
          <a:xfrm>
            <a:off x="-202864" y="667177"/>
            <a:ext cx="11976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44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Đo</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chiều</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cao</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của</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các</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bạn</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a:solidFill>
                  <a:srgbClr val="FF0000"/>
                </a:solidFill>
                <a:latin typeface="Cambria" panose="02040503050406030204" pitchFamily="18" charset="0"/>
                <a:ea typeface="Cambria" panose="02040503050406030204" pitchFamily="18" charset="0"/>
              </a:rPr>
              <a:t>Anh, </a:t>
            </a:r>
            <a:r>
              <a:rPr lang="en-US" altLang="vi-VN" sz="2800" b="1" dirty="0" err="1">
                <a:solidFill>
                  <a:srgbClr val="FF0000"/>
                </a:solidFill>
                <a:latin typeface="Cambria" panose="02040503050406030204" pitchFamily="18" charset="0"/>
                <a:ea typeface="Cambria" panose="02040503050406030204" pitchFamily="18" charset="0"/>
              </a:rPr>
              <a:t>Phong</a:t>
            </a:r>
            <a:r>
              <a:rPr lang="en-US" altLang="vi-VN" sz="2800" b="1" dirty="0">
                <a:solidFill>
                  <a:srgbClr val="FF0000"/>
                </a:solidFill>
                <a:latin typeface="Cambria" panose="02040503050406030204" pitchFamily="18" charset="0"/>
                <a:ea typeface="Cambria" panose="02040503050406030204" pitchFamily="18" charset="0"/>
              </a:rPr>
              <a:t>, </a:t>
            </a:r>
            <a:r>
              <a:rPr lang="en-US" altLang="vi-VN" sz="2800" b="1" dirty="0" err="1">
                <a:solidFill>
                  <a:srgbClr val="FF0000"/>
                </a:solidFill>
                <a:latin typeface="Cambria" panose="02040503050406030204" pitchFamily="18" charset="0"/>
                <a:ea typeface="Cambria" panose="02040503050406030204" pitchFamily="18" charset="0"/>
              </a:rPr>
              <a:t>Ngân</a:t>
            </a:r>
            <a:r>
              <a:rPr lang="en-US" altLang="vi-VN" sz="2800" b="1" dirty="0">
                <a:solidFill>
                  <a:srgbClr val="FF0000"/>
                </a:solidFill>
                <a:latin typeface="Cambria" panose="02040503050406030204" pitchFamily="18" charset="0"/>
                <a:ea typeface="Cambria" panose="02040503050406030204" pitchFamily="18" charset="0"/>
              </a:rPr>
              <a:t>, Minh </a:t>
            </a:r>
            <a:r>
              <a:rPr lang="en-US" altLang="vi-VN" sz="2800" b="1" dirty="0">
                <a:solidFill>
                  <a:srgbClr val="000066"/>
                </a:solidFill>
                <a:latin typeface="Cambria" panose="02040503050406030204" pitchFamily="18" charset="0"/>
                <a:ea typeface="Cambria" panose="02040503050406030204" pitchFamily="18" charset="0"/>
              </a:rPr>
              <a:t>ta </a:t>
            </a:r>
            <a:r>
              <a:rPr lang="en-US" altLang="vi-VN" sz="2800" b="1" dirty="0" err="1">
                <a:solidFill>
                  <a:srgbClr val="000066"/>
                </a:solidFill>
                <a:latin typeface="Cambria" panose="02040503050406030204" pitchFamily="18" charset="0"/>
                <a:ea typeface="Cambria" panose="02040503050406030204" pitchFamily="18" charset="0"/>
              </a:rPr>
              <a:t>có</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các</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số</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liệu</a:t>
            </a:r>
            <a:r>
              <a:rPr lang="en-US" altLang="vi-VN" sz="2800" b="1" dirty="0">
                <a:solidFill>
                  <a:srgbClr val="000066"/>
                </a:solidFill>
                <a:latin typeface="Cambria" panose="02040503050406030204" pitchFamily="18" charset="0"/>
                <a:ea typeface="Cambria" panose="02040503050406030204" pitchFamily="18" charset="0"/>
              </a:rPr>
              <a:t> </a:t>
            </a:r>
            <a:r>
              <a:rPr lang="en-US" altLang="vi-VN" sz="2800" b="1" dirty="0" err="1">
                <a:solidFill>
                  <a:srgbClr val="000066"/>
                </a:solidFill>
                <a:latin typeface="Cambria" panose="02040503050406030204" pitchFamily="18" charset="0"/>
                <a:ea typeface="Cambria" panose="02040503050406030204" pitchFamily="18" charset="0"/>
              </a:rPr>
              <a:t>sau</a:t>
            </a:r>
            <a:r>
              <a:rPr lang="en-US" altLang="vi-VN" sz="2800" b="1" dirty="0">
                <a:solidFill>
                  <a:srgbClr val="000066"/>
                </a:solidFill>
                <a:latin typeface="Cambria" panose="02040503050406030204" pitchFamily="18" charset="0"/>
                <a:ea typeface="Cambria" panose="02040503050406030204" pitchFamily="18" charset="0"/>
              </a:rPr>
              <a:t> :</a:t>
            </a:r>
            <a:endParaRPr lang="en-US" altLang="vi-VN" sz="2800" b="1" i="1" dirty="0">
              <a:solidFill>
                <a:srgbClr val="00006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0-#ppt_w/2"/>
                                          </p:val>
                                        </p:tav>
                                        <p:tav tm="100000">
                                          <p:val>
                                            <p:strVal val="#ppt_x"/>
                                          </p:val>
                                        </p:tav>
                                      </p:tavLst>
                                    </p:anim>
                                    <p:anim calcmode="lin" valueType="num">
                                      <p:cBhvr additive="base">
                                        <p:cTn id="22" dur="500" fill="hold"/>
                                        <p:tgtEl>
                                          <p:spTgt spid="29"/>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0-#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0-#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heckerboard(across)">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grpSp>
        <p:nvGrpSpPr>
          <p:cNvPr id="11" name="Group 3">
            <a:extLst>
              <a:ext uri="{FF2B5EF4-FFF2-40B4-BE49-F238E27FC236}">
                <a16:creationId xmlns:a16="http://schemas.microsoft.com/office/drawing/2014/main" id="{79727618-F233-422B-9E9E-004CC0B28DA8}"/>
              </a:ext>
            </a:extLst>
          </p:cNvPr>
          <p:cNvGrpSpPr>
            <a:grpSpLocks/>
          </p:cNvGrpSpPr>
          <p:nvPr/>
        </p:nvGrpSpPr>
        <p:grpSpPr bwMode="auto">
          <a:xfrm>
            <a:off x="265802" y="232696"/>
            <a:ext cx="2789238" cy="5903913"/>
            <a:chOff x="1329209" y="1356439"/>
            <a:chExt cx="2641985" cy="2990709"/>
          </a:xfrm>
        </p:grpSpPr>
        <p:pic>
          <p:nvPicPr>
            <p:cNvPr id="13" name="Picture 4">
              <a:extLst>
                <a:ext uri="{FF2B5EF4-FFF2-40B4-BE49-F238E27FC236}">
                  <a16:creationId xmlns:a16="http://schemas.microsoft.com/office/drawing/2014/main" id="{38A7EE92-6BFC-45FB-9550-82B8FFB56C6C}"/>
                </a:ext>
              </a:extLst>
            </p:cNvPr>
            <p:cNvPicPr>
              <a:picLocks noChangeAspect="1"/>
            </p:cNvPicPr>
            <p:nvPr/>
          </p:nvPicPr>
          <p:blipFill>
            <a:blip r:embed="rId5">
              <a:extLst>
                <a:ext uri="{28A0092B-C50C-407E-A947-70E740481C1C}">
                  <a14:useLocalDpi xmlns:a14="http://schemas.microsoft.com/office/drawing/2010/main" val="0"/>
                </a:ext>
              </a:extLst>
            </a:blip>
            <a:srcRect t="5930" r="79041" b="34616"/>
            <a:stretch>
              <a:fillRect/>
            </a:stretch>
          </p:blipFill>
          <p:spPr bwMode="auto">
            <a:xfrm>
              <a:off x="1737133" y="1356439"/>
              <a:ext cx="1457706" cy="251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2725E6B6-1C8B-42B9-8F62-229FF1D6CB9C}"/>
                </a:ext>
              </a:extLst>
            </p:cNvPr>
            <p:cNvSpPr txBox="1">
              <a:spLocks noChangeArrowheads="1"/>
            </p:cNvSpPr>
            <p:nvPr/>
          </p:nvSpPr>
          <p:spPr bwMode="auto">
            <a:xfrm>
              <a:off x="1329209" y="3770364"/>
              <a:ext cx="2641985" cy="57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4400">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Anh</a:t>
              </a:r>
            </a:p>
            <a:p>
              <a:r>
                <a:rPr lang="en-US" altLang="vi-VN" sz="2400" b="1">
                  <a:latin typeface="Cambria" panose="02040503050406030204" pitchFamily="18" charset="0"/>
                  <a:ea typeface="Cambria" panose="02040503050406030204" pitchFamily="18" charset="0"/>
                  <a:cs typeface="Times New Roman" panose="02020603050405020304" pitchFamily="18" charset="0"/>
                </a:rPr>
                <a:t>    Cao</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122cm</a:t>
              </a:r>
            </a:p>
          </p:txBody>
        </p:sp>
      </p:grpSp>
      <p:grpSp>
        <p:nvGrpSpPr>
          <p:cNvPr id="15" name="Group 6">
            <a:extLst>
              <a:ext uri="{FF2B5EF4-FFF2-40B4-BE49-F238E27FC236}">
                <a16:creationId xmlns:a16="http://schemas.microsoft.com/office/drawing/2014/main" id="{9C178F76-7B4D-4642-AC1A-5F516A9CAF55}"/>
              </a:ext>
            </a:extLst>
          </p:cNvPr>
          <p:cNvGrpSpPr>
            <a:grpSpLocks/>
          </p:cNvGrpSpPr>
          <p:nvPr/>
        </p:nvGrpSpPr>
        <p:grpSpPr bwMode="auto">
          <a:xfrm>
            <a:off x="3010590" y="124746"/>
            <a:ext cx="3675063" cy="6129338"/>
            <a:chOff x="2881500" y="1295400"/>
            <a:chExt cx="3214266" cy="3499363"/>
          </a:xfrm>
        </p:grpSpPr>
        <p:pic>
          <p:nvPicPr>
            <p:cNvPr id="16" name="Picture 7">
              <a:extLst>
                <a:ext uri="{FF2B5EF4-FFF2-40B4-BE49-F238E27FC236}">
                  <a16:creationId xmlns:a16="http://schemas.microsoft.com/office/drawing/2014/main" id="{28F8CBF2-3175-4F63-AF4C-DB1707600732}"/>
                </a:ext>
              </a:extLst>
            </p:cNvPr>
            <p:cNvPicPr>
              <a:picLocks noChangeAspect="1"/>
            </p:cNvPicPr>
            <p:nvPr/>
          </p:nvPicPr>
          <p:blipFill>
            <a:blip r:embed="rId5">
              <a:extLst>
                <a:ext uri="{28A0092B-C50C-407E-A947-70E740481C1C}">
                  <a14:useLocalDpi xmlns:a14="http://schemas.microsoft.com/office/drawing/2010/main" val="0"/>
                </a:ext>
              </a:extLst>
            </a:blip>
            <a:srcRect l="22665" t="5724" r="48293" b="34822"/>
            <a:stretch>
              <a:fillRect/>
            </a:stretch>
          </p:blipFill>
          <p:spPr bwMode="auto">
            <a:xfrm>
              <a:off x="3067334" y="1295400"/>
              <a:ext cx="16702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a:extLst>
                <a:ext uri="{FF2B5EF4-FFF2-40B4-BE49-F238E27FC236}">
                  <a16:creationId xmlns:a16="http://schemas.microsoft.com/office/drawing/2014/main" id="{F81C8BB6-5A43-4B8D-B816-72C77436576B}"/>
                </a:ext>
              </a:extLst>
            </p:cNvPr>
            <p:cNvSpPr txBox="1">
              <a:spLocks noChangeArrowheads="1"/>
            </p:cNvSpPr>
            <p:nvPr/>
          </p:nvSpPr>
          <p:spPr bwMode="auto">
            <a:xfrm>
              <a:off x="2881500" y="4320355"/>
              <a:ext cx="3214266" cy="47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Phong</a:t>
              </a:r>
            </a:p>
            <a:p>
              <a:r>
                <a:rPr lang="en-US" altLang="vi-VN" sz="2400" b="1">
                  <a:latin typeface="Cambria" panose="02040503050406030204" pitchFamily="18" charset="0"/>
                  <a:ea typeface="Cambria" panose="02040503050406030204" pitchFamily="18" charset="0"/>
                  <a:cs typeface="Times New Roman" panose="02020603050405020304" pitchFamily="18" charset="0"/>
                </a:rPr>
                <a:t>Cao</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130cm</a:t>
              </a:r>
            </a:p>
          </p:txBody>
        </p:sp>
      </p:grpSp>
      <p:grpSp>
        <p:nvGrpSpPr>
          <p:cNvPr id="18" name="Group 9">
            <a:extLst>
              <a:ext uri="{FF2B5EF4-FFF2-40B4-BE49-F238E27FC236}">
                <a16:creationId xmlns:a16="http://schemas.microsoft.com/office/drawing/2014/main" id="{87BE60A1-AC7A-41E8-ACE0-F13DDC46B63F}"/>
              </a:ext>
            </a:extLst>
          </p:cNvPr>
          <p:cNvGrpSpPr>
            <a:grpSpLocks/>
          </p:cNvGrpSpPr>
          <p:nvPr/>
        </p:nvGrpSpPr>
        <p:grpSpPr bwMode="auto">
          <a:xfrm>
            <a:off x="6341165" y="124746"/>
            <a:ext cx="3276600" cy="6011863"/>
            <a:chOff x="4325120" y="1378208"/>
            <a:chExt cx="3212896" cy="3604981"/>
          </a:xfrm>
        </p:grpSpPr>
        <p:pic>
          <p:nvPicPr>
            <p:cNvPr id="19" name="Picture 10">
              <a:extLst>
                <a:ext uri="{FF2B5EF4-FFF2-40B4-BE49-F238E27FC236}">
                  <a16:creationId xmlns:a16="http://schemas.microsoft.com/office/drawing/2014/main" id="{A9359D42-87BA-4981-87CE-C906F464D673}"/>
                </a:ext>
              </a:extLst>
            </p:cNvPr>
            <p:cNvPicPr>
              <a:picLocks noChangeAspect="1"/>
            </p:cNvPicPr>
            <p:nvPr/>
          </p:nvPicPr>
          <p:blipFill>
            <a:blip r:embed="rId5">
              <a:extLst>
                <a:ext uri="{28A0092B-C50C-407E-A947-70E740481C1C}">
                  <a14:useLocalDpi xmlns:a14="http://schemas.microsoft.com/office/drawing/2010/main" val="0"/>
                </a:ext>
              </a:extLst>
            </a:blip>
            <a:srcRect l="50000" t="5586" r="25000" b="35098"/>
            <a:stretch>
              <a:fillRect/>
            </a:stretch>
          </p:blipFill>
          <p:spPr bwMode="auto">
            <a:xfrm>
              <a:off x="4469452" y="1378208"/>
              <a:ext cx="1550348" cy="299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1">
              <a:extLst>
                <a:ext uri="{FF2B5EF4-FFF2-40B4-BE49-F238E27FC236}">
                  <a16:creationId xmlns:a16="http://schemas.microsoft.com/office/drawing/2014/main" id="{09295C82-5747-43F0-AB0E-B0E048808A74}"/>
                </a:ext>
              </a:extLst>
            </p:cNvPr>
            <p:cNvSpPr txBox="1">
              <a:spLocks noChangeArrowheads="1"/>
            </p:cNvSpPr>
            <p:nvPr/>
          </p:nvSpPr>
          <p:spPr bwMode="auto">
            <a:xfrm>
              <a:off x="4325120" y="4374232"/>
              <a:ext cx="3212896" cy="60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600" b="1">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Ngân</a:t>
              </a:r>
            </a:p>
            <a:p>
              <a:r>
                <a:rPr lang="en-US" altLang="vi-VN" sz="2400" b="1">
                  <a:latin typeface="Cambria" panose="02040503050406030204" pitchFamily="18" charset="0"/>
                  <a:ea typeface="Cambria" panose="02040503050406030204" pitchFamily="18" charset="0"/>
                  <a:cs typeface="Times New Roman" panose="02020603050405020304" pitchFamily="18" charset="0"/>
                </a:rPr>
                <a:t>Cao</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127cm</a:t>
              </a:r>
              <a:r>
                <a:rPr lang="en-US" altLang="vi-VN" sz="2400" b="1">
                  <a:latin typeface="Cambria" panose="02040503050406030204" pitchFamily="18" charset="0"/>
                  <a:ea typeface="Cambria" panose="02040503050406030204" pitchFamily="18" charset="0"/>
                  <a:cs typeface="Times New Roman" panose="02020603050405020304" pitchFamily="18" charset="0"/>
                </a:rPr>
                <a:t> </a:t>
              </a:r>
            </a:p>
          </p:txBody>
        </p:sp>
      </p:grpSp>
      <p:grpSp>
        <p:nvGrpSpPr>
          <p:cNvPr id="21" name="Group 12">
            <a:extLst>
              <a:ext uri="{FF2B5EF4-FFF2-40B4-BE49-F238E27FC236}">
                <a16:creationId xmlns:a16="http://schemas.microsoft.com/office/drawing/2014/main" id="{F6D50D75-0C8A-406C-B9E7-14D0D5CBBD79}"/>
              </a:ext>
            </a:extLst>
          </p:cNvPr>
          <p:cNvGrpSpPr>
            <a:grpSpLocks/>
          </p:cNvGrpSpPr>
          <p:nvPr/>
        </p:nvGrpSpPr>
        <p:grpSpPr bwMode="auto">
          <a:xfrm>
            <a:off x="9584428" y="434309"/>
            <a:ext cx="3311525" cy="5697537"/>
            <a:chOff x="6386746" y="1496844"/>
            <a:chExt cx="3176744" cy="3510971"/>
          </a:xfrm>
        </p:grpSpPr>
        <p:pic>
          <p:nvPicPr>
            <p:cNvPr id="22" name="Picture 13">
              <a:extLst>
                <a:ext uri="{FF2B5EF4-FFF2-40B4-BE49-F238E27FC236}">
                  <a16:creationId xmlns:a16="http://schemas.microsoft.com/office/drawing/2014/main" id="{3217B600-7E60-4F98-B6A1-9E015D122890}"/>
                </a:ext>
              </a:extLst>
            </p:cNvPr>
            <p:cNvPicPr>
              <a:picLocks noChangeAspect="1"/>
            </p:cNvPicPr>
            <p:nvPr/>
          </p:nvPicPr>
          <p:blipFill>
            <a:blip r:embed="rId5">
              <a:extLst>
                <a:ext uri="{28A0092B-C50C-407E-A947-70E740481C1C}">
                  <a14:useLocalDpi xmlns:a14="http://schemas.microsoft.com/office/drawing/2010/main" val="0"/>
                </a:ext>
              </a:extLst>
            </a:blip>
            <a:srcRect l="76993" t="5379" b="35028"/>
            <a:stretch>
              <a:fillRect/>
            </a:stretch>
          </p:blipFill>
          <p:spPr bwMode="auto">
            <a:xfrm>
              <a:off x="6418528" y="1496844"/>
              <a:ext cx="1610688" cy="278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a:extLst>
                <a:ext uri="{FF2B5EF4-FFF2-40B4-BE49-F238E27FC236}">
                  <a16:creationId xmlns:a16="http://schemas.microsoft.com/office/drawing/2014/main" id="{2204BF21-9A5D-4CB4-A639-3BB6474E8F20}"/>
                </a:ext>
              </a:extLst>
            </p:cNvPr>
            <p:cNvSpPr txBox="1">
              <a:spLocks noChangeArrowheads="1"/>
            </p:cNvSpPr>
            <p:nvPr/>
          </p:nvSpPr>
          <p:spPr bwMode="auto">
            <a:xfrm>
              <a:off x="6386746" y="4495766"/>
              <a:ext cx="3176744" cy="51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Minh</a:t>
              </a:r>
            </a:p>
            <a:p>
              <a:r>
                <a:rPr lang="en-US" altLang="vi-VN" sz="2400" b="1">
                  <a:latin typeface="Cambria" panose="02040503050406030204" pitchFamily="18" charset="0"/>
                  <a:ea typeface="Cambria" panose="02040503050406030204" pitchFamily="18" charset="0"/>
                  <a:cs typeface="Times New Roman" panose="02020603050405020304" pitchFamily="18" charset="0"/>
                </a:rPr>
                <a:t>Cao</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118cm</a:t>
              </a:r>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grpSp>
        <p:nvGrpSpPr>
          <p:cNvPr id="11" name="Group 3">
            <a:extLst>
              <a:ext uri="{FF2B5EF4-FFF2-40B4-BE49-F238E27FC236}">
                <a16:creationId xmlns:a16="http://schemas.microsoft.com/office/drawing/2014/main" id="{9C844A67-6FD6-4C98-9FFE-03D531CD224B}"/>
              </a:ext>
            </a:extLst>
          </p:cNvPr>
          <p:cNvGrpSpPr>
            <a:grpSpLocks/>
          </p:cNvGrpSpPr>
          <p:nvPr/>
        </p:nvGrpSpPr>
        <p:grpSpPr bwMode="auto">
          <a:xfrm>
            <a:off x="225287" y="93374"/>
            <a:ext cx="2789238" cy="3914775"/>
            <a:chOff x="1419919" y="1295399"/>
            <a:chExt cx="2641985" cy="4554586"/>
          </a:xfrm>
        </p:grpSpPr>
        <p:pic>
          <p:nvPicPr>
            <p:cNvPr id="12" name="Picture 4">
              <a:extLst>
                <a:ext uri="{FF2B5EF4-FFF2-40B4-BE49-F238E27FC236}">
                  <a16:creationId xmlns:a16="http://schemas.microsoft.com/office/drawing/2014/main" id="{087BC354-B9F6-4D0F-807C-1F19D1C981D5}"/>
                </a:ext>
              </a:extLst>
            </p:cNvPr>
            <p:cNvPicPr>
              <a:picLocks noChangeAspect="1"/>
            </p:cNvPicPr>
            <p:nvPr/>
          </p:nvPicPr>
          <p:blipFill>
            <a:blip r:embed="rId6">
              <a:extLst>
                <a:ext uri="{28A0092B-C50C-407E-A947-70E740481C1C}">
                  <a14:useLocalDpi xmlns:a14="http://schemas.microsoft.com/office/drawing/2010/main" val="0"/>
                </a:ext>
              </a:extLst>
            </a:blip>
            <a:srcRect t="5930" r="79041" b="34616"/>
            <a:stretch>
              <a:fillRect/>
            </a:stretch>
          </p:blipFill>
          <p:spPr bwMode="auto">
            <a:xfrm>
              <a:off x="1737132" y="1295399"/>
              <a:ext cx="1449623" cy="3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6991872D-594F-4D57-A84A-1E82215F7880}"/>
                </a:ext>
              </a:extLst>
            </p:cNvPr>
            <p:cNvSpPr txBox="1">
              <a:spLocks noChangeArrowheads="1"/>
            </p:cNvSpPr>
            <p:nvPr/>
          </p:nvSpPr>
          <p:spPr bwMode="auto">
            <a:xfrm>
              <a:off x="1419919" y="4883434"/>
              <a:ext cx="2641985" cy="96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Anh</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122cm</a:t>
              </a:r>
            </a:p>
          </p:txBody>
        </p:sp>
      </p:grpSp>
      <p:grpSp>
        <p:nvGrpSpPr>
          <p:cNvPr id="15" name="Group 6">
            <a:extLst>
              <a:ext uri="{FF2B5EF4-FFF2-40B4-BE49-F238E27FC236}">
                <a16:creationId xmlns:a16="http://schemas.microsoft.com/office/drawing/2014/main" id="{6E821D61-740E-441E-AC9F-D12EFFFC0518}"/>
              </a:ext>
            </a:extLst>
          </p:cNvPr>
          <p:cNvGrpSpPr>
            <a:grpSpLocks/>
          </p:cNvGrpSpPr>
          <p:nvPr/>
        </p:nvGrpSpPr>
        <p:grpSpPr bwMode="auto">
          <a:xfrm>
            <a:off x="2981187" y="53686"/>
            <a:ext cx="3165475" cy="3951288"/>
            <a:chOff x="2930032" y="1295400"/>
            <a:chExt cx="2999181" cy="4488993"/>
          </a:xfrm>
        </p:grpSpPr>
        <p:pic>
          <p:nvPicPr>
            <p:cNvPr id="16" name="Picture 7">
              <a:extLst>
                <a:ext uri="{FF2B5EF4-FFF2-40B4-BE49-F238E27FC236}">
                  <a16:creationId xmlns:a16="http://schemas.microsoft.com/office/drawing/2014/main" id="{240F3A96-C5F5-43C7-A184-ABEE314DC31A}"/>
                </a:ext>
              </a:extLst>
            </p:cNvPr>
            <p:cNvPicPr>
              <a:picLocks noChangeAspect="1"/>
            </p:cNvPicPr>
            <p:nvPr/>
          </p:nvPicPr>
          <p:blipFill>
            <a:blip r:embed="rId6">
              <a:extLst>
                <a:ext uri="{28A0092B-C50C-407E-A947-70E740481C1C}">
                  <a14:useLocalDpi xmlns:a14="http://schemas.microsoft.com/office/drawing/2010/main" val="0"/>
                </a:ext>
              </a:extLst>
            </a:blip>
            <a:srcRect l="22665" t="5724" r="48293" b="34822"/>
            <a:stretch>
              <a:fillRect/>
            </a:stretch>
          </p:blipFill>
          <p:spPr bwMode="auto">
            <a:xfrm>
              <a:off x="3288462" y="1295400"/>
              <a:ext cx="1841320" cy="35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a:extLst>
                <a:ext uri="{FF2B5EF4-FFF2-40B4-BE49-F238E27FC236}">
                  <a16:creationId xmlns:a16="http://schemas.microsoft.com/office/drawing/2014/main" id="{950A4E64-D83E-494C-A8D1-B0DAD9298171}"/>
                </a:ext>
              </a:extLst>
            </p:cNvPr>
            <p:cNvSpPr txBox="1">
              <a:spLocks noChangeArrowheads="1"/>
            </p:cNvSpPr>
            <p:nvPr/>
          </p:nvSpPr>
          <p:spPr bwMode="auto">
            <a:xfrm>
              <a:off x="2930032" y="4840453"/>
              <a:ext cx="2999181" cy="9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Phong</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130cm</a:t>
              </a:r>
            </a:p>
          </p:txBody>
        </p:sp>
      </p:grpSp>
      <p:grpSp>
        <p:nvGrpSpPr>
          <p:cNvPr id="18" name="Group 9">
            <a:extLst>
              <a:ext uri="{FF2B5EF4-FFF2-40B4-BE49-F238E27FC236}">
                <a16:creationId xmlns:a16="http://schemas.microsoft.com/office/drawing/2014/main" id="{EB769CC8-B107-417E-B3B8-84D4D47000FA}"/>
              </a:ext>
            </a:extLst>
          </p:cNvPr>
          <p:cNvGrpSpPr>
            <a:grpSpLocks/>
          </p:cNvGrpSpPr>
          <p:nvPr/>
        </p:nvGrpSpPr>
        <p:grpSpPr bwMode="auto">
          <a:xfrm>
            <a:off x="6478450" y="120361"/>
            <a:ext cx="3192462" cy="3900488"/>
            <a:chOff x="4750528" y="1517082"/>
            <a:chExt cx="3023461" cy="4210237"/>
          </a:xfrm>
        </p:grpSpPr>
        <p:pic>
          <p:nvPicPr>
            <p:cNvPr id="19" name="Picture 10">
              <a:extLst>
                <a:ext uri="{FF2B5EF4-FFF2-40B4-BE49-F238E27FC236}">
                  <a16:creationId xmlns:a16="http://schemas.microsoft.com/office/drawing/2014/main" id="{3E982B0D-0868-402E-B695-92132712D93B}"/>
                </a:ext>
              </a:extLst>
            </p:cNvPr>
            <p:cNvPicPr>
              <a:picLocks noChangeAspect="1"/>
            </p:cNvPicPr>
            <p:nvPr/>
          </p:nvPicPr>
          <p:blipFill>
            <a:blip r:embed="rId6">
              <a:extLst>
                <a:ext uri="{28A0092B-C50C-407E-A947-70E740481C1C}">
                  <a14:useLocalDpi xmlns:a14="http://schemas.microsoft.com/office/drawing/2010/main" val="0"/>
                </a:ext>
              </a:extLst>
            </a:blip>
            <a:srcRect l="50000" t="5586" r="25000" b="35098"/>
            <a:stretch>
              <a:fillRect/>
            </a:stretch>
          </p:blipFill>
          <p:spPr bwMode="auto">
            <a:xfrm>
              <a:off x="5000624" y="1517082"/>
              <a:ext cx="1706005" cy="31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1">
              <a:extLst>
                <a:ext uri="{FF2B5EF4-FFF2-40B4-BE49-F238E27FC236}">
                  <a16:creationId xmlns:a16="http://schemas.microsoft.com/office/drawing/2014/main" id="{B4A26CD4-695D-4F4B-AAC2-5D84A83E6143}"/>
                </a:ext>
              </a:extLst>
            </p:cNvPr>
            <p:cNvSpPr txBox="1">
              <a:spLocks noChangeArrowheads="1"/>
            </p:cNvSpPr>
            <p:nvPr/>
          </p:nvSpPr>
          <p:spPr bwMode="auto">
            <a:xfrm>
              <a:off x="4750528" y="4630682"/>
              <a:ext cx="3023461" cy="109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600" b="1">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Ngân</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127cm</a:t>
              </a:r>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 </a:t>
              </a:r>
            </a:p>
          </p:txBody>
        </p:sp>
      </p:grpSp>
      <p:grpSp>
        <p:nvGrpSpPr>
          <p:cNvPr id="21" name="Group 12">
            <a:extLst>
              <a:ext uri="{FF2B5EF4-FFF2-40B4-BE49-F238E27FC236}">
                <a16:creationId xmlns:a16="http://schemas.microsoft.com/office/drawing/2014/main" id="{565AAE39-C688-4EA6-9A7F-5E0C5D637136}"/>
              </a:ext>
            </a:extLst>
          </p:cNvPr>
          <p:cNvGrpSpPr>
            <a:grpSpLocks/>
          </p:cNvGrpSpPr>
          <p:nvPr/>
        </p:nvGrpSpPr>
        <p:grpSpPr bwMode="auto">
          <a:xfrm>
            <a:off x="9386750" y="93374"/>
            <a:ext cx="3124200" cy="3833812"/>
            <a:chOff x="6374373" y="1007650"/>
            <a:chExt cx="2845833" cy="4946397"/>
          </a:xfrm>
        </p:grpSpPr>
        <p:pic>
          <p:nvPicPr>
            <p:cNvPr id="22" name="Picture 13">
              <a:extLst>
                <a:ext uri="{FF2B5EF4-FFF2-40B4-BE49-F238E27FC236}">
                  <a16:creationId xmlns:a16="http://schemas.microsoft.com/office/drawing/2014/main" id="{59822523-95AE-45C1-AC8F-F1A80F6589A5}"/>
                </a:ext>
              </a:extLst>
            </p:cNvPr>
            <p:cNvPicPr>
              <a:picLocks noChangeAspect="1"/>
            </p:cNvPicPr>
            <p:nvPr/>
          </p:nvPicPr>
          <p:blipFill>
            <a:blip r:embed="rId6">
              <a:extLst>
                <a:ext uri="{28A0092B-C50C-407E-A947-70E740481C1C}">
                  <a14:useLocalDpi xmlns:a14="http://schemas.microsoft.com/office/drawing/2010/main" val="0"/>
                </a:ext>
              </a:extLst>
            </a:blip>
            <a:srcRect l="76993" t="5379" b="35028"/>
            <a:stretch>
              <a:fillRect/>
            </a:stretch>
          </p:blipFill>
          <p:spPr bwMode="auto">
            <a:xfrm>
              <a:off x="6629400" y="1007650"/>
              <a:ext cx="1385065" cy="348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a:extLst>
                <a:ext uri="{FF2B5EF4-FFF2-40B4-BE49-F238E27FC236}">
                  <a16:creationId xmlns:a16="http://schemas.microsoft.com/office/drawing/2014/main" id="{68231E0F-0B3D-4912-AA2D-20F89526E19F}"/>
                </a:ext>
              </a:extLst>
            </p:cNvPr>
            <p:cNvSpPr txBox="1">
              <a:spLocks noChangeArrowheads="1"/>
            </p:cNvSpPr>
            <p:nvPr/>
          </p:nvSpPr>
          <p:spPr bwMode="auto">
            <a:xfrm>
              <a:off x="6374373" y="4882184"/>
              <a:ext cx="2845833" cy="10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Minh</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118cm</a:t>
              </a:r>
            </a:p>
          </p:txBody>
        </p:sp>
      </p:grpSp>
      <p:sp>
        <p:nvSpPr>
          <p:cNvPr id="24" name="Rectangle 15">
            <a:extLst>
              <a:ext uri="{FF2B5EF4-FFF2-40B4-BE49-F238E27FC236}">
                <a16:creationId xmlns:a16="http://schemas.microsoft.com/office/drawing/2014/main" id="{E8D3ED76-C9C4-4A22-88C9-52F6FC7741C4}"/>
              </a:ext>
            </a:extLst>
          </p:cNvPr>
          <p:cNvSpPr>
            <a:spLocks noChangeArrowheads="1"/>
          </p:cNvSpPr>
          <p:nvPr/>
        </p:nvSpPr>
        <p:spPr bwMode="auto">
          <a:xfrm>
            <a:off x="811075" y="4176424"/>
            <a:ext cx="7872412" cy="1077912"/>
          </a:xfrm>
          <a:prstGeom prst="rect">
            <a:avLst/>
          </a:prstGeom>
          <a:solidFill>
            <a:schemeClr val="accent3">
              <a:lumMod val="20000"/>
              <a:lumOff val="80000"/>
            </a:schemeClr>
          </a:solidFill>
          <a:ln/>
        </p:spPr>
        <p:style>
          <a:lnRef idx="3">
            <a:schemeClr val="lt1"/>
          </a:lnRef>
          <a:fillRef idx="1">
            <a:schemeClr val="accent1"/>
          </a:fillRef>
          <a:effectRef idx="1">
            <a:schemeClr val="accent1"/>
          </a:effectRef>
          <a:fontRef idx="minor">
            <a:schemeClr val="lt1"/>
          </a:fontRef>
        </p:style>
        <p:txBody>
          <a:bodyPr>
            <a:spAutoFit/>
          </a:bodyPr>
          <a:lstStyle/>
          <a:p>
            <a:pPr>
              <a:defRPr/>
            </a:pP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Các</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số</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đo</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chiều</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cao</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lần</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lượt</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của</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bốn</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 </a:t>
            </a:r>
            <a:r>
              <a:rPr lang="en-US" altLang="vi-VN" sz="3200" b="1" dirty="0" err="1">
                <a:solidFill>
                  <a:srgbClr val="000000"/>
                </a:solidFill>
                <a:latin typeface="Cambria" panose="02040503050406030204" pitchFamily="18" charset="0"/>
                <a:ea typeface="Cambria" panose="02040503050406030204" pitchFamily="18" charset="0"/>
                <a:cs typeface="Times New Roman" pitchFamily="18" charset="0"/>
              </a:rPr>
              <a:t>bạn</a:t>
            </a:r>
            <a:r>
              <a:rPr lang="en-US" altLang="vi-VN" sz="3200" b="1" dirty="0">
                <a:solidFill>
                  <a:srgbClr val="000000"/>
                </a:solidFill>
                <a:latin typeface="Cambria" panose="02040503050406030204" pitchFamily="18" charset="0"/>
                <a:ea typeface="Cambria" panose="02040503050406030204" pitchFamily="18" charset="0"/>
                <a:cs typeface="Times New Roman" pitchFamily="18" charset="0"/>
              </a:rPr>
              <a:t>:</a:t>
            </a:r>
          </a:p>
          <a:p>
            <a:pPr>
              <a:defRPr/>
            </a:pPr>
            <a:r>
              <a:rPr lang="en-US" altLang="vi-VN" sz="3200" b="1" dirty="0">
                <a:solidFill>
                  <a:srgbClr val="0070C0"/>
                </a:solidFill>
                <a:latin typeface="Cambria" panose="02040503050406030204" pitchFamily="18" charset="0"/>
                <a:ea typeface="Cambria" panose="02040503050406030204" pitchFamily="18" charset="0"/>
                <a:cs typeface="Times New Roman" pitchFamily="18" charset="0"/>
              </a:rPr>
              <a:t>  122cm, 130cm, 127cm, 118cm</a:t>
            </a:r>
          </a:p>
        </p:txBody>
      </p:sp>
      <p:sp>
        <p:nvSpPr>
          <p:cNvPr id="25" name="Rectangle 16">
            <a:extLst>
              <a:ext uri="{FF2B5EF4-FFF2-40B4-BE49-F238E27FC236}">
                <a16:creationId xmlns:a16="http://schemas.microsoft.com/office/drawing/2014/main" id="{DD328934-AC2B-44DF-A114-7EFD3D32A188}"/>
              </a:ext>
            </a:extLst>
          </p:cNvPr>
          <p:cNvSpPr>
            <a:spLocks noChangeArrowheads="1"/>
          </p:cNvSpPr>
          <p:nvPr/>
        </p:nvSpPr>
        <p:spPr bwMode="auto">
          <a:xfrm>
            <a:off x="1575484" y="5222986"/>
            <a:ext cx="53355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Các</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đo</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này</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được</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gọi</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là</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a:t>
            </a:r>
            <a:r>
              <a:rPr lang="en-US" altLang="vi-VN" sz="2800" b="1" dirty="0" err="1">
                <a:latin typeface="Cambria" panose="02040503050406030204" pitchFamily="18" charset="0"/>
                <a:ea typeface="Cambria" panose="02040503050406030204" pitchFamily="18" charset="0"/>
                <a:cs typeface="Times New Roman" panose="02020603050405020304" pitchFamily="18" charset="0"/>
              </a:rPr>
              <a:t>gì</a:t>
            </a:r>
            <a:r>
              <a:rPr lang="en-US" altLang="vi-VN" sz="2800" b="1" dirty="0">
                <a:latin typeface="Cambria" panose="02040503050406030204" pitchFamily="18" charset="0"/>
                <a:ea typeface="Cambria" panose="02040503050406030204" pitchFamily="18" charset="0"/>
                <a:cs typeface="Times New Roman" panose="02020603050405020304" pitchFamily="18" charset="0"/>
              </a:rPr>
              <a:t> ? </a:t>
            </a:r>
            <a:endParaRPr lang="en-SG" altLang="vi-VN" sz="2800" dirty="0">
              <a:latin typeface="Cambria" panose="02040503050406030204" pitchFamily="18" charset="0"/>
              <a:ea typeface="Cambria" panose="02040503050406030204" pitchFamily="18" charset="0"/>
            </a:endParaRPr>
          </a:p>
        </p:txBody>
      </p:sp>
      <p:sp>
        <p:nvSpPr>
          <p:cNvPr id="26" name="TextBox 2">
            <a:extLst>
              <a:ext uri="{FF2B5EF4-FFF2-40B4-BE49-F238E27FC236}">
                <a16:creationId xmlns:a16="http://schemas.microsoft.com/office/drawing/2014/main" id="{36A79AA0-4951-4042-922D-A5432D41432F}"/>
              </a:ext>
            </a:extLst>
          </p:cNvPr>
          <p:cNvSpPr txBox="1"/>
          <p:nvPr/>
        </p:nvSpPr>
        <p:spPr>
          <a:xfrm>
            <a:off x="810868" y="6050385"/>
            <a:ext cx="8443436" cy="646331"/>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altLang="vi-VN" sz="3600" b="1" dirty="0" err="1">
                <a:solidFill>
                  <a:srgbClr val="222268"/>
                </a:solidFill>
                <a:latin typeface="Cambria" panose="02040503050406030204" pitchFamily="18" charset="0"/>
                <a:ea typeface="Cambria" panose="02040503050406030204" pitchFamily="18" charset="0"/>
                <a:cs typeface="Times New Roman" pitchFamily="18" charset="0"/>
              </a:rPr>
              <a:t>Các</a:t>
            </a:r>
            <a:r>
              <a:rPr lang="en-US" altLang="vi-VN" sz="3600" b="1" dirty="0">
                <a:solidFill>
                  <a:srgbClr val="222268"/>
                </a:solidFill>
                <a:latin typeface="Cambria" panose="02040503050406030204" pitchFamily="18" charset="0"/>
                <a:ea typeface="Cambria" panose="02040503050406030204" pitchFamily="18" charset="0"/>
                <a:cs typeface="Times New Roman" pitchFamily="18" charset="0"/>
              </a:rPr>
              <a:t> </a:t>
            </a:r>
            <a:r>
              <a:rPr lang="en-US" altLang="vi-VN" sz="3600" b="1" dirty="0" err="1">
                <a:solidFill>
                  <a:srgbClr val="222268"/>
                </a:solidFill>
                <a:latin typeface="Cambria" panose="02040503050406030204" pitchFamily="18" charset="0"/>
                <a:ea typeface="Cambria" panose="02040503050406030204" pitchFamily="18" charset="0"/>
                <a:cs typeface="Times New Roman" pitchFamily="18" charset="0"/>
              </a:rPr>
              <a:t>số</a:t>
            </a:r>
            <a:r>
              <a:rPr lang="en-US" altLang="vi-VN" sz="3600" b="1" dirty="0">
                <a:solidFill>
                  <a:srgbClr val="222268"/>
                </a:solidFill>
                <a:latin typeface="Cambria" panose="02040503050406030204" pitchFamily="18" charset="0"/>
                <a:ea typeface="Cambria" panose="02040503050406030204" pitchFamily="18" charset="0"/>
                <a:cs typeface="Times New Roman" pitchFamily="18" charset="0"/>
              </a:rPr>
              <a:t> </a:t>
            </a:r>
            <a:r>
              <a:rPr lang="en-US" altLang="vi-VN" sz="3600" b="1" dirty="0" err="1">
                <a:solidFill>
                  <a:srgbClr val="222268"/>
                </a:solidFill>
                <a:latin typeface="Cambria" panose="02040503050406030204" pitchFamily="18" charset="0"/>
                <a:ea typeface="Cambria" panose="02040503050406030204" pitchFamily="18" charset="0"/>
                <a:cs typeface="Times New Roman" pitchFamily="18" charset="0"/>
              </a:rPr>
              <a:t>đo</a:t>
            </a:r>
            <a:r>
              <a:rPr lang="en-US" altLang="vi-VN" sz="3600" b="1" dirty="0">
                <a:solidFill>
                  <a:srgbClr val="222268"/>
                </a:solidFill>
                <a:latin typeface="Cambria" panose="02040503050406030204" pitchFamily="18" charset="0"/>
                <a:ea typeface="Cambria" panose="02040503050406030204" pitchFamily="18" charset="0"/>
                <a:cs typeface="Times New Roman" pitchFamily="18" charset="0"/>
              </a:rPr>
              <a:t> </a:t>
            </a:r>
            <a:r>
              <a:rPr lang="en-US" altLang="vi-VN" sz="3600" b="1" dirty="0" err="1">
                <a:solidFill>
                  <a:srgbClr val="222268"/>
                </a:solidFill>
                <a:latin typeface="Cambria" panose="02040503050406030204" pitchFamily="18" charset="0"/>
                <a:ea typeface="Cambria" panose="02040503050406030204" pitchFamily="18" charset="0"/>
                <a:cs typeface="Times New Roman" pitchFamily="18" charset="0"/>
              </a:rPr>
              <a:t>này</a:t>
            </a:r>
            <a:r>
              <a:rPr lang="en-US" altLang="vi-VN" sz="3600" b="1" dirty="0">
                <a:solidFill>
                  <a:srgbClr val="222268"/>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gọi</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dãy</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liệu</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126220" y="876935"/>
            <a:ext cx="2184400" cy="1388745"/>
          </a:xfrm>
          <a:prstGeom prst="rect">
            <a:avLst/>
          </a:prstGeom>
        </p:spPr>
      </p:pic>
      <p:grpSp>
        <p:nvGrpSpPr>
          <p:cNvPr id="13" name="Group 3">
            <a:extLst>
              <a:ext uri="{FF2B5EF4-FFF2-40B4-BE49-F238E27FC236}">
                <a16:creationId xmlns:a16="http://schemas.microsoft.com/office/drawing/2014/main" id="{D2140D56-397E-4866-B2C9-2975646DA6D6}"/>
              </a:ext>
            </a:extLst>
          </p:cNvPr>
          <p:cNvGrpSpPr>
            <a:grpSpLocks/>
          </p:cNvGrpSpPr>
          <p:nvPr/>
        </p:nvGrpSpPr>
        <p:grpSpPr bwMode="auto">
          <a:xfrm>
            <a:off x="0" y="39688"/>
            <a:ext cx="2789238" cy="3914775"/>
            <a:chOff x="1419919" y="1295399"/>
            <a:chExt cx="2641985" cy="4554586"/>
          </a:xfrm>
        </p:grpSpPr>
        <p:pic>
          <p:nvPicPr>
            <p:cNvPr id="14" name="Picture 4">
              <a:extLst>
                <a:ext uri="{FF2B5EF4-FFF2-40B4-BE49-F238E27FC236}">
                  <a16:creationId xmlns:a16="http://schemas.microsoft.com/office/drawing/2014/main" id="{CD25E652-32EE-406F-B85F-5ED37FE7A484}"/>
                </a:ext>
              </a:extLst>
            </p:cNvPr>
            <p:cNvPicPr>
              <a:picLocks noChangeAspect="1"/>
            </p:cNvPicPr>
            <p:nvPr/>
          </p:nvPicPr>
          <p:blipFill>
            <a:blip r:embed="rId6">
              <a:extLst>
                <a:ext uri="{28A0092B-C50C-407E-A947-70E740481C1C}">
                  <a14:useLocalDpi xmlns:a14="http://schemas.microsoft.com/office/drawing/2010/main" val="0"/>
                </a:ext>
              </a:extLst>
            </a:blip>
            <a:srcRect t="5930" r="79041" b="34616"/>
            <a:stretch>
              <a:fillRect/>
            </a:stretch>
          </p:blipFill>
          <p:spPr bwMode="auto">
            <a:xfrm>
              <a:off x="1737132" y="1295399"/>
              <a:ext cx="1449623" cy="3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B3F8AD17-3AC7-4D4A-9FC8-E531E9339E75}"/>
                </a:ext>
              </a:extLst>
            </p:cNvPr>
            <p:cNvSpPr txBox="1">
              <a:spLocks noChangeArrowheads="1"/>
            </p:cNvSpPr>
            <p:nvPr/>
          </p:nvSpPr>
          <p:spPr bwMode="auto">
            <a:xfrm>
              <a:off x="1419919" y="4883434"/>
              <a:ext cx="2641985" cy="96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Anh</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122cm</a:t>
              </a:r>
            </a:p>
          </p:txBody>
        </p:sp>
      </p:grpSp>
      <p:grpSp>
        <p:nvGrpSpPr>
          <p:cNvPr id="16" name="Group 6">
            <a:extLst>
              <a:ext uri="{FF2B5EF4-FFF2-40B4-BE49-F238E27FC236}">
                <a16:creationId xmlns:a16="http://schemas.microsoft.com/office/drawing/2014/main" id="{869956A4-4DE3-4407-B014-3C4793CAC52C}"/>
              </a:ext>
            </a:extLst>
          </p:cNvPr>
          <p:cNvGrpSpPr>
            <a:grpSpLocks/>
          </p:cNvGrpSpPr>
          <p:nvPr/>
        </p:nvGrpSpPr>
        <p:grpSpPr bwMode="auto">
          <a:xfrm>
            <a:off x="2755900" y="0"/>
            <a:ext cx="3165475" cy="3951288"/>
            <a:chOff x="2930032" y="1295400"/>
            <a:chExt cx="2999181" cy="4488993"/>
          </a:xfrm>
        </p:grpSpPr>
        <p:pic>
          <p:nvPicPr>
            <p:cNvPr id="17" name="Picture 7">
              <a:extLst>
                <a:ext uri="{FF2B5EF4-FFF2-40B4-BE49-F238E27FC236}">
                  <a16:creationId xmlns:a16="http://schemas.microsoft.com/office/drawing/2014/main" id="{23164B82-5587-433E-AC91-C775B9E06A10}"/>
                </a:ext>
              </a:extLst>
            </p:cNvPr>
            <p:cNvPicPr>
              <a:picLocks noChangeAspect="1"/>
            </p:cNvPicPr>
            <p:nvPr/>
          </p:nvPicPr>
          <p:blipFill>
            <a:blip r:embed="rId6">
              <a:extLst>
                <a:ext uri="{28A0092B-C50C-407E-A947-70E740481C1C}">
                  <a14:useLocalDpi xmlns:a14="http://schemas.microsoft.com/office/drawing/2010/main" val="0"/>
                </a:ext>
              </a:extLst>
            </a:blip>
            <a:srcRect l="22665" t="5724" r="48293" b="34822"/>
            <a:stretch>
              <a:fillRect/>
            </a:stretch>
          </p:blipFill>
          <p:spPr bwMode="auto">
            <a:xfrm>
              <a:off x="3288462" y="1295400"/>
              <a:ext cx="1841320" cy="35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a:extLst>
                <a:ext uri="{FF2B5EF4-FFF2-40B4-BE49-F238E27FC236}">
                  <a16:creationId xmlns:a16="http://schemas.microsoft.com/office/drawing/2014/main" id="{93DAB57A-1685-40FC-8093-A93C0D2636DF}"/>
                </a:ext>
              </a:extLst>
            </p:cNvPr>
            <p:cNvSpPr txBox="1">
              <a:spLocks noChangeArrowheads="1"/>
            </p:cNvSpPr>
            <p:nvPr/>
          </p:nvSpPr>
          <p:spPr bwMode="auto">
            <a:xfrm>
              <a:off x="2930032" y="4840453"/>
              <a:ext cx="2999181" cy="9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Phong</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130cm</a:t>
              </a:r>
            </a:p>
          </p:txBody>
        </p:sp>
      </p:grpSp>
      <p:grpSp>
        <p:nvGrpSpPr>
          <p:cNvPr id="19" name="Group 9">
            <a:extLst>
              <a:ext uri="{FF2B5EF4-FFF2-40B4-BE49-F238E27FC236}">
                <a16:creationId xmlns:a16="http://schemas.microsoft.com/office/drawing/2014/main" id="{C573ADCF-EE32-4CF2-B6E2-5AABA7023EDF}"/>
              </a:ext>
            </a:extLst>
          </p:cNvPr>
          <p:cNvGrpSpPr>
            <a:grpSpLocks/>
          </p:cNvGrpSpPr>
          <p:nvPr/>
        </p:nvGrpSpPr>
        <p:grpSpPr bwMode="auto">
          <a:xfrm>
            <a:off x="6253163" y="66675"/>
            <a:ext cx="3192462" cy="3900488"/>
            <a:chOff x="4750528" y="1517082"/>
            <a:chExt cx="3023461" cy="4210237"/>
          </a:xfrm>
        </p:grpSpPr>
        <p:pic>
          <p:nvPicPr>
            <p:cNvPr id="20" name="Picture 10">
              <a:extLst>
                <a:ext uri="{FF2B5EF4-FFF2-40B4-BE49-F238E27FC236}">
                  <a16:creationId xmlns:a16="http://schemas.microsoft.com/office/drawing/2014/main" id="{4A5E8765-ECBC-4F1D-82B0-FB9CB7A7825D}"/>
                </a:ext>
              </a:extLst>
            </p:cNvPr>
            <p:cNvPicPr>
              <a:picLocks noChangeAspect="1"/>
            </p:cNvPicPr>
            <p:nvPr/>
          </p:nvPicPr>
          <p:blipFill>
            <a:blip r:embed="rId6">
              <a:extLst>
                <a:ext uri="{28A0092B-C50C-407E-A947-70E740481C1C}">
                  <a14:useLocalDpi xmlns:a14="http://schemas.microsoft.com/office/drawing/2010/main" val="0"/>
                </a:ext>
              </a:extLst>
            </a:blip>
            <a:srcRect l="50000" t="5586" r="25000" b="35098"/>
            <a:stretch>
              <a:fillRect/>
            </a:stretch>
          </p:blipFill>
          <p:spPr bwMode="auto">
            <a:xfrm>
              <a:off x="5000624" y="1517082"/>
              <a:ext cx="1706005" cy="31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a:extLst>
                <a:ext uri="{FF2B5EF4-FFF2-40B4-BE49-F238E27FC236}">
                  <a16:creationId xmlns:a16="http://schemas.microsoft.com/office/drawing/2014/main" id="{63BDD453-4A8E-4073-BB49-99CB78F16355}"/>
                </a:ext>
              </a:extLst>
            </p:cNvPr>
            <p:cNvSpPr txBox="1">
              <a:spLocks noChangeArrowheads="1"/>
            </p:cNvSpPr>
            <p:nvPr/>
          </p:nvSpPr>
          <p:spPr bwMode="auto">
            <a:xfrm>
              <a:off x="4750528" y="4630682"/>
              <a:ext cx="3023461" cy="109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600" b="1">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Ngân</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127cm</a:t>
              </a:r>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 </a:t>
              </a:r>
            </a:p>
          </p:txBody>
        </p:sp>
      </p:grpSp>
      <p:grpSp>
        <p:nvGrpSpPr>
          <p:cNvPr id="22" name="Group 12">
            <a:extLst>
              <a:ext uri="{FF2B5EF4-FFF2-40B4-BE49-F238E27FC236}">
                <a16:creationId xmlns:a16="http://schemas.microsoft.com/office/drawing/2014/main" id="{2E81E6A8-B566-469A-955B-6614D7A52878}"/>
              </a:ext>
            </a:extLst>
          </p:cNvPr>
          <p:cNvGrpSpPr>
            <a:grpSpLocks/>
          </p:cNvGrpSpPr>
          <p:nvPr/>
        </p:nvGrpSpPr>
        <p:grpSpPr bwMode="auto">
          <a:xfrm>
            <a:off x="9161463" y="39688"/>
            <a:ext cx="3124200" cy="3833812"/>
            <a:chOff x="6374373" y="1007650"/>
            <a:chExt cx="2845833" cy="4946397"/>
          </a:xfrm>
        </p:grpSpPr>
        <p:pic>
          <p:nvPicPr>
            <p:cNvPr id="23" name="Picture 13">
              <a:extLst>
                <a:ext uri="{FF2B5EF4-FFF2-40B4-BE49-F238E27FC236}">
                  <a16:creationId xmlns:a16="http://schemas.microsoft.com/office/drawing/2014/main" id="{F87F9C8F-9948-4354-B9F3-2DD625DA8608}"/>
                </a:ext>
              </a:extLst>
            </p:cNvPr>
            <p:cNvPicPr>
              <a:picLocks noChangeAspect="1"/>
            </p:cNvPicPr>
            <p:nvPr/>
          </p:nvPicPr>
          <p:blipFill>
            <a:blip r:embed="rId6">
              <a:extLst>
                <a:ext uri="{28A0092B-C50C-407E-A947-70E740481C1C}">
                  <a14:useLocalDpi xmlns:a14="http://schemas.microsoft.com/office/drawing/2010/main" val="0"/>
                </a:ext>
              </a:extLst>
            </a:blip>
            <a:srcRect l="76993" t="5379" b="35028"/>
            <a:stretch>
              <a:fillRect/>
            </a:stretch>
          </p:blipFill>
          <p:spPr bwMode="auto">
            <a:xfrm>
              <a:off x="6629400" y="1007650"/>
              <a:ext cx="1385065" cy="348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4">
              <a:extLst>
                <a:ext uri="{FF2B5EF4-FFF2-40B4-BE49-F238E27FC236}">
                  <a16:creationId xmlns:a16="http://schemas.microsoft.com/office/drawing/2014/main" id="{71B6098D-1396-47AF-AE30-A5EB9647D442}"/>
                </a:ext>
              </a:extLst>
            </p:cNvPr>
            <p:cNvSpPr txBox="1">
              <a:spLocks noChangeArrowheads="1"/>
            </p:cNvSpPr>
            <p:nvPr/>
          </p:nvSpPr>
          <p:spPr bwMode="auto">
            <a:xfrm>
              <a:off x="6374373" y="4882184"/>
              <a:ext cx="2845833" cy="10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Minh</a:t>
              </a:r>
            </a:p>
            <a:p>
              <a:r>
                <a:rPr lang="en-US" altLang="vi-VN"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Cao </a:t>
              </a:r>
              <a:r>
                <a:rPr lang="en-US" altLang="vi-VN" sz="2400" b="1">
                  <a:solidFill>
                    <a:srgbClr val="0070C0"/>
                  </a:solidFill>
                  <a:latin typeface="Cambria" panose="02040503050406030204" pitchFamily="18" charset="0"/>
                  <a:ea typeface="Cambria" panose="02040503050406030204" pitchFamily="18" charset="0"/>
                  <a:cs typeface="Times New Roman" panose="02020603050405020304" pitchFamily="18" charset="0"/>
                </a:rPr>
                <a:t>118cm</a:t>
              </a:r>
            </a:p>
          </p:txBody>
        </p:sp>
      </p:grpSp>
      <p:sp>
        <p:nvSpPr>
          <p:cNvPr id="26" name="Rectangle 17">
            <a:extLst>
              <a:ext uri="{FF2B5EF4-FFF2-40B4-BE49-F238E27FC236}">
                <a16:creationId xmlns:a16="http://schemas.microsoft.com/office/drawing/2014/main" id="{E114E50B-FF5F-4F06-AA63-0B1ACECB464F}"/>
              </a:ext>
            </a:extLst>
          </p:cNvPr>
          <p:cNvSpPr>
            <a:spLocks noChangeArrowheads="1"/>
          </p:cNvSpPr>
          <p:nvPr/>
        </p:nvSpPr>
        <p:spPr bwMode="auto">
          <a:xfrm>
            <a:off x="1100138" y="4495800"/>
            <a:ext cx="52625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latin typeface="Cambria" panose="02040503050406030204" pitchFamily="18" charset="0"/>
                <a:ea typeface="Cambria" panose="02040503050406030204" pitchFamily="18" charset="0"/>
                <a:cs typeface="Times New Roman" panose="02020603050405020304" pitchFamily="18" charset="0"/>
              </a:rPr>
              <a:t>Số thứ nhất là: </a:t>
            </a:r>
            <a:r>
              <a:rPr lang="en-US" altLang="vi-VN"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122cm</a:t>
            </a:r>
          </a:p>
          <a:p>
            <a:r>
              <a:rPr lang="en-US" altLang="vi-VN" sz="2800" b="1">
                <a:latin typeface="Cambria" panose="02040503050406030204" pitchFamily="18" charset="0"/>
                <a:ea typeface="Cambria" panose="02040503050406030204" pitchFamily="18" charset="0"/>
                <a:cs typeface="Times New Roman" panose="02020603050405020304" pitchFamily="18" charset="0"/>
              </a:rPr>
              <a:t>Số thứ hai là  :</a:t>
            </a:r>
            <a:r>
              <a:rPr lang="en-US" altLang="vi-VN"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130cm</a:t>
            </a:r>
            <a:r>
              <a:rPr lang="en-US" altLang="vi-VN" sz="2800" b="1">
                <a:latin typeface="Cambria" panose="02040503050406030204" pitchFamily="18" charset="0"/>
                <a:ea typeface="Cambria" panose="02040503050406030204" pitchFamily="18" charset="0"/>
                <a:cs typeface="Times New Roman" panose="02020603050405020304" pitchFamily="18" charset="0"/>
              </a:rPr>
              <a:t>	  </a:t>
            </a:r>
          </a:p>
          <a:p>
            <a:r>
              <a:rPr lang="en-US" altLang="vi-VN" sz="2800" b="1">
                <a:latin typeface="Cambria" panose="02040503050406030204" pitchFamily="18" charset="0"/>
                <a:ea typeface="Cambria" panose="02040503050406030204" pitchFamily="18" charset="0"/>
                <a:cs typeface="Times New Roman" panose="02020603050405020304" pitchFamily="18" charset="0"/>
              </a:rPr>
              <a:t>Số thứ ba là   : </a:t>
            </a:r>
            <a:r>
              <a:rPr lang="en-US" altLang="vi-VN"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127cm</a:t>
            </a:r>
          </a:p>
          <a:p>
            <a:r>
              <a:rPr lang="en-US" altLang="vi-VN" sz="2800" b="1">
                <a:latin typeface="Cambria" panose="02040503050406030204" pitchFamily="18" charset="0"/>
                <a:ea typeface="Cambria" panose="02040503050406030204" pitchFamily="18" charset="0"/>
                <a:cs typeface="Times New Roman" panose="02020603050405020304" pitchFamily="18" charset="0"/>
              </a:rPr>
              <a:t>Số thứ tư là    : </a:t>
            </a:r>
            <a:r>
              <a:rPr lang="en-US" altLang="vi-VN"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118cm</a:t>
            </a:r>
          </a:p>
        </p:txBody>
      </p:sp>
      <p:sp>
        <p:nvSpPr>
          <p:cNvPr id="27" name="Rectangle 18">
            <a:extLst>
              <a:ext uri="{FF2B5EF4-FFF2-40B4-BE49-F238E27FC236}">
                <a16:creationId xmlns:a16="http://schemas.microsoft.com/office/drawing/2014/main" id="{88122624-1DED-4B72-8E89-9AA66E5F8102}"/>
              </a:ext>
            </a:extLst>
          </p:cNvPr>
          <p:cNvSpPr/>
          <p:nvPr/>
        </p:nvSpPr>
        <p:spPr>
          <a:xfrm>
            <a:off x="5988050" y="4610100"/>
            <a:ext cx="3382963" cy="1828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Dãy</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liệu</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a:p>
            <a:pPr>
              <a:defRPr/>
            </a:pP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4 </a:t>
            </a:r>
            <a:r>
              <a:rPr 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số</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8" name="Right Brace 19">
            <a:extLst>
              <a:ext uri="{FF2B5EF4-FFF2-40B4-BE49-F238E27FC236}">
                <a16:creationId xmlns:a16="http://schemas.microsoft.com/office/drawing/2014/main" id="{7ADBAF75-E0DD-425D-84F7-1E2B1E9D2728}"/>
              </a:ext>
            </a:extLst>
          </p:cNvPr>
          <p:cNvSpPr/>
          <p:nvPr/>
        </p:nvSpPr>
        <p:spPr>
          <a:xfrm>
            <a:off x="4837113" y="4495800"/>
            <a:ext cx="1084262" cy="2057400"/>
          </a:xfrm>
          <a:prstGeom prst="rightBrace">
            <a:avLst>
              <a:gd name="adj1" fmla="val 26750"/>
              <a:gd name="adj2" fmla="val 50000"/>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barn(inVertical)">
                                      <p:cBhvr>
                                        <p:cTn id="52" dur="500"/>
                                        <p:tgtEl>
                                          <p:spTgt spid="26">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xEl>
                                              <p:pRg st="1" end="1"/>
                                            </p:txEl>
                                          </p:spTgt>
                                        </p:tgtEl>
                                        <p:attrNameLst>
                                          <p:attrName>style.visibility</p:attrName>
                                        </p:attrNameLst>
                                      </p:cBhvr>
                                      <p:to>
                                        <p:strVal val="visible"/>
                                      </p:to>
                                    </p:set>
                                    <p:animEffect transition="in" filter="barn(inVertical)">
                                      <p:cBhvr>
                                        <p:cTn id="55" dur="500"/>
                                        <p:tgtEl>
                                          <p:spTgt spid="26">
                                            <p:txEl>
                                              <p:pRg st="1" end="1"/>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26">
                                            <p:txEl>
                                              <p:pRg st="2" end="2"/>
                                            </p:txEl>
                                          </p:spTgt>
                                        </p:tgtEl>
                                        <p:attrNameLst>
                                          <p:attrName>style.visibility</p:attrName>
                                        </p:attrNameLst>
                                      </p:cBhvr>
                                      <p:to>
                                        <p:strVal val="visible"/>
                                      </p:to>
                                    </p:set>
                                    <p:animEffect transition="in" filter="barn(inVertical)">
                                      <p:cBhvr>
                                        <p:cTn id="58" dur="500"/>
                                        <p:tgtEl>
                                          <p:spTgt spid="26">
                                            <p:txEl>
                                              <p:pRg st="2" end="2"/>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26">
                                            <p:txEl>
                                              <p:pRg st="3" end="3"/>
                                            </p:txEl>
                                          </p:spTgt>
                                        </p:tgtEl>
                                        <p:attrNameLst>
                                          <p:attrName>style.visibility</p:attrName>
                                        </p:attrNameLst>
                                      </p:cBhvr>
                                      <p:to>
                                        <p:strVal val="visible"/>
                                      </p:to>
                                    </p:set>
                                    <p:animEffect transition="in" filter="barn(inVertical)">
                                      <p:cBhvr>
                                        <p:cTn id="61" dur="500"/>
                                        <p:tgtEl>
                                          <p:spTgt spid="26">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80">
                                          <p:stCondLst>
                                            <p:cond delay="0"/>
                                          </p:stCondLst>
                                        </p:cTn>
                                        <p:tgtEl>
                                          <p:spTgt spid="27"/>
                                        </p:tgtEl>
                                      </p:cBhvr>
                                    </p:animEffect>
                                    <p:anim calcmode="lin" valueType="num">
                                      <p:cBhvr>
                                        <p:cTn id="6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2" dur="26">
                                          <p:stCondLst>
                                            <p:cond delay="650"/>
                                          </p:stCondLst>
                                        </p:cTn>
                                        <p:tgtEl>
                                          <p:spTgt spid="27"/>
                                        </p:tgtEl>
                                      </p:cBhvr>
                                      <p:to x="100000" y="60000"/>
                                    </p:animScale>
                                    <p:animScale>
                                      <p:cBhvr>
                                        <p:cTn id="73" dur="166" decel="50000">
                                          <p:stCondLst>
                                            <p:cond delay="676"/>
                                          </p:stCondLst>
                                        </p:cTn>
                                        <p:tgtEl>
                                          <p:spTgt spid="27"/>
                                        </p:tgtEl>
                                      </p:cBhvr>
                                      <p:to x="100000" y="100000"/>
                                    </p:animScale>
                                    <p:animScale>
                                      <p:cBhvr>
                                        <p:cTn id="74" dur="26">
                                          <p:stCondLst>
                                            <p:cond delay="1312"/>
                                          </p:stCondLst>
                                        </p:cTn>
                                        <p:tgtEl>
                                          <p:spTgt spid="27"/>
                                        </p:tgtEl>
                                      </p:cBhvr>
                                      <p:to x="100000" y="80000"/>
                                    </p:animScale>
                                    <p:animScale>
                                      <p:cBhvr>
                                        <p:cTn id="75" dur="166" decel="50000">
                                          <p:stCondLst>
                                            <p:cond delay="1338"/>
                                          </p:stCondLst>
                                        </p:cTn>
                                        <p:tgtEl>
                                          <p:spTgt spid="27"/>
                                        </p:tgtEl>
                                      </p:cBhvr>
                                      <p:to x="100000" y="100000"/>
                                    </p:animScale>
                                    <p:animScale>
                                      <p:cBhvr>
                                        <p:cTn id="76" dur="26">
                                          <p:stCondLst>
                                            <p:cond delay="1642"/>
                                          </p:stCondLst>
                                        </p:cTn>
                                        <p:tgtEl>
                                          <p:spTgt spid="27"/>
                                        </p:tgtEl>
                                      </p:cBhvr>
                                      <p:to x="100000" y="90000"/>
                                    </p:animScale>
                                    <p:animScale>
                                      <p:cBhvr>
                                        <p:cTn id="77" dur="166" decel="50000">
                                          <p:stCondLst>
                                            <p:cond delay="1668"/>
                                          </p:stCondLst>
                                        </p:cTn>
                                        <p:tgtEl>
                                          <p:spTgt spid="27"/>
                                        </p:tgtEl>
                                      </p:cBhvr>
                                      <p:to x="100000" y="100000"/>
                                    </p:animScale>
                                    <p:animScale>
                                      <p:cBhvr>
                                        <p:cTn id="78" dur="26">
                                          <p:stCondLst>
                                            <p:cond delay="1808"/>
                                          </p:stCondLst>
                                        </p:cTn>
                                        <p:tgtEl>
                                          <p:spTgt spid="27"/>
                                        </p:tgtEl>
                                      </p:cBhvr>
                                      <p:to x="100000" y="95000"/>
                                    </p:animScale>
                                    <p:animScale>
                                      <p:cBhvr>
                                        <p:cTn id="79" dur="166" decel="50000">
                                          <p:stCondLst>
                                            <p:cond delay="1834"/>
                                          </p:stCondLst>
                                        </p:cTn>
                                        <p:tgtEl>
                                          <p:spTgt spid="27"/>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3514090" y="3716020"/>
            <a:ext cx="5612130" cy="4366260"/>
          </a:xfrm>
          <a:prstGeom prst="rect">
            <a:avLst/>
          </a:prstGeom>
        </p:spPr>
      </p:pic>
      <p:grpSp>
        <p:nvGrpSpPr>
          <p:cNvPr id="13" name="Group 3">
            <a:extLst>
              <a:ext uri="{FF2B5EF4-FFF2-40B4-BE49-F238E27FC236}">
                <a16:creationId xmlns:a16="http://schemas.microsoft.com/office/drawing/2014/main" id="{ACDBB216-BD51-4EE9-8F2C-1AD3DB0C0820}"/>
              </a:ext>
            </a:extLst>
          </p:cNvPr>
          <p:cNvGrpSpPr>
            <a:grpSpLocks/>
          </p:cNvGrpSpPr>
          <p:nvPr/>
        </p:nvGrpSpPr>
        <p:grpSpPr bwMode="auto">
          <a:xfrm>
            <a:off x="-693738" y="228600"/>
            <a:ext cx="3984626" cy="4079875"/>
            <a:chOff x="871621" y="1212140"/>
            <a:chExt cx="2931445" cy="4175067"/>
          </a:xfrm>
        </p:grpSpPr>
        <p:pic>
          <p:nvPicPr>
            <p:cNvPr id="14" name="Picture 4">
              <a:extLst>
                <a:ext uri="{FF2B5EF4-FFF2-40B4-BE49-F238E27FC236}">
                  <a16:creationId xmlns:a16="http://schemas.microsoft.com/office/drawing/2014/main" id="{03A033EE-CEF9-41EB-9B91-40F2C614FA95}"/>
                </a:ext>
              </a:extLst>
            </p:cNvPr>
            <p:cNvPicPr>
              <a:picLocks noChangeAspect="1"/>
            </p:cNvPicPr>
            <p:nvPr/>
          </p:nvPicPr>
          <p:blipFill>
            <a:blip r:embed="rId6">
              <a:extLst>
                <a:ext uri="{28A0092B-C50C-407E-A947-70E740481C1C}">
                  <a14:useLocalDpi xmlns:a14="http://schemas.microsoft.com/office/drawing/2010/main" val="0"/>
                </a:ext>
              </a:extLst>
            </a:blip>
            <a:srcRect t="5930" r="79041" b="34616"/>
            <a:stretch>
              <a:fillRect/>
            </a:stretch>
          </p:blipFill>
          <p:spPr bwMode="auto">
            <a:xfrm>
              <a:off x="1737133" y="1212140"/>
              <a:ext cx="1378946"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264A19FC-F4A1-4200-A3B9-D020B8E35F00}"/>
                </a:ext>
              </a:extLst>
            </p:cNvPr>
            <p:cNvSpPr txBox="1">
              <a:spLocks noChangeArrowheads="1"/>
            </p:cNvSpPr>
            <p:nvPr/>
          </p:nvSpPr>
          <p:spPr bwMode="auto">
            <a:xfrm>
              <a:off x="871621" y="3843948"/>
              <a:ext cx="2931445" cy="154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6000">
                  <a:latin typeface="Cambria" panose="02040503050406030204" pitchFamily="18" charset="0"/>
                  <a:ea typeface="Cambria" panose="02040503050406030204" pitchFamily="18" charset="0"/>
                  <a:cs typeface="Times New Roman" panose="02020603050405020304" pitchFamily="18" charset="0"/>
                </a:rPr>
                <a:t> </a:t>
              </a:r>
              <a:r>
                <a:rPr lang="en-US"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Anh</a:t>
              </a:r>
            </a:p>
            <a:p>
              <a:pPr algn="ctr"/>
              <a:r>
                <a:rPr lang="en-US" altLang="vi-VN" sz="3200" b="1">
                  <a:latin typeface="Cambria" panose="02040503050406030204" pitchFamily="18" charset="0"/>
                  <a:ea typeface="Cambria" panose="02040503050406030204" pitchFamily="18" charset="0"/>
                  <a:cs typeface="Times New Roman" panose="02020603050405020304" pitchFamily="18" charset="0"/>
                </a:rPr>
                <a:t>Cao 122cm</a:t>
              </a:r>
            </a:p>
          </p:txBody>
        </p:sp>
      </p:grpSp>
      <p:grpSp>
        <p:nvGrpSpPr>
          <p:cNvPr id="16" name="Group 6">
            <a:extLst>
              <a:ext uri="{FF2B5EF4-FFF2-40B4-BE49-F238E27FC236}">
                <a16:creationId xmlns:a16="http://schemas.microsoft.com/office/drawing/2014/main" id="{54959128-55C5-4946-B87F-6882465A0DAE}"/>
              </a:ext>
            </a:extLst>
          </p:cNvPr>
          <p:cNvGrpSpPr>
            <a:grpSpLocks/>
          </p:cNvGrpSpPr>
          <p:nvPr/>
        </p:nvGrpSpPr>
        <p:grpSpPr bwMode="auto">
          <a:xfrm>
            <a:off x="2873375" y="19050"/>
            <a:ext cx="3095625" cy="4187825"/>
            <a:chOff x="2534451" y="1295400"/>
            <a:chExt cx="2639497" cy="3763102"/>
          </a:xfrm>
        </p:grpSpPr>
        <p:pic>
          <p:nvPicPr>
            <p:cNvPr id="17" name="Picture 7">
              <a:extLst>
                <a:ext uri="{FF2B5EF4-FFF2-40B4-BE49-F238E27FC236}">
                  <a16:creationId xmlns:a16="http://schemas.microsoft.com/office/drawing/2014/main" id="{F2A5A96D-1B54-44F2-81D4-79501272DD93}"/>
                </a:ext>
              </a:extLst>
            </p:cNvPr>
            <p:cNvPicPr>
              <a:picLocks noChangeAspect="1"/>
            </p:cNvPicPr>
            <p:nvPr/>
          </p:nvPicPr>
          <p:blipFill>
            <a:blip r:embed="rId6">
              <a:extLst>
                <a:ext uri="{28A0092B-C50C-407E-A947-70E740481C1C}">
                  <a14:useLocalDpi xmlns:a14="http://schemas.microsoft.com/office/drawing/2010/main" val="0"/>
                </a:ext>
              </a:extLst>
            </a:blip>
            <a:srcRect l="22665" t="5724" r="48293" b="34822"/>
            <a:stretch>
              <a:fillRect/>
            </a:stretch>
          </p:blipFill>
          <p:spPr bwMode="auto">
            <a:xfrm>
              <a:off x="2962777" y="1295400"/>
              <a:ext cx="180652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8">
              <a:extLst>
                <a:ext uri="{FF2B5EF4-FFF2-40B4-BE49-F238E27FC236}">
                  <a16:creationId xmlns:a16="http://schemas.microsoft.com/office/drawing/2014/main" id="{D8F2E2E6-DEB9-4CF8-A211-94943FDDF39C}"/>
                </a:ext>
              </a:extLst>
            </p:cNvPr>
            <p:cNvSpPr txBox="1">
              <a:spLocks noChangeArrowheads="1"/>
            </p:cNvSpPr>
            <p:nvPr/>
          </p:nvSpPr>
          <p:spPr bwMode="auto">
            <a:xfrm>
              <a:off x="2534451" y="4090534"/>
              <a:ext cx="2639497" cy="96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400">
                  <a:latin typeface="Cambria" panose="02040503050406030204" pitchFamily="18" charset="0"/>
                  <a:ea typeface="Cambria" panose="02040503050406030204" pitchFamily="18" charset="0"/>
                  <a:cs typeface="Times New Roman" panose="02020603050405020304" pitchFamily="18" charset="0"/>
                </a:rPr>
                <a:t>     </a:t>
              </a:r>
              <a:r>
                <a:rPr lang="en-US"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Phong</a:t>
              </a:r>
            </a:p>
            <a:p>
              <a:pPr algn="ctr"/>
              <a:r>
                <a:rPr lang="en-US" altLang="vi-VN" sz="3200" b="1">
                  <a:latin typeface="Cambria" panose="02040503050406030204" pitchFamily="18" charset="0"/>
                  <a:ea typeface="Cambria" panose="02040503050406030204" pitchFamily="18" charset="0"/>
                  <a:cs typeface="Times New Roman" panose="02020603050405020304" pitchFamily="18" charset="0"/>
                </a:rPr>
                <a:t>Cao 130cm</a:t>
              </a:r>
            </a:p>
          </p:txBody>
        </p:sp>
      </p:grpSp>
      <p:grpSp>
        <p:nvGrpSpPr>
          <p:cNvPr id="19" name="Group 9">
            <a:extLst>
              <a:ext uri="{FF2B5EF4-FFF2-40B4-BE49-F238E27FC236}">
                <a16:creationId xmlns:a16="http://schemas.microsoft.com/office/drawing/2014/main" id="{6179E2A6-8CD1-4A67-86B5-F18A0E049DA1}"/>
              </a:ext>
            </a:extLst>
          </p:cNvPr>
          <p:cNvGrpSpPr>
            <a:grpSpLocks/>
          </p:cNvGrpSpPr>
          <p:nvPr/>
        </p:nvGrpSpPr>
        <p:grpSpPr bwMode="auto">
          <a:xfrm>
            <a:off x="5707063" y="19050"/>
            <a:ext cx="3641725" cy="4210050"/>
            <a:chOff x="4205739" y="1295400"/>
            <a:chExt cx="2922835" cy="4255363"/>
          </a:xfrm>
        </p:grpSpPr>
        <p:pic>
          <p:nvPicPr>
            <p:cNvPr id="20" name="Picture 10">
              <a:extLst>
                <a:ext uri="{FF2B5EF4-FFF2-40B4-BE49-F238E27FC236}">
                  <a16:creationId xmlns:a16="http://schemas.microsoft.com/office/drawing/2014/main" id="{2C0252B4-B2DD-46BC-A7D3-9D88B33F52B0}"/>
                </a:ext>
              </a:extLst>
            </p:cNvPr>
            <p:cNvPicPr>
              <a:picLocks noChangeAspect="1"/>
            </p:cNvPicPr>
            <p:nvPr/>
          </p:nvPicPr>
          <p:blipFill>
            <a:blip r:embed="rId6">
              <a:extLst>
                <a:ext uri="{28A0092B-C50C-407E-A947-70E740481C1C}">
                  <a14:useLocalDpi xmlns:a14="http://schemas.microsoft.com/office/drawing/2010/main" val="0"/>
                </a:ext>
              </a:extLst>
            </a:blip>
            <a:srcRect l="50000" t="5586" r="25000" b="35098"/>
            <a:stretch>
              <a:fillRect/>
            </a:stretch>
          </p:blipFill>
          <p:spPr bwMode="auto">
            <a:xfrm>
              <a:off x="4936307" y="1295400"/>
              <a:ext cx="14138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a:extLst>
                <a:ext uri="{FF2B5EF4-FFF2-40B4-BE49-F238E27FC236}">
                  <a16:creationId xmlns:a16="http://schemas.microsoft.com/office/drawing/2014/main" id="{CAD96882-0BDF-484B-ADC0-4100FB484814}"/>
                </a:ext>
              </a:extLst>
            </p:cNvPr>
            <p:cNvSpPr txBox="1">
              <a:spLocks noChangeArrowheads="1"/>
            </p:cNvSpPr>
            <p:nvPr/>
          </p:nvSpPr>
          <p:spPr bwMode="auto">
            <a:xfrm>
              <a:off x="4205739" y="4462140"/>
              <a:ext cx="2922835" cy="108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400">
                  <a:latin typeface="Cambria" panose="02040503050406030204" pitchFamily="18" charset="0"/>
                  <a:ea typeface="Cambria" panose="02040503050406030204" pitchFamily="18" charset="0"/>
                </a:rPr>
                <a:t>    </a:t>
              </a:r>
              <a:r>
                <a:rPr lang="en-US"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Ngân</a:t>
              </a:r>
            </a:p>
            <a:p>
              <a:pPr algn="ctr"/>
              <a:r>
                <a:rPr lang="en-US" altLang="vi-VN" sz="3200" b="1">
                  <a:latin typeface="Cambria" panose="02040503050406030204" pitchFamily="18" charset="0"/>
                  <a:ea typeface="Cambria" panose="02040503050406030204" pitchFamily="18" charset="0"/>
                  <a:cs typeface="Times New Roman" panose="02020603050405020304" pitchFamily="18" charset="0"/>
                </a:rPr>
                <a:t>Cao 127cm </a:t>
              </a:r>
            </a:p>
          </p:txBody>
        </p:sp>
      </p:grpSp>
      <p:grpSp>
        <p:nvGrpSpPr>
          <p:cNvPr id="22" name="Group 12">
            <a:extLst>
              <a:ext uri="{FF2B5EF4-FFF2-40B4-BE49-F238E27FC236}">
                <a16:creationId xmlns:a16="http://schemas.microsoft.com/office/drawing/2014/main" id="{8F48FF19-92B2-4F09-A994-81C72B3F38C9}"/>
              </a:ext>
            </a:extLst>
          </p:cNvPr>
          <p:cNvGrpSpPr>
            <a:grpSpLocks/>
          </p:cNvGrpSpPr>
          <p:nvPr/>
        </p:nvGrpSpPr>
        <p:grpSpPr bwMode="auto">
          <a:xfrm>
            <a:off x="8461375" y="457200"/>
            <a:ext cx="4083050" cy="3749675"/>
            <a:chOff x="5599309" y="1637917"/>
            <a:chExt cx="2979412" cy="3796127"/>
          </a:xfrm>
        </p:grpSpPr>
        <p:pic>
          <p:nvPicPr>
            <p:cNvPr id="23" name="Picture 13">
              <a:extLst>
                <a:ext uri="{FF2B5EF4-FFF2-40B4-BE49-F238E27FC236}">
                  <a16:creationId xmlns:a16="http://schemas.microsoft.com/office/drawing/2014/main" id="{51B9E710-0AC3-4965-80DB-3B5DB8B91C2B}"/>
                </a:ext>
              </a:extLst>
            </p:cNvPr>
            <p:cNvPicPr>
              <a:picLocks noChangeAspect="1"/>
            </p:cNvPicPr>
            <p:nvPr/>
          </p:nvPicPr>
          <p:blipFill>
            <a:blip r:embed="rId6">
              <a:extLst>
                <a:ext uri="{28A0092B-C50C-407E-A947-70E740481C1C}">
                  <a14:useLocalDpi xmlns:a14="http://schemas.microsoft.com/office/drawing/2010/main" val="0"/>
                </a:ext>
              </a:extLst>
            </a:blip>
            <a:srcRect l="76993" t="5379" b="35028"/>
            <a:stretch>
              <a:fillRect/>
            </a:stretch>
          </p:blipFill>
          <p:spPr bwMode="auto">
            <a:xfrm>
              <a:off x="6535822" y="1637917"/>
              <a:ext cx="1285202" cy="255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4">
              <a:extLst>
                <a:ext uri="{FF2B5EF4-FFF2-40B4-BE49-F238E27FC236}">
                  <a16:creationId xmlns:a16="http://schemas.microsoft.com/office/drawing/2014/main" id="{04102AF0-2E1E-422F-B352-CDCC7164C9C8}"/>
                </a:ext>
              </a:extLst>
            </p:cNvPr>
            <p:cNvSpPr txBox="1">
              <a:spLocks noChangeArrowheads="1"/>
            </p:cNvSpPr>
            <p:nvPr/>
          </p:nvSpPr>
          <p:spPr bwMode="auto">
            <a:xfrm>
              <a:off x="5599309" y="4000733"/>
              <a:ext cx="2979412" cy="14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5400">
                  <a:latin typeface="Cambria" panose="02040503050406030204" pitchFamily="18" charset="0"/>
                  <a:ea typeface="Cambria" panose="02040503050406030204" pitchFamily="18" charset="0"/>
                  <a:cs typeface="Times New Roman" panose="02020603050405020304" pitchFamily="18" charset="0"/>
                </a:rPr>
                <a:t>    </a:t>
              </a:r>
              <a:r>
                <a:rPr lang="en-US" altLang="vi-VN" sz="3200">
                  <a:solidFill>
                    <a:srgbClr val="FF0000"/>
                  </a:solidFill>
                  <a:latin typeface="Cambria" panose="02040503050406030204" pitchFamily="18" charset="0"/>
                  <a:ea typeface="Cambria" panose="02040503050406030204" pitchFamily="18" charset="0"/>
                  <a:cs typeface="Times New Roman" panose="02020603050405020304" pitchFamily="18" charset="0"/>
                </a:rPr>
                <a:t>Minh</a:t>
              </a:r>
            </a:p>
            <a:p>
              <a:pPr algn="ctr"/>
              <a:r>
                <a:rPr lang="en-US" altLang="vi-VN" sz="3200" b="1">
                  <a:latin typeface="Cambria" panose="02040503050406030204" pitchFamily="18" charset="0"/>
                  <a:ea typeface="Cambria" panose="02040503050406030204" pitchFamily="18" charset="0"/>
                  <a:cs typeface="Times New Roman" panose="02020603050405020304" pitchFamily="18" charset="0"/>
                </a:rPr>
                <a:t>Cao 118cm</a:t>
              </a:r>
            </a:p>
          </p:txBody>
        </p:sp>
      </p:grpSp>
      <p:sp>
        <p:nvSpPr>
          <p:cNvPr id="26" name="Rectangle 2">
            <a:extLst>
              <a:ext uri="{FF2B5EF4-FFF2-40B4-BE49-F238E27FC236}">
                <a16:creationId xmlns:a16="http://schemas.microsoft.com/office/drawing/2014/main" id="{7FFF148D-D64C-4070-B9E5-225CF878415C}"/>
              </a:ext>
            </a:extLst>
          </p:cNvPr>
          <p:cNvSpPr>
            <a:spLocks noChangeArrowheads="1"/>
          </p:cNvSpPr>
          <p:nvPr/>
        </p:nvSpPr>
        <p:spPr bwMode="auto">
          <a:xfrm>
            <a:off x="838200" y="4206875"/>
            <a:ext cx="12115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320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vi-VN" sz="3200" b="1">
                <a:solidFill>
                  <a:srgbClr val="000066"/>
                </a:solidFill>
                <a:latin typeface="Cambria" panose="02040503050406030204" pitchFamily="18" charset="0"/>
                <a:ea typeface="Cambria" panose="02040503050406030204" pitchFamily="18" charset="0"/>
                <a:cs typeface="Times New Roman" panose="02020603050405020304" pitchFamily="18" charset="0"/>
              </a:rPr>
              <a:t>Bạn nào cao nhất? Bạn nào thấp nhất?</a:t>
            </a:r>
          </a:p>
          <a:p>
            <a:pPr>
              <a:buFontTx/>
              <a:buChar char="-"/>
            </a:pPr>
            <a:r>
              <a:rPr lang="en-US" altLang="vi-VN" sz="3200" b="1">
                <a:solidFill>
                  <a:srgbClr val="000066"/>
                </a:solidFill>
                <a:latin typeface="Cambria" panose="02040503050406030204" pitchFamily="18" charset="0"/>
                <a:ea typeface="Cambria" panose="02040503050406030204" pitchFamily="18" charset="0"/>
                <a:cs typeface="Times New Roman" panose="02020603050405020304" pitchFamily="18" charset="0"/>
              </a:rPr>
              <a:t>Phong cao hơn Minh bao nhiêu ?</a:t>
            </a:r>
            <a:r>
              <a:rPr lang="en-US"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a:p>
            <a:r>
              <a:rPr lang="en-US"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                                    (130cm – 118cm =12cm).</a:t>
            </a:r>
            <a:endParaRPr lang="vi-VN" altLang="vi-VN" sz="32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1">
            <a:extLst>
              <a:ext uri="{FF2B5EF4-FFF2-40B4-BE49-F238E27FC236}">
                <a16:creationId xmlns:a16="http://schemas.microsoft.com/office/drawing/2014/main" id="{65E771A0-D03C-4915-BA38-C5B50042D9F3}"/>
              </a:ext>
            </a:extLst>
          </p:cNvPr>
          <p:cNvSpPr/>
          <p:nvPr/>
        </p:nvSpPr>
        <p:spPr>
          <a:xfrm>
            <a:off x="814388" y="4322763"/>
            <a:ext cx="8912225" cy="9001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100" b="1" dirty="0">
              <a:solidFill>
                <a:srgbClr val="000066"/>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Bạn</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Phong</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cao</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nhất</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bạn</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Minh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thấp</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nhất</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a:t>
            </a:r>
          </a:p>
          <a:p>
            <a:pPr algn="ctr">
              <a:defRPr/>
            </a:pPr>
            <a:r>
              <a:rPr lang="en-US" sz="54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endParaRPr lang="en-SG" sz="5400" dirty="0">
              <a:latin typeface="Cambria" panose="02040503050406030204" pitchFamily="18" charset="0"/>
              <a:ea typeface="Cambria" panose="02040503050406030204" pitchFamily="18" charset="0"/>
            </a:endParaRPr>
          </a:p>
        </p:txBody>
      </p:sp>
      <p:sp>
        <p:nvSpPr>
          <p:cNvPr id="28" name="Rectangle 4">
            <a:extLst>
              <a:ext uri="{FF2B5EF4-FFF2-40B4-BE49-F238E27FC236}">
                <a16:creationId xmlns:a16="http://schemas.microsoft.com/office/drawing/2014/main" id="{CD952DCA-9B84-41A7-9346-976D6B49E7B9}"/>
              </a:ext>
            </a:extLst>
          </p:cNvPr>
          <p:cNvSpPr/>
          <p:nvPr/>
        </p:nvSpPr>
        <p:spPr>
          <a:xfrm>
            <a:off x="838200" y="5297488"/>
            <a:ext cx="8888413" cy="7254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Phong</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cao</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0066"/>
                </a:solidFill>
                <a:latin typeface="Cambria" panose="02040503050406030204" pitchFamily="18" charset="0"/>
                <a:ea typeface="Cambria" panose="02040503050406030204" pitchFamily="18" charset="0"/>
                <a:cs typeface="Times New Roman" panose="02020603050405020304" pitchFamily="18" charset="0"/>
              </a:rPr>
              <a:t>hơn</a:t>
            </a:r>
            <a:r>
              <a:rPr lang="en-US" sz="3200" b="1" dirty="0">
                <a:solidFill>
                  <a:srgbClr val="000066"/>
                </a:solidFill>
                <a:latin typeface="Cambria" panose="02040503050406030204" pitchFamily="18" charset="0"/>
                <a:ea typeface="Cambria" panose="02040503050406030204" pitchFamily="18" charset="0"/>
                <a:cs typeface="Times New Roman" panose="02020603050405020304" pitchFamily="18" charset="0"/>
              </a:rPr>
              <a:t> Minh 12 cm</a:t>
            </a:r>
            <a:endParaRPr lang="en-SG" sz="3200" dirty="0">
              <a:latin typeface="Cambria" panose="02040503050406030204" pitchFamily="18" charset="0"/>
              <a:ea typeface="Cambria" panose="02040503050406030204" pitchFamily="18" charset="0"/>
            </a:endParaRPr>
          </a:p>
        </p:txBody>
      </p:sp>
      <p:sp>
        <p:nvSpPr>
          <p:cNvPr id="29" name="TextBox 5">
            <a:extLst>
              <a:ext uri="{FF2B5EF4-FFF2-40B4-BE49-F238E27FC236}">
                <a16:creationId xmlns:a16="http://schemas.microsoft.com/office/drawing/2014/main" id="{02507E0C-4B00-48EB-9E84-78BB5A111800}"/>
              </a:ext>
            </a:extLst>
          </p:cNvPr>
          <p:cNvSpPr txBox="1"/>
          <p:nvPr/>
        </p:nvSpPr>
        <p:spPr>
          <a:xfrm>
            <a:off x="3255963" y="6054725"/>
            <a:ext cx="4602576" cy="5238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vi-VN" sz="1400"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vi-VN" sz="2800" b="1" dirty="0">
                <a:solidFill>
                  <a:srgbClr val="FF0000"/>
                </a:solidFill>
                <a:latin typeface="Cambria" panose="02040503050406030204" pitchFamily="18" charset="0"/>
                <a:ea typeface="Cambria" panose="02040503050406030204" pitchFamily="18" charset="0"/>
                <a:cs typeface="Times New Roman" pitchFamily="18" charset="0"/>
              </a:rPr>
              <a:t>(130cm – 118cm =12cm).</a:t>
            </a:r>
            <a:endParaRPr lang="vi-VN" altLang="vi-VN" sz="2800" b="1" dirty="0">
              <a:solidFill>
                <a:srgbClr val="FF0000"/>
              </a:solidFill>
              <a:latin typeface="Cambria" panose="02040503050406030204" pitchFamily="18" charset="0"/>
              <a:ea typeface="Cambria" panose="02040503050406030204"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2.08333E-6 3.33333E-6 L -0.76667 0.00046 " pathEditMode="relative" rAng="0" ptsTypes="AA">
                                      <p:cBhvr>
                                        <p:cTn id="29" dur="2000" fill="hold"/>
                                        <p:tgtEl>
                                          <p:spTgt spid="22"/>
                                        </p:tgtEl>
                                        <p:attrNameLst>
                                          <p:attrName>ppt_x</p:attrName>
                                          <p:attrName>ppt_y</p:attrName>
                                        </p:attrNameLst>
                                      </p:cBhvr>
                                      <p:rCtr x="-38333" y="23"/>
                                    </p:animMotion>
                                  </p:childTnLst>
                                </p:cTn>
                              </p:par>
                              <p:par>
                                <p:cTn id="30" presetID="14" presetClass="exit" presetSubtype="10" fill="hold" nodeType="withEffect">
                                  <p:stCondLst>
                                    <p:cond delay="0"/>
                                  </p:stCondLst>
                                  <p:childTnLst>
                                    <p:animEffect transition="out" filter="randombar(horizontal)">
                                      <p:cBhvr>
                                        <p:cTn id="31" dur="10"/>
                                        <p:tgtEl>
                                          <p:spTgt spid="13"/>
                                        </p:tgtEl>
                                      </p:cBhvr>
                                    </p:animEffect>
                                    <p:set>
                                      <p:cBhvr>
                                        <p:cTn id="32" dur="1" fill="hold">
                                          <p:stCondLst>
                                            <p:cond delay="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5E-6 3.33333E-6 L 0.24467 3.33333E-6 " pathEditMode="relative" rAng="0" ptsTypes="AA">
                                      <p:cBhvr>
                                        <p:cTn id="36" dur="10" fill="hold"/>
                                        <p:tgtEl>
                                          <p:spTgt spid="13"/>
                                        </p:tgtEl>
                                        <p:attrNameLst>
                                          <p:attrName>ppt_x</p:attrName>
                                          <p:attrName>ppt_y</p:attrName>
                                        </p:attrNameLst>
                                      </p:cBhvr>
                                      <p:rCtr x="12227" y="0"/>
                                    </p:animMotion>
                                  </p:childTnLst>
                                </p:cTn>
                              </p:par>
                              <p:par>
                                <p:cTn id="37" presetID="1" presetClass="entr" presetSubtype="0" fill="hold" nodeType="withEffect">
                                  <p:stCondLst>
                                    <p:cond delay="0"/>
                                  </p:stCondLst>
                                  <p:childTnLst>
                                    <p:set>
                                      <p:cBhvr>
                                        <p:cTn id="38" dur="1" fill="hold">
                                          <p:stCondLst>
                                            <p:cond delay="9"/>
                                          </p:stCondLst>
                                        </p:cTn>
                                        <p:tgtEl>
                                          <p:spTgt spid="1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3.125E-6 -1.48148E-6 L 0.53997 -0.00046 " pathEditMode="relative" rAng="0" ptsTypes="AA">
                                      <p:cBhvr>
                                        <p:cTn id="44" dur="2000" fill="hold"/>
                                        <p:tgtEl>
                                          <p:spTgt spid="16"/>
                                        </p:tgtEl>
                                        <p:attrNameLst>
                                          <p:attrName>ppt_x</p:attrName>
                                          <p:attrName>ppt_y</p:attrName>
                                        </p:attrNameLst>
                                      </p:cBhvr>
                                      <p:rCtr x="26992" y="-23"/>
                                    </p:animMotion>
                                  </p:childTnLst>
                                </p:cTn>
                              </p:par>
                              <p:par>
                                <p:cTn id="45" presetID="1" presetClass="entr" presetSubtype="0" fill="hold" nodeType="withEffect">
                                  <p:stCondLst>
                                    <p:cond delay="0"/>
                                  </p:stCondLst>
                                  <p:childTnLst>
                                    <p:set>
                                      <p:cBhvr>
                                        <p:cTn id="46" dur="1" fill="hold">
                                          <p:stCondLst>
                                            <p:cond delay="9"/>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anim calcmode="lin" valueType="num">
                                      <p:cBhvr additive="base">
                                        <p:cTn id="51"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6">
                                            <p:txEl>
                                              <p:pRg st="1" end="1"/>
                                            </p:txEl>
                                          </p:spTgt>
                                        </p:tgtEl>
                                        <p:attrNameLst>
                                          <p:attrName>style.visibility</p:attrName>
                                        </p:attrNameLst>
                                      </p:cBhvr>
                                      <p:to>
                                        <p:strVal val="visible"/>
                                      </p:to>
                                    </p:set>
                                    <p:animEffect transition="in" filter="fade">
                                      <p:cBhvr>
                                        <p:cTn id="64" dur="500"/>
                                        <p:tgtEl>
                                          <p:spTgt spid="26">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6">
                                            <p:txEl>
                                              <p:pRg st="2" end="2"/>
                                            </p:txEl>
                                          </p:spTgt>
                                        </p:tgtEl>
                                        <p:attrNameLst>
                                          <p:attrName>style.visibility</p:attrName>
                                        </p:attrNameLst>
                                      </p:cBhvr>
                                      <p:to>
                                        <p:strVal val="visible"/>
                                      </p:to>
                                    </p:set>
                                    <p:animEffect transition="in" filter="circle(in)">
                                      <p:cBhvr>
                                        <p:cTn id="74" dur="2000"/>
                                        <p:tgtEl>
                                          <p:spTgt spid="2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18739" y="2271703"/>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3013102" y="170163"/>
            <a:ext cx="8199484" cy="6132331"/>
          </a:xfrm>
          <a:prstGeom prst="rect">
            <a:avLst/>
          </a:prstGeom>
        </p:spPr>
      </p:pic>
      <p:sp>
        <p:nvSpPr>
          <p:cNvPr id="13" name="Title 1">
            <a:extLst>
              <a:ext uri="{FF2B5EF4-FFF2-40B4-BE49-F238E27FC236}">
                <a16:creationId xmlns:a16="http://schemas.microsoft.com/office/drawing/2014/main" id="{50C39652-889C-47D4-923E-CE1A14FD9DED}"/>
              </a:ext>
            </a:extLst>
          </p:cNvPr>
          <p:cNvSpPr>
            <a:spLocks noGrp="1" noChangeArrowheads="1"/>
          </p:cNvSpPr>
          <p:nvPr>
            <p:ph type="title"/>
          </p:nvPr>
        </p:nvSpPr>
        <p:spPr>
          <a:xfrm>
            <a:off x="3716649" y="904397"/>
            <a:ext cx="7222434" cy="5135563"/>
          </a:xfrm>
          <a:noFill/>
        </p:spPr>
        <p:txBody>
          <a:bodyPr>
            <a:normAutofit/>
          </a:bodyPr>
          <a:lstStyle/>
          <a:p>
            <a:pPr>
              <a:defRPr/>
            </a:pPr>
            <a:r>
              <a:rPr lang="vi-VN" altLang="vi-VN" sz="3200" b="1" dirty="0">
                <a:solidFill>
                  <a:srgbClr val="000066"/>
                </a:solidFill>
                <a:latin typeface="Cambria" panose="02040503050406030204" pitchFamily="18" charset="0"/>
                <a:ea typeface="Cambria" panose="02040503050406030204" pitchFamily="18" charset="0"/>
              </a:rPr>
              <a:t>Trong thực tế sản xuất kinh doanh, cũng như trong đời sống kinh tế xã hội chúng ta thường sử dụng thuật ngữ </a:t>
            </a:r>
            <a:r>
              <a:rPr lang="vi-VN" altLang="vi-VN" sz="3200" b="1" dirty="0">
                <a:solidFill>
                  <a:srgbClr val="FF0000"/>
                </a:solidFill>
                <a:latin typeface="Cambria" panose="02040503050406030204" pitchFamily="18" charset="0"/>
                <a:ea typeface="Cambria" panose="02040503050406030204" pitchFamily="18" charset="0"/>
              </a:rPr>
              <a:t>"thống kê" </a:t>
            </a:r>
            <a:r>
              <a:rPr lang="vi-VN" altLang="vi-VN" sz="3200" b="1" dirty="0">
                <a:solidFill>
                  <a:srgbClr val="000066"/>
                </a:solidFill>
                <a:latin typeface="Cambria" panose="02040503050406030204" pitchFamily="18" charset="0"/>
                <a:ea typeface="Cambria" panose="02040503050406030204" pitchFamily="18" charset="0"/>
              </a:rPr>
              <a:t>như thống kê lại các công việc đã làm trong ngày, các số liệu đã có, các khoản thu, chi... </a:t>
            </a:r>
            <a:endParaRPr lang="en-SG" altLang="vi-VN" sz="3200" b="1" dirty="0">
              <a:solidFill>
                <a:srgbClr val="00006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1059</Words>
  <Application>Microsoft Office PowerPoint</Application>
  <PresentationFormat>Màn hình rộng</PresentationFormat>
  <Paragraphs>105</Paragraphs>
  <Slides>13</Slides>
  <Notes>1</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13</vt:i4>
      </vt:variant>
    </vt:vector>
  </HeadingPairs>
  <TitlesOfParts>
    <vt:vector size="18" baseType="lpstr">
      <vt:lpstr>Arial</vt:lpstr>
      <vt:lpstr>Calibri</vt:lpstr>
      <vt:lpstr>Cambria</vt:lpstr>
      <vt:lpstr>字魂95号-手刻宋</vt:lpstr>
      <vt:lpstr>Office 主题</vt:lpstr>
      <vt:lpstr>Làm quen với thống kê số liệu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Trong thực tế sản xuất kinh doanh, cũng như trong đời sống kinh tế xã hội chúng ta thường sử dụng thuật ngữ "thống kê" như thống kê lại các công việc đã làm trong ngày, các số liệu đã có, các khoản thu, chi... </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亲子阅读</dc:title>
  <dc:creator>admin</dc:creator>
  <cp:lastModifiedBy>HIEN</cp:lastModifiedBy>
  <cp:revision>25</cp:revision>
  <dcterms:created xsi:type="dcterms:W3CDTF">2022-01-21T08:54:00Z</dcterms:created>
  <dcterms:modified xsi:type="dcterms:W3CDTF">2022-03-10T13:58:49Z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5561435B722E4CDB99CB67086831DAD7</vt:lpwstr>
  </property>
  <property fmtid="{D5CDD505-2E9C-101B-9397-08002B2CF9AE}" pid="3" name="KSOProductBuildVer">
    <vt:lpwstr>2052-11.1.0.11294</vt:lpwstr>
  </property>
</Properties>
</file>