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70" r:id="rId6"/>
  </p:sldMasterIdLst>
  <p:notesMasterIdLst>
    <p:notesMasterId r:id="rId19"/>
  </p:notesMasterIdLst>
  <p:sldIdLst>
    <p:sldId id="270" r:id="rId7"/>
    <p:sldId id="272" r:id="rId8"/>
    <p:sldId id="271" r:id="rId9"/>
    <p:sldId id="260" r:id="rId10"/>
    <p:sldId id="273" r:id="rId11"/>
    <p:sldId id="259" r:id="rId12"/>
    <p:sldId id="27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-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EA619-7963-409C-93D2-D01E082F2F4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44275-B0F9-44A0-BC64-AF0B31CC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6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4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99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5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62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0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3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933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739" y="-2227180"/>
            <a:ext cx="81280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7383673" y="1190098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208067" y="2129384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1671145" y="104807"/>
            <a:ext cx="9647098" cy="106182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</a:p>
          <a:p>
            <a:pPr algn="ctr">
              <a:defRPr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VỚI TIẾT HỌC NGÀY HÔM NAY</a:t>
            </a:r>
            <a:r>
              <a:rPr lang="en-US" sz="3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506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072604" y="381642"/>
            <a:ext cx="754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600" b="1" noProof="0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4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6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?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3040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5804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70 000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2355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8906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3040" y="2471767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5804" y="249735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56142" y="248328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17466" y="248201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29896" y="2445088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63040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5804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23 100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56142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17466" y="34965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29896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9" name="Straight Arrow Connector 18"/>
          <p:cNvCxnSpPr>
            <a:stCxn id="4" idx="3"/>
            <a:endCxn id="5" idx="1"/>
          </p:cNvCxnSpPr>
          <p:nvPr/>
        </p:nvCxnSpPr>
        <p:spPr>
          <a:xfrm>
            <a:off x="2743200" y="1878037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95964" y="1885071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7392515" y="1878037"/>
            <a:ext cx="1016391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336302" y="2861172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5836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238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 flipV="1">
            <a:off x="2734435" y="2827950"/>
            <a:ext cx="1081369" cy="310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4" idx="1"/>
          </p:cNvCxnSpPr>
          <p:nvPr/>
        </p:nvCxnSpPr>
        <p:spPr>
          <a:xfrm>
            <a:off x="2734435" y="3815568"/>
            <a:ext cx="1081369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5" idx="1"/>
          </p:cNvCxnSpPr>
          <p:nvPr/>
        </p:nvCxnSpPr>
        <p:spPr>
          <a:xfrm>
            <a:off x="5068809" y="3815568"/>
            <a:ext cx="987333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3"/>
            <a:endCxn id="16" idx="1"/>
          </p:cNvCxnSpPr>
          <p:nvPr/>
        </p:nvCxnSpPr>
        <p:spPr>
          <a:xfrm>
            <a:off x="7336302" y="3822602"/>
            <a:ext cx="981164" cy="4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  <a:endCxn id="17" idx="1"/>
          </p:cNvCxnSpPr>
          <p:nvPr/>
        </p:nvCxnSpPr>
        <p:spPr>
          <a:xfrm flipV="1">
            <a:off x="9597626" y="3811085"/>
            <a:ext cx="932270" cy="16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82168" y="1623853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6122" y="2551076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2168" y="3518697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12355" y="1496009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80 000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408906" y="152236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90 000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45591" y="250659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25 000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28017" y="35060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23 300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36873" y="2449104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27 000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28017" y="24846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338568" y="24941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26 000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36873" y="3482983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547424" y="3492561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23 400</a:t>
            </a:r>
          </a:p>
        </p:txBody>
      </p:sp>
    </p:spTree>
    <p:extLst>
      <p:ext uri="{BB962C8B-B14F-4D97-AF65-F5344CB8AC3E}">
        <p14:creationId xmlns:p14="http://schemas.microsoft.com/office/powerpoint/2010/main" val="37910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7" grpId="0"/>
      <p:bldP spid="48" grpId="0"/>
      <p:bldP spid="49" grpId="0"/>
      <p:bldP spid="50" grpId="0"/>
      <p:bldP spid="54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634" y="1193851"/>
            <a:ext cx="5676900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3394" y="516194"/>
            <a:ext cx="666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45585" y="4429669"/>
            <a:ext cx="3465871" cy="2050026"/>
          </a:xfrm>
          <a:prstGeom prst="cloudCallout">
            <a:avLst>
              <a:gd name="adj1" fmla="val -54025"/>
              <a:gd name="adj2" fmla="val 732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1302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83" y="2713703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33" y="3903113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91" y="3581546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0" y="1504415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66" y="3203043"/>
            <a:ext cx="426268" cy="4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12" y="1874897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0634" y="5180648"/>
            <a:ext cx="68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11 517: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nghìn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trăm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bảy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8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3E7430-D520-469F-B310-AFA60178C844}"/>
              </a:ext>
            </a:extLst>
          </p:cNvPr>
          <p:cNvSpPr txBox="1"/>
          <p:nvPr/>
        </p:nvSpPr>
        <p:spPr>
          <a:xfrm>
            <a:off x="1024194" y="4059494"/>
            <a:ext cx="666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Xin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chào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̀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hẹn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gặp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lại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các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292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KHỞI ĐỘNG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287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0">
            <a:extLst>
              <a:ext uri="{FF2B5EF4-FFF2-40B4-BE49-F238E27FC236}">
                <a16:creationId xmlns:a16="http://schemas.microsoft.com/office/drawing/2014/main" id="{415B5DCE-B86A-479F-84B6-CF8271AE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2852">
            <a:off x="1890206" y="353696"/>
            <a:ext cx="8449119" cy="1372925"/>
          </a:xfrm>
          <a:prstGeom prst="rect">
            <a:avLst/>
          </a:prstGeom>
        </p:spPr>
      </p:pic>
      <p:pic>
        <p:nvPicPr>
          <p:cNvPr id="90" name="Picture 2" descr="bộ số lịch 2022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04" y="189189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952284" y="626861"/>
            <a:ext cx="880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 Narrow" panose="020B0606020202030204" pitchFamily="34" charset="0"/>
              </a:rPr>
              <a:t>Thử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thách</a:t>
            </a:r>
            <a:r>
              <a:rPr lang="en-US" sz="2800" b="1" dirty="0">
                <a:latin typeface="Arial Narrow" panose="020B0606020202030204" pitchFamily="34" charset="0"/>
              </a:rPr>
              <a:t>: </a:t>
            </a:r>
            <a:r>
              <a:rPr lang="en-US" sz="2800" b="1" dirty="0" err="1">
                <a:latin typeface="Arial Narrow" panose="020B0606020202030204" pitchFamily="34" charset="0"/>
              </a:rPr>
              <a:t>Hãy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tìm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nhanh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và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đọc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các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có</a:t>
            </a:r>
            <a:r>
              <a:rPr lang="en-US" sz="2800" b="1" dirty="0">
                <a:latin typeface="Arial Narrow" panose="020B0606020202030204" pitchFamily="34" charset="0"/>
              </a:rPr>
              <a:t> 4 </a:t>
            </a:r>
            <a:r>
              <a:rPr lang="en-US" sz="2800" b="1" dirty="0" err="1">
                <a:latin typeface="Arial Narrow" panose="020B0606020202030204" pitchFamily="34" charset="0"/>
              </a:rPr>
              <a:t>chữ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199" y="1877499"/>
            <a:ext cx="4467051" cy="285750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345229" y="5054261"/>
            <a:ext cx="6828503" cy="169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2022: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1945: </a:t>
            </a:r>
            <a:r>
              <a:rPr lang="en-US" sz="2400" b="1" i="1" dirty="0" err="1">
                <a:latin typeface="Arial Narrow" panose="020B0606020202030204" pitchFamily="34" charset="0"/>
              </a:rPr>
              <a:t>một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chín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bốn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lăm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2020: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endParaRPr lang="en-US" sz="2400" b="1" i="1" dirty="0">
              <a:latin typeface="Arial Narrow" panose="020B0606020202030204" pitchFamily="34" charset="0"/>
            </a:endParaRPr>
          </a:p>
        </p:txBody>
      </p:sp>
      <p:grpSp>
        <p:nvGrpSpPr>
          <p:cNvPr id="94" name="组合 36"/>
          <p:cNvGrpSpPr/>
          <p:nvPr/>
        </p:nvGrpSpPr>
        <p:grpSpPr>
          <a:xfrm rot="20700764">
            <a:off x="353231" y="930724"/>
            <a:ext cx="1091662" cy="1203274"/>
            <a:chOff x="4427538" y="954088"/>
            <a:chExt cx="3333750" cy="3729038"/>
          </a:xfrm>
        </p:grpSpPr>
        <p:sp>
          <p:nvSpPr>
            <p:cNvPr id="95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361714" y="3446292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 140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10708749" y="4132510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8640886" y="4578613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4074269"/>
            <a:ext cx="2908164" cy="232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B2801-CC25-4940-B633-33AEC50E9C81}"/>
              </a:ext>
            </a:extLst>
          </p:cNvPr>
          <p:cNvSpPr txBox="1"/>
          <p:nvPr/>
        </p:nvSpPr>
        <p:spPr>
          <a:xfrm>
            <a:off x="2215518" y="1600928"/>
            <a:ext cx="649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21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5E13E-EF34-4677-A0AC-D2F0EA3DF894}"/>
              </a:ext>
            </a:extLst>
          </p:cNvPr>
          <p:cNvSpPr/>
          <p:nvPr/>
        </p:nvSpPr>
        <p:spPr>
          <a:xfrm>
            <a:off x="1208432" y="2532040"/>
            <a:ext cx="8975178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62BB-23FB-4493-8889-F725BB124202}"/>
              </a:ext>
            </a:extLst>
          </p:cNvPr>
          <p:cNvSpPr txBox="1"/>
          <p:nvPr/>
        </p:nvSpPr>
        <p:spPr>
          <a:xfrm>
            <a:off x="2215518" y="2165701"/>
            <a:ext cx="649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25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44622">
              <a:schemeClr val="accent2">
                <a:lumMod val="40000"/>
                <a:lumOff val="60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KHÁM PHÁ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13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49350"/>
              </p:ext>
            </p:extLst>
          </p:nvPr>
        </p:nvGraphicFramePr>
        <p:xfrm>
          <a:off x="725129" y="746516"/>
          <a:ext cx="983717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239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519083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311191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820650" y="225451"/>
            <a:ext cx="5128592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5247" y="186538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5247" y="252739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8507" y="186538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8507" y="252739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3182" y="1864781"/>
            <a:ext cx="745365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5018" y="1864781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3182" y="3213505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3182" y="2539143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482" y="1865378"/>
            <a:ext cx="60618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91779" y="235493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91777" y="3335249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91776" y="3825405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91775" y="4338108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17922" y="5361383"/>
            <a:ext cx="849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42 316</a:t>
            </a: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Bốn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sáu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92483" y="4795296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9424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9742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1385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37861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2" name="组合 36"/>
          <p:cNvGrpSpPr/>
          <p:nvPr/>
        </p:nvGrpSpPr>
        <p:grpSpPr>
          <a:xfrm rot="20700764">
            <a:off x="10942425" y="309565"/>
            <a:ext cx="1091662" cy="1203274"/>
            <a:chOff x="4427538" y="954088"/>
            <a:chExt cx="3333750" cy="3729038"/>
          </a:xfrm>
        </p:grpSpPr>
        <p:sp>
          <p:nvSpPr>
            <p:cNvPr id="33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8872173" y="284499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198656" y="3173686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98655" y="3835040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11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0" grpId="0"/>
      <p:bldP spid="77" grpId="0" animBg="1"/>
      <p:bldP spid="78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dirty="0" err="1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Luyện</a:t>
              </a:r>
              <a:r>
                <a:rPr lang="en-US" altLang="zh-CN" sz="5900" dirty="0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 </a:t>
              </a:r>
              <a:r>
                <a:rPr lang="en-US" altLang="zh-CN" sz="5900" dirty="0" err="1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tập</a:t>
              </a:r>
              <a:endParaRPr lang="zh-CN" altLang="en-US" sz="59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897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899391"/>
              </p:ext>
            </p:extLst>
          </p:nvPr>
        </p:nvGraphicFramePr>
        <p:xfrm>
          <a:off x="787793" y="921796"/>
          <a:ext cx="1080398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87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786596">
                  <a:extLst>
                    <a:ext uri="{9D8B030D-6E8A-4147-A177-3AD203B41FA5}">
                      <a16:colId xmlns:a16="http://schemas.microsoft.com/office/drawing/2014/main" val="726199013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163259108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5412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68 352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01032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1292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931"/>
                  </a:ext>
                </a:extLst>
              </a:tr>
            </a:tbl>
          </a:graphicData>
        </a:graphic>
      </p:graphicFrame>
      <p:pic>
        <p:nvPicPr>
          <p:cNvPr id="18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20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412493" y="274002"/>
            <a:ext cx="4503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2 :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Viết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theo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mẫu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: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11035609" y="5686255"/>
            <a:ext cx="1143000" cy="14606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66190" y="3149830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35 187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48896" y="3999754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94 361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89785" y="483148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57 136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48896" y="5608002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15 411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9452" y="2226528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59452" y="273287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3467" y="2995424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24450" y="3807728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33467" y="4622653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59452" y="5434957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build="p"/>
      <p:bldP spid="28" grpId="0" build="p"/>
      <p:bldP spid="29" grpId="0" build="p"/>
      <p:bldP spid="30" grpId="0" build="p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049517" y="1300296"/>
            <a:ext cx="851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3.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Đọc</a:t>
            </a:r>
            <a:r>
              <a:rPr kumimoji="0" lang="en-US" altLang="zh-CN" sz="28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các</a:t>
            </a:r>
            <a:r>
              <a:rPr kumimoji="0" lang="en-US" altLang="zh-CN" sz="28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: </a:t>
            </a:r>
            <a:r>
              <a:rPr lang="en-US" altLang="zh-CN" sz="2800" i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23 116; 12 427; 3116; 82 427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 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AD21D-3F9C-4B67-B694-5691922432CC}"/>
              </a:ext>
            </a:extLst>
          </p:cNvPr>
          <p:cNvSpPr/>
          <p:nvPr/>
        </p:nvSpPr>
        <p:spPr>
          <a:xfrm>
            <a:off x="1590261" y="2018274"/>
            <a:ext cx="95813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kern="0" dirty="0">
                <a:solidFill>
                  <a:srgbClr val="191919">
                    <a:lumMod val="75000"/>
                  </a:srgbClr>
                </a:solidFill>
                <a:latin typeface="HP001 4 hàng" panose="020B0603050302020204" pitchFamily="34" charset="0"/>
              </a:rPr>
              <a:t>ǯǯǯǯǯǯǯǯǯǯǯǯǯǯǯǯǯǯǯǯǯǯǯǯǯǯǯǯǯǯǯǯǯǯǯǯǯǯǯǯǯǯǯǯǯǯǯǯǯǯǯǯǯǯǯǯǯǯǯǯǯǯǯǯǯǯǯǯǯǯǯǯǯǯǯǯǯǯǯǯǯǯǯǯǯǯǯǯǯǯǯǯǯǯǯǯǯǯ</a:t>
            </a:r>
            <a:endParaRPr lang="en-US" sz="3200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E03DF-A8A0-4E57-BD5D-A88926F38E39}"/>
              </a:ext>
            </a:extLst>
          </p:cNvPr>
          <p:cNvSpPr txBox="1"/>
          <p:nvPr/>
        </p:nvSpPr>
        <p:spPr>
          <a:xfrm>
            <a:off x="2036265" y="3074920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- 23 116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Hai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817E9-3E64-4F11-BBDA-F0D41E0F0292}"/>
              </a:ext>
            </a:extLst>
          </p:cNvPr>
          <p:cNvSpPr txBox="1"/>
          <p:nvPr/>
        </p:nvSpPr>
        <p:spPr>
          <a:xfrm>
            <a:off x="2281430" y="2460048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11AE9-59F4-47E2-A1B8-D4B88784DB89}"/>
              </a:ext>
            </a:extLst>
          </p:cNvPr>
          <p:cNvSpPr txBox="1"/>
          <p:nvPr/>
        </p:nvSpPr>
        <p:spPr>
          <a:xfrm>
            <a:off x="2029245" y="3673193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12 427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7D60B-D58A-4689-A1C6-A10125E68564}"/>
              </a:ext>
            </a:extLst>
          </p:cNvPr>
          <p:cNvSpPr txBox="1"/>
          <p:nvPr/>
        </p:nvSpPr>
        <p:spPr>
          <a:xfrm>
            <a:off x="2036265" y="4288065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- 3116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Ba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41AA3-D79C-42DD-BE11-3BE566E28419}"/>
              </a:ext>
            </a:extLst>
          </p:cNvPr>
          <p:cNvSpPr txBox="1"/>
          <p:nvPr/>
        </p:nvSpPr>
        <p:spPr>
          <a:xfrm>
            <a:off x="2029248" y="4896847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- 82 427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CCBD6-330D-43E0-A352-B913DC32E7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D87CD4-AD22-4952-BA88-0DCE628678C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9f958c3a-144a-4219-afab-0ea9b7b8b61f"/>
    <ds:schemaRef ds:uri="117084a5-40ce-44a9-aa97-9561c111c68a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0BB87F9-5462-4A9A-9926-1CAF7F6E62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388</Words>
  <Application>Microsoft Office PowerPoint</Application>
  <PresentationFormat>Widescreen</PresentationFormat>
  <Paragraphs>130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宋体</vt:lpstr>
      <vt:lpstr>#9Slide07 Brankovic</vt:lpstr>
      <vt:lpstr>Aachen</vt:lpstr>
      <vt:lpstr>Arial</vt:lpstr>
      <vt:lpstr>Arial Narrow</vt:lpstr>
      <vt:lpstr>Calibri</vt:lpstr>
      <vt:lpstr>Calibri Light</vt:lpstr>
      <vt:lpstr>Cambria Math</vt:lpstr>
      <vt:lpstr>等线</vt:lpstr>
      <vt:lpstr>HP001 4 hàng</vt:lpstr>
      <vt:lpstr>HP001 4 hang 1 ô ly</vt:lpstr>
      <vt:lpstr>Times New Roman</vt:lpstr>
      <vt:lpstr>字魂47号-三分行楷</vt:lpstr>
      <vt:lpstr>字魂73号-江南手书</vt:lpstr>
      <vt:lpstr>字魂80号-萌趣小鱼体</vt:lpstr>
      <vt:lpstr>方正卡通简体</vt:lpstr>
      <vt:lpstr>萝莉体 第二版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89</cp:revision>
  <dcterms:created xsi:type="dcterms:W3CDTF">2022-02-28T09:58:07Z</dcterms:created>
  <dcterms:modified xsi:type="dcterms:W3CDTF">2022-03-19T00:04:00Z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