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3" r:id="rId2"/>
    <p:sldId id="261" r:id="rId3"/>
    <p:sldId id="263" r:id="rId4"/>
    <p:sldId id="295" r:id="rId5"/>
    <p:sldId id="287" r:id="rId6"/>
    <p:sldId id="275" r:id="rId7"/>
    <p:sldId id="274" r:id="rId8"/>
    <p:sldId id="276" r:id="rId9"/>
    <p:sldId id="260" r:id="rId10"/>
    <p:sldId id="264" r:id="rId11"/>
    <p:sldId id="283" r:id="rId12"/>
    <p:sldId id="279" r:id="rId13"/>
    <p:sldId id="289" r:id="rId14"/>
    <p:sldId id="296" r:id="rId15"/>
    <p:sldId id="290" r:id="rId16"/>
    <p:sldId id="266" r:id="rId17"/>
    <p:sldId id="291" r:id="rId18"/>
    <p:sldId id="292" r:id="rId19"/>
    <p:sldId id="294" r:id="rId20"/>
    <p:sldId id="284" r:id="rId2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AB05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780" y="5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52FEB4-12F2-4971-AAEA-B8C933F87399}" type="datetimeFigureOut">
              <a:rPr lang="vi-VN" smtClean="0"/>
              <a:t>21/01/2022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A4D5E2-6333-4674-BB32-A2DF990783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73587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6" name="Google Shape;18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39741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BEEEE-6457-4B3E-8934-66354235AB15}" type="datetimeFigureOut">
              <a:rPr lang="en-US" smtClean="0"/>
              <a:pPr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AAA3-FE02-4FB2-9D87-59CDA046BF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BEEEE-6457-4B3E-8934-66354235AB15}" type="datetimeFigureOut">
              <a:rPr lang="en-US" smtClean="0"/>
              <a:pPr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AAA3-FE02-4FB2-9D87-59CDA046BF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BEEEE-6457-4B3E-8934-66354235AB15}" type="datetimeFigureOut">
              <a:rPr lang="en-US" smtClean="0"/>
              <a:pPr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AAA3-FE02-4FB2-9D87-59CDA046BF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80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5ACA26-5420-48D0-9DB7-262CB44B9E36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BEEEE-6457-4B3E-8934-66354235AB15}" type="datetimeFigureOut">
              <a:rPr lang="en-US" smtClean="0"/>
              <a:pPr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AAA3-FE02-4FB2-9D87-59CDA046BF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6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BEEEE-6457-4B3E-8934-66354235AB15}" type="datetimeFigureOut">
              <a:rPr lang="en-US" smtClean="0"/>
              <a:pPr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AAA3-FE02-4FB2-9D87-59CDA046BF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BEEEE-6457-4B3E-8934-66354235AB15}" type="datetimeFigureOut">
              <a:rPr lang="en-US" smtClean="0"/>
              <a:pPr/>
              <a:t>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AAA3-FE02-4FB2-9D87-59CDA046BF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BEEEE-6457-4B3E-8934-66354235AB15}" type="datetimeFigureOut">
              <a:rPr lang="en-US" smtClean="0"/>
              <a:pPr/>
              <a:t>1/21/2022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AAA3-FE02-4FB2-9D87-59CDA046BF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BEEEE-6457-4B3E-8934-66354235AB15}" type="datetimeFigureOut">
              <a:rPr lang="en-US" smtClean="0"/>
              <a:pPr/>
              <a:t>1/21/2022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AAA3-FE02-4FB2-9D87-59CDA046BF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BEEEE-6457-4B3E-8934-66354235AB15}" type="datetimeFigureOut">
              <a:rPr lang="en-US" smtClean="0"/>
              <a:pPr/>
              <a:t>1/21/2022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AAA3-FE02-4FB2-9D87-59CDA046BF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04789"/>
            <a:ext cx="5111751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BEEEE-6457-4B3E-8934-66354235AB15}" type="datetimeFigureOut">
              <a:rPr lang="en-US" smtClean="0"/>
              <a:pPr/>
              <a:t>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AAA3-FE02-4FB2-9D87-59CDA046BF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BEEEE-6457-4B3E-8934-66354235AB15}" type="datetimeFigureOut">
              <a:rPr lang="en-US" smtClean="0"/>
              <a:pPr/>
              <a:t>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AAA3-FE02-4FB2-9D87-59CDA046BF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BBEEEE-6457-4B3E-8934-66354235AB15}" type="datetimeFigureOut">
              <a:rPr lang="en-US" smtClean="0"/>
              <a:pPr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7AAA3-FE02-4FB2-9D87-59CDA046BFB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anh"/>
          <p:cNvPicPr>
            <a:picLocks noChangeAspect="1" noChangeArrowheads="1"/>
          </p:cNvPicPr>
          <p:nvPr/>
        </p:nvPicPr>
        <p:blipFill>
          <a:blip r:embed="rId2">
            <a:lum bright="-6000" contrast="48000"/>
          </a:blip>
          <a:srcRect/>
          <a:stretch>
            <a:fillRect/>
          </a:stretch>
        </p:blipFill>
        <p:spPr bwMode="auto">
          <a:xfrm>
            <a:off x="186396" y="1200150"/>
            <a:ext cx="8763000" cy="3886200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0" y="0"/>
            <a:ext cx="9144000" cy="10033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en-US" sz="600" b="1" dirty="0">
              <a:solidFill>
                <a:srgbClr val="ED7D31">
                  <a:lumMod val="40000"/>
                  <a:lumOff val="6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800">
              <a:defRPr/>
            </a:pPr>
            <a:endParaRPr lang="en-US" sz="600" b="1" dirty="0">
              <a:solidFill>
                <a:srgbClr val="ED7D31">
                  <a:lumMod val="40000"/>
                  <a:lumOff val="6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800">
              <a:defRPr/>
            </a:pPr>
            <a:endParaRPr lang="en-US" sz="600" b="1" dirty="0">
              <a:solidFill>
                <a:srgbClr val="ED7D31">
                  <a:lumMod val="40000"/>
                  <a:lumOff val="6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800">
              <a:defRPr/>
            </a:pPr>
            <a:endParaRPr lang="en-US" sz="600" b="1" dirty="0">
              <a:solidFill>
                <a:srgbClr val="ED7D31">
                  <a:lumMod val="40000"/>
                  <a:lumOff val="6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800">
              <a:defRPr/>
            </a:pPr>
            <a:endParaRPr lang="en-US" sz="600" b="1" dirty="0">
              <a:solidFill>
                <a:srgbClr val="ED7D31">
                  <a:lumMod val="40000"/>
                  <a:lumOff val="6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800">
              <a:defRPr/>
            </a:pPr>
            <a:endParaRPr lang="en-US" sz="600" b="1" dirty="0">
              <a:solidFill>
                <a:srgbClr val="ED7D31">
                  <a:lumMod val="40000"/>
                  <a:lumOff val="6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800">
              <a:defRPr/>
            </a:pPr>
            <a:r>
              <a:rPr lang="en-US" sz="2400" b="1" dirty="0">
                <a:solidFill>
                  <a:srgbClr val="ED7D31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LÀM VĂN</a:t>
            </a:r>
          </a:p>
          <a:p>
            <a:pPr algn="ctr" defTabSz="685800">
              <a:defRPr/>
            </a:pP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 – KỂ: CHÀNG TRAI LÀNG PHÙ ỦNG</a:t>
            </a:r>
          </a:p>
          <a:p>
            <a:pPr algn="ctr" defTabSz="685800">
              <a:defRPr/>
            </a:pPr>
            <a:endParaRPr lang="en-US" sz="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800">
              <a:defRPr/>
            </a:pPr>
            <a:endParaRPr lang="en-US" sz="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800">
              <a:defRPr/>
            </a:pP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Picture 6" descr="Káº¿t quáº£ hÃ¬nh áº£nh cho hÃ¬nh áº£nh cÃ¢y giÃ¡o hÃ¬nh lÆ°á»¡i mÃ¡c Äá» ÄÃ¡nh giáº·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-457200"/>
            <a:ext cx="8610600" cy="3600450"/>
          </a:xfrm>
          <a:prstGeom prst="rect">
            <a:avLst/>
          </a:prstGeom>
          <a:noFill/>
        </p:spPr>
      </p:pic>
      <p:pic>
        <p:nvPicPr>
          <p:cNvPr id="5" name="Picture 4" descr="Káº¿t quáº£ hÃ¬nh áº£nh cho hÃ¬nh áº£nh cÃ¢y giÃ¡o hÃ¬nh lÆ°á»¡i mÃ¡c Äá» ÄÃ¡nh giáº·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686050"/>
            <a:ext cx="8305800" cy="245745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anh"/>
          <p:cNvPicPr>
            <a:picLocks noChangeAspect="1" noChangeArrowheads="1"/>
          </p:cNvPicPr>
          <p:nvPr/>
        </p:nvPicPr>
        <p:blipFill>
          <a:blip r:embed="rId2" cstate="print">
            <a:lum bright="-6000" contrast="48000"/>
          </a:blip>
          <a:srcRect/>
          <a:stretch>
            <a:fillRect/>
          </a:stretch>
        </p:blipFill>
        <p:spPr bwMode="auto">
          <a:xfrm>
            <a:off x="4572000" y="1221252"/>
            <a:ext cx="4419600" cy="3771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19467" y="3486150"/>
            <a:ext cx="4419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eaLnBrk="1" hangingPunct="1"/>
            <a:r>
              <a:rPr lang="en-US" altLang="vi-VN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</a:t>
            </a:r>
          </a:p>
          <a:p>
            <a:pPr marL="342900" indent="-342900" eaLnBrk="1" hangingPunct="1"/>
            <a:r>
              <a:rPr lang="en-US" altLang="vi-VN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c)  </a:t>
            </a:r>
            <a:r>
              <a:rPr lang="en-US" altLang="vi-VN" sz="24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altLang="vi-VN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altLang="vi-VN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altLang="vi-VN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Hưng</a:t>
            </a:r>
            <a:r>
              <a:rPr lang="en-US" altLang="vi-VN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altLang="vi-VN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altLang="vi-VN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chàng</a:t>
            </a:r>
            <a:r>
              <a:rPr lang="en-US" altLang="vi-VN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altLang="vi-VN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vi-VN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altLang="vi-VN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altLang="vi-VN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5668" y="1844283"/>
            <a:ext cx="44763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altLang="vi-VN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a)  </a:t>
            </a:r>
            <a:r>
              <a:rPr lang="en-US" altLang="vi-VN" sz="24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Chàng</a:t>
            </a:r>
            <a:r>
              <a:rPr lang="en-US" altLang="vi-VN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altLang="vi-VN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altLang="vi-VN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altLang="vi-VN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altLang="vi-VN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vi-VN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vi-VN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vi-VN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?           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676400" y="1389941"/>
            <a:ext cx="2285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/>
            <a:r>
              <a:rPr lang="en-US" altLang="vi-VN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alt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ý:                                                                     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2205" y="2796782"/>
            <a:ext cx="441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/>
            <a:r>
              <a:rPr lang="en-US" altLang="vi-VN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b)  </a:t>
            </a:r>
            <a:r>
              <a:rPr lang="en-US" altLang="vi-VN" sz="24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altLang="vi-VN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altLang="vi-VN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altLang="vi-VN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lính</a:t>
            </a:r>
            <a:r>
              <a:rPr lang="en-US" altLang="vi-VN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đâm</a:t>
            </a:r>
            <a:r>
              <a:rPr lang="en-US" altLang="vi-VN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altLang="vi-VN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vi-VN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đùi</a:t>
            </a:r>
            <a:r>
              <a:rPr lang="en-US" altLang="vi-VN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chàng</a:t>
            </a:r>
            <a:r>
              <a:rPr lang="en-US" altLang="vi-VN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altLang="vi-VN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371FFC2D-CBFA-4800-ADBA-6FD2B5F0B6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7431" y="2871"/>
            <a:ext cx="3048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vi-VN" sz="2800" b="1" u="sng" dirty="0" err="1">
                <a:solidFill>
                  <a:schemeClr val="tx2"/>
                </a:solidFill>
                <a:latin typeface="Times New Roman" pitchFamily="18" charset="0"/>
              </a:rPr>
              <a:t>Tập</a:t>
            </a:r>
            <a:r>
              <a:rPr lang="en-US" altLang="vi-VN" sz="2800" b="1" u="sng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800" b="1" u="sng" dirty="0" err="1">
                <a:solidFill>
                  <a:schemeClr val="tx2"/>
                </a:solidFill>
                <a:latin typeface="Times New Roman" pitchFamily="18" charset="0"/>
              </a:rPr>
              <a:t>làm</a:t>
            </a:r>
            <a:r>
              <a:rPr lang="en-US" altLang="vi-VN" sz="2800" b="1" u="sng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800" b="1" u="sng" dirty="0" err="1">
                <a:solidFill>
                  <a:schemeClr val="tx2"/>
                </a:solidFill>
                <a:latin typeface="Times New Roman" pitchFamily="18" charset="0"/>
              </a:rPr>
              <a:t>văn</a:t>
            </a:r>
            <a:r>
              <a:rPr lang="en-US" altLang="vi-VN" sz="2800" b="1" dirty="0">
                <a:solidFill>
                  <a:schemeClr val="tx2"/>
                </a:solidFill>
                <a:latin typeface="Times New Roman" pitchFamily="18" charset="0"/>
              </a:rPr>
              <a:t>        </a:t>
            </a:r>
          </a:p>
        </p:txBody>
      </p:sp>
      <p:sp>
        <p:nvSpPr>
          <p:cNvPr id="16" name="Text Box 4">
            <a:extLst>
              <a:ext uri="{FF2B5EF4-FFF2-40B4-BE49-F238E27FC236}">
                <a16:creationId xmlns:a16="http://schemas.microsoft.com/office/drawing/2014/main" id="{C81CEC38-FDB9-4192-A86C-966E5CBC65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6731" y="344470"/>
            <a:ext cx="6629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2800" b="1" dirty="0" err="1">
                <a:solidFill>
                  <a:srgbClr val="C00000"/>
                </a:solidFill>
                <a:latin typeface="Times New Roman" pitchFamily="18" charset="0"/>
              </a:rPr>
              <a:t>Nghe</a:t>
            </a:r>
            <a:r>
              <a:rPr lang="en-US" altLang="vi-VN" sz="2800" b="1" dirty="0">
                <a:solidFill>
                  <a:srgbClr val="C00000"/>
                </a:solidFill>
                <a:latin typeface="Times New Roman" pitchFamily="18" charset="0"/>
              </a:rPr>
              <a:t> - </a:t>
            </a:r>
            <a:r>
              <a:rPr lang="en-US" altLang="vi-VN" sz="2800" b="1" dirty="0" err="1">
                <a:solidFill>
                  <a:srgbClr val="C00000"/>
                </a:solidFill>
                <a:latin typeface="Times New Roman" pitchFamily="18" charset="0"/>
              </a:rPr>
              <a:t>kể</a:t>
            </a:r>
            <a:r>
              <a:rPr lang="en-US" altLang="vi-VN" sz="2800" b="1" dirty="0">
                <a:solidFill>
                  <a:srgbClr val="C00000"/>
                </a:solidFill>
                <a:latin typeface="Times New Roman" pitchFamily="18" charset="0"/>
              </a:rPr>
              <a:t>: </a:t>
            </a:r>
            <a:r>
              <a:rPr lang="en-US" altLang="vi-VN" sz="2800" b="1" dirty="0" err="1">
                <a:solidFill>
                  <a:srgbClr val="C00000"/>
                </a:solidFill>
                <a:latin typeface="Times New Roman" pitchFamily="18" charset="0"/>
              </a:rPr>
              <a:t>Chàng</a:t>
            </a:r>
            <a:r>
              <a:rPr lang="en-US" altLang="vi-VN" sz="28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C00000"/>
                </a:solidFill>
                <a:latin typeface="Times New Roman" pitchFamily="18" charset="0"/>
              </a:rPr>
              <a:t>trai</a:t>
            </a:r>
            <a:r>
              <a:rPr lang="en-US" altLang="vi-VN" sz="28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C00000"/>
                </a:solidFill>
                <a:latin typeface="Times New Roman" pitchFamily="18" charset="0"/>
              </a:rPr>
              <a:t>làng</a:t>
            </a:r>
            <a:r>
              <a:rPr lang="en-US" altLang="vi-VN" sz="28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C00000"/>
                </a:solidFill>
                <a:latin typeface="Times New Roman" pitchFamily="18" charset="0"/>
              </a:rPr>
              <a:t>Phù</a:t>
            </a:r>
            <a:r>
              <a:rPr lang="en-US" altLang="vi-VN" sz="28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C00000"/>
                </a:solidFill>
                <a:latin typeface="Times New Roman" pitchFamily="18" charset="0"/>
              </a:rPr>
              <a:t>Ủng</a:t>
            </a:r>
            <a:endParaRPr lang="en-US" altLang="vi-VN" sz="2800" b="1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17" name="Text Box 4">
            <a:extLst>
              <a:ext uri="{FF2B5EF4-FFF2-40B4-BE49-F238E27FC236}">
                <a16:creationId xmlns:a16="http://schemas.microsoft.com/office/drawing/2014/main" id="{99EBC726-33C5-4CBF-A576-1FF3AEE268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762128"/>
            <a:ext cx="9296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2400" b="1" u="sng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vi-VN" sz="2400" b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altLang="vi-VN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vi-VN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altLang="vi-VN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vi-VN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altLang="vi-VN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altLang="vi-VN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vi-VN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altLang="vi-VN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Chàng</a:t>
            </a:r>
            <a:r>
              <a:rPr lang="en-US" altLang="vi-VN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altLang="vi-VN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altLang="vi-VN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altLang="vi-VN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Ủng</a:t>
            </a:r>
            <a:endParaRPr lang="en-US" altLang="vi-VN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76200" y="24876"/>
            <a:ext cx="9296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2400" b="1" u="sng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vi-VN" sz="2400" b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altLang="vi-VN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vi-VN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altLang="vi-VN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vi-VN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altLang="vi-VN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altLang="vi-VN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vi-VN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altLang="vi-VN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Chàng</a:t>
            </a:r>
            <a:r>
              <a:rPr lang="en-US" altLang="vi-VN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altLang="vi-VN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altLang="vi-VN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altLang="vi-VN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Ủng</a:t>
            </a:r>
            <a:endParaRPr lang="en-US" altLang="vi-VN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80489" y="3467040"/>
            <a:ext cx="8229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eaLnBrk="1" hangingPunct="1"/>
            <a:r>
              <a:rPr lang="en-US" altLang="vi-VN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altLang="vi-VN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altLang="vi-VN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altLang="vi-VN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altLang="vi-VN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Hưng</a:t>
            </a:r>
            <a:r>
              <a:rPr lang="en-US" altLang="vi-VN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altLang="vi-VN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altLang="vi-VN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chàng</a:t>
            </a:r>
            <a:r>
              <a:rPr lang="en-US" altLang="vi-VN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altLang="vi-VN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vi-VN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altLang="vi-VN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altLang="vi-VN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94967" y="1156354"/>
            <a:ext cx="60933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en-US" altLang="vi-VN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altLang="vi-VN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Chàng</a:t>
            </a:r>
            <a:r>
              <a:rPr lang="en-US" altLang="vi-VN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altLang="vi-VN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altLang="vi-VN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altLang="vi-VN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altLang="vi-VN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vi-VN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vi-VN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vi-VN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          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191000" y="603491"/>
            <a:ext cx="23341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/>
            <a:r>
              <a:rPr lang="en-US" altLang="vi-VN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alt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ý:                                                                                  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30224" y="1971316"/>
            <a:ext cx="84232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/>
            <a:r>
              <a:rPr lang="en-US" altLang="vi-VN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altLang="vi-VN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altLang="vi-VN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altLang="vi-VN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altLang="vi-VN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lính</a:t>
            </a:r>
            <a:r>
              <a:rPr lang="en-US" altLang="vi-VN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đâm</a:t>
            </a:r>
            <a:r>
              <a:rPr lang="en-US" altLang="vi-VN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altLang="vi-VN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vi-VN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đùi</a:t>
            </a:r>
            <a:r>
              <a:rPr lang="en-US" altLang="vi-VN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chàng</a:t>
            </a:r>
            <a:r>
              <a:rPr lang="en-US" altLang="vi-VN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altLang="vi-VN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379948" y="1435002"/>
            <a:ext cx="6477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/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  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Chàng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trai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ngồi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bên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vệ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đường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đan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sọt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.                         </a:t>
            </a:r>
          </a:p>
        </p:txBody>
      </p:sp>
      <p:sp>
        <p:nvSpPr>
          <p:cNvPr id="19" name="Rectangle 12"/>
          <p:cNvSpPr>
            <a:spLocks noChangeArrowheads="1"/>
          </p:cNvSpPr>
          <p:nvPr/>
        </p:nvSpPr>
        <p:spPr bwMode="auto">
          <a:xfrm>
            <a:off x="190500" y="2264706"/>
            <a:ext cx="8763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 eaLnBrk="1" hangingPunct="1"/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      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Quân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lính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đâm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giáo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vào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đùi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chàng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trai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vì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chàng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trai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mải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mê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đan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sọt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không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để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ý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thấy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kiệu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của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Trần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Hưng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Đạo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đã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đến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.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Quân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mở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đường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giận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dữ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lấy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giáo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đâm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vào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đùi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để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chàng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tỉnh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ra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,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dời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khỏi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chỗ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ngồi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.                      </a:t>
            </a:r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43927" y="3867150"/>
            <a:ext cx="8763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 eaLnBrk="1" hangingPunct="1"/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       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Trần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Hưng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Đạo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đưa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chàng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về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kinh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đô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vì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: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Ông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mến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trọng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chàng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trai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giàu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lòng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yêu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nước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và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có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tài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.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Chàng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mải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nghĩ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việc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nước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đến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nỗi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giáo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đâm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chảy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máu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vẫn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chẳng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biết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đau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,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nói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rất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trôi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chảy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về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phép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dùng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binh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.                   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  <p:bldP spid="18" grpId="0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6"/>
          <p:cNvSpPr>
            <a:spLocks noChangeArrowheads="1"/>
          </p:cNvSpPr>
          <p:nvPr/>
        </p:nvSpPr>
        <p:spPr bwMode="auto">
          <a:xfrm>
            <a:off x="2590800" y="377802"/>
            <a:ext cx="571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3000" b="1" dirty="0" err="1">
                <a:solidFill>
                  <a:srgbClr val="FF0000"/>
                </a:solidFill>
                <a:latin typeface=".VnTimeH" panose="020B7200000000000000" pitchFamily="34" charset="0"/>
              </a:rPr>
              <a:t>tiªu</a:t>
            </a:r>
            <a:r>
              <a:rPr lang="en-US" altLang="en-US" sz="3000" b="1" dirty="0">
                <a:solidFill>
                  <a:srgbClr val="FF0000"/>
                </a:solidFill>
                <a:latin typeface=".VnTimeH" panose="020B7200000000000000" pitchFamily="34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.VnTimeH" panose="020B7200000000000000" pitchFamily="34" charset="0"/>
              </a:rPr>
              <a:t>chÝ</a:t>
            </a:r>
            <a:r>
              <a:rPr lang="en-US" altLang="en-US" sz="3000" b="1" dirty="0">
                <a:solidFill>
                  <a:srgbClr val="FF0000"/>
                </a:solidFill>
                <a:latin typeface=".VnTimeH" panose="020B7200000000000000" pitchFamily="34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.VnTimeH" panose="020B7200000000000000" pitchFamily="34" charset="0"/>
              </a:rPr>
              <a:t>nhËn</a:t>
            </a:r>
            <a:r>
              <a:rPr lang="en-US" altLang="en-US" sz="3000" b="1" dirty="0">
                <a:solidFill>
                  <a:srgbClr val="FF0000"/>
                </a:solidFill>
                <a:latin typeface=".VnTimeH" panose="020B7200000000000000" pitchFamily="34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.VnTimeH" panose="020B7200000000000000" pitchFamily="34" charset="0"/>
              </a:rPr>
              <a:t>xÐt</a:t>
            </a:r>
            <a:r>
              <a:rPr lang="en-US" altLang="en-US" sz="3000" b="1" dirty="0">
                <a:solidFill>
                  <a:srgbClr val="FF0000"/>
                </a:solidFill>
                <a:latin typeface=".VnTimeH" panose="020B7200000000000000" pitchFamily="34" charset="0"/>
              </a:rPr>
              <a:t>:</a:t>
            </a:r>
            <a:r>
              <a:rPr lang="en-US" altLang="en-US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228600" y="1352550"/>
            <a:ext cx="9067800" cy="337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l" eaLnBrk="1" hangingPunct="1"/>
            <a:r>
              <a:rPr lang="en-US" altLang="en-US" sz="2700" i="1" dirty="0">
                <a:solidFill>
                  <a:srgbClr val="FF0000"/>
                </a:solidFill>
              </a:rPr>
              <a:t>-</a:t>
            </a:r>
            <a:r>
              <a:rPr lang="en-US" altLang="en-US" sz="2700" b="1" i="1" u="sng" dirty="0" err="1">
                <a:solidFill>
                  <a:srgbClr val="FF0000"/>
                </a:solidFill>
              </a:rPr>
              <a:t>Néi</a:t>
            </a:r>
            <a:r>
              <a:rPr lang="en-US" altLang="en-US" sz="2700" b="1" i="1" u="sng" dirty="0">
                <a:solidFill>
                  <a:srgbClr val="FF0000"/>
                </a:solidFill>
              </a:rPr>
              <a:t> dung:</a:t>
            </a:r>
            <a:r>
              <a:rPr lang="en-US" altLang="en-US" sz="2700" i="1" u="sng" dirty="0">
                <a:solidFill>
                  <a:srgbClr val="FF0000"/>
                </a:solidFill>
              </a:rPr>
              <a:t> </a:t>
            </a:r>
            <a:r>
              <a:rPr lang="en-US" altLang="en-US" sz="2700" i="1" dirty="0">
                <a:solidFill>
                  <a:schemeClr val="tx2"/>
                </a:solidFill>
              </a:rPr>
              <a:t>KÓ </a:t>
            </a:r>
            <a:r>
              <a:rPr lang="en-US" altLang="en-US" sz="2700" i="1" dirty="0" err="1">
                <a:solidFill>
                  <a:schemeClr val="tx2"/>
                </a:solidFill>
              </a:rPr>
              <a:t>cã</a:t>
            </a:r>
            <a:r>
              <a:rPr lang="en-US" altLang="en-US" sz="2700" i="1" dirty="0">
                <a:solidFill>
                  <a:schemeClr val="tx2"/>
                </a:solidFill>
              </a:rPr>
              <a:t> ®ñ ý, ®</a:t>
            </a:r>
            <a:r>
              <a:rPr lang="en-US" altLang="en-US" sz="2700" i="1" dirty="0" err="1">
                <a:solidFill>
                  <a:schemeClr val="tx2"/>
                </a:solidFill>
              </a:rPr>
              <a:t>óng</a:t>
            </a:r>
            <a:r>
              <a:rPr lang="en-US" altLang="en-US" sz="2700" i="1" dirty="0">
                <a:solidFill>
                  <a:schemeClr val="tx2"/>
                </a:solidFill>
              </a:rPr>
              <a:t> </a:t>
            </a:r>
            <a:r>
              <a:rPr lang="en-US" altLang="en-US" sz="2700" i="1" dirty="0" err="1">
                <a:solidFill>
                  <a:schemeClr val="tx2"/>
                </a:solidFill>
              </a:rPr>
              <a:t>tr×nh</a:t>
            </a:r>
            <a:r>
              <a:rPr lang="en-US" altLang="en-US" sz="2700" i="1" dirty="0">
                <a:solidFill>
                  <a:schemeClr val="tx2"/>
                </a:solidFill>
              </a:rPr>
              <a:t> </a:t>
            </a:r>
            <a:r>
              <a:rPr lang="en-US" altLang="en-US" sz="2700" i="1" dirty="0" err="1">
                <a:solidFill>
                  <a:schemeClr val="tx2"/>
                </a:solidFill>
              </a:rPr>
              <a:t>tù</a:t>
            </a:r>
            <a:r>
              <a:rPr lang="en-US" altLang="en-US" sz="2700" i="1" dirty="0">
                <a:solidFill>
                  <a:schemeClr val="tx2"/>
                </a:solidFill>
              </a:rPr>
              <a:t>  </a:t>
            </a:r>
            <a:r>
              <a:rPr lang="en-US" altLang="en-US" sz="2700" i="1" dirty="0" err="1">
                <a:solidFill>
                  <a:schemeClr val="tx2"/>
                </a:solidFill>
              </a:rPr>
              <a:t>kh«ng</a:t>
            </a:r>
            <a:r>
              <a:rPr lang="en-US" altLang="en-US" sz="2700" i="1" dirty="0">
                <a:solidFill>
                  <a:schemeClr val="tx2"/>
                </a:solidFill>
              </a:rPr>
              <a:t>?</a:t>
            </a:r>
            <a:br>
              <a:rPr lang="en-US" altLang="en-US" sz="2700" i="1" dirty="0">
                <a:solidFill>
                  <a:schemeClr val="tx2"/>
                </a:solidFill>
              </a:rPr>
            </a:br>
            <a:br>
              <a:rPr lang="en-US" altLang="en-US" sz="2700" i="1" dirty="0">
                <a:solidFill>
                  <a:schemeClr val="tx2"/>
                </a:solidFill>
              </a:rPr>
            </a:br>
            <a:r>
              <a:rPr lang="en-US" altLang="en-US" sz="2700" i="1" u="sng" dirty="0">
                <a:solidFill>
                  <a:srgbClr val="FF0000"/>
                </a:solidFill>
              </a:rPr>
              <a:t>-</a:t>
            </a:r>
            <a:r>
              <a:rPr lang="en-US" altLang="en-US" sz="2700" b="1" i="1" u="sng" dirty="0" err="1">
                <a:solidFill>
                  <a:srgbClr val="FF0000"/>
                </a:solidFill>
              </a:rPr>
              <a:t>DiÔn</a:t>
            </a:r>
            <a:r>
              <a:rPr lang="en-US" altLang="en-US" sz="2700" b="1" i="1" u="sng" dirty="0">
                <a:solidFill>
                  <a:srgbClr val="FF0000"/>
                </a:solidFill>
              </a:rPr>
              <a:t> ®¹t:</a:t>
            </a:r>
            <a:r>
              <a:rPr lang="en-US" altLang="en-US" sz="2700" i="1" u="sng" dirty="0">
                <a:solidFill>
                  <a:srgbClr val="FF0000"/>
                </a:solidFill>
              </a:rPr>
              <a:t> </a:t>
            </a:r>
            <a:r>
              <a:rPr lang="en-US" altLang="en-US" sz="2700" i="1" dirty="0" err="1">
                <a:solidFill>
                  <a:schemeClr val="tx2"/>
                </a:solidFill>
              </a:rPr>
              <a:t>Nãi</a:t>
            </a:r>
            <a:r>
              <a:rPr lang="en-US" altLang="en-US" sz="2700" i="1" dirty="0">
                <a:solidFill>
                  <a:schemeClr val="tx2"/>
                </a:solidFill>
              </a:rPr>
              <a:t> ®· </a:t>
            </a:r>
            <a:r>
              <a:rPr lang="en-US" altLang="en-US" sz="2700" i="1" dirty="0" err="1">
                <a:solidFill>
                  <a:schemeClr val="tx2"/>
                </a:solidFill>
              </a:rPr>
              <a:t>thµnh</a:t>
            </a:r>
            <a:r>
              <a:rPr lang="en-US" altLang="en-US" sz="2700" i="1" dirty="0">
                <a:solidFill>
                  <a:schemeClr val="tx2"/>
                </a:solidFill>
              </a:rPr>
              <a:t> </a:t>
            </a:r>
            <a:r>
              <a:rPr lang="en-US" altLang="en-US" sz="2700" i="1" dirty="0" err="1">
                <a:solidFill>
                  <a:schemeClr val="tx2"/>
                </a:solidFill>
              </a:rPr>
              <a:t>c©u</a:t>
            </a:r>
            <a:r>
              <a:rPr lang="en-US" altLang="en-US" sz="2700" i="1" dirty="0">
                <a:solidFill>
                  <a:schemeClr val="tx2"/>
                </a:solidFill>
              </a:rPr>
              <a:t> </a:t>
            </a:r>
            <a:r>
              <a:rPr lang="en-US" altLang="en-US" sz="2700" i="1" dirty="0" err="1">
                <a:solidFill>
                  <a:schemeClr val="tx2"/>
                </a:solidFill>
              </a:rPr>
              <a:t>ch­</a:t>
            </a:r>
            <a:r>
              <a:rPr lang="en-US" altLang="en-US" sz="27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700" i="1" dirty="0" err="1">
                <a:solidFill>
                  <a:schemeClr val="tx2"/>
                </a:solidFill>
              </a:rPr>
              <a:t>a</a:t>
            </a:r>
            <a:r>
              <a:rPr lang="en-US" altLang="en-US" sz="2700" i="1" dirty="0">
                <a:solidFill>
                  <a:schemeClr val="tx2"/>
                </a:solidFill>
              </a:rPr>
              <a:t>? </a:t>
            </a:r>
            <a:r>
              <a:rPr lang="en-US" altLang="en-US" sz="2700" i="1" dirty="0" err="1">
                <a:solidFill>
                  <a:schemeClr val="tx2"/>
                </a:solidFill>
              </a:rPr>
              <a:t>Dïng</a:t>
            </a:r>
            <a:r>
              <a:rPr lang="en-US" altLang="en-US" sz="2700" i="1" dirty="0">
                <a:solidFill>
                  <a:schemeClr val="tx2"/>
                </a:solidFill>
              </a:rPr>
              <a:t> </a:t>
            </a:r>
            <a:r>
              <a:rPr lang="en-US" altLang="en-US" sz="2700" i="1" dirty="0" err="1">
                <a:solidFill>
                  <a:schemeClr val="tx2"/>
                </a:solidFill>
              </a:rPr>
              <a:t>tõ</a:t>
            </a:r>
            <a:r>
              <a:rPr lang="en-US" altLang="en-US" sz="2700" i="1" dirty="0">
                <a:solidFill>
                  <a:schemeClr val="tx2"/>
                </a:solidFill>
              </a:rPr>
              <a:t> </a:t>
            </a:r>
            <a:r>
              <a:rPr lang="en-US" altLang="en-US" sz="2700" i="1" dirty="0" err="1">
                <a:solidFill>
                  <a:schemeClr val="tx2"/>
                </a:solidFill>
              </a:rPr>
              <a:t>cã</a:t>
            </a:r>
            <a:r>
              <a:rPr lang="en-US" altLang="en-US" sz="2700" i="1" dirty="0">
                <a:solidFill>
                  <a:schemeClr val="tx2"/>
                </a:solidFill>
              </a:rPr>
              <a:t> </a:t>
            </a:r>
            <a:r>
              <a:rPr lang="en-US" altLang="en-US" sz="2700" i="1" dirty="0" err="1">
                <a:solidFill>
                  <a:schemeClr val="tx2"/>
                </a:solidFill>
              </a:rPr>
              <a:t>phï</a:t>
            </a:r>
            <a:r>
              <a:rPr lang="en-US" altLang="en-US" sz="2700" i="1" dirty="0">
                <a:solidFill>
                  <a:schemeClr val="tx2"/>
                </a:solidFill>
              </a:rPr>
              <a:t> </a:t>
            </a:r>
            <a:r>
              <a:rPr lang="en-US" altLang="en-US" sz="2700" i="1" dirty="0" err="1">
                <a:solidFill>
                  <a:schemeClr val="tx2"/>
                </a:solidFill>
              </a:rPr>
              <a:t>hîp</a:t>
            </a:r>
            <a:r>
              <a:rPr lang="en-US" altLang="en-US" sz="2700" i="1" dirty="0">
                <a:solidFill>
                  <a:schemeClr val="tx2"/>
                </a:solidFill>
              </a:rPr>
              <a:t> </a:t>
            </a:r>
            <a:r>
              <a:rPr lang="en-US" altLang="en-US" sz="2700" i="1" dirty="0" err="1">
                <a:solidFill>
                  <a:schemeClr val="tx2"/>
                </a:solidFill>
              </a:rPr>
              <a:t>kh«ng</a:t>
            </a:r>
            <a:r>
              <a:rPr lang="en-US" altLang="en-US" sz="2700" i="1" dirty="0">
                <a:solidFill>
                  <a:schemeClr val="tx2"/>
                </a:solidFill>
              </a:rPr>
              <a:t>?</a:t>
            </a:r>
          </a:p>
          <a:p>
            <a:pPr algn="l" eaLnBrk="1" hangingPunct="1"/>
            <a:r>
              <a:rPr lang="en-US" altLang="en-US" sz="2700" i="1" dirty="0">
                <a:solidFill>
                  <a:schemeClr val="tx2"/>
                </a:solidFill>
              </a:rPr>
              <a:t>§· </a:t>
            </a:r>
            <a:r>
              <a:rPr lang="en-US" altLang="en-US" sz="2700" i="1" dirty="0" err="1">
                <a:solidFill>
                  <a:schemeClr val="tx2"/>
                </a:solidFill>
              </a:rPr>
              <a:t>biÕt</a:t>
            </a:r>
            <a:r>
              <a:rPr lang="en-US" altLang="en-US" sz="2700" i="1" dirty="0">
                <a:solidFill>
                  <a:schemeClr val="tx2"/>
                </a:solidFill>
              </a:rPr>
              <a:t> </a:t>
            </a:r>
            <a:r>
              <a:rPr lang="en-US" altLang="en-US" sz="2700" i="1" dirty="0" err="1">
                <a:solidFill>
                  <a:schemeClr val="tx2"/>
                </a:solidFill>
              </a:rPr>
              <a:t>kÓ</a:t>
            </a:r>
            <a:r>
              <a:rPr lang="en-US" altLang="en-US" sz="2700" i="1" dirty="0">
                <a:solidFill>
                  <a:schemeClr val="tx2"/>
                </a:solidFill>
              </a:rPr>
              <a:t> </a:t>
            </a:r>
            <a:r>
              <a:rPr lang="en-US" altLang="en-US" sz="2700" i="1" dirty="0" err="1">
                <a:solidFill>
                  <a:schemeClr val="tx2"/>
                </a:solidFill>
              </a:rPr>
              <a:t>b»ng</a:t>
            </a:r>
            <a:r>
              <a:rPr lang="en-US" altLang="en-US" sz="2700" i="1" dirty="0">
                <a:solidFill>
                  <a:schemeClr val="tx2"/>
                </a:solidFill>
              </a:rPr>
              <a:t> </a:t>
            </a:r>
            <a:r>
              <a:rPr lang="en-US" altLang="en-US" sz="2700" i="1" dirty="0" err="1">
                <a:solidFill>
                  <a:schemeClr val="tx2"/>
                </a:solidFill>
              </a:rPr>
              <a:t>lêi</a:t>
            </a:r>
            <a:r>
              <a:rPr lang="en-US" altLang="en-US" sz="2700" i="1" dirty="0">
                <a:solidFill>
                  <a:schemeClr val="tx2"/>
                </a:solidFill>
              </a:rPr>
              <a:t> </a:t>
            </a:r>
            <a:r>
              <a:rPr lang="en-US" altLang="en-US" sz="2700" i="1" dirty="0" err="1">
                <a:solidFill>
                  <a:schemeClr val="tx2"/>
                </a:solidFill>
              </a:rPr>
              <a:t>cña</a:t>
            </a:r>
            <a:r>
              <a:rPr lang="en-US" altLang="en-US" sz="2700" i="1" dirty="0">
                <a:solidFill>
                  <a:schemeClr val="tx2"/>
                </a:solidFill>
              </a:rPr>
              <a:t> </a:t>
            </a:r>
            <a:r>
              <a:rPr lang="en-US" altLang="en-US" sz="2700" i="1" dirty="0" err="1">
                <a:solidFill>
                  <a:schemeClr val="tx2"/>
                </a:solidFill>
              </a:rPr>
              <a:t>m×nh</a:t>
            </a:r>
            <a:r>
              <a:rPr lang="en-US" altLang="en-US" sz="2700" i="1" dirty="0">
                <a:solidFill>
                  <a:schemeClr val="tx2"/>
                </a:solidFill>
              </a:rPr>
              <a:t> </a:t>
            </a:r>
            <a:r>
              <a:rPr lang="en-US" altLang="en-US" sz="2700" i="1" dirty="0" err="1">
                <a:solidFill>
                  <a:schemeClr val="tx2"/>
                </a:solidFill>
              </a:rPr>
              <a:t>ch­</a:t>
            </a:r>
            <a:r>
              <a:rPr lang="en-US" altLang="en-US" sz="27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700" i="1" dirty="0" err="1">
                <a:solidFill>
                  <a:schemeClr val="tx2"/>
                </a:solidFill>
              </a:rPr>
              <a:t>a</a:t>
            </a:r>
            <a:r>
              <a:rPr lang="en-US" altLang="en-US" sz="2700" i="1" dirty="0">
                <a:solidFill>
                  <a:schemeClr val="tx2"/>
                </a:solidFill>
              </a:rPr>
              <a:t>?</a:t>
            </a:r>
            <a:br>
              <a:rPr lang="en-US" altLang="en-US" sz="2700" i="1" dirty="0">
                <a:solidFill>
                  <a:schemeClr val="tx2"/>
                </a:solidFill>
              </a:rPr>
            </a:br>
            <a:br>
              <a:rPr lang="en-US" altLang="en-US" sz="2700" i="1" u="sng" dirty="0">
                <a:solidFill>
                  <a:srgbClr val="FF0000"/>
                </a:solidFill>
              </a:rPr>
            </a:br>
            <a:r>
              <a:rPr lang="en-US" altLang="en-US" sz="2700" b="1" i="1" u="sng" dirty="0">
                <a:solidFill>
                  <a:srgbClr val="FF0000"/>
                </a:solidFill>
              </a:rPr>
              <a:t>-</a:t>
            </a:r>
            <a:r>
              <a:rPr lang="en-US" altLang="en-US" sz="2700" b="1" i="1" u="sng" dirty="0" err="1">
                <a:solidFill>
                  <a:srgbClr val="FF0000"/>
                </a:solidFill>
              </a:rPr>
              <a:t>C¸ch</a:t>
            </a:r>
            <a:r>
              <a:rPr lang="en-US" altLang="en-US" sz="2700" b="1" i="1" u="sng" dirty="0">
                <a:solidFill>
                  <a:srgbClr val="FF0000"/>
                </a:solidFill>
              </a:rPr>
              <a:t> </a:t>
            </a:r>
            <a:r>
              <a:rPr lang="en-US" altLang="en-US" sz="2700" b="1" i="1" u="sng" dirty="0" err="1">
                <a:solidFill>
                  <a:srgbClr val="FF0000"/>
                </a:solidFill>
              </a:rPr>
              <a:t>thÓ</a:t>
            </a:r>
            <a:r>
              <a:rPr lang="en-US" altLang="en-US" sz="2700" b="1" i="1" u="sng" dirty="0">
                <a:solidFill>
                  <a:srgbClr val="FF0000"/>
                </a:solidFill>
              </a:rPr>
              <a:t> </a:t>
            </a:r>
            <a:r>
              <a:rPr lang="en-US" altLang="en-US" sz="2700" b="1" i="1" u="sng" dirty="0" err="1">
                <a:solidFill>
                  <a:srgbClr val="FF0000"/>
                </a:solidFill>
              </a:rPr>
              <a:t>hiÖn</a:t>
            </a:r>
            <a:r>
              <a:rPr lang="en-US" altLang="en-US" sz="2700" b="1" i="1" u="sng" dirty="0">
                <a:solidFill>
                  <a:srgbClr val="FF0000"/>
                </a:solidFill>
              </a:rPr>
              <a:t>: </a:t>
            </a:r>
            <a:r>
              <a:rPr lang="en-US" altLang="en-US" sz="2700" i="1" dirty="0">
                <a:solidFill>
                  <a:schemeClr val="tx2"/>
                </a:solidFill>
              </a:rPr>
              <a:t>§· </a:t>
            </a:r>
            <a:r>
              <a:rPr lang="en-US" altLang="en-US" sz="2700" i="1" dirty="0" err="1">
                <a:solidFill>
                  <a:schemeClr val="tx2"/>
                </a:solidFill>
              </a:rPr>
              <a:t>phï</a:t>
            </a:r>
            <a:r>
              <a:rPr lang="en-US" altLang="en-US" sz="2700" i="1" dirty="0">
                <a:solidFill>
                  <a:schemeClr val="tx2"/>
                </a:solidFill>
              </a:rPr>
              <a:t> </a:t>
            </a:r>
            <a:r>
              <a:rPr lang="en-US" altLang="en-US" sz="2700" i="1" dirty="0" err="1">
                <a:solidFill>
                  <a:schemeClr val="tx2"/>
                </a:solidFill>
              </a:rPr>
              <a:t>hîp</a:t>
            </a:r>
            <a:r>
              <a:rPr lang="en-US" altLang="en-US" sz="2700" i="1" dirty="0">
                <a:solidFill>
                  <a:schemeClr val="tx2"/>
                </a:solidFill>
              </a:rPr>
              <a:t> </a:t>
            </a:r>
            <a:r>
              <a:rPr lang="en-US" altLang="en-US" sz="2700" i="1" dirty="0" err="1">
                <a:solidFill>
                  <a:schemeClr val="tx2"/>
                </a:solidFill>
              </a:rPr>
              <a:t>víi</a:t>
            </a:r>
            <a:r>
              <a:rPr lang="en-US" altLang="en-US" sz="2700" i="1" dirty="0">
                <a:solidFill>
                  <a:schemeClr val="tx2"/>
                </a:solidFill>
              </a:rPr>
              <a:t> </a:t>
            </a:r>
            <a:r>
              <a:rPr lang="en-US" altLang="en-US" sz="2700" i="1" dirty="0" err="1">
                <a:solidFill>
                  <a:schemeClr val="tx2"/>
                </a:solidFill>
              </a:rPr>
              <a:t>tõng</a:t>
            </a:r>
            <a:r>
              <a:rPr lang="en-US" altLang="en-US" sz="2700" i="1" dirty="0">
                <a:solidFill>
                  <a:schemeClr val="tx2"/>
                </a:solidFill>
              </a:rPr>
              <a:t> </a:t>
            </a:r>
            <a:r>
              <a:rPr lang="en-US" altLang="en-US" sz="2700" i="1" dirty="0" err="1">
                <a:solidFill>
                  <a:schemeClr val="tx2"/>
                </a:solidFill>
              </a:rPr>
              <a:t>nh©n</a:t>
            </a:r>
            <a:r>
              <a:rPr lang="en-US" altLang="en-US" sz="2700" i="1" dirty="0">
                <a:solidFill>
                  <a:schemeClr val="tx2"/>
                </a:solidFill>
              </a:rPr>
              <a:t> </a:t>
            </a:r>
            <a:r>
              <a:rPr lang="en-US" altLang="en-US" sz="2700" i="1" dirty="0" err="1">
                <a:solidFill>
                  <a:schemeClr val="tx2"/>
                </a:solidFill>
              </a:rPr>
              <a:t>vËt</a:t>
            </a:r>
            <a:r>
              <a:rPr lang="en-US" altLang="en-US" sz="2700" i="1" dirty="0">
                <a:solidFill>
                  <a:schemeClr val="tx2"/>
                </a:solidFill>
              </a:rPr>
              <a:t> </a:t>
            </a:r>
            <a:r>
              <a:rPr lang="en-US" altLang="en-US" sz="2700" i="1" dirty="0" err="1">
                <a:solidFill>
                  <a:schemeClr val="tx2"/>
                </a:solidFill>
              </a:rPr>
              <a:t>ch­</a:t>
            </a:r>
            <a:r>
              <a:rPr lang="en-US" altLang="en-US" sz="27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700" i="1" dirty="0" err="1">
                <a:solidFill>
                  <a:schemeClr val="tx2"/>
                </a:solidFill>
              </a:rPr>
              <a:t>a</a:t>
            </a:r>
            <a:r>
              <a:rPr lang="en-US" altLang="en-US" sz="2700" i="1" dirty="0">
                <a:solidFill>
                  <a:schemeClr val="tx2"/>
                </a:solidFill>
              </a:rPr>
              <a:t>? </a:t>
            </a:r>
          </a:p>
          <a:p>
            <a:pPr algn="l" eaLnBrk="1" hangingPunct="1"/>
            <a:r>
              <a:rPr lang="en-US" altLang="en-US" sz="2700" i="1" dirty="0" err="1">
                <a:solidFill>
                  <a:schemeClr val="tx2"/>
                </a:solidFill>
              </a:rPr>
              <a:t>Cã</a:t>
            </a:r>
            <a:r>
              <a:rPr lang="en-US" altLang="en-US" sz="2700" i="1" dirty="0">
                <a:solidFill>
                  <a:schemeClr val="tx2"/>
                </a:solidFill>
              </a:rPr>
              <a:t> </a:t>
            </a:r>
            <a:r>
              <a:rPr lang="en-US" altLang="en-US" sz="2700" i="1" dirty="0" err="1">
                <a:solidFill>
                  <a:schemeClr val="tx2"/>
                </a:solidFill>
              </a:rPr>
              <a:t>tù</a:t>
            </a:r>
            <a:r>
              <a:rPr lang="en-US" altLang="en-US" sz="2700" i="1" dirty="0">
                <a:solidFill>
                  <a:schemeClr val="tx2"/>
                </a:solidFill>
              </a:rPr>
              <a:t> </a:t>
            </a:r>
            <a:r>
              <a:rPr lang="en-US" altLang="en-US" sz="2700" i="1" dirty="0" err="1">
                <a:solidFill>
                  <a:schemeClr val="tx2"/>
                </a:solidFill>
              </a:rPr>
              <a:t>nhiªn</a:t>
            </a:r>
            <a:r>
              <a:rPr lang="en-US" altLang="en-US" sz="2700" i="1" dirty="0">
                <a:solidFill>
                  <a:schemeClr val="tx2"/>
                </a:solidFill>
              </a:rPr>
              <a:t> </a:t>
            </a:r>
            <a:r>
              <a:rPr lang="en-US" altLang="en-US" sz="2700" i="1" dirty="0" err="1">
                <a:solidFill>
                  <a:schemeClr val="tx2"/>
                </a:solidFill>
              </a:rPr>
              <a:t>kh«ng</a:t>
            </a:r>
            <a:r>
              <a:rPr lang="en-US" altLang="en-US" sz="2700" i="1" dirty="0">
                <a:solidFill>
                  <a:schemeClr val="tx2"/>
                </a:solidFill>
              </a:rPr>
              <a:t>?  </a:t>
            </a:r>
            <a:endParaRPr lang="en-US" altLang="en-US" sz="27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4163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56"/>
          <p:cNvSpPr>
            <a:spLocks noChangeArrowheads="1" noChangeShapeType="1" noTextEdit="1"/>
          </p:cNvSpPr>
          <p:nvPr/>
        </p:nvSpPr>
        <p:spPr bwMode="auto">
          <a:xfrm>
            <a:off x="1524000" y="2190750"/>
            <a:ext cx="5791200" cy="164393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46421"/>
              </a:avLst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2700" b="1" kern="10" dirty="0">
                <a:ln/>
                <a:solidFill>
                  <a:schemeClr val="accent3"/>
                </a:solidFill>
                <a:latin typeface="Times New Roman"/>
                <a:cs typeface="Times New Roman"/>
              </a:rPr>
              <a:t>HS </a:t>
            </a:r>
            <a:r>
              <a:rPr lang="en-US" sz="2700" b="1" kern="10" dirty="0" err="1">
                <a:ln/>
                <a:solidFill>
                  <a:schemeClr val="accent3"/>
                </a:solidFill>
                <a:latin typeface="Times New Roman"/>
                <a:cs typeface="Times New Roman"/>
              </a:rPr>
              <a:t>kể</a:t>
            </a:r>
            <a:r>
              <a:rPr lang="en-US" sz="2700" b="1" kern="10" dirty="0">
                <a:ln/>
                <a:solidFill>
                  <a:schemeClr val="accent3"/>
                </a:solidFill>
                <a:latin typeface="Times New Roman"/>
                <a:cs typeface="Times New Roman"/>
              </a:rPr>
              <a:t> </a:t>
            </a:r>
            <a:r>
              <a:rPr lang="en-US" sz="2700" b="1" kern="10" dirty="0" err="1">
                <a:ln/>
                <a:solidFill>
                  <a:schemeClr val="accent3"/>
                </a:solidFill>
                <a:latin typeface="Times New Roman"/>
                <a:cs typeface="Times New Roman"/>
              </a:rPr>
              <a:t>chuyện</a:t>
            </a:r>
            <a:r>
              <a:rPr lang="en-US" sz="2700" b="1" kern="10" dirty="0">
                <a:ln/>
                <a:solidFill>
                  <a:schemeClr val="accent3"/>
                </a:solidFill>
                <a:latin typeface="Times New Roman"/>
                <a:cs typeface="Times New Roman"/>
              </a:rPr>
              <a:t> </a:t>
            </a:r>
            <a:r>
              <a:rPr lang="en-US" sz="2700" b="1" kern="10" dirty="0" err="1">
                <a:ln/>
                <a:solidFill>
                  <a:schemeClr val="accent3"/>
                </a:solidFill>
                <a:latin typeface="Times New Roman"/>
                <a:cs typeface="Times New Roman"/>
              </a:rPr>
              <a:t>trước</a:t>
            </a:r>
            <a:r>
              <a:rPr lang="en-US" sz="2700" b="1" kern="10" dirty="0">
                <a:ln/>
                <a:solidFill>
                  <a:schemeClr val="accent3"/>
                </a:solidFill>
                <a:latin typeface="Times New Roman"/>
                <a:cs typeface="Times New Roman"/>
              </a:rPr>
              <a:t> </a:t>
            </a:r>
            <a:r>
              <a:rPr lang="en-US" sz="2700" b="1" kern="10" dirty="0" err="1">
                <a:ln/>
                <a:solidFill>
                  <a:schemeClr val="accent3"/>
                </a:solidFill>
                <a:latin typeface="Times New Roman"/>
                <a:cs typeface="Times New Roman"/>
              </a:rPr>
              <a:t>lớp</a:t>
            </a:r>
            <a:endParaRPr lang="en-US" sz="2700" b="1" kern="10" dirty="0">
              <a:ln/>
              <a:solidFill>
                <a:schemeClr val="accent3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21927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5"/>
          <p:cNvSpPr>
            <a:spLocks noChangeArrowheads="1"/>
          </p:cNvSpPr>
          <p:nvPr/>
        </p:nvSpPr>
        <p:spPr bwMode="auto">
          <a:xfrm>
            <a:off x="3581400" y="1047750"/>
            <a:ext cx="1885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l" eaLnBrk="1" hangingPunct="1"/>
            <a:r>
              <a:rPr lang="en-US" altLang="en-US" sz="3000" b="1" dirty="0">
                <a:solidFill>
                  <a:srgbClr val="FF0000"/>
                </a:solidFill>
                <a:latin typeface=".VnTimeH" panose="020B7200000000000000" pitchFamily="34" charset="0"/>
              </a:rPr>
              <a:t>ý </a:t>
            </a:r>
            <a:r>
              <a:rPr lang="en-US" altLang="en-US" sz="3000" b="1" dirty="0" err="1">
                <a:solidFill>
                  <a:srgbClr val="FF0000"/>
                </a:solidFill>
                <a:latin typeface=".VnTimeH" panose="020B7200000000000000" pitchFamily="34" charset="0"/>
              </a:rPr>
              <a:t>nghÜa</a:t>
            </a:r>
            <a:r>
              <a:rPr lang="en-US" altLang="en-US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838200" y="1612297"/>
            <a:ext cx="8001000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l" eaLnBrk="1" hangingPunct="1">
              <a:buFontTx/>
              <a:buChar char="•"/>
            </a:pPr>
            <a:r>
              <a:rPr lang="en-US" altLang="en-US" sz="3300" i="1" dirty="0">
                <a:solidFill>
                  <a:srgbClr val="0000FF"/>
                </a:solidFill>
              </a:rPr>
              <a:t> </a:t>
            </a:r>
            <a:r>
              <a:rPr lang="en-US" altLang="en-US" sz="3300" i="1" dirty="0" err="1">
                <a:solidFill>
                  <a:srgbClr val="0000FF"/>
                </a:solidFill>
              </a:rPr>
              <a:t>C©u</a:t>
            </a:r>
            <a:r>
              <a:rPr lang="en-US" altLang="en-US" sz="3300" i="1" dirty="0">
                <a:solidFill>
                  <a:srgbClr val="0000FF"/>
                </a:solidFill>
              </a:rPr>
              <a:t> </a:t>
            </a:r>
            <a:r>
              <a:rPr lang="en-US" altLang="en-US" sz="3300" i="1" dirty="0" err="1">
                <a:solidFill>
                  <a:srgbClr val="0000FF"/>
                </a:solidFill>
              </a:rPr>
              <a:t>chuyÖn</a:t>
            </a:r>
            <a:r>
              <a:rPr lang="en-US" altLang="en-US" sz="3300" i="1" dirty="0">
                <a:solidFill>
                  <a:srgbClr val="0000FF"/>
                </a:solidFill>
              </a:rPr>
              <a:t> ca </a:t>
            </a:r>
            <a:r>
              <a:rPr lang="en-US" altLang="en-US" sz="3300" i="1" dirty="0" err="1">
                <a:solidFill>
                  <a:srgbClr val="0000FF"/>
                </a:solidFill>
              </a:rPr>
              <a:t>ngîi</a:t>
            </a:r>
            <a:r>
              <a:rPr lang="en-US" altLang="en-US" sz="3300" i="1" dirty="0">
                <a:solidFill>
                  <a:srgbClr val="0000FF"/>
                </a:solidFill>
              </a:rPr>
              <a:t> </a:t>
            </a:r>
            <a:r>
              <a:rPr lang="en-US" altLang="en-US" sz="3300" i="1" dirty="0" err="1">
                <a:solidFill>
                  <a:srgbClr val="0000FF"/>
                </a:solidFill>
              </a:rPr>
              <a:t>vÞ</a:t>
            </a:r>
            <a:r>
              <a:rPr lang="en-US" altLang="en-US" sz="3300" i="1" dirty="0">
                <a:solidFill>
                  <a:srgbClr val="0000FF"/>
                </a:solidFill>
              </a:rPr>
              <a:t> </a:t>
            </a:r>
            <a:r>
              <a:rPr lang="en-US" altLang="en-US" sz="3300" i="1" dirty="0" err="1">
                <a:solidFill>
                  <a:srgbClr val="0000FF"/>
                </a:solidFill>
              </a:rPr>
              <a:t>t­</a:t>
            </a:r>
            <a:r>
              <a:rPr lang="en-US" altLang="en-US" sz="33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3300" i="1" dirty="0" err="1">
                <a:solidFill>
                  <a:srgbClr val="0000FF"/>
                </a:solidFill>
              </a:rPr>
              <a:t>íng</a:t>
            </a:r>
            <a:r>
              <a:rPr lang="en-US" altLang="en-US" sz="3300" i="1" dirty="0">
                <a:solidFill>
                  <a:srgbClr val="0000FF"/>
                </a:solidFill>
              </a:rPr>
              <a:t> </a:t>
            </a:r>
            <a:r>
              <a:rPr lang="en-US" altLang="en-US" sz="3300" i="1" dirty="0" err="1">
                <a:solidFill>
                  <a:srgbClr val="0000FF"/>
                </a:solidFill>
              </a:rPr>
              <a:t>giái</a:t>
            </a:r>
            <a:r>
              <a:rPr lang="en-US" altLang="en-US" sz="3300" i="1" dirty="0">
                <a:solidFill>
                  <a:srgbClr val="0000FF"/>
                </a:solidFill>
              </a:rPr>
              <a:t> </a:t>
            </a:r>
            <a:r>
              <a:rPr lang="en-US" altLang="en-US" sz="3300" i="1" dirty="0" err="1">
                <a:solidFill>
                  <a:srgbClr val="0000FF"/>
                </a:solidFill>
              </a:rPr>
              <a:t>thêi</a:t>
            </a:r>
            <a:r>
              <a:rPr lang="en-US" altLang="en-US" sz="3300" i="1" dirty="0">
                <a:solidFill>
                  <a:srgbClr val="0000FF"/>
                </a:solidFill>
              </a:rPr>
              <a:t> </a:t>
            </a:r>
            <a:r>
              <a:rPr lang="en-US" altLang="en-US" sz="3300" i="1" dirty="0" err="1">
                <a:solidFill>
                  <a:srgbClr val="0000FF"/>
                </a:solidFill>
              </a:rPr>
              <a:t>TrÇn</a:t>
            </a:r>
            <a:r>
              <a:rPr lang="en-US" altLang="en-US" sz="3300" i="1" dirty="0">
                <a:solidFill>
                  <a:srgbClr val="0000FF"/>
                </a:solidFill>
              </a:rPr>
              <a:t> </a:t>
            </a:r>
            <a:r>
              <a:rPr lang="en-US" altLang="en-US" sz="3300" i="1" dirty="0" err="1">
                <a:solidFill>
                  <a:srgbClr val="0000FF"/>
                </a:solidFill>
              </a:rPr>
              <a:t>giµu</a:t>
            </a:r>
            <a:r>
              <a:rPr lang="en-US" altLang="en-US" sz="3300" i="1" dirty="0">
                <a:solidFill>
                  <a:srgbClr val="0000FF"/>
                </a:solidFill>
              </a:rPr>
              <a:t> </a:t>
            </a:r>
            <a:r>
              <a:rPr lang="en-US" altLang="en-US" sz="3300" i="1" dirty="0" err="1">
                <a:solidFill>
                  <a:srgbClr val="0000FF"/>
                </a:solidFill>
              </a:rPr>
              <a:t>lßng</a:t>
            </a:r>
            <a:r>
              <a:rPr lang="en-US" altLang="en-US" sz="3300" i="1" dirty="0">
                <a:solidFill>
                  <a:srgbClr val="0000FF"/>
                </a:solidFill>
              </a:rPr>
              <a:t> </a:t>
            </a:r>
            <a:r>
              <a:rPr lang="en-US" altLang="en-US" sz="3300" i="1" dirty="0" err="1">
                <a:solidFill>
                  <a:srgbClr val="0000FF"/>
                </a:solidFill>
              </a:rPr>
              <a:t>yªu</a:t>
            </a:r>
            <a:r>
              <a:rPr lang="en-US" altLang="en-US" sz="3300" i="1" dirty="0">
                <a:solidFill>
                  <a:srgbClr val="0000FF"/>
                </a:solidFill>
              </a:rPr>
              <a:t> </a:t>
            </a:r>
            <a:r>
              <a:rPr lang="en-US" altLang="en-US" sz="3300" i="1" dirty="0" err="1">
                <a:solidFill>
                  <a:srgbClr val="0000FF"/>
                </a:solidFill>
              </a:rPr>
              <a:t>n­</a:t>
            </a:r>
            <a:r>
              <a:rPr lang="en-US" altLang="en-US" sz="33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3300" i="1" dirty="0" err="1">
                <a:solidFill>
                  <a:srgbClr val="0000FF"/>
                </a:solidFill>
              </a:rPr>
              <a:t>íc</a:t>
            </a:r>
            <a:r>
              <a:rPr lang="en-US" altLang="en-US" sz="3300" i="1" dirty="0">
                <a:solidFill>
                  <a:srgbClr val="0000FF"/>
                </a:solidFill>
              </a:rPr>
              <a:t>. ¤ng lµ Ph¹m </a:t>
            </a:r>
            <a:r>
              <a:rPr lang="en-US" altLang="en-US" sz="3300" i="1" dirty="0" err="1">
                <a:solidFill>
                  <a:srgbClr val="0000FF"/>
                </a:solidFill>
              </a:rPr>
              <a:t>Ngò</a:t>
            </a:r>
            <a:r>
              <a:rPr lang="en-US" altLang="en-US" sz="3300" i="1" dirty="0">
                <a:solidFill>
                  <a:srgbClr val="0000FF"/>
                </a:solidFill>
              </a:rPr>
              <a:t> </a:t>
            </a:r>
            <a:r>
              <a:rPr lang="en-US" altLang="en-US" sz="3300" i="1" dirty="0" err="1">
                <a:solidFill>
                  <a:srgbClr val="0000FF"/>
                </a:solidFill>
              </a:rPr>
              <a:t>L·o</a:t>
            </a:r>
            <a:r>
              <a:rPr lang="en-US" altLang="en-US" sz="3300" i="1" dirty="0">
                <a:solidFill>
                  <a:srgbClr val="0000FF"/>
                </a:solidFill>
              </a:rPr>
              <a:t>.</a:t>
            </a:r>
            <a:r>
              <a:rPr lang="en-US" altLang="en-US" dirty="0">
                <a:solidFill>
                  <a:schemeClr val="tx2"/>
                </a:solidFill>
              </a:rPr>
              <a:t> </a:t>
            </a:r>
          </a:p>
          <a:p>
            <a:pPr algn="l" eaLnBrk="1" hangingPunct="1">
              <a:buFontTx/>
              <a:buChar char="•"/>
            </a:pPr>
            <a:r>
              <a:rPr lang="en-US" altLang="en-US" dirty="0">
                <a:solidFill>
                  <a:schemeClr val="tx2"/>
                </a:solidFill>
              </a:rPr>
              <a:t> </a:t>
            </a:r>
            <a:r>
              <a:rPr lang="en-US" altLang="en-US" dirty="0" err="1">
                <a:solidFill>
                  <a:schemeClr val="tx2"/>
                </a:solidFill>
              </a:rPr>
              <a:t>Câu</a:t>
            </a:r>
            <a:r>
              <a:rPr lang="en-US" altLang="en-US" dirty="0">
                <a:solidFill>
                  <a:schemeClr val="tx2"/>
                </a:solidFill>
              </a:rPr>
              <a:t> </a:t>
            </a:r>
            <a:r>
              <a:rPr lang="en-US" altLang="en-US" dirty="0" err="1">
                <a:solidFill>
                  <a:schemeClr val="tx2"/>
                </a:solidFill>
              </a:rPr>
              <a:t>chuyện</a:t>
            </a:r>
            <a:r>
              <a:rPr lang="en-US" altLang="en-US" dirty="0">
                <a:solidFill>
                  <a:schemeClr val="tx2"/>
                </a:solidFill>
              </a:rPr>
              <a:t> ca </a:t>
            </a:r>
            <a:r>
              <a:rPr lang="en-US" altLang="en-US" dirty="0" err="1">
                <a:solidFill>
                  <a:schemeClr val="tx2"/>
                </a:solidFill>
              </a:rPr>
              <a:t>ngợi</a:t>
            </a:r>
            <a:r>
              <a:rPr lang="en-US" altLang="en-US" dirty="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15252163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Káº¿t quáº£ hÃ¬nh áº£nh cho hÃ¬nh áº£nh Äá»n thá» cá»§a Ã´ng pháº¡m ngÅ© lÃ£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5272" y="2600325"/>
            <a:ext cx="3978728" cy="2514600"/>
          </a:xfrm>
          <a:prstGeom prst="rect">
            <a:avLst/>
          </a:prstGeom>
          <a:noFill/>
        </p:spPr>
      </p:pic>
      <p:pic>
        <p:nvPicPr>
          <p:cNvPr id="19462" name="Picture 6" descr="Káº¿t quáº£ hÃ¬nh áº£nh cho hÃ¬nh áº£nh Äá»n thá» cá»§a Ã´ng pháº¡m ngÅ© lÃ£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31653"/>
            <a:ext cx="3962400" cy="2514600"/>
          </a:xfrm>
          <a:prstGeom prst="rect">
            <a:avLst/>
          </a:prstGeom>
          <a:noFill/>
        </p:spPr>
      </p:pic>
      <p:pic>
        <p:nvPicPr>
          <p:cNvPr id="19464" name="Picture 8" descr="HÃ¬nh áº£nh cÃ³ liÃªn qua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2600" y="2571750"/>
            <a:ext cx="3575957" cy="2571750"/>
          </a:xfrm>
          <a:prstGeom prst="rect">
            <a:avLst/>
          </a:prstGeom>
          <a:noFill/>
        </p:spPr>
      </p:pic>
      <p:pic>
        <p:nvPicPr>
          <p:cNvPr id="19466" name="Picture 10" descr="Káº¿t quáº£ hÃ¬nh áº£nh cho hÃ¬nh áº£nh Äá»n thá» cá»§a Ã´ng pháº¡m ngÅ© lÃ£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8056" y="31653"/>
            <a:ext cx="3768144" cy="2385654"/>
          </a:xfrm>
          <a:prstGeom prst="rect">
            <a:avLst/>
          </a:prstGeom>
          <a:noFill/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7848600" y="209550"/>
            <a:ext cx="1447800" cy="2090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 dirty="0">
                <a:solidFill>
                  <a:srgbClr val="800000"/>
                </a:solidFill>
                <a:latin typeface=".VnTime" panose="020B7200000000000000" pitchFamily="34" charset="0"/>
              </a:rPr>
              <a:t>§</a:t>
            </a:r>
            <a:r>
              <a:rPr lang="en-US" altLang="en-US" sz="2400" b="1" i="1" dirty="0" err="1">
                <a:solidFill>
                  <a:srgbClr val="800000"/>
                </a:solidFill>
                <a:latin typeface=".VnTime" panose="020B7200000000000000" pitchFamily="34" charset="0"/>
              </a:rPr>
              <a:t>Òn</a:t>
            </a:r>
            <a:r>
              <a:rPr lang="en-US" altLang="en-US" sz="2400" b="1" i="1" dirty="0">
                <a:solidFill>
                  <a:srgbClr val="8000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 i="1" dirty="0" err="1">
                <a:solidFill>
                  <a:srgbClr val="800000"/>
                </a:solidFill>
                <a:latin typeface=".VnTime" panose="020B7200000000000000" pitchFamily="34" charset="0"/>
              </a:rPr>
              <a:t>thê</a:t>
            </a:r>
            <a:r>
              <a:rPr lang="en-US" altLang="en-US" sz="2400" b="1" i="1" dirty="0">
                <a:solidFill>
                  <a:srgbClr val="8000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 i="1" dirty="0" err="1">
                <a:solidFill>
                  <a:srgbClr val="800000"/>
                </a:solidFill>
                <a:latin typeface=".VnTime" panose="020B7200000000000000" pitchFamily="34" charset="0"/>
              </a:rPr>
              <a:t>t­ưíng</a:t>
            </a:r>
            <a:r>
              <a:rPr lang="en-US" altLang="en-US" sz="2400" b="1" i="1" dirty="0">
                <a:solidFill>
                  <a:srgbClr val="8000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 i="1" dirty="0" err="1">
                <a:solidFill>
                  <a:srgbClr val="800000"/>
                </a:solidFill>
                <a:latin typeface=".VnTime" panose="020B7200000000000000" pitchFamily="34" charset="0"/>
              </a:rPr>
              <a:t>qu©n</a:t>
            </a:r>
            <a:r>
              <a:rPr lang="en-US" altLang="en-US" sz="2400" b="1" i="1" dirty="0">
                <a:solidFill>
                  <a:srgbClr val="800000"/>
                </a:solidFill>
                <a:latin typeface=".VnTime" panose="020B7200000000000000" pitchFamily="34" charset="0"/>
              </a:rPr>
              <a:t> Ph¹m </a:t>
            </a:r>
            <a:r>
              <a:rPr lang="en-US" altLang="en-US" sz="2400" b="1" i="1" dirty="0" err="1">
                <a:solidFill>
                  <a:srgbClr val="800000"/>
                </a:solidFill>
                <a:latin typeface=".VnTime" panose="020B7200000000000000" pitchFamily="34" charset="0"/>
              </a:rPr>
              <a:t>Ngò</a:t>
            </a:r>
            <a:r>
              <a:rPr lang="en-US" altLang="en-US" sz="2400" b="1" i="1" dirty="0">
                <a:solidFill>
                  <a:srgbClr val="8000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 i="1" dirty="0" err="1">
                <a:solidFill>
                  <a:srgbClr val="800000"/>
                </a:solidFill>
                <a:latin typeface=".VnTime" panose="020B7200000000000000" pitchFamily="34" charset="0"/>
              </a:rPr>
              <a:t>L·o</a:t>
            </a:r>
            <a:r>
              <a:rPr lang="en-US" altLang="en-US" sz="2400" b="1" i="1" dirty="0">
                <a:solidFill>
                  <a:srgbClr val="800000"/>
                </a:solidFill>
                <a:latin typeface=".VnTime" panose="020B7200000000000000" pitchFamily="34" charset="0"/>
              </a:rPr>
              <a:t> t¹i x· </a:t>
            </a:r>
            <a:r>
              <a:rPr lang="en-US" altLang="en-US" sz="2400" b="1" i="1" dirty="0" err="1">
                <a:solidFill>
                  <a:srgbClr val="800000"/>
                </a:solidFill>
                <a:latin typeface=".VnTime" panose="020B7200000000000000" pitchFamily="34" charset="0"/>
              </a:rPr>
              <a:t>Phï</a:t>
            </a:r>
            <a:r>
              <a:rPr lang="en-US" altLang="en-US" sz="2400" b="1" i="1" dirty="0">
                <a:solidFill>
                  <a:srgbClr val="8000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 i="1" dirty="0" err="1">
                <a:solidFill>
                  <a:srgbClr val="800000"/>
                </a:solidFill>
                <a:latin typeface=".VnTimeH" panose="020B7200000000000000" pitchFamily="34" charset="0"/>
              </a:rPr>
              <a:t>ñ</a:t>
            </a:r>
            <a:r>
              <a:rPr lang="en-US" altLang="en-US" sz="2400" b="1" i="1" dirty="0" err="1">
                <a:solidFill>
                  <a:srgbClr val="800000"/>
                </a:solidFill>
                <a:latin typeface=".VnTime" panose="020B7200000000000000" pitchFamily="34" charset="0"/>
              </a:rPr>
              <a:t>ng</a:t>
            </a:r>
            <a:endParaRPr lang="en-US" altLang="en-US" sz="2400" b="1" i="1" dirty="0">
              <a:solidFill>
                <a:srgbClr val="800000"/>
              </a:solidFill>
              <a:latin typeface=".VnTime" panose="020B7200000000000000" pitchFamily="34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5443" y="3552825"/>
            <a:ext cx="1371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tx2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 i="1" dirty="0">
                <a:solidFill>
                  <a:srgbClr val="800000"/>
                </a:solidFill>
                <a:latin typeface=".VnTime" panose="020B7200000000000000" pitchFamily="34" charset="0"/>
              </a:rPr>
              <a:t>LÔ </a:t>
            </a:r>
            <a:r>
              <a:rPr lang="en-US" altLang="en-US" sz="2400" b="1" i="1" dirty="0" err="1">
                <a:solidFill>
                  <a:srgbClr val="800000"/>
                </a:solidFill>
                <a:latin typeface=".VnTime" panose="020B7200000000000000" pitchFamily="34" charset="0"/>
              </a:rPr>
              <a:t>héi</a:t>
            </a:r>
            <a:r>
              <a:rPr lang="en-US" altLang="en-US" sz="2400" b="1" i="1" dirty="0">
                <a:solidFill>
                  <a:srgbClr val="800000"/>
                </a:solidFill>
                <a:latin typeface=".VnTime" panose="020B7200000000000000" pitchFamily="34" charset="0"/>
              </a:rPr>
              <a:t> §</a:t>
            </a:r>
            <a:r>
              <a:rPr lang="en-US" altLang="en-US" sz="2400" b="1" i="1" dirty="0" err="1">
                <a:solidFill>
                  <a:srgbClr val="800000"/>
                </a:solidFill>
                <a:latin typeface=".VnTime" panose="020B7200000000000000" pitchFamily="34" charset="0"/>
              </a:rPr>
              <a:t>Òn</a:t>
            </a:r>
            <a:r>
              <a:rPr lang="en-US" altLang="en-US" sz="2400" b="1" i="1" dirty="0">
                <a:solidFill>
                  <a:srgbClr val="8000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 i="1" dirty="0" err="1">
                <a:solidFill>
                  <a:srgbClr val="800000"/>
                </a:solidFill>
                <a:latin typeface=".VnTimeH" panose="020B7200000000000000" pitchFamily="34" charset="0"/>
              </a:rPr>
              <a:t>ñ</a:t>
            </a:r>
            <a:r>
              <a:rPr lang="en-US" altLang="en-US" sz="2400" b="1" i="1" dirty="0" err="1">
                <a:solidFill>
                  <a:srgbClr val="800000"/>
                </a:solidFill>
                <a:latin typeface=".VnTime" panose="020B7200000000000000" pitchFamily="34" charset="0"/>
              </a:rPr>
              <a:t>ng</a:t>
            </a:r>
            <a:endParaRPr lang="en-US" altLang="en-US" sz="2400" b="1" i="1" dirty="0">
              <a:solidFill>
                <a:srgbClr val="800000"/>
              </a:solidFill>
              <a:latin typeface=".VnTime" panose="020B7200000000000000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4"/>
          <p:cNvGraphicFramePr>
            <a:graphicFrameLocks noChangeAspect="1"/>
          </p:cNvGraphicFramePr>
          <p:nvPr/>
        </p:nvGraphicFramePr>
        <p:xfrm>
          <a:off x="1143000" y="0"/>
          <a:ext cx="6858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4580952" imgH="3467584" progId="Paint.Picture">
                  <p:embed/>
                </p:oleObj>
              </mc:Choice>
              <mc:Fallback>
                <p:oleObj name="Bitmap Image" r:id="rId2" imgW="4580952" imgH="346758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0"/>
                        <a:ext cx="6858000" cy="514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1" name="Rectangle 5"/>
          <p:cNvSpPr>
            <a:spLocks noChangeArrowheads="1"/>
          </p:cNvSpPr>
          <p:nvPr/>
        </p:nvSpPr>
        <p:spPr bwMode="auto">
          <a:xfrm>
            <a:off x="1600200" y="342900"/>
            <a:ext cx="5543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l" eaLnBrk="1" hangingPunct="1">
              <a:buFontTx/>
              <a:buChar char="•"/>
            </a:pPr>
            <a:r>
              <a:rPr lang="en-US" altLang="en-US" sz="2400" b="1">
                <a:solidFill>
                  <a:srgbClr val="FF0000"/>
                </a:solidFill>
              </a:rPr>
              <a:t> Bµi tËp 2:</a:t>
            </a:r>
            <a:r>
              <a:rPr lang="en-US" altLang="en-US" sz="2400" b="1">
                <a:solidFill>
                  <a:srgbClr val="660066"/>
                </a:solidFill>
              </a:rPr>
              <a:t> ViÕt l¹i c©u tr¶ lêi cho c©u hái (b) hoÆc (c)</a:t>
            </a: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1600200" y="1257300"/>
            <a:ext cx="54864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700" b="1" i="1">
                <a:solidFill>
                  <a:srgbClr val="000066"/>
                </a:solidFill>
                <a:latin typeface=".VnTime" panose="020B7200000000000000" pitchFamily="34" charset="0"/>
              </a:rPr>
              <a:t>b. V× sao qu©n lÝnh ®©m gi¸o vµo ®ïi chµng trai?</a:t>
            </a:r>
            <a:br>
              <a:rPr lang="en-US" altLang="en-US" sz="2700" b="1" i="1">
                <a:solidFill>
                  <a:srgbClr val="000066"/>
                </a:solidFill>
                <a:latin typeface=".VnTime" panose="020B7200000000000000" pitchFamily="34" charset="0"/>
              </a:rPr>
            </a:br>
            <a:r>
              <a:rPr lang="en-US" altLang="en-US" sz="2700" b="1" i="1">
                <a:solidFill>
                  <a:srgbClr val="000066"/>
                </a:solidFill>
                <a:latin typeface=".VnTime" panose="020B7200000000000000" pitchFamily="34" charset="0"/>
              </a:rPr>
              <a:t>c. V× sao TrÇn H­ng §¹o ®­a chµng trai vÒ kinh ®«?</a:t>
            </a:r>
          </a:p>
        </p:txBody>
      </p:sp>
      <p:grpSp>
        <p:nvGrpSpPr>
          <p:cNvPr id="12293" name="Group 7"/>
          <p:cNvGrpSpPr>
            <a:grpSpLocks/>
          </p:cNvGrpSpPr>
          <p:nvPr/>
        </p:nvGrpSpPr>
        <p:grpSpPr bwMode="auto">
          <a:xfrm>
            <a:off x="1085850" y="4689873"/>
            <a:ext cx="6915150" cy="453628"/>
            <a:chOff x="-48" y="3888"/>
            <a:chExt cx="5808" cy="621"/>
          </a:xfrm>
        </p:grpSpPr>
        <p:pic>
          <p:nvPicPr>
            <p:cNvPr id="12294" name="Picture 8" descr="FLOWRBOX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2" y="3888"/>
              <a:ext cx="1008" cy="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5" name="Picture 9" descr="FLOWRBOX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3888"/>
              <a:ext cx="1008" cy="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6" name="Picture 10" descr="FLOWRBOX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0" y="3888"/>
              <a:ext cx="1008" cy="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7" name="Picture 11" descr="FLOWRBOX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3888"/>
              <a:ext cx="1008" cy="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8" name="Picture 12" descr="FLOWRBOX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3888"/>
              <a:ext cx="1008" cy="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9" name="Picture 13" descr="FLOWRBOX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" y="3888"/>
              <a:ext cx="1008" cy="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37933464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4"/>
          <p:cNvGraphicFramePr>
            <a:graphicFrameLocks noChangeAspect="1"/>
          </p:cNvGraphicFramePr>
          <p:nvPr/>
        </p:nvGraphicFramePr>
        <p:xfrm>
          <a:off x="1143000" y="0"/>
          <a:ext cx="6858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4580952" imgH="3467584" progId="Paint.Picture">
                  <p:embed/>
                </p:oleObj>
              </mc:Choice>
              <mc:Fallback>
                <p:oleObj name="Bitmap Image" r:id="rId2" imgW="4580952" imgH="346758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0"/>
                        <a:ext cx="6858000" cy="514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5" name="Rectangle 5"/>
          <p:cNvSpPr>
            <a:spLocks noChangeArrowheads="1"/>
          </p:cNvSpPr>
          <p:nvPr/>
        </p:nvSpPr>
        <p:spPr bwMode="auto">
          <a:xfrm>
            <a:off x="1714500" y="285750"/>
            <a:ext cx="5543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l" eaLnBrk="1" hangingPunct="1">
              <a:buFontTx/>
              <a:buChar char="•"/>
            </a:pPr>
            <a:r>
              <a:rPr lang="en-US" altLang="en-US" sz="2400" b="1">
                <a:solidFill>
                  <a:srgbClr val="FF0000"/>
                </a:solidFill>
              </a:rPr>
              <a:t> Bµi tËp 2:</a:t>
            </a:r>
            <a:r>
              <a:rPr lang="en-US" altLang="en-US" sz="2400" b="1">
                <a:solidFill>
                  <a:srgbClr val="660066"/>
                </a:solidFill>
              </a:rPr>
              <a:t> ViÕt l¹i c©u tr¶ lêi cho c©u hái (b) hoÆc (c) </a:t>
            </a:r>
            <a:br>
              <a:rPr lang="en-US" altLang="en-US" sz="3300" b="1" i="1">
                <a:solidFill>
                  <a:srgbClr val="000066"/>
                </a:solidFill>
                <a:latin typeface="Arial" panose="020B0604020202020204" pitchFamily="34" charset="0"/>
              </a:rPr>
            </a:br>
            <a:endParaRPr lang="en-US" altLang="en-US" sz="3300" b="1" i="1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1600200" y="857250"/>
            <a:ext cx="600075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l" eaLnBrk="1" hangingPunct="1"/>
            <a:r>
              <a:rPr lang="en-US" altLang="en-US" sz="2100" b="1">
                <a:solidFill>
                  <a:srgbClr val="660066"/>
                </a:solidFill>
              </a:rPr>
              <a:t> </a:t>
            </a:r>
            <a:r>
              <a:rPr lang="en-US" altLang="en-US" sz="2100" b="1" i="1">
                <a:solidFill>
                  <a:srgbClr val="000066"/>
                </a:solidFill>
              </a:rPr>
              <a:t>b. V× sao qu©n lÝnh ®©m gi¸o vµo ®ïi chµng trai?</a:t>
            </a:r>
            <a:br>
              <a:rPr lang="en-US" altLang="en-US" sz="2100" b="1" i="1">
                <a:solidFill>
                  <a:srgbClr val="000066"/>
                </a:solidFill>
                <a:latin typeface="Arial" panose="020B0604020202020204" pitchFamily="34" charset="0"/>
              </a:rPr>
            </a:br>
            <a:endParaRPr lang="en-US" altLang="en-US" sz="2100" b="1" i="1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1371600" y="1085850"/>
            <a:ext cx="1885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l" eaLnBrk="1" hangingPunct="1"/>
            <a:r>
              <a:rPr lang="en-US" altLang="en-US" b="1">
                <a:solidFill>
                  <a:srgbClr val="FF0000"/>
                </a:solidFill>
                <a:latin typeface=".VnTimeH" panose="020B7200000000000000" pitchFamily="34" charset="0"/>
              </a:rPr>
              <a:t>tr¶ lêi</a:t>
            </a:r>
            <a:r>
              <a:rPr lang="en-US" altLang="en-US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1657350" y="1771650"/>
            <a:ext cx="5715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l" eaLnBrk="1" hangingPunct="1"/>
            <a:r>
              <a:rPr lang="en-US" altLang="en-US" sz="2100" b="1">
                <a:solidFill>
                  <a:schemeClr val="tx2"/>
                </a:solidFill>
              </a:rPr>
              <a:t>     Chµng trai m¶i mª ®an sät kh«ng nhËn thÊy kiÖu cña TrÇn H­ng §¹o ®· ®Õn. Qu©n më ®­êng giËn d÷ lÊy gi¸o ®©m vµo ®ïi ®Ó chµng trai tØnh ra mµ rêi khái chç ngåi.</a:t>
            </a:r>
            <a:r>
              <a:rPr lang="en-US" altLang="en-US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1600200" y="3829050"/>
            <a:ext cx="6000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l" eaLnBrk="1" hangingPunct="1"/>
            <a:r>
              <a:rPr lang="en-US" altLang="en-US" sz="2100" b="1">
                <a:solidFill>
                  <a:schemeClr val="tx2"/>
                </a:solidFill>
              </a:rPr>
              <a:t> TrÇn H­ng §¹o ®­a chµng trai vÒ kinh ®« v× mÕn träng chµng trai giµu lßng yªu n­íc vµ cã tµi.</a:t>
            </a:r>
            <a:endParaRPr lang="en-US" altLang="en-US" b="1">
              <a:solidFill>
                <a:schemeClr val="tx2"/>
              </a:solidFill>
            </a:endParaRPr>
          </a:p>
        </p:txBody>
      </p:sp>
      <p:sp>
        <p:nvSpPr>
          <p:cNvPr id="9227" name="Rectangle 11"/>
          <p:cNvSpPr>
            <a:spLocks noChangeArrowheads="1"/>
          </p:cNvSpPr>
          <p:nvPr/>
        </p:nvSpPr>
        <p:spPr bwMode="auto">
          <a:xfrm>
            <a:off x="1600200" y="3028950"/>
            <a:ext cx="6115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l" eaLnBrk="1" hangingPunct="1"/>
            <a:r>
              <a:rPr lang="en-US" altLang="en-US" sz="2100">
                <a:solidFill>
                  <a:schemeClr val="tx2"/>
                </a:solidFill>
              </a:rPr>
              <a:t> </a:t>
            </a:r>
            <a:r>
              <a:rPr lang="en-US" altLang="en-US" sz="2100" b="1" i="1">
                <a:solidFill>
                  <a:srgbClr val="000066"/>
                </a:solidFill>
              </a:rPr>
              <a:t>c. V× sao TrÇn H­ng §¹o ®­a chµng trai vÒ kinh ®«?</a:t>
            </a:r>
            <a:br>
              <a:rPr lang="en-US" altLang="en-US" sz="3300" b="1" i="1">
                <a:solidFill>
                  <a:srgbClr val="000066"/>
                </a:solidFill>
              </a:rPr>
            </a:br>
            <a:r>
              <a:rPr lang="en-US" altLang="en-US" sz="21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9228" name="Rectangle 12"/>
          <p:cNvSpPr>
            <a:spLocks noChangeArrowheads="1"/>
          </p:cNvSpPr>
          <p:nvPr/>
        </p:nvSpPr>
        <p:spPr bwMode="auto">
          <a:xfrm>
            <a:off x="1371600" y="325755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l" eaLnBrk="1" hangingPunct="1"/>
            <a:r>
              <a:rPr lang="en-US" altLang="en-US" b="1">
                <a:solidFill>
                  <a:srgbClr val="FF0000"/>
                </a:solidFill>
                <a:latin typeface=".VnTimeH" panose="020B7200000000000000" pitchFamily="34" charset="0"/>
              </a:rPr>
              <a:t>tr¶ lêi</a:t>
            </a:r>
            <a:r>
              <a:rPr lang="en-US" altLang="en-US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23266948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/>
      <p:bldP spid="9224" grpId="0"/>
      <p:bldP spid="9225" grpId="0"/>
      <p:bldP spid="9226" grpId="0"/>
      <p:bldP spid="9227" grpId="0"/>
      <p:bldP spid="92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4"/>
          <p:cNvGraphicFramePr>
            <a:graphicFrameLocks noChangeAspect="1"/>
          </p:cNvGraphicFramePr>
          <p:nvPr/>
        </p:nvGraphicFramePr>
        <p:xfrm>
          <a:off x="1143000" y="0"/>
          <a:ext cx="6858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4580952" imgH="3467584" progId="Paint.Picture">
                  <p:embed/>
                </p:oleObj>
              </mc:Choice>
              <mc:Fallback>
                <p:oleObj name="Bitmap Image" r:id="rId2" imgW="4580952" imgH="346758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0"/>
                        <a:ext cx="6858000" cy="514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3" name="Rectangle 5"/>
          <p:cNvSpPr>
            <a:spLocks noChangeArrowheads="1"/>
          </p:cNvSpPr>
          <p:nvPr/>
        </p:nvSpPr>
        <p:spPr bwMode="auto">
          <a:xfrm>
            <a:off x="3543300" y="342900"/>
            <a:ext cx="2114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l" eaLnBrk="1" hangingPunct="1"/>
            <a:r>
              <a:rPr lang="en-US" altLang="en-US" sz="3300" b="1">
                <a:solidFill>
                  <a:srgbClr val="FF0000"/>
                </a:solidFill>
                <a:latin typeface=".VnTimeH" panose="020B7200000000000000" pitchFamily="34" charset="0"/>
              </a:rPr>
              <a:t>DÆn dß</a:t>
            </a:r>
            <a:r>
              <a:rPr lang="en-US" altLang="en-US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1714500" y="1028701"/>
            <a:ext cx="5772150" cy="2273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Char char="-"/>
            </a:pPr>
            <a:r>
              <a:rPr lang="en-US" altLang="en-US" sz="4050">
                <a:solidFill>
                  <a:srgbClr val="000099"/>
                </a:solidFill>
              </a:rPr>
              <a:t>KÓ l¹i c©u chuyÖn.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en-US" sz="4050">
                <a:solidFill>
                  <a:srgbClr val="000099"/>
                </a:solidFill>
              </a:rPr>
              <a:t>- ChuÈn bÞ bµi TËp lµm v¨n “ B¸o c¸o ho¹t ®éng”.</a:t>
            </a:r>
          </a:p>
        </p:txBody>
      </p:sp>
      <p:pic>
        <p:nvPicPr>
          <p:cNvPr id="15365" name="Picture 48" descr="gardg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943350"/>
            <a:ext cx="2906316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48" descr="gardg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235" y="3895725"/>
            <a:ext cx="3050381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6048952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762000" y="-91383"/>
            <a:ext cx="6096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2800" b="1" dirty="0">
                <a:solidFill>
                  <a:schemeClr val="tx2"/>
                </a:solidFill>
                <a:latin typeface="Times New Roman" pitchFamily="18" charset="0"/>
              </a:rPr>
              <a:t>               </a:t>
            </a:r>
            <a:r>
              <a:rPr lang="en-US" altLang="vi-VN" sz="2800" b="1" u="sng" dirty="0" err="1">
                <a:solidFill>
                  <a:schemeClr val="tx2"/>
                </a:solidFill>
                <a:latin typeface="Times New Roman" pitchFamily="18" charset="0"/>
              </a:rPr>
              <a:t>Tập</a:t>
            </a:r>
            <a:r>
              <a:rPr lang="en-US" altLang="vi-VN" sz="2800" b="1" u="sng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800" b="1" u="sng" dirty="0" err="1">
                <a:solidFill>
                  <a:schemeClr val="tx2"/>
                </a:solidFill>
                <a:latin typeface="Times New Roman" pitchFamily="18" charset="0"/>
              </a:rPr>
              <a:t>làm</a:t>
            </a:r>
            <a:r>
              <a:rPr lang="en-US" altLang="vi-VN" sz="2800" b="1" u="sng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800" b="1" u="sng" dirty="0" err="1">
                <a:solidFill>
                  <a:schemeClr val="tx2"/>
                </a:solidFill>
                <a:latin typeface="Times New Roman" pitchFamily="18" charset="0"/>
              </a:rPr>
              <a:t>văn</a:t>
            </a:r>
            <a:r>
              <a:rPr lang="en-US" altLang="vi-VN" sz="2800" b="1" u="sng" dirty="0">
                <a:solidFill>
                  <a:schemeClr val="tx2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1596096" y="343496"/>
            <a:ext cx="5943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2800" b="1" dirty="0" err="1">
                <a:solidFill>
                  <a:srgbClr val="C00000"/>
                </a:solidFill>
                <a:latin typeface="Times New Roman" pitchFamily="18" charset="0"/>
              </a:rPr>
              <a:t>Nghe</a:t>
            </a:r>
            <a:r>
              <a:rPr lang="en-US" altLang="vi-VN" sz="2800" b="1" dirty="0">
                <a:solidFill>
                  <a:srgbClr val="C00000"/>
                </a:solidFill>
                <a:latin typeface="Times New Roman" pitchFamily="18" charset="0"/>
              </a:rPr>
              <a:t> - </a:t>
            </a:r>
            <a:r>
              <a:rPr lang="en-US" altLang="vi-VN" sz="2800" b="1" dirty="0" err="1">
                <a:solidFill>
                  <a:srgbClr val="C00000"/>
                </a:solidFill>
                <a:latin typeface="Times New Roman" pitchFamily="18" charset="0"/>
              </a:rPr>
              <a:t>kể</a:t>
            </a:r>
            <a:r>
              <a:rPr lang="en-US" altLang="vi-VN" sz="2800" b="1" dirty="0">
                <a:solidFill>
                  <a:srgbClr val="C00000"/>
                </a:solidFill>
                <a:latin typeface="Times New Roman" pitchFamily="18" charset="0"/>
              </a:rPr>
              <a:t>: </a:t>
            </a:r>
            <a:r>
              <a:rPr lang="en-US" altLang="vi-VN" sz="2800" b="1" dirty="0" err="1">
                <a:solidFill>
                  <a:srgbClr val="C00000"/>
                </a:solidFill>
                <a:latin typeface="Times New Roman" pitchFamily="18" charset="0"/>
              </a:rPr>
              <a:t>Chàng</a:t>
            </a:r>
            <a:r>
              <a:rPr lang="en-US" altLang="vi-VN" sz="28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C00000"/>
                </a:solidFill>
                <a:latin typeface="Times New Roman" pitchFamily="18" charset="0"/>
              </a:rPr>
              <a:t>trai</a:t>
            </a:r>
            <a:r>
              <a:rPr lang="en-US" altLang="vi-VN" sz="28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C00000"/>
                </a:solidFill>
                <a:latin typeface="Times New Roman" pitchFamily="18" charset="0"/>
              </a:rPr>
              <a:t>làng</a:t>
            </a:r>
            <a:r>
              <a:rPr lang="en-US" altLang="vi-VN" sz="28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C00000"/>
                </a:solidFill>
                <a:latin typeface="Times New Roman" pitchFamily="18" charset="0"/>
              </a:rPr>
              <a:t>Phù</a:t>
            </a:r>
            <a:r>
              <a:rPr lang="en-US" altLang="vi-VN" sz="28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C00000"/>
                </a:solidFill>
                <a:latin typeface="Times New Roman" pitchFamily="18" charset="0"/>
              </a:rPr>
              <a:t>Ủng</a:t>
            </a:r>
            <a:endParaRPr lang="en-US" altLang="vi-VN" sz="2800" b="1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5124" name="Text Box 5"/>
          <p:cNvSpPr txBox="1">
            <a:spLocks noChangeArrowheads="1"/>
          </p:cNvSpPr>
          <p:nvPr/>
        </p:nvSpPr>
        <p:spPr bwMode="auto">
          <a:xfrm>
            <a:off x="304800" y="2057401"/>
            <a:ext cx="2362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2800" b="1">
                <a:latin typeface="Times New Roman" pitchFamily="18" charset="0"/>
              </a:rPr>
              <a:t> </a:t>
            </a:r>
          </a:p>
        </p:txBody>
      </p:sp>
      <p:sp>
        <p:nvSpPr>
          <p:cNvPr id="5125" name="Text Box 6"/>
          <p:cNvSpPr txBox="1">
            <a:spLocks noChangeArrowheads="1"/>
          </p:cNvSpPr>
          <p:nvPr/>
        </p:nvSpPr>
        <p:spPr bwMode="auto">
          <a:xfrm>
            <a:off x="685800" y="2057400"/>
            <a:ext cx="8001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vi-VN" altLang="vi-VN"/>
          </a:p>
        </p:txBody>
      </p:sp>
      <p:sp>
        <p:nvSpPr>
          <p:cNvPr id="5127" name="Rectangle 8"/>
          <p:cNvSpPr>
            <a:spLocks noChangeArrowheads="1"/>
          </p:cNvSpPr>
          <p:nvPr/>
        </p:nvSpPr>
        <p:spPr bwMode="auto">
          <a:xfrm>
            <a:off x="176941" y="801580"/>
            <a:ext cx="9525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2400" b="1" u="sng" dirty="0" err="1">
                <a:solidFill>
                  <a:schemeClr val="tx2"/>
                </a:solidFill>
                <a:latin typeface="Times New Roman" pitchFamily="18" charset="0"/>
              </a:rPr>
              <a:t>Bài</a:t>
            </a:r>
            <a:r>
              <a:rPr lang="en-US" altLang="vi-VN" sz="2400" b="1" u="sng" dirty="0">
                <a:solidFill>
                  <a:schemeClr val="tx2"/>
                </a:solidFill>
                <a:latin typeface="Times New Roman" pitchFamily="18" charset="0"/>
              </a:rPr>
              <a:t> 1</a:t>
            </a:r>
            <a:r>
              <a:rPr lang="en-US" altLang="vi-VN" sz="2400" b="1" dirty="0">
                <a:solidFill>
                  <a:schemeClr val="tx2"/>
                </a:solidFill>
                <a:latin typeface="Times New Roman" pitchFamily="18" charset="0"/>
              </a:rPr>
              <a:t>: </a:t>
            </a:r>
            <a:r>
              <a:rPr lang="en-US" altLang="vi-VN" sz="2400" b="1" dirty="0" err="1">
                <a:solidFill>
                  <a:schemeClr val="tx2"/>
                </a:solidFill>
                <a:latin typeface="Times New Roman" pitchFamily="18" charset="0"/>
              </a:rPr>
              <a:t>Nghe</a:t>
            </a:r>
            <a:r>
              <a:rPr lang="en-US" altLang="vi-VN" sz="24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chemeClr val="tx2"/>
                </a:solidFill>
                <a:latin typeface="Times New Roman" pitchFamily="18" charset="0"/>
              </a:rPr>
              <a:t>và</a:t>
            </a:r>
            <a:r>
              <a:rPr lang="en-US" altLang="vi-VN" sz="24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chemeClr val="tx2"/>
                </a:solidFill>
                <a:latin typeface="Times New Roman" pitchFamily="18" charset="0"/>
              </a:rPr>
              <a:t>kể</a:t>
            </a:r>
            <a:r>
              <a:rPr lang="en-US" altLang="vi-VN" sz="24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chemeClr val="tx2"/>
                </a:solidFill>
                <a:latin typeface="Times New Roman" pitchFamily="18" charset="0"/>
              </a:rPr>
              <a:t>lại</a:t>
            </a:r>
            <a:r>
              <a:rPr lang="en-US" altLang="vi-VN" sz="24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chemeClr val="tx2"/>
                </a:solidFill>
                <a:latin typeface="Times New Roman" pitchFamily="18" charset="0"/>
              </a:rPr>
              <a:t>câu</a:t>
            </a:r>
            <a:r>
              <a:rPr lang="en-US" altLang="vi-VN" sz="24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chemeClr val="tx2"/>
                </a:solidFill>
                <a:latin typeface="Times New Roman" pitchFamily="18" charset="0"/>
              </a:rPr>
              <a:t>chuyện</a:t>
            </a:r>
            <a:r>
              <a:rPr lang="en-US" altLang="vi-VN" sz="24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chemeClr val="tx2"/>
                </a:solidFill>
                <a:latin typeface="Times New Roman" pitchFamily="18" charset="0"/>
              </a:rPr>
              <a:t>chàng</a:t>
            </a:r>
            <a:r>
              <a:rPr lang="en-US" altLang="vi-VN" sz="24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chemeClr val="tx2"/>
                </a:solidFill>
                <a:latin typeface="Times New Roman" pitchFamily="18" charset="0"/>
              </a:rPr>
              <a:t>trai</a:t>
            </a:r>
            <a:r>
              <a:rPr lang="en-US" altLang="vi-VN" sz="24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chemeClr val="tx2"/>
                </a:solidFill>
                <a:latin typeface="Times New Roman" pitchFamily="18" charset="0"/>
              </a:rPr>
              <a:t>làng</a:t>
            </a:r>
            <a:r>
              <a:rPr lang="en-US" altLang="vi-VN" sz="24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chemeClr val="tx2"/>
                </a:solidFill>
                <a:latin typeface="Times New Roman" pitchFamily="18" charset="0"/>
              </a:rPr>
              <a:t>Phù</a:t>
            </a:r>
            <a:r>
              <a:rPr lang="en-US" altLang="vi-VN" sz="24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chemeClr val="tx2"/>
                </a:solidFill>
                <a:latin typeface="Times New Roman" pitchFamily="18" charset="0"/>
              </a:rPr>
              <a:t>Ủng</a:t>
            </a:r>
            <a:r>
              <a:rPr lang="en-US" altLang="vi-VN" sz="2400" b="1" dirty="0">
                <a:solidFill>
                  <a:schemeClr val="tx2"/>
                </a:solidFill>
                <a:latin typeface="Times New Roman" pitchFamily="18" charset="0"/>
              </a:rPr>
              <a:t>.</a:t>
            </a:r>
          </a:p>
        </p:txBody>
      </p:sp>
      <p:pic>
        <p:nvPicPr>
          <p:cNvPr id="8" name="Picture 8" descr="anh"/>
          <p:cNvPicPr>
            <a:picLocks noChangeAspect="1" noChangeArrowheads="1"/>
          </p:cNvPicPr>
          <p:nvPr/>
        </p:nvPicPr>
        <p:blipFill>
          <a:blip r:embed="rId2">
            <a:lum bright="-6000" contrast="48000"/>
          </a:blip>
          <a:srcRect/>
          <a:stretch>
            <a:fillRect/>
          </a:stretch>
        </p:blipFill>
        <p:spPr bwMode="auto">
          <a:xfrm>
            <a:off x="186396" y="1317915"/>
            <a:ext cx="8763000" cy="3733800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11" name="Right Arrow 10"/>
          <p:cNvSpPr/>
          <p:nvPr/>
        </p:nvSpPr>
        <p:spPr>
          <a:xfrm flipV="1">
            <a:off x="0" y="2857500"/>
            <a:ext cx="1066800" cy="171450"/>
          </a:xfrm>
          <a:prstGeom prst="rightArrow">
            <a:avLst/>
          </a:prstGeom>
          <a:solidFill>
            <a:srgbClr val="FFFF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cjw0010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WordArt 3"/>
          <p:cNvSpPr>
            <a:spLocks noChangeArrowheads="1" noChangeShapeType="1" noTextEdit="1"/>
          </p:cNvSpPr>
          <p:nvPr/>
        </p:nvSpPr>
        <p:spPr bwMode="auto">
          <a:xfrm>
            <a:off x="1066800" y="514350"/>
            <a:ext cx="73152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prstShdw prst="shdw13" dist="53882" dir="13500000">
                    <a:srgbClr val="FFFF66">
                      <a:alpha val="50000"/>
                    </a:srgbClr>
                  </a:prstShdw>
                </a:effectLst>
                <a:latin typeface="Times New Roman"/>
                <a:cs typeface="Times New Roman"/>
              </a:rPr>
              <a:t>Xin chân thành cảm ơn.</a:t>
            </a:r>
            <a:endParaRPr lang="en-US" sz="3600" b="1" kern="10" dirty="0">
              <a:ln w="19050">
                <a:solidFill>
                  <a:schemeClr val="tx1"/>
                </a:solidFill>
                <a:round/>
                <a:headEnd/>
                <a:tailEnd/>
              </a:ln>
              <a:solidFill>
                <a:srgbClr val="FF3300"/>
              </a:solidFill>
              <a:effectLst>
                <a:prstShdw prst="shdw13" dist="53882" dir="13500000">
                  <a:srgbClr val="FFFF66">
                    <a:alpha val="50000"/>
                  </a:srgbClr>
                </a:prstShdw>
              </a:effectLst>
              <a:latin typeface="Times New Roman"/>
              <a:cs typeface="Times New Roman"/>
            </a:endParaRPr>
          </a:p>
        </p:txBody>
      </p:sp>
      <p:sp>
        <p:nvSpPr>
          <p:cNvPr id="14340" name="WordArt 4"/>
          <p:cNvSpPr>
            <a:spLocks noChangeArrowheads="1" noChangeShapeType="1" noTextEdit="1"/>
          </p:cNvSpPr>
          <p:nvPr/>
        </p:nvSpPr>
        <p:spPr bwMode="auto">
          <a:xfrm>
            <a:off x="1905000" y="1771650"/>
            <a:ext cx="57150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Chào</a:t>
            </a:r>
            <a:r>
              <a:rPr lang="en-US" sz="3600" b="1" kern="10" dirty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tạm</a:t>
            </a:r>
            <a:r>
              <a:rPr lang="en-US" sz="3600" b="1" kern="10" dirty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biệt</a:t>
            </a:r>
            <a:r>
              <a:rPr lang="en-US" sz="3600" b="1" kern="10" dirty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158260" y="-31652"/>
            <a:ext cx="8839200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Sáng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hôm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ấy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bên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vệ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đường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làng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Phù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Ủng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một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chàng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trai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đội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nắng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ngồi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đan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sọt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Những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giọt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mồ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hôi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lấm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tấm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trên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khuôn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mặt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trẻ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trung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Thỉnh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thoảng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chàng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ngừng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tay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đăm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chiêu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suy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nghĩ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rồi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lại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cúi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xuống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đan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thoăn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thoắt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Giữa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lúc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ấy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đoàn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quân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đưa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Trần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Hưng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Đạo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đi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qua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làng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Lối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hẹp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quân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đông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õng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xe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chật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đường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loa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thét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đinh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tai.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Vậy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mà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chàng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trai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vẫn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ngồi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điềm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nhiên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mải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mê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đan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sọt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Quân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mở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đường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giận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dữ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lấy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1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giáo</a:t>
            </a:r>
            <a:r>
              <a:rPr kumimoji="0" lang="en-US" sz="2200" b="1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đâm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vào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đùi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máu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chảy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chàng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vẫn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không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ngẩng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mặt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Khi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kiệu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1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Hưng</a:t>
            </a:r>
            <a:r>
              <a:rPr kumimoji="0" lang="en-US" sz="22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1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Đạo</a:t>
            </a:r>
            <a:r>
              <a:rPr kumimoji="0" lang="en-US" sz="22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1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Vương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vừa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tới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lúc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ấy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như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sực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tỉnh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chàng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trai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vội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đứng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dậy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vái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chào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Hưng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Đạo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Vương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hỏi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–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Đùi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bị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đâm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chảy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máu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thế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kia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ngươi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không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biết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sao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Chàng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trai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đáp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–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Tôi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đang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mải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nghĩ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mấy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câu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trong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sách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Binh</a:t>
            </a:r>
            <a:r>
              <a:rPr kumimoji="0" lang="en-US" sz="22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thư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nên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không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để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ý.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Xin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Đại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vương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đại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xá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cho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Trần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Hưng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Đạo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hỏi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tên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chàng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trai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xưng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2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Phạm</a:t>
            </a:r>
            <a:r>
              <a:rPr kumimoji="0" 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Ngũ</a:t>
            </a:r>
            <a:r>
              <a:rPr kumimoji="0" 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Lão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Hỏi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đến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phép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dùng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binh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chàng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trả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lời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rất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trôi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chảy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Hưng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Đạo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Vương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tỏ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lòng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mến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trọng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đưa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theo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về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kinh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đô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Về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sau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Phạm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Ngũ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Lão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cầm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quân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đánh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giặc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lập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được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nhiều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chiến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công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lớn</a:t>
            </a:r>
            <a:r>
              <a:rPr kumimoji="0" lang="en-US" sz="22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                                              </a:t>
            </a:r>
            <a:r>
              <a:rPr kumimoji="0" lang="en-US" sz="220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(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Theo “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Nghìn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xưa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văn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hiến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”</a:t>
            </a:r>
            <a:r>
              <a:rPr kumimoji="0" lang="en-US" sz="220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)</a:t>
            </a:r>
            <a:endParaRPr kumimoji="0" lang="en-US" sz="220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6660573" y="2082186"/>
            <a:ext cx="533400" cy="11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anh"/>
          <p:cNvPicPr>
            <a:picLocks noChangeAspect="1" noChangeArrowheads="1"/>
          </p:cNvPicPr>
          <p:nvPr/>
        </p:nvPicPr>
        <p:blipFill>
          <a:blip r:embed="rId2" cstate="print">
            <a:lum bright="-6000" contrast="48000"/>
          </a:blip>
          <a:srcRect/>
          <a:stretch>
            <a:fillRect/>
          </a:stretch>
        </p:blipFill>
        <p:spPr bwMode="auto">
          <a:xfrm>
            <a:off x="2307831" y="1498795"/>
            <a:ext cx="4267200" cy="3641834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917431" y="2871"/>
            <a:ext cx="3048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vi-VN" sz="2800" b="1" u="sng" dirty="0" err="1">
                <a:solidFill>
                  <a:schemeClr val="tx2"/>
                </a:solidFill>
                <a:latin typeface="Times New Roman" pitchFamily="18" charset="0"/>
              </a:rPr>
              <a:t>Tập</a:t>
            </a:r>
            <a:r>
              <a:rPr lang="en-US" altLang="vi-VN" sz="2800" b="1" u="sng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800" b="1" u="sng" dirty="0" err="1">
                <a:solidFill>
                  <a:schemeClr val="tx2"/>
                </a:solidFill>
                <a:latin typeface="Times New Roman" pitchFamily="18" charset="0"/>
              </a:rPr>
              <a:t>làm</a:t>
            </a:r>
            <a:r>
              <a:rPr lang="en-US" altLang="vi-VN" sz="2800" b="1" u="sng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800" b="1" u="sng" dirty="0" err="1">
                <a:solidFill>
                  <a:schemeClr val="tx2"/>
                </a:solidFill>
                <a:latin typeface="Times New Roman" pitchFamily="18" charset="0"/>
              </a:rPr>
              <a:t>văn</a:t>
            </a:r>
            <a:r>
              <a:rPr lang="en-US" altLang="vi-VN" sz="2800" b="1" dirty="0">
                <a:solidFill>
                  <a:schemeClr val="tx2"/>
                </a:solidFill>
                <a:latin typeface="Times New Roman" pitchFamily="18" charset="0"/>
              </a:rPr>
              <a:t>        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066800" y="362474"/>
            <a:ext cx="6629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2800" b="1" dirty="0" err="1">
                <a:solidFill>
                  <a:srgbClr val="C00000"/>
                </a:solidFill>
                <a:latin typeface="Times New Roman" pitchFamily="18" charset="0"/>
              </a:rPr>
              <a:t>Nghe</a:t>
            </a:r>
            <a:r>
              <a:rPr lang="en-US" altLang="vi-VN" sz="2800" b="1" dirty="0">
                <a:solidFill>
                  <a:srgbClr val="C00000"/>
                </a:solidFill>
                <a:latin typeface="Times New Roman" pitchFamily="18" charset="0"/>
              </a:rPr>
              <a:t> - </a:t>
            </a:r>
            <a:r>
              <a:rPr lang="en-US" altLang="vi-VN" sz="2800" b="1" dirty="0" err="1">
                <a:solidFill>
                  <a:srgbClr val="C00000"/>
                </a:solidFill>
                <a:latin typeface="Times New Roman" pitchFamily="18" charset="0"/>
              </a:rPr>
              <a:t>kể</a:t>
            </a:r>
            <a:r>
              <a:rPr lang="en-US" altLang="vi-VN" sz="2800" b="1" dirty="0">
                <a:solidFill>
                  <a:srgbClr val="C00000"/>
                </a:solidFill>
                <a:latin typeface="Times New Roman" pitchFamily="18" charset="0"/>
              </a:rPr>
              <a:t>: </a:t>
            </a:r>
            <a:r>
              <a:rPr lang="en-US" altLang="vi-VN" sz="2800" b="1" dirty="0" err="1">
                <a:solidFill>
                  <a:srgbClr val="C00000"/>
                </a:solidFill>
                <a:latin typeface="Times New Roman" pitchFamily="18" charset="0"/>
              </a:rPr>
              <a:t>Chàng</a:t>
            </a:r>
            <a:r>
              <a:rPr lang="en-US" altLang="vi-VN" sz="28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C00000"/>
                </a:solidFill>
                <a:latin typeface="Times New Roman" pitchFamily="18" charset="0"/>
              </a:rPr>
              <a:t>trai</a:t>
            </a:r>
            <a:r>
              <a:rPr lang="en-US" altLang="vi-VN" sz="28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C00000"/>
                </a:solidFill>
                <a:latin typeface="Times New Roman" pitchFamily="18" charset="0"/>
              </a:rPr>
              <a:t>làng</a:t>
            </a:r>
            <a:r>
              <a:rPr lang="en-US" altLang="vi-VN" sz="28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C00000"/>
                </a:solidFill>
                <a:latin typeface="Times New Roman" pitchFamily="18" charset="0"/>
              </a:rPr>
              <a:t>Phù</a:t>
            </a:r>
            <a:r>
              <a:rPr lang="en-US" altLang="vi-VN" sz="28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C00000"/>
                </a:solidFill>
                <a:latin typeface="Times New Roman" pitchFamily="18" charset="0"/>
              </a:rPr>
              <a:t>Ủng</a:t>
            </a:r>
            <a:endParaRPr lang="en-US" altLang="vi-VN" sz="2800" b="1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76200" y="852684"/>
            <a:ext cx="9296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2800" b="1" u="sng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vi-VN" sz="2800" b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altLang="vi-VN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vi-VN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altLang="vi-VN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vi-VN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altLang="vi-VN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altLang="vi-VN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vi-VN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altLang="vi-VN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Chàng</a:t>
            </a:r>
            <a:r>
              <a:rPr lang="en-US" altLang="vi-VN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altLang="vi-VN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altLang="vi-VN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altLang="vi-VN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Ủng</a:t>
            </a:r>
            <a:endParaRPr lang="en-US" altLang="vi-VN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72489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974679" y="2419332"/>
            <a:ext cx="222885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i="1" dirty="0">
                <a:solidFill>
                  <a:schemeClr val="tx2"/>
                </a:solidFill>
                <a:latin typeface=".VnTime" panose="020B7200000000000000" pitchFamily="34" charset="0"/>
              </a:rPr>
              <a:t>- </a:t>
            </a:r>
            <a:r>
              <a:rPr lang="en-US" altLang="en-US" sz="1800" b="1" i="1" dirty="0" err="1">
                <a:solidFill>
                  <a:schemeClr val="tx2"/>
                </a:solidFill>
                <a:latin typeface=".VnTime" panose="020B7200000000000000" pitchFamily="34" charset="0"/>
              </a:rPr>
              <a:t>Trần</a:t>
            </a:r>
            <a:r>
              <a:rPr lang="en-US" altLang="en-US" sz="1800" b="1" i="1" dirty="0">
                <a:solidFill>
                  <a:schemeClr val="tx2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1800" b="1" i="1" dirty="0" err="1">
                <a:solidFill>
                  <a:schemeClr val="tx2"/>
                </a:solidFill>
                <a:latin typeface=".VnTime" panose="020B7200000000000000" pitchFamily="34" charset="0"/>
              </a:rPr>
              <a:t>Hưng</a:t>
            </a:r>
            <a:r>
              <a:rPr lang="en-US" altLang="en-US" sz="1800" b="1" i="1" dirty="0">
                <a:solidFill>
                  <a:schemeClr val="tx2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1800" b="1" i="1" dirty="0" err="1">
                <a:solidFill>
                  <a:schemeClr val="tx2"/>
                </a:solidFill>
                <a:latin typeface=".VnTime" panose="020B7200000000000000" pitchFamily="34" charset="0"/>
              </a:rPr>
              <a:t>Đạo</a:t>
            </a:r>
            <a:r>
              <a:rPr lang="en-US" altLang="en-US" sz="1800" b="1" i="1" dirty="0">
                <a:solidFill>
                  <a:schemeClr val="tx2"/>
                </a:solidFill>
                <a:latin typeface=".VnTime" panose="020B7200000000000000" pitchFamily="34" charset="0"/>
              </a:rPr>
              <a:t>.</a:t>
            </a: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914400" y="2888265"/>
            <a:ext cx="21717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tx2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1800" b="1" i="1" dirty="0">
                <a:solidFill>
                  <a:schemeClr val="tx2"/>
                </a:solidFill>
                <a:latin typeface=".VnTime" panose="020B7200000000000000" pitchFamily="34" charset="0"/>
              </a:rPr>
              <a:t>- </a:t>
            </a:r>
            <a:r>
              <a:rPr lang="en-US" altLang="en-US" sz="1800" b="1" i="1" dirty="0" err="1">
                <a:solidFill>
                  <a:schemeClr val="tx2"/>
                </a:solidFill>
                <a:latin typeface=".VnTime" panose="020B7200000000000000" pitchFamily="34" charset="0"/>
              </a:rPr>
              <a:t>Những</a:t>
            </a:r>
            <a:r>
              <a:rPr lang="en-US" altLang="en-US" sz="1800" b="1" i="1" dirty="0">
                <a:solidFill>
                  <a:schemeClr val="tx2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1800" b="1" i="1" dirty="0" err="1">
                <a:solidFill>
                  <a:schemeClr val="tx2"/>
                </a:solidFill>
                <a:latin typeface=".VnTime" panose="020B7200000000000000" pitchFamily="34" charset="0"/>
              </a:rPr>
              <a:t>người</a:t>
            </a:r>
            <a:r>
              <a:rPr lang="en-US" altLang="en-US" sz="1800" b="1" i="1" dirty="0">
                <a:solidFill>
                  <a:schemeClr val="tx2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1800" b="1" i="1" dirty="0" err="1">
                <a:solidFill>
                  <a:schemeClr val="tx2"/>
                </a:solidFill>
                <a:latin typeface=".VnTime" panose="020B7200000000000000" pitchFamily="34" charset="0"/>
              </a:rPr>
              <a:t>lính</a:t>
            </a:r>
            <a:endParaRPr lang="en-US" altLang="en-US" sz="1800" b="1" i="1" dirty="0">
              <a:solidFill>
                <a:schemeClr val="tx2"/>
              </a:solidFill>
              <a:latin typeface=".VnTime" panose="020B7200000000000000" pitchFamily="34" charset="0"/>
            </a:endParaRP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937622" y="3288315"/>
            <a:ext cx="2114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tx2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1800" b="1" i="1" dirty="0">
                <a:solidFill>
                  <a:schemeClr val="tx2"/>
                </a:solidFill>
                <a:latin typeface=".VnTime" panose="020B7200000000000000" pitchFamily="34" charset="0"/>
              </a:rPr>
              <a:t>- </a:t>
            </a:r>
            <a:r>
              <a:rPr lang="en-US" altLang="en-US" sz="1800" b="1" i="1" dirty="0" err="1">
                <a:solidFill>
                  <a:schemeClr val="tx2"/>
                </a:solidFill>
                <a:latin typeface=".VnTime" panose="020B7200000000000000" pitchFamily="34" charset="0"/>
              </a:rPr>
              <a:t>Chàng</a:t>
            </a:r>
            <a:r>
              <a:rPr lang="en-US" altLang="en-US" sz="1800" b="1" i="1" dirty="0">
                <a:solidFill>
                  <a:schemeClr val="tx2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1800" b="1" i="1" dirty="0" err="1">
                <a:solidFill>
                  <a:schemeClr val="tx2"/>
                </a:solidFill>
                <a:latin typeface=".VnTime" panose="020B7200000000000000" pitchFamily="34" charset="0"/>
              </a:rPr>
              <a:t>trai</a:t>
            </a:r>
            <a:r>
              <a:rPr lang="en-US" altLang="en-US" sz="1800" b="1" i="1" dirty="0">
                <a:solidFill>
                  <a:schemeClr val="tx2"/>
                </a:solidFill>
                <a:latin typeface=".VnTime" panose="020B7200000000000000" pitchFamily="34" charset="0"/>
              </a:rPr>
              <a:t>.</a:t>
            </a:r>
          </a:p>
        </p:txBody>
      </p:sp>
      <p:sp>
        <p:nvSpPr>
          <p:cNvPr id="6150" name="Rectangle 9"/>
          <p:cNvSpPr>
            <a:spLocks noChangeArrowheads="1"/>
          </p:cNvSpPr>
          <p:nvPr/>
        </p:nvSpPr>
        <p:spPr bwMode="auto">
          <a:xfrm>
            <a:off x="152400" y="521667"/>
            <a:ext cx="91440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 dirty="0" err="1">
                <a:solidFill>
                  <a:schemeClr val="tx2"/>
                </a:solidFill>
                <a:latin typeface=".VnTime" panose="020B7200000000000000" pitchFamily="34" charset="0"/>
              </a:rPr>
              <a:t>Bµi</a:t>
            </a:r>
            <a:r>
              <a:rPr lang="en-US" altLang="en-US" sz="2400" b="1" i="1" dirty="0">
                <a:solidFill>
                  <a:schemeClr val="tx2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 i="1" dirty="0" err="1">
                <a:solidFill>
                  <a:schemeClr val="tx2"/>
                </a:solidFill>
                <a:latin typeface=".VnTime" panose="020B7200000000000000" pitchFamily="34" charset="0"/>
              </a:rPr>
              <a:t>tËp</a:t>
            </a:r>
            <a:r>
              <a:rPr lang="en-US" altLang="en-US" sz="2400" b="1" i="1" dirty="0">
                <a:solidFill>
                  <a:schemeClr val="tx2"/>
                </a:solidFill>
                <a:latin typeface=".VnTime" panose="020B7200000000000000" pitchFamily="34" charset="0"/>
              </a:rPr>
              <a:t> 1: Nghe vµ </a:t>
            </a:r>
            <a:r>
              <a:rPr lang="en-US" altLang="en-US" sz="2400" b="1" i="1" dirty="0" err="1">
                <a:solidFill>
                  <a:schemeClr val="tx2"/>
                </a:solidFill>
                <a:latin typeface=".VnTime" panose="020B7200000000000000" pitchFamily="34" charset="0"/>
              </a:rPr>
              <a:t>kÓ</a:t>
            </a:r>
            <a:r>
              <a:rPr lang="en-US" altLang="en-US" sz="2400" b="1" i="1" dirty="0">
                <a:solidFill>
                  <a:schemeClr val="tx2"/>
                </a:solidFill>
                <a:latin typeface=".VnTime" panose="020B7200000000000000" pitchFamily="34" charset="0"/>
              </a:rPr>
              <a:t> l¹i </a:t>
            </a:r>
            <a:r>
              <a:rPr lang="en-US" altLang="en-US" sz="2400" b="1" i="1" dirty="0" err="1">
                <a:solidFill>
                  <a:schemeClr val="tx2"/>
                </a:solidFill>
                <a:latin typeface=".VnTime" panose="020B7200000000000000" pitchFamily="34" charset="0"/>
              </a:rPr>
              <a:t>c©u</a:t>
            </a:r>
            <a:r>
              <a:rPr lang="en-US" altLang="en-US" sz="2400" b="1" i="1" dirty="0">
                <a:solidFill>
                  <a:schemeClr val="tx2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 i="1" dirty="0" err="1">
                <a:solidFill>
                  <a:schemeClr val="tx2"/>
                </a:solidFill>
                <a:latin typeface=".VnTime" panose="020B7200000000000000" pitchFamily="34" charset="0"/>
              </a:rPr>
              <a:t>chuyÖn</a:t>
            </a:r>
            <a:r>
              <a:rPr lang="en-US" altLang="en-US" sz="2400" b="1" i="1" dirty="0">
                <a:solidFill>
                  <a:schemeClr val="tx2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2400" b="1" i="1" dirty="0">
                <a:solidFill>
                  <a:schemeClr val="tx2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 i="1" dirty="0" err="1">
                <a:solidFill>
                  <a:schemeClr val="tx2"/>
                </a:solidFill>
                <a:latin typeface=".VnTime" panose="020B7200000000000000" pitchFamily="34" charset="0"/>
              </a:rPr>
              <a:t>Chµng</a:t>
            </a:r>
            <a:r>
              <a:rPr lang="en-US" altLang="en-US" sz="2400" b="1" i="1" dirty="0">
                <a:solidFill>
                  <a:schemeClr val="tx2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 i="1" dirty="0" err="1">
                <a:solidFill>
                  <a:schemeClr val="tx2"/>
                </a:solidFill>
                <a:latin typeface=".VnTime" panose="020B7200000000000000" pitchFamily="34" charset="0"/>
              </a:rPr>
              <a:t>trai</a:t>
            </a:r>
            <a:r>
              <a:rPr lang="en-US" altLang="en-US" sz="2400" b="1" i="1" dirty="0">
                <a:solidFill>
                  <a:schemeClr val="tx2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 i="1" dirty="0" err="1">
                <a:solidFill>
                  <a:schemeClr val="tx2"/>
                </a:solidFill>
                <a:latin typeface=".VnTime" panose="020B7200000000000000" pitchFamily="34" charset="0"/>
              </a:rPr>
              <a:t>lµng</a:t>
            </a:r>
            <a:r>
              <a:rPr lang="en-US" altLang="en-US" sz="2400" b="1" i="1" dirty="0">
                <a:solidFill>
                  <a:schemeClr val="tx2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 i="1" dirty="0" err="1">
                <a:solidFill>
                  <a:schemeClr val="tx2"/>
                </a:solidFill>
                <a:latin typeface=".VnTime" panose="020B7200000000000000" pitchFamily="34" charset="0"/>
              </a:rPr>
              <a:t>Phï</a:t>
            </a:r>
            <a:r>
              <a:rPr lang="en-US" altLang="en-US" sz="2400" b="1" i="1" dirty="0">
                <a:solidFill>
                  <a:schemeClr val="tx2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 i="1" dirty="0" err="1">
                <a:solidFill>
                  <a:schemeClr val="tx2"/>
                </a:solidFill>
                <a:latin typeface=".VnTimeH" panose="020B7200000000000000" pitchFamily="34" charset="0"/>
              </a:rPr>
              <a:t>ñ</a:t>
            </a:r>
            <a:r>
              <a:rPr lang="en-US" altLang="en-US" sz="2400" b="1" i="1" dirty="0" err="1">
                <a:solidFill>
                  <a:schemeClr val="tx2"/>
                </a:solidFill>
                <a:latin typeface=".VnTime" panose="020B7200000000000000" pitchFamily="34" charset="0"/>
              </a:rPr>
              <a:t>ng</a:t>
            </a:r>
            <a:r>
              <a:rPr lang="en-US" altLang="en-US" sz="24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</p:txBody>
      </p:sp>
      <p:sp>
        <p:nvSpPr>
          <p:cNvPr id="11279" name="Rectangle 15"/>
          <p:cNvSpPr>
            <a:spLocks noChangeArrowheads="1"/>
          </p:cNvSpPr>
          <p:nvPr/>
        </p:nvSpPr>
        <p:spPr bwMode="auto">
          <a:xfrm>
            <a:off x="76200" y="1912336"/>
            <a:ext cx="51435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l" eaLnBrk="1" hangingPunct="1"/>
            <a:r>
              <a:rPr lang="en-US" altLang="en-US" sz="2100" b="1" i="1" dirty="0" err="1">
                <a:solidFill>
                  <a:srgbClr val="C00000"/>
                </a:solidFill>
              </a:rPr>
              <a:t>Trong</a:t>
            </a:r>
            <a:r>
              <a:rPr lang="en-US" altLang="en-US" sz="2100" b="1" i="1" dirty="0">
                <a:solidFill>
                  <a:srgbClr val="C00000"/>
                </a:solidFill>
              </a:rPr>
              <a:t> </a:t>
            </a:r>
            <a:r>
              <a:rPr lang="en-US" altLang="en-US" sz="2100" b="1" i="1" dirty="0" err="1">
                <a:solidFill>
                  <a:srgbClr val="C00000"/>
                </a:solidFill>
              </a:rPr>
              <a:t>truyện</a:t>
            </a:r>
            <a:r>
              <a:rPr lang="en-US" altLang="en-US" sz="2100" b="1" i="1" dirty="0">
                <a:solidFill>
                  <a:srgbClr val="C00000"/>
                </a:solidFill>
              </a:rPr>
              <a:t> </a:t>
            </a:r>
            <a:r>
              <a:rPr lang="en-US" altLang="en-US" sz="2100" b="1" i="1" dirty="0" err="1">
                <a:solidFill>
                  <a:srgbClr val="C00000"/>
                </a:solidFill>
              </a:rPr>
              <a:t>có</a:t>
            </a:r>
            <a:r>
              <a:rPr lang="en-US" altLang="en-US" sz="2100" b="1" i="1" dirty="0">
                <a:solidFill>
                  <a:srgbClr val="C00000"/>
                </a:solidFill>
              </a:rPr>
              <a:t> </a:t>
            </a:r>
            <a:r>
              <a:rPr lang="en-US" altLang="en-US" sz="2100" b="1" i="1" dirty="0" err="1">
                <a:solidFill>
                  <a:srgbClr val="C00000"/>
                </a:solidFill>
              </a:rPr>
              <a:t>những</a:t>
            </a:r>
            <a:r>
              <a:rPr lang="en-US" altLang="en-US" sz="2100" b="1" i="1" dirty="0">
                <a:solidFill>
                  <a:srgbClr val="C00000"/>
                </a:solidFill>
              </a:rPr>
              <a:t> </a:t>
            </a:r>
            <a:r>
              <a:rPr lang="en-US" altLang="en-US" sz="2100" b="1" i="1" dirty="0" err="1">
                <a:solidFill>
                  <a:srgbClr val="C00000"/>
                </a:solidFill>
              </a:rPr>
              <a:t>nhân</a:t>
            </a:r>
            <a:r>
              <a:rPr lang="en-US" altLang="en-US" sz="2100" b="1" i="1" dirty="0">
                <a:solidFill>
                  <a:srgbClr val="C00000"/>
                </a:solidFill>
              </a:rPr>
              <a:t> </a:t>
            </a:r>
            <a:r>
              <a:rPr lang="en-US" altLang="en-US" sz="2100" b="1" i="1" dirty="0" err="1">
                <a:solidFill>
                  <a:srgbClr val="C00000"/>
                </a:solidFill>
              </a:rPr>
              <a:t>vật</a:t>
            </a:r>
            <a:r>
              <a:rPr lang="en-US" altLang="en-US" sz="2100" b="1" i="1" dirty="0">
                <a:solidFill>
                  <a:srgbClr val="C00000"/>
                </a:solidFill>
              </a:rPr>
              <a:t> </a:t>
            </a:r>
            <a:r>
              <a:rPr lang="en-US" altLang="en-US" sz="2100" b="1" i="1" dirty="0" err="1">
                <a:solidFill>
                  <a:srgbClr val="C00000"/>
                </a:solidFill>
              </a:rPr>
              <a:t>nào</a:t>
            </a:r>
            <a:r>
              <a:rPr lang="en-US" altLang="en-US" sz="2100" b="1" i="1" dirty="0">
                <a:solidFill>
                  <a:srgbClr val="C00000"/>
                </a:solidFill>
              </a:rPr>
              <a:t>?</a:t>
            </a:r>
          </a:p>
        </p:txBody>
      </p:sp>
      <p:pic>
        <p:nvPicPr>
          <p:cNvPr id="11280" name="Picture 16" descr="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523" y="1047750"/>
            <a:ext cx="4268900" cy="38316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2804422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/>
      <p:bldP spid="11271" grpId="0"/>
      <p:bldP spid="1127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152400" y="342900"/>
            <a:ext cx="4038600" cy="4799328"/>
            <a:chOff x="1676" y="1248"/>
            <a:chExt cx="2160" cy="2547"/>
          </a:xfrm>
        </p:grpSpPr>
        <p:pic>
          <p:nvPicPr>
            <p:cNvPr id="5" name="Picture 5" descr="thdao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80" y="1248"/>
              <a:ext cx="2146" cy="2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1676" y="3517"/>
              <a:ext cx="2160" cy="27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Trần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Hưng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Đạo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7" name="Picture 8" descr="anh"/>
          <p:cNvPicPr>
            <a:picLocks noChangeAspect="1" noChangeArrowheads="1"/>
          </p:cNvPicPr>
          <p:nvPr/>
        </p:nvPicPr>
        <p:blipFill>
          <a:blip r:embed="rId4">
            <a:lum bright="-6000" contrast="48000"/>
          </a:blip>
          <a:srcRect/>
          <a:stretch>
            <a:fillRect/>
          </a:stretch>
        </p:blipFill>
        <p:spPr bwMode="auto">
          <a:xfrm>
            <a:off x="4419601" y="228600"/>
            <a:ext cx="4538004" cy="4514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0" name="Straight Arrow Connector 9"/>
          <p:cNvCxnSpPr/>
          <p:nvPr/>
        </p:nvCxnSpPr>
        <p:spPr>
          <a:xfrm rot="5400000">
            <a:off x="3276600" y="2838450"/>
            <a:ext cx="1600200" cy="1295400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anh"/>
          <p:cNvPicPr>
            <a:picLocks noChangeAspect="1" noChangeArrowheads="1"/>
          </p:cNvPicPr>
          <p:nvPr/>
        </p:nvPicPr>
        <p:blipFill>
          <a:blip r:embed="rId2">
            <a:lum bright="-6000" contrast="48000"/>
          </a:blip>
          <a:srcRect/>
          <a:stretch>
            <a:fillRect/>
          </a:stretch>
        </p:blipFill>
        <p:spPr bwMode="auto">
          <a:xfrm>
            <a:off x="186396" y="1200150"/>
            <a:ext cx="8763000" cy="3886200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7" name="Right Arrow 6"/>
          <p:cNvSpPr/>
          <p:nvPr/>
        </p:nvSpPr>
        <p:spPr>
          <a:xfrm flipH="1">
            <a:off x="6172200" y="4686300"/>
            <a:ext cx="2971800" cy="171450"/>
          </a:xfrm>
          <a:prstGeom prst="right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CC195E10-AEF2-48D9-9604-D5EB1213AA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7431" y="2871"/>
            <a:ext cx="3048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vi-VN" sz="2800" b="1" u="sng" dirty="0" err="1">
                <a:solidFill>
                  <a:schemeClr val="tx2"/>
                </a:solidFill>
                <a:latin typeface="Times New Roman" pitchFamily="18" charset="0"/>
              </a:rPr>
              <a:t>Tập</a:t>
            </a:r>
            <a:r>
              <a:rPr lang="en-US" altLang="vi-VN" sz="2800" b="1" u="sng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800" b="1" u="sng" dirty="0" err="1">
                <a:solidFill>
                  <a:schemeClr val="tx2"/>
                </a:solidFill>
                <a:latin typeface="Times New Roman" pitchFamily="18" charset="0"/>
              </a:rPr>
              <a:t>làm</a:t>
            </a:r>
            <a:r>
              <a:rPr lang="en-US" altLang="vi-VN" sz="2800" b="1" u="sng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800" b="1" u="sng" dirty="0" err="1">
                <a:solidFill>
                  <a:schemeClr val="tx2"/>
                </a:solidFill>
                <a:latin typeface="Times New Roman" pitchFamily="18" charset="0"/>
              </a:rPr>
              <a:t>văn</a:t>
            </a:r>
            <a:r>
              <a:rPr lang="en-US" altLang="vi-VN" sz="2800" b="1" dirty="0">
                <a:solidFill>
                  <a:schemeClr val="tx2"/>
                </a:solidFill>
                <a:latin typeface="Times New Roman" pitchFamily="18" charset="0"/>
              </a:rPr>
              <a:t>        </a:t>
            </a:r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0BFC2F27-018F-41BD-BC8C-A05F3D7F41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6731" y="344470"/>
            <a:ext cx="6629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2800" b="1" dirty="0" err="1">
                <a:solidFill>
                  <a:srgbClr val="C00000"/>
                </a:solidFill>
                <a:latin typeface="Times New Roman" pitchFamily="18" charset="0"/>
              </a:rPr>
              <a:t>Nghe</a:t>
            </a:r>
            <a:r>
              <a:rPr lang="en-US" altLang="vi-VN" sz="2800" b="1" dirty="0">
                <a:solidFill>
                  <a:srgbClr val="C00000"/>
                </a:solidFill>
                <a:latin typeface="Times New Roman" pitchFamily="18" charset="0"/>
              </a:rPr>
              <a:t> - </a:t>
            </a:r>
            <a:r>
              <a:rPr lang="en-US" altLang="vi-VN" sz="2800" b="1" dirty="0" err="1">
                <a:solidFill>
                  <a:srgbClr val="C00000"/>
                </a:solidFill>
                <a:latin typeface="Times New Roman" pitchFamily="18" charset="0"/>
              </a:rPr>
              <a:t>kể</a:t>
            </a:r>
            <a:r>
              <a:rPr lang="en-US" altLang="vi-VN" sz="2800" b="1" dirty="0">
                <a:solidFill>
                  <a:srgbClr val="C00000"/>
                </a:solidFill>
                <a:latin typeface="Times New Roman" pitchFamily="18" charset="0"/>
              </a:rPr>
              <a:t>: </a:t>
            </a:r>
            <a:r>
              <a:rPr lang="en-US" altLang="vi-VN" sz="2800" b="1" dirty="0" err="1">
                <a:solidFill>
                  <a:srgbClr val="C00000"/>
                </a:solidFill>
                <a:latin typeface="Times New Roman" pitchFamily="18" charset="0"/>
              </a:rPr>
              <a:t>Chàng</a:t>
            </a:r>
            <a:r>
              <a:rPr lang="en-US" altLang="vi-VN" sz="28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C00000"/>
                </a:solidFill>
                <a:latin typeface="Times New Roman" pitchFamily="18" charset="0"/>
              </a:rPr>
              <a:t>trai</a:t>
            </a:r>
            <a:r>
              <a:rPr lang="en-US" altLang="vi-VN" sz="28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C00000"/>
                </a:solidFill>
                <a:latin typeface="Times New Roman" pitchFamily="18" charset="0"/>
              </a:rPr>
              <a:t>làng</a:t>
            </a:r>
            <a:r>
              <a:rPr lang="en-US" altLang="vi-VN" sz="28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C00000"/>
                </a:solidFill>
                <a:latin typeface="Times New Roman" pitchFamily="18" charset="0"/>
              </a:rPr>
              <a:t>Phù</a:t>
            </a:r>
            <a:r>
              <a:rPr lang="en-US" altLang="vi-VN" sz="28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C00000"/>
                </a:solidFill>
                <a:latin typeface="Times New Roman" pitchFamily="18" charset="0"/>
              </a:rPr>
              <a:t>Ủng</a:t>
            </a:r>
            <a:endParaRPr lang="en-US" altLang="vi-VN" sz="2800" b="1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C67D4AB0-20A6-4DBC-A2BB-A75CE73481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762128"/>
            <a:ext cx="9296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2400" b="1" u="sng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vi-VN" sz="2400" b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altLang="vi-VN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vi-VN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altLang="vi-VN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vi-VN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altLang="vi-VN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altLang="vi-VN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vi-VN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altLang="vi-VN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Chàng</a:t>
            </a:r>
            <a:r>
              <a:rPr lang="en-US" altLang="vi-VN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altLang="vi-VN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altLang="vi-VN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altLang="vi-VN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Ủng</a:t>
            </a:r>
            <a:endParaRPr lang="en-US" altLang="vi-VN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anh"/>
          <p:cNvPicPr>
            <a:picLocks noChangeAspect="1" noChangeArrowheads="1"/>
          </p:cNvPicPr>
          <p:nvPr/>
        </p:nvPicPr>
        <p:blipFill>
          <a:blip r:embed="rId2">
            <a:lum bright="-6000" contrast="48000"/>
          </a:blip>
          <a:srcRect/>
          <a:stretch>
            <a:fillRect/>
          </a:stretch>
        </p:blipFill>
        <p:spPr bwMode="auto">
          <a:xfrm>
            <a:off x="110197" y="342900"/>
            <a:ext cx="4538004" cy="4514850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15362" name="AutoShape 2" descr="Káº¿t quáº£ hÃ¬nh áº£nh cho áº£nh cá»§a pháº¡m ngÅ© lÃ£o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364" name="Picture 4" descr="Káº¿t quáº£ hÃ¬nh áº£nh cho áº£nh cá»§a pháº¡m ngÅ© lÃ£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342900"/>
            <a:ext cx="4267200" cy="405765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715000" y="4514851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Ngũ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Lão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3124200" y="4057650"/>
            <a:ext cx="2057400" cy="171450"/>
          </a:xfrm>
          <a:prstGeom prst="right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anh"/>
          <p:cNvPicPr>
            <a:picLocks noChangeAspect="1" noChangeArrowheads="1"/>
          </p:cNvPicPr>
          <p:nvPr/>
        </p:nvPicPr>
        <p:blipFill>
          <a:blip r:embed="rId2">
            <a:lum bright="-6000" contrast="48000"/>
          </a:blip>
          <a:srcRect/>
          <a:stretch>
            <a:fillRect/>
          </a:stretch>
        </p:blipFill>
        <p:spPr bwMode="auto">
          <a:xfrm>
            <a:off x="186396" y="1200150"/>
            <a:ext cx="8763000" cy="3829050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7" name="Right Arrow 6"/>
          <p:cNvSpPr/>
          <p:nvPr/>
        </p:nvSpPr>
        <p:spPr>
          <a:xfrm flipH="1">
            <a:off x="8153400" y="2800350"/>
            <a:ext cx="1295400" cy="285750"/>
          </a:xfrm>
          <a:prstGeom prst="rightArrow">
            <a:avLst/>
          </a:prstGeom>
          <a:solidFill>
            <a:srgbClr val="0000FF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76CD43E2-3DEA-4182-A81D-4209229A49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7431" y="2871"/>
            <a:ext cx="3048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vi-VN" sz="2800" b="1" u="sng" dirty="0" err="1">
                <a:solidFill>
                  <a:schemeClr val="tx2"/>
                </a:solidFill>
                <a:latin typeface="Times New Roman" pitchFamily="18" charset="0"/>
              </a:rPr>
              <a:t>Tập</a:t>
            </a:r>
            <a:r>
              <a:rPr lang="en-US" altLang="vi-VN" sz="2800" b="1" u="sng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800" b="1" u="sng" dirty="0" err="1">
                <a:solidFill>
                  <a:schemeClr val="tx2"/>
                </a:solidFill>
                <a:latin typeface="Times New Roman" pitchFamily="18" charset="0"/>
              </a:rPr>
              <a:t>làm</a:t>
            </a:r>
            <a:r>
              <a:rPr lang="en-US" altLang="vi-VN" sz="2800" b="1" u="sng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800" b="1" u="sng" dirty="0" err="1">
                <a:solidFill>
                  <a:schemeClr val="tx2"/>
                </a:solidFill>
                <a:latin typeface="Times New Roman" pitchFamily="18" charset="0"/>
              </a:rPr>
              <a:t>văn</a:t>
            </a:r>
            <a:r>
              <a:rPr lang="en-US" altLang="vi-VN" sz="2800" b="1" dirty="0">
                <a:solidFill>
                  <a:schemeClr val="tx2"/>
                </a:solidFill>
                <a:latin typeface="Times New Roman" pitchFamily="18" charset="0"/>
              </a:rPr>
              <a:t>        </a:t>
            </a: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F840DB23-AC3F-46E8-B922-0003E4B30C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6731" y="344470"/>
            <a:ext cx="6629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2800" b="1" dirty="0" err="1">
                <a:solidFill>
                  <a:srgbClr val="C00000"/>
                </a:solidFill>
                <a:latin typeface="Times New Roman" pitchFamily="18" charset="0"/>
              </a:rPr>
              <a:t>Nghe</a:t>
            </a:r>
            <a:r>
              <a:rPr lang="en-US" altLang="vi-VN" sz="2800" b="1" dirty="0">
                <a:solidFill>
                  <a:srgbClr val="C00000"/>
                </a:solidFill>
                <a:latin typeface="Times New Roman" pitchFamily="18" charset="0"/>
              </a:rPr>
              <a:t> - </a:t>
            </a:r>
            <a:r>
              <a:rPr lang="en-US" altLang="vi-VN" sz="2800" b="1" dirty="0" err="1">
                <a:solidFill>
                  <a:srgbClr val="C00000"/>
                </a:solidFill>
                <a:latin typeface="Times New Roman" pitchFamily="18" charset="0"/>
              </a:rPr>
              <a:t>kể</a:t>
            </a:r>
            <a:r>
              <a:rPr lang="en-US" altLang="vi-VN" sz="2800" b="1" dirty="0">
                <a:solidFill>
                  <a:srgbClr val="C00000"/>
                </a:solidFill>
                <a:latin typeface="Times New Roman" pitchFamily="18" charset="0"/>
              </a:rPr>
              <a:t>: </a:t>
            </a:r>
            <a:r>
              <a:rPr lang="en-US" altLang="vi-VN" sz="2800" b="1" dirty="0" err="1">
                <a:solidFill>
                  <a:srgbClr val="C00000"/>
                </a:solidFill>
                <a:latin typeface="Times New Roman" pitchFamily="18" charset="0"/>
              </a:rPr>
              <a:t>Chàng</a:t>
            </a:r>
            <a:r>
              <a:rPr lang="en-US" altLang="vi-VN" sz="28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C00000"/>
                </a:solidFill>
                <a:latin typeface="Times New Roman" pitchFamily="18" charset="0"/>
              </a:rPr>
              <a:t>trai</a:t>
            </a:r>
            <a:r>
              <a:rPr lang="en-US" altLang="vi-VN" sz="28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C00000"/>
                </a:solidFill>
                <a:latin typeface="Times New Roman" pitchFamily="18" charset="0"/>
              </a:rPr>
              <a:t>làng</a:t>
            </a:r>
            <a:r>
              <a:rPr lang="en-US" altLang="vi-VN" sz="28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C00000"/>
                </a:solidFill>
                <a:latin typeface="Times New Roman" pitchFamily="18" charset="0"/>
              </a:rPr>
              <a:t>Phù</a:t>
            </a:r>
            <a:r>
              <a:rPr lang="en-US" altLang="vi-VN" sz="28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C00000"/>
                </a:solidFill>
                <a:latin typeface="Times New Roman" pitchFamily="18" charset="0"/>
              </a:rPr>
              <a:t>Ủng</a:t>
            </a:r>
            <a:endParaRPr lang="en-US" altLang="vi-VN" sz="2800" b="1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2D8C0FFF-339D-46CE-9650-BB07BCFD0F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762128"/>
            <a:ext cx="9296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2400" b="1" u="sng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vi-VN" sz="2400" b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altLang="vi-VN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vi-VN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altLang="vi-VN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vi-VN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altLang="vi-VN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altLang="vi-VN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vi-VN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altLang="vi-VN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Chàng</a:t>
            </a:r>
            <a:r>
              <a:rPr lang="en-US" altLang="vi-VN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altLang="vi-VN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altLang="vi-VN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altLang="vi-VN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Ủng</a:t>
            </a:r>
            <a:endParaRPr lang="en-US" altLang="vi-VN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859</TotalTime>
  <Words>1081</Words>
  <Application>Microsoft Office PowerPoint</Application>
  <PresentationFormat>On-screen Show (16:9)</PresentationFormat>
  <Paragraphs>71</Paragraphs>
  <Slides>20</Slides>
  <Notes>1</Notes>
  <HiddenSlides>1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.VnTime</vt:lpstr>
      <vt:lpstr>.VnTimeH</vt:lpstr>
      <vt:lpstr>Arial</vt:lpstr>
      <vt:lpstr>Calibri</vt:lpstr>
      <vt:lpstr>Times New Roman</vt:lpstr>
      <vt:lpstr>Office Theme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Thang</dc:creator>
  <cp:lastModifiedBy>Huyen</cp:lastModifiedBy>
  <cp:revision>156</cp:revision>
  <dcterms:created xsi:type="dcterms:W3CDTF">2018-12-30T09:03:54Z</dcterms:created>
  <dcterms:modified xsi:type="dcterms:W3CDTF">2022-01-21T02:40:08Z</dcterms:modified>
</cp:coreProperties>
</file>