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78" r:id="rId2"/>
    <p:sldId id="296" r:id="rId3"/>
    <p:sldId id="277" r:id="rId4"/>
    <p:sldId id="280" r:id="rId5"/>
    <p:sldId id="287" r:id="rId6"/>
    <p:sldId id="286" r:id="rId7"/>
    <p:sldId id="284" r:id="rId8"/>
    <p:sldId id="288" r:id="rId9"/>
    <p:sldId id="292" r:id="rId10"/>
    <p:sldId id="290" r:id="rId11"/>
    <p:sldId id="295" r:id="rId12"/>
    <p:sldId id="279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7D19"/>
    <a:srgbClr val="D16309"/>
    <a:srgbClr val="052120"/>
    <a:srgbClr val="008687"/>
    <a:srgbClr val="416238"/>
    <a:srgbClr val="CDBF97"/>
    <a:srgbClr val="8D7545"/>
    <a:srgbClr val="ECE8E5"/>
    <a:srgbClr val="E4CBCB"/>
    <a:srgbClr val="A88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4660"/>
  </p:normalViewPr>
  <p:slideViewPr>
    <p:cSldViewPr snapToGrid="0">
      <p:cViewPr varScale="1">
        <p:scale>
          <a:sx n="67" d="100"/>
          <a:sy n="67" d="100"/>
        </p:scale>
        <p:origin x="544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2021/9/13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30997FE-03D7-463B-9F80-68970B6AF4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/>
          <a:stretch/>
        </p:blipFill>
        <p:spPr>
          <a:xfrm>
            <a:off x="0" y="1431333"/>
            <a:ext cx="12192000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60CBC25-4688-4303-936F-BD1D0923A28B}"/>
              </a:ext>
            </a:extLst>
          </p:cNvPr>
          <p:cNvSpPr txBox="1"/>
          <p:nvPr/>
        </p:nvSpPr>
        <p:spPr>
          <a:xfrm>
            <a:off x="1816309" y="1317033"/>
            <a:ext cx="87301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CÁC SỐ CÓ BA CHỮ SỐ </a:t>
            </a:r>
          </a:p>
          <a:p>
            <a:pPr algn="ctr"/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 </a:t>
            </a:r>
            <a:r>
              <a:rPr lang="en-US" altLang="zh-CN" sz="4800" b="1" dirty="0" err="1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4800" b="1" dirty="0">
                <a:solidFill>
                  <a:srgbClr val="EB7D1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zh-CN" altLang="en-US" sz="4800" b="1" dirty="0">
              <a:solidFill>
                <a:srgbClr val="EB7D19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1DDDC1-AB50-40E5-8510-360BD4F8C160}"/>
              </a:ext>
            </a:extLst>
          </p:cNvPr>
          <p:cNvSpPr txBox="1"/>
          <p:nvPr/>
        </p:nvSpPr>
        <p:spPr>
          <a:xfrm>
            <a:off x="4843109" y="310334"/>
            <a:ext cx="2676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218500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361A7A7-97A2-4681-9047-2A60984DB0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551" y="2107737"/>
            <a:ext cx="5006018" cy="500601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8BA3410-3C08-4884-BB78-3DD2F1B48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55496" flipH="1">
            <a:off x="2265515" y="-355830"/>
            <a:ext cx="7480658" cy="4582894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732DA2C-EF84-428A-A283-886C1B2451A6}"/>
              </a:ext>
            </a:extLst>
          </p:cNvPr>
          <p:cNvSpPr txBox="1"/>
          <p:nvPr/>
        </p:nvSpPr>
        <p:spPr>
          <a:xfrm>
            <a:off x="3278911" y="868818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: 243cm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27cm</a:t>
            </a:r>
          </a:p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: ….cm?</a:t>
            </a:r>
          </a:p>
        </p:txBody>
      </p:sp>
    </p:spTree>
    <p:extLst>
      <p:ext uri="{BB962C8B-B14F-4D97-AF65-F5344CB8AC3E}">
        <p14:creationId xmlns:p14="http://schemas.microsoft.com/office/powerpoint/2010/main" val="17624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F75EA69-B744-41E4-A7C6-738D79508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9778" r="1154" b="17778"/>
          <a:stretch/>
        </p:blipFill>
        <p:spPr>
          <a:xfrm>
            <a:off x="-572896" y="1087206"/>
            <a:ext cx="5113899" cy="622343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716BC09-E2AB-4A67-8084-BA4572454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926" y="-185030"/>
            <a:ext cx="8637264" cy="622343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985D79F-AF8E-43E8-A599-AAA888A76A98}"/>
              </a:ext>
            </a:extLst>
          </p:cNvPr>
          <p:cNvSpPr txBox="1"/>
          <p:nvPr/>
        </p:nvSpPr>
        <p:spPr>
          <a:xfrm>
            <a:off x="4364022" y="2000354"/>
            <a:ext cx="65950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F32BEBDD-9440-4A17-8E51-30FCF2A42116}"/>
              </a:ext>
            </a:extLst>
          </p:cNvPr>
          <p:cNvSpPr txBox="1"/>
          <p:nvPr/>
        </p:nvSpPr>
        <p:spPr>
          <a:xfrm>
            <a:off x="4541003" y="2523574"/>
            <a:ext cx="65950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Sau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cắt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dây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243 – 27 = 216 ( cm )</a:t>
            </a:r>
          </a:p>
          <a:p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216 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75767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BCE59B-D36C-4F42-A004-3B57D3D0C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859BB8D-A835-4EF0-A4B4-C65CADFBCE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0" t="27848" r="5032" b="7510"/>
          <a:stretch/>
        </p:blipFill>
        <p:spPr>
          <a:xfrm>
            <a:off x="-140581" y="536862"/>
            <a:ext cx="13022411" cy="621118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13D20633-FFD0-44E5-A681-DB7E89587C5E}"/>
              </a:ext>
            </a:extLst>
          </p:cNvPr>
          <p:cNvSpPr txBox="1"/>
          <p:nvPr/>
        </p:nvSpPr>
        <p:spPr>
          <a:xfrm>
            <a:off x="807726" y="2319017"/>
            <a:ext cx="315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CHÀO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D2D8B2C-0A90-4A6A-B584-C6D2C6B375ED}"/>
              </a:ext>
            </a:extLst>
          </p:cNvPr>
          <p:cNvSpPr txBox="1"/>
          <p:nvPr/>
        </p:nvSpPr>
        <p:spPr>
          <a:xfrm>
            <a:off x="3455103" y="3235346"/>
            <a:ext cx="2245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TẠM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83AB19-1A76-4A5E-A807-0EA1CA135222}"/>
              </a:ext>
            </a:extLst>
          </p:cNvPr>
          <p:cNvSpPr txBox="1"/>
          <p:nvPr/>
        </p:nvSpPr>
        <p:spPr>
          <a:xfrm>
            <a:off x="6117163" y="3800640"/>
            <a:ext cx="26043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endParaRPr lang="zh-CN" altLang="en-US" sz="7200" dirty="0">
              <a:solidFill>
                <a:schemeClr val="bg1"/>
              </a:solidFill>
              <a:latin typeface="Cambria" panose="02040503050406030204" pitchFamily="18" charset="0"/>
              <a:ea typeface="字魂20号-石头体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288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FA93ED-4D6E-41F7-8199-C40AA3EB4236}"/>
              </a:ext>
            </a:extLst>
          </p:cNvPr>
          <p:cNvGrpSpPr/>
          <p:nvPr/>
        </p:nvGrpSpPr>
        <p:grpSpPr>
          <a:xfrm>
            <a:off x="438150" y="208579"/>
            <a:ext cx="11491047" cy="6440842"/>
            <a:chOff x="332357" y="273982"/>
            <a:chExt cx="11491047" cy="644084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5610B3-CEBC-493C-878F-078BA6B70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357" y="273982"/>
              <a:ext cx="11491047" cy="644084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BF34D6-12BF-4C94-AC74-0A03C391B4A4}"/>
                </a:ext>
              </a:extLst>
            </p:cNvPr>
            <p:cNvSpPr txBox="1"/>
            <p:nvPr/>
          </p:nvSpPr>
          <p:spPr>
            <a:xfrm>
              <a:off x="2450040" y="903100"/>
              <a:ext cx="737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HP001 4 hàng" panose="020B0603050302020204" pitchFamily="34" charset="0"/>
                </a:rPr>
                <a:t>Thứ </a:t>
              </a:r>
              <a:r>
                <a:rPr lang="en-US" sz="3200" b="1" dirty="0" err="1">
                  <a:latin typeface="HP001 4 hàng" panose="020B0603050302020204" pitchFamily="34" charset="0"/>
                </a:rPr>
                <a:t>hai</a:t>
              </a:r>
              <a:r>
                <a:rPr lang="vi-VN" sz="3200" b="1" dirty="0">
                  <a:latin typeface="HP001 4 hàng" panose="020B0603050302020204" pitchFamily="34" charset="0"/>
                </a:rPr>
                <a:t> wgày </a:t>
              </a:r>
              <a:r>
                <a:rPr lang="en-US" sz="3200" b="1" dirty="0">
                  <a:latin typeface="HP001 4 hàng" panose="020B0603050302020204" pitchFamily="34" charset="0"/>
                </a:rPr>
                <a:t>12 </a:t>
              </a:r>
              <a:r>
                <a:rPr lang="en-US" sz="3200" b="1" dirty="0" err="1">
                  <a:latin typeface="HP001 4 hàng" panose="020B0603050302020204" pitchFamily="34" charset="0"/>
                </a:rPr>
                <a:t>tháng</a:t>
              </a:r>
              <a:r>
                <a:rPr lang="en-US" sz="3200" b="1" dirty="0">
                  <a:latin typeface="HP001 4 hàng" panose="020B0603050302020204" pitchFamily="34" charset="0"/>
                </a:rPr>
                <a:t> 9 </a:t>
              </a:r>
              <a:r>
                <a:rPr lang="en-US" sz="3200" b="1" dirty="0" err="1">
                  <a:latin typeface="HP001 4 hàng" panose="020B0603050302020204" pitchFamily="34" charset="0"/>
                </a:rPr>
                <a:t>năm</a:t>
              </a:r>
              <a:r>
                <a:rPr lang="en-US" sz="3200" b="1" baseline="30000" dirty="0">
                  <a:latin typeface="HP001 4 hàng" panose="020B0603050302020204" pitchFamily="34" charset="0"/>
                </a:rPr>
                <a:t> </a:t>
              </a:r>
              <a:r>
                <a:rPr lang="vi-VN" sz="3200" b="1" dirty="0">
                  <a:latin typeface="HP001 4 hàng" panose="020B0603050302020204" pitchFamily="34" charset="0"/>
                </a:rPr>
                <a:t>202</a:t>
              </a:r>
              <a:r>
                <a:rPr lang="en-US" sz="3200" b="1" dirty="0">
                  <a:latin typeface="HP001 4 hàng" panose="020B0603050302020204" pitchFamily="34" charset="0"/>
                </a:rPr>
                <a:t>1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72FD567-54A8-494B-A7C3-ECDA6434A3D1}"/>
                </a:ext>
              </a:extLst>
            </p:cNvPr>
            <p:cNvSpPr txBox="1"/>
            <p:nvPr/>
          </p:nvSpPr>
          <p:spPr>
            <a:xfrm>
              <a:off x="4997303" y="1541494"/>
              <a:ext cx="30109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HP001 4 hàng" panose="020B0603050302020204" pitchFamily="34" charset="0"/>
                </a:rPr>
                <a:t>Toán</a:t>
              </a:r>
              <a:endParaRPr lang="en-US" sz="32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909933-C715-42B8-BE79-20860CD75920}"/>
                </a:ext>
              </a:extLst>
            </p:cNvPr>
            <p:cNvSpPr txBox="1"/>
            <p:nvPr/>
          </p:nvSpPr>
          <p:spPr>
            <a:xfrm>
              <a:off x="1993761" y="2189348"/>
              <a:ext cx="73702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Trừ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các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số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có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ba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chữ</a:t>
              </a:r>
              <a:r>
                <a:rPr lang="en-US" sz="3200" b="1" dirty="0">
                  <a:latin typeface="HP001 4 hàng" panose="020B0603050302020204" pitchFamily="34" charset="0"/>
                </a:rPr>
                <a:t> </a:t>
              </a:r>
              <a:r>
                <a:rPr lang="en-US" sz="3200" b="1" dirty="0" err="1">
                  <a:latin typeface="HP001 4 hàng" panose="020B0603050302020204" pitchFamily="34" charset="0"/>
                </a:rPr>
                <a:t>số</a:t>
              </a:r>
              <a:endParaRPr lang="en-US" sz="3200" b="1" dirty="0">
                <a:latin typeface="HP001 4 hàng" panose="020B06030503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7EB7273-0B58-4BFA-B5A5-D4132A2BE2A3}"/>
              </a:ext>
            </a:extLst>
          </p:cNvPr>
          <p:cNvSpPr txBox="1"/>
          <p:nvPr/>
        </p:nvSpPr>
        <p:spPr>
          <a:xfrm>
            <a:off x="3152775" y="2728108"/>
            <a:ext cx="5429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HP001 4 hàng" panose="020B0603050302020204" pitchFamily="34" charset="0"/>
              </a:rPr>
              <a:t>(</a:t>
            </a:r>
            <a:r>
              <a:rPr lang="en-US" sz="3200" b="1" dirty="0" err="1"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nhớ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một</a:t>
            </a:r>
            <a:r>
              <a:rPr lang="en-US" sz="3200" b="1" dirty="0"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latin typeface="HP001 4 hàng" panose="020B0603050302020204" pitchFamily="34" charset="0"/>
              </a:rPr>
              <a:t>lần</a:t>
            </a:r>
            <a:r>
              <a:rPr lang="en-US" sz="3200" b="1" dirty="0">
                <a:latin typeface="HP001 4 hàng" panose="020B06030503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0998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DC006E0-F557-46A0-A3D9-2300113AF3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06"/>
          <a:stretch/>
        </p:blipFill>
        <p:spPr>
          <a:xfrm>
            <a:off x="-1" y="1258411"/>
            <a:ext cx="4488123" cy="5599590"/>
          </a:xfrm>
          <a:prstGeom prst="rect">
            <a:avLst/>
          </a:prstGeom>
        </p:spPr>
      </p:pic>
      <p:sp>
        <p:nvSpPr>
          <p:cNvPr id="4" name="波形 3">
            <a:extLst>
              <a:ext uri="{FF2B5EF4-FFF2-40B4-BE49-F238E27FC236}">
                <a16:creationId xmlns:a16="http://schemas.microsoft.com/office/drawing/2014/main" id="{0800922B-D6F3-4EF7-9FEC-3F3CA7C21952}"/>
              </a:ext>
            </a:extLst>
          </p:cNvPr>
          <p:cNvSpPr/>
          <p:nvPr/>
        </p:nvSpPr>
        <p:spPr>
          <a:xfrm rot="21289599">
            <a:off x="787462" y="148855"/>
            <a:ext cx="3345083" cy="960699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C0D5956-9916-4B3A-8060-23DFEDF5D3F8}"/>
              </a:ext>
            </a:extLst>
          </p:cNvPr>
          <p:cNvSpPr txBox="1"/>
          <p:nvPr/>
        </p:nvSpPr>
        <p:spPr>
          <a:xfrm>
            <a:off x="1275160" y="321099"/>
            <a:ext cx="379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 TIÊU:</a:t>
            </a:r>
            <a:endParaRPr lang="zh-CN" altLang="en-US" sz="36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7" name="波形 6">
            <a:extLst>
              <a:ext uri="{FF2B5EF4-FFF2-40B4-BE49-F238E27FC236}">
                <a16:creationId xmlns:a16="http://schemas.microsoft.com/office/drawing/2014/main" id="{A67C7EB3-5562-40A6-93B1-A2EA9C3C09D1}"/>
              </a:ext>
            </a:extLst>
          </p:cNvPr>
          <p:cNvSpPr/>
          <p:nvPr/>
        </p:nvSpPr>
        <p:spPr>
          <a:xfrm rot="21289599">
            <a:off x="3882825" y="132275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E29CDF2-ACD4-45EA-92EB-584FA59C7D95}"/>
              </a:ext>
            </a:extLst>
          </p:cNvPr>
          <p:cNvSpPr txBox="1"/>
          <p:nvPr/>
        </p:nvSpPr>
        <p:spPr>
          <a:xfrm>
            <a:off x="3868941" y="159039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THÙ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3" name="文本框 7">
            <a:extLst>
              <a:ext uri="{FF2B5EF4-FFF2-40B4-BE49-F238E27FC236}">
                <a16:creationId xmlns:a16="http://schemas.microsoft.com/office/drawing/2014/main" id="{3EAAF581-E36A-47D2-98D9-5D9DDD7F365B}"/>
              </a:ext>
            </a:extLst>
          </p:cNvPr>
          <p:cNvSpPr txBox="1"/>
          <p:nvPr/>
        </p:nvSpPr>
        <p:spPr>
          <a:xfrm>
            <a:off x="3733753" y="2175368"/>
            <a:ext cx="82877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  <a:p>
            <a:pPr marL="342900" indent="-342900">
              <a:buFontTx/>
              <a:buChar char="-"/>
            </a:pP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dụng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phép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trừ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các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ba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chữ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(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nhớ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một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lần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)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vào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có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lời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văn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字魂17号-萌趣果冻体" panose="02000000000000000000" pitchFamily="2" charset="-122"/>
              </a:rPr>
              <a:t>.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波形 6">
            <a:extLst>
              <a:ext uri="{FF2B5EF4-FFF2-40B4-BE49-F238E27FC236}">
                <a16:creationId xmlns:a16="http://schemas.microsoft.com/office/drawing/2014/main" id="{6860DBB5-11AF-4664-955C-CFDB4CB4F63D}"/>
              </a:ext>
            </a:extLst>
          </p:cNvPr>
          <p:cNvSpPr/>
          <p:nvPr/>
        </p:nvSpPr>
        <p:spPr>
          <a:xfrm rot="21289599">
            <a:off x="3905441" y="337809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5" name="文本框 7">
            <a:extLst>
              <a:ext uri="{FF2B5EF4-FFF2-40B4-BE49-F238E27FC236}">
                <a16:creationId xmlns:a16="http://schemas.microsoft.com/office/drawing/2014/main" id="{9E4A39CF-70ED-4B8D-A019-75148CD908AA}"/>
              </a:ext>
            </a:extLst>
          </p:cNvPr>
          <p:cNvSpPr txBox="1"/>
          <p:nvPr/>
        </p:nvSpPr>
        <p:spPr>
          <a:xfrm>
            <a:off x="3891557" y="364573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CHUNG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6" name="文本框 7">
            <a:extLst>
              <a:ext uri="{FF2B5EF4-FFF2-40B4-BE49-F238E27FC236}">
                <a16:creationId xmlns:a16="http://schemas.microsoft.com/office/drawing/2014/main" id="{FE9FCBCC-D0BD-41D9-A849-C6544D5CF7C7}"/>
              </a:ext>
            </a:extLst>
          </p:cNvPr>
          <p:cNvSpPr txBox="1"/>
          <p:nvPr/>
        </p:nvSpPr>
        <p:spPr>
          <a:xfrm>
            <a:off x="3733753" y="4377444"/>
            <a:ext cx="8287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duy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logic, NL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endParaRPr lang="en-US" altLang="zh-CN" sz="2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波形 6">
            <a:extLst>
              <a:ext uri="{FF2B5EF4-FFF2-40B4-BE49-F238E27FC236}">
                <a16:creationId xmlns:a16="http://schemas.microsoft.com/office/drawing/2014/main" id="{BD122B16-0BA8-408C-814C-8924D8EA507D}"/>
              </a:ext>
            </a:extLst>
          </p:cNvPr>
          <p:cNvSpPr/>
          <p:nvPr/>
        </p:nvSpPr>
        <p:spPr>
          <a:xfrm rot="21289599">
            <a:off x="3882826" y="5119240"/>
            <a:ext cx="3345083" cy="960699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mbria" panose="02040503050406030204" pitchFamily="18" charset="0"/>
            </a:endParaRPr>
          </a:p>
        </p:txBody>
      </p:sp>
      <p:sp>
        <p:nvSpPr>
          <p:cNvPr id="18" name="文本框 7">
            <a:extLst>
              <a:ext uri="{FF2B5EF4-FFF2-40B4-BE49-F238E27FC236}">
                <a16:creationId xmlns:a16="http://schemas.microsoft.com/office/drawing/2014/main" id="{57400435-6E3D-492C-8C5F-84B9F5E72D7D}"/>
              </a:ext>
            </a:extLst>
          </p:cNvPr>
          <p:cNvSpPr txBox="1"/>
          <p:nvPr/>
        </p:nvSpPr>
        <p:spPr>
          <a:xfrm>
            <a:off x="3868942" y="5386888"/>
            <a:ext cx="3799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868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CHẤT</a:t>
            </a:r>
            <a:endParaRPr lang="zh-CN" altLang="en-US" sz="2400" b="1" dirty="0">
              <a:solidFill>
                <a:srgbClr val="008687"/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  <p:sp>
        <p:nvSpPr>
          <p:cNvPr id="19" name="文本框 7">
            <a:extLst>
              <a:ext uri="{FF2B5EF4-FFF2-40B4-BE49-F238E27FC236}">
                <a16:creationId xmlns:a16="http://schemas.microsoft.com/office/drawing/2014/main" id="{A97205F8-AF55-4CCD-A706-8E986BF92AA8}"/>
              </a:ext>
            </a:extLst>
          </p:cNvPr>
          <p:cNvSpPr txBox="1"/>
          <p:nvPr/>
        </p:nvSpPr>
        <p:spPr>
          <a:xfrm>
            <a:off x="3733753" y="5971904"/>
            <a:ext cx="8287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cẩn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thận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khoa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altLang="zh-CN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211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 animBg="1"/>
      <p:bldP spid="8" grpId="0"/>
      <p:bldP spid="13" grpId="0"/>
      <p:bldP spid="14" grpId="0" animBg="1"/>
      <p:bldP spid="15" grpId="0"/>
      <p:bldP spid="16" grpId="0"/>
      <p:bldP spid="17" grpId="0" animBg="1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F88535-8512-4B03-87BE-7630771960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1400"/>
            <a:ext cx="4974956" cy="3009195"/>
          </a:xfrm>
          <a:prstGeom prst="rect">
            <a:avLst/>
          </a:prstGeom>
        </p:spPr>
      </p:pic>
      <p:sp>
        <p:nvSpPr>
          <p:cNvPr id="4" name="卷形: 垂直 3">
            <a:extLst>
              <a:ext uri="{FF2B5EF4-FFF2-40B4-BE49-F238E27FC236}">
                <a16:creationId xmlns:a16="http://schemas.microsoft.com/office/drawing/2014/main" id="{D46B7F83-667B-4579-A157-4CA1E3C00AE3}"/>
              </a:ext>
            </a:extLst>
          </p:cNvPr>
          <p:cNvSpPr/>
          <p:nvPr/>
        </p:nvSpPr>
        <p:spPr>
          <a:xfrm rot="16200000">
            <a:off x="3122043" y="-2326416"/>
            <a:ext cx="6800596" cy="11237603"/>
          </a:xfrm>
          <a:prstGeom prst="verticalScroll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D653AA-D2DA-4D83-AD5D-88367EBD6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380" y="4706898"/>
            <a:ext cx="1896763" cy="21511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F69363F-E5E5-4E0A-8C08-1229C079E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860" y="57405"/>
            <a:ext cx="1451419" cy="1610669"/>
          </a:xfrm>
          <a:prstGeom prst="rect">
            <a:avLst/>
          </a:prstGeom>
        </p:spPr>
      </p:pic>
      <p:sp>
        <p:nvSpPr>
          <p:cNvPr id="13" name="Text Box 12">
            <a:extLst>
              <a:ext uri="{FF2B5EF4-FFF2-40B4-BE49-F238E27FC236}">
                <a16:creationId xmlns:a16="http://schemas.microsoft.com/office/drawing/2014/main" id="{41E0A772-6CE9-4E1C-95A4-F3A5FE489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4190" y="1248974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a) 432 – 215  = 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810424-4914-4452-8C3C-C77399540790}"/>
              </a:ext>
            </a:extLst>
          </p:cNvPr>
          <p:cNvGrpSpPr>
            <a:grpSpLocks/>
          </p:cNvGrpSpPr>
          <p:nvPr/>
        </p:nvGrpSpPr>
        <p:grpSpPr bwMode="auto">
          <a:xfrm>
            <a:off x="2150390" y="1668074"/>
            <a:ext cx="1295400" cy="822325"/>
            <a:chOff x="192" y="1872"/>
            <a:chExt cx="816" cy="518"/>
          </a:xfrm>
        </p:grpSpPr>
        <p:sp>
          <p:nvSpPr>
            <p:cNvPr id="15" name="Text Box 14">
              <a:extLst>
                <a:ext uri="{FF2B5EF4-FFF2-40B4-BE49-F238E27FC236}">
                  <a16:creationId xmlns:a16="http://schemas.microsoft.com/office/drawing/2014/main" id="{537ACBBA-1C68-497B-B875-0D2D8B71EC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432</a:t>
              </a:r>
            </a:p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2400" b="1" u="sng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6" name="Text Box 15">
              <a:extLst>
                <a:ext uri="{FF2B5EF4-FFF2-40B4-BE49-F238E27FC236}">
                  <a16:creationId xmlns:a16="http://schemas.microsoft.com/office/drawing/2014/main" id="{423DCD3C-C513-4511-A6C4-1C4C53AA4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17" name="Text Box 16">
            <a:extLst>
              <a:ext uri="{FF2B5EF4-FFF2-40B4-BE49-F238E27FC236}">
                <a16:creationId xmlns:a16="http://schemas.microsoft.com/office/drawing/2014/main" id="{8D690BD2-B85D-451C-8F11-AC204F6BF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1668074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latin typeface="Times New Roman" panose="02020603050405020304" pitchFamily="18" charset="0"/>
              </a:rPr>
              <a:t> 5,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lấy</a:t>
            </a:r>
            <a:r>
              <a:rPr lang="en-US" altLang="en-US" sz="2400" b="1" dirty="0">
                <a:latin typeface="Times New Roman" panose="02020603050405020304" pitchFamily="18" charset="0"/>
              </a:rPr>
              <a:t> 12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5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7,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7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nhớ</a:t>
            </a:r>
            <a:r>
              <a:rPr lang="en-US" altLang="en-US" sz="2400" b="1" dirty="0">
                <a:latin typeface="Times New Roman" panose="02020603050405020304" pitchFamily="18" charset="0"/>
              </a:rPr>
              <a:t> 1 .</a:t>
            </a:r>
          </a:p>
        </p:txBody>
      </p:sp>
      <p:sp>
        <p:nvSpPr>
          <p:cNvPr id="18" name="Text Box 18">
            <a:extLst>
              <a:ext uri="{FF2B5EF4-FFF2-40B4-BE49-F238E27FC236}">
                <a16:creationId xmlns:a16="http://schemas.microsoft.com/office/drawing/2014/main" id="{6CEFBD3F-28D8-4A85-A753-AF54191A4D0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988590" y="2353874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19" name="Text Box 19">
            <a:extLst>
              <a:ext uri="{FF2B5EF4-FFF2-40B4-BE49-F238E27FC236}">
                <a16:creationId xmlns:a16="http://schemas.microsoft.com/office/drawing/2014/main" id="{F5B6C48D-E4CB-4916-92C8-27916ACAD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1325" y="4314437"/>
            <a:ext cx="25650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0" name="Text Box 20">
            <a:extLst>
              <a:ext uri="{FF2B5EF4-FFF2-40B4-BE49-F238E27FC236}">
                <a16:creationId xmlns:a16="http://schemas.microsoft.com/office/drawing/2014/main" id="{DA166869-5EA1-492B-A0D1-FD596A415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678" y="2049074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*1 thêm 1 bằng 2; 3 trừ 2 bằng 1, viết 1. </a:t>
            </a:r>
          </a:p>
        </p:txBody>
      </p:sp>
      <p:sp>
        <p:nvSpPr>
          <p:cNvPr id="21" name="Text Box 21">
            <a:extLst>
              <a:ext uri="{FF2B5EF4-FFF2-40B4-BE49-F238E27FC236}">
                <a16:creationId xmlns:a16="http://schemas.microsoft.com/office/drawing/2014/main" id="{7AF07F2F-0173-4A65-8525-A84D6B192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190" y="2353874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2" name="Text Box 22">
            <a:extLst>
              <a:ext uri="{FF2B5EF4-FFF2-40B4-BE49-F238E27FC236}">
                <a16:creationId xmlns:a16="http://schemas.microsoft.com/office/drawing/2014/main" id="{FB2A32E9-A969-47AB-8A0B-B44DB51BB9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0240" y="2476112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4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2, 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2. </a:t>
            </a:r>
          </a:p>
        </p:txBody>
      </p:sp>
      <p:sp>
        <p:nvSpPr>
          <p:cNvPr id="23" name="Text Box 23">
            <a:extLst>
              <a:ext uri="{FF2B5EF4-FFF2-40B4-BE49-F238E27FC236}">
                <a16:creationId xmlns:a16="http://schemas.microsoft.com/office/drawing/2014/main" id="{65AD6CB4-37A2-4CF0-AE64-14B4807FA643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683790" y="2353874"/>
            <a:ext cx="30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4" name="Text Box 24">
            <a:extLst>
              <a:ext uri="{FF2B5EF4-FFF2-40B4-BE49-F238E27FC236}">
                <a16:creationId xmlns:a16="http://schemas.microsoft.com/office/drawing/2014/main" id="{AB01C1A9-5F4A-4D5D-AF0C-5D7CFB3E2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8990" y="2796787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432 – 215   = 217 </a:t>
            </a:r>
          </a:p>
        </p:txBody>
      </p:sp>
      <p:sp>
        <p:nvSpPr>
          <p:cNvPr id="25" name="Text Box 25">
            <a:extLst>
              <a:ext uri="{FF2B5EF4-FFF2-40B4-BE49-F238E27FC236}">
                <a16:creationId xmlns:a16="http://schemas.microsoft.com/office/drawing/2014/main" id="{142C5B66-C041-4C73-9897-FAD2D2554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390" y="3268274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b) 627 – 143  = ?</a:t>
            </a:r>
          </a:p>
        </p:txBody>
      </p:sp>
      <p:grpSp>
        <p:nvGrpSpPr>
          <p:cNvPr id="26" name="Group 26">
            <a:extLst>
              <a:ext uri="{FF2B5EF4-FFF2-40B4-BE49-F238E27FC236}">
                <a16:creationId xmlns:a16="http://schemas.microsoft.com/office/drawing/2014/main" id="{04051C43-3052-48F2-A2BC-B94815AE8C2B}"/>
              </a:ext>
            </a:extLst>
          </p:cNvPr>
          <p:cNvGrpSpPr>
            <a:grpSpLocks/>
          </p:cNvGrpSpPr>
          <p:nvPr/>
        </p:nvGrpSpPr>
        <p:grpSpPr bwMode="auto">
          <a:xfrm>
            <a:off x="2150390" y="3649274"/>
            <a:ext cx="1295400" cy="822325"/>
            <a:chOff x="192" y="1872"/>
            <a:chExt cx="816" cy="518"/>
          </a:xfrm>
        </p:grpSpPr>
        <p:sp>
          <p:nvSpPr>
            <p:cNvPr id="27" name="Text Box 27">
              <a:extLst>
                <a:ext uri="{FF2B5EF4-FFF2-40B4-BE49-F238E27FC236}">
                  <a16:creationId xmlns:a16="http://schemas.microsoft.com/office/drawing/2014/main" id="{C004A2E8-AFEC-4110-A868-56AC30976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24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2400" b="1" u="sng">
                  <a:latin typeface="Times New Roman" panose="02020603050405020304" pitchFamily="18" charset="0"/>
                </a:rPr>
                <a:t>143</a:t>
              </a:r>
            </a:p>
          </p:txBody>
        </p:sp>
        <p:sp>
          <p:nvSpPr>
            <p:cNvPr id="28" name="Text Box 28">
              <a:extLst>
                <a:ext uri="{FF2B5EF4-FFF2-40B4-BE49-F238E27FC236}">
                  <a16:creationId xmlns:a16="http://schemas.microsoft.com/office/drawing/2014/main" id="{4DE18CDD-B9B7-49DD-9F0A-110E848A53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9" name="Text Box 29">
            <a:extLst>
              <a:ext uri="{FF2B5EF4-FFF2-40B4-BE49-F238E27FC236}">
                <a16:creationId xmlns:a16="http://schemas.microsoft.com/office/drawing/2014/main" id="{8080CD47-307A-41C4-B5D1-2BB27BEB36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3573074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7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3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4.</a:t>
            </a:r>
          </a:p>
        </p:txBody>
      </p:sp>
      <p:sp>
        <p:nvSpPr>
          <p:cNvPr id="30" name="Text Box 30">
            <a:extLst>
              <a:ext uri="{FF2B5EF4-FFF2-40B4-BE49-F238E27FC236}">
                <a16:creationId xmlns:a16="http://schemas.microsoft.com/office/drawing/2014/main" id="{56793008-942C-4022-A01D-B44144E2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030274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Times New Roman" panose="02020603050405020304" pitchFamily="18" charset="0"/>
              </a:rPr>
              <a:t>* 2 không trừ được 4, lấy 12 trừ 4 bằng 8 , viết 8 nhớ 1.</a:t>
            </a:r>
          </a:p>
        </p:txBody>
      </p:sp>
      <p:sp>
        <p:nvSpPr>
          <p:cNvPr id="31" name="Text Box 31">
            <a:extLst>
              <a:ext uri="{FF2B5EF4-FFF2-40B4-BE49-F238E27FC236}">
                <a16:creationId xmlns:a16="http://schemas.microsoft.com/office/drawing/2014/main" id="{4D1A05DC-B5BB-4B80-A3B6-D873249913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74390" y="4487474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latin typeface="Times New Roman" panose="02020603050405020304" pitchFamily="18" charset="0"/>
              </a:rPr>
              <a:t>* 1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thêm</a:t>
            </a:r>
            <a:r>
              <a:rPr lang="en-US" altLang="en-US" sz="2400" b="1" dirty="0">
                <a:latin typeface="Times New Roman" panose="02020603050405020304" pitchFamily="18" charset="0"/>
              </a:rPr>
              <a:t> 1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2, 6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trừ</a:t>
            </a:r>
            <a:r>
              <a:rPr lang="en-US" altLang="en-US" sz="2400" b="1" dirty="0">
                <a:latin typeface="Times New Roman" panose="02020603050405020304" pitchFamily="18" charset="0"/>
              </a:rPr>
              <a:t> 2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</a:rPr>
              <a:t> 4, </a:t>
            </a:r>
            <a:r>
              <a:rPr lang="en-US" altLang="en-US" sz="2400" b="1" dirty="0" err="1">
                <a:latin typeface="Times New Roman" panose="02020603050405020304" pitchFamily="18" charset="0"/>
              </a:rPr>
              <a:t>viết</a:t>
            </a:r>
            <a:r>
              <a:rPr lang="en-US" altLang="en-US" sz="2400" b="1" dirty="0">
                <a:latin typeface="Times New Roman" panose="02020603050405020304" pitchFamily="18" charset="0"/>
              </a:rPr>
              <a:t> 4. </a:t>
            </a:r>
          </a:p>
        </p:txBody>
      </p:sp>
      <p:sp>
        <p:nvSpPr>
          <p:cNvPr id="32" name="Text Box 32">
            <a:extLst>
              <a:ext uri="{FF2B5EF4-FFF2-40B4-BE49-F238E27FC236}">
                <a16:creationId xmlns:a16="http://schemas.microsoft.com/office/drawing/2014/main" id="{3DC9B2FC-7416-4D2D-A48D-87DCA72D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1390" y="5097074"/>
            <a:ext cx="281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627 – 143 = 484</a:t>
            </a:r>
          </a:p>
        </p:txBody>
      </p:sp>
      <p:sp>
        <p:nvSpPr>
          <p:cNvPr id="33" name="Text Box 33">
            <a:extLst>
              <a:ext uri="{FF2B5EF4-FFF2-40B4-BE49-F238E27FC236}">
                <a16:creationId xmlns:a16="http://schemas.microsoft.com/office/drawing/2014/main" id="{2B358833-EDFA-4CEC-8B8A-2F098DC99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190" y="4314437"/>
            <a:ext cx="22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4" name="Text Box 34">
            <a:extLst>
              <a:ext uri="{FF2B5EF4-FFF2-40B4-BE49-F238E27FC236}">
                <a16:creationId xmlns:a16="http://schemas.microsoft.com/office/drawing/2014/main" id="{194E1AD5-1D1D-4A80-9986-3E045269A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7475" y="4314437"/>
            <a:ext cx="25650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822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 2">
            <a:extLst>
              <a:ext uri="{FF2B5EF4-FFF2-40B4-BE49-F238E27FC236}">
                <a16:creationId xmlns:a16="http://schemas.microsoft.com/office/drawing/2014/main" id="{BDFB3270-562B-4246-AC9C-55DAA1DC12C6}"/>
              </a:ext>
            </a:extLst>
          </p:cNvPr>
          <p:cNvSpPr/>
          <p:nvPr/>
        </p:nvSpPr>
        <p:spPr>
          <a:xfrm rot="20961124">
            <a:off x="5197752" y="181294"/>
            <a:ext cx="6420155" cy="4855164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284B52-75C8-46AC-ABEB-F2384E845E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22"/>
          <a:stretch/>
        </p:blipFill>
        <p:spPr>
          <a:xfrm>
            <a:off x="0" y="305068"/>
            <a:ext cx="8122705" cy="6552932"/>
          </a:xfrm>
          <a:prstGeom prst="rect">
            <a:avLst/>
          </a:prstGeom>
        </p:spPr>
      </p:pic>
      <p:sp>
        <p:nvSpPr>
          <p:cNvPr id="9" name="Polygon">
            <a:extLst>
              <a:ext uri="{FF2B5EF4-FFF2-40B4-BE49-F238E27FC236}">
                <a16:creationId xmlns:a16="http://schemas.microsoft.com/office/drawing/2014/main" id="{82D67EB0-78DE-4E01-9346-3C72E896C0FF}"/>
              </a:ext>
            </a:extLst>
          </p:cNvPr>
          <p:cNvSpPr/>
          <p:nvPr/>
        </p:nvSpPr>
        <p:spPr>
          <a:xfrm>
            <a:off x="6385166" y="2069331"/>
            <a:ext cx="901880" cy="1041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5400"/>
                </a:lnTo>
                <a:lnTo>
                  <a:pt x="21600" y="16200"/>
                </a:lnTo>
                <a:lnTo>
                  <a:pt x="10800" y="21600"/>
                </a:lnTo>
                <a:lnTo>
                  <a:pt x="0" y="16200"/>
                </a:lnTo>
                <a:lnTo>
                  <a:pt x="0" y="5400"/>
                </a:lnTo>
                <a:close/>
              </a:path>
            </a:pathLst>
          </a:custGeom>
          <a:solidFill>
            <a:srgbClr val="4A6569"/>
          </a:solidFill>
          <a:ln w="12700">
            <a:miter lim="400000"/>
          </a:ln>
          <a:effectLst>
            <a:outerShdw blurRad="165100" dist="120225" dir="2705541" rotWithShape="0">
              <a:srgbClr val="2A2B2B">
                <a:alpha val="17801"/>
              </a:srgbClr>
            </a:outerShdw>
          </a:effectLst>
        </p:spPr>
        <p:txBody>
          <a:bodyPr lIns="25400" tIns="25400" rIns="25400" bIns="25400" anchor="ctr"/>
          <a:lstStyle/>
          <a:p>
            <a:pPr algn="l" defTabSz="228600">
              <a:lnSpc>
                <a:spcPct val="93000"/>
              </a:lnSpc>
              <a:defRPr sz="1800">
                <a:solidFill>
                  <a:srgbClr val="1F2025"/>
                </a:solidFill>
                <a:latin typeface="Raleway"/>
                <a:ea typeface="Raleway"/>
                <a:cs typeface="Raleway"/>
                <a:sym typeface="Raleway"/>
              </a:defRPr>
            </a:pPr>
            <a:endParaRPr sz="900" dirty="0">
              <a:solidFill>
                <a:srgbClr val="4A6569"/>
              </a:solidFill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10" name="图形 9" descr="弓">
            <a:extLst>
              <a:ext uri="{FF2B5EF4-FFF2-40B4-BE49-F238E27FC236}">
                <a16:creationId xmlns:a16="http://schemas.microsoft.com/office/drawing/2014/main" id="{3623E601-9A34-4B42-A647-7E013D2FA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54711" y="2284372"/>
            <a:ext cx="705133" cy="705133"/>
          </a:xfrm>
          <a:prstGeom prst="rect">
            <a:avLst/>
          </a:prstGeom>
        </p:spPr>
      </p:pic>
      <p:sp>
        <p:nvSpPr>
          <p:cNvPr id="12" name="文本框 5">
            <a:extLst>
              <a:ext uri="{FF2B5EF4-FFF2-40B4-BE49-F238E27FC236}">
                <a16:creationId xmlns:a16="http://schemas.microsoft.com/office/drawing/2014/main" id="{342F7CEB-D417-47E2-8949-E1FB6DB4D623}"/>
              </a:ext>
            </a:extLst>
          </p:cNvPr>
          <p:cNvSpPr txBox="1"/>
          <p:nvPr/>
        </p:nvSpPr>
        <p:spPr>
          <a:xfrm>
            <a:off x="7614906" y="2248380"/>
            <a:ext cx="3799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 HÀNH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字魂17号-萌趣果冻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18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A170788-D313-4288-B0FB-BAA2C70A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22" r="59001" b="41333"/>
          <a:stretch/>
        </p:blipFill>
        <p:spPr>
          <a:xfrm>
            <a:off x="152398" y="-383229"/>
            <a:ext cx="4128238" cy="2786041"/>
          </a:xfrm>
          <a:prstGeom prst="rect">
            <a:avLst/>
          </a:prstGeom>
        </p:spPr>
      </p:pic>
      <p:sp>
        <p:nvSpPr>
          <p:cNvPr id="3" name="思想气泡: 云 2">
            <a:extLst>
              <a:ext uri="{FF2B5EF4-FFF2-40B4-BE49-F238E27FC236}">
                <a16:creationId xmlns:a16="http://schemas.microsoft.com/office/drawing/2014/main" id="{6D022BD0-878F-441F-8384-F5845EE49939}"/>
              </a:ext>
            </a:extLst>
          </p:cNvPr>
          <p:cNvSpPr/>
          <p:nvPr/>
        </p:nvSpPr>
        <p:spPr>
          <a:xfrm rot="4719207" flipH="1">
            <a:off x="4202692" y="-342822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65886FF-FE79-4064-BE45-2A63B04982E5}"/>
              </a:ext>
            </a:extLst>
          </p:cNvPr>
          <p:cNvSpPr txBox="1"/>
          <p:nvPr/>
        </p:nvSpPr>
        <p:spPr>
          <a:xfrm>
            <a:off x="3944839" y="605264"/>
            <a:ext cx="215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TÍNH:</a:t>
            </a:r>
          </a:p>
        </p:txBody>
      </p:sp>
      <p:grpSp>
        <p:nvGrpSpPr>
          <p:cNvPr id="6" name="Group 12">
            <a:extLst>
              <a:ext uri="{FF2B5EF4-FFF2-40B4-BE49-F238E27FC236}">
                <a16:creationId xmlns:a16="http://schemas.microsoft.com/office/drawing/2014/main" id="{55DA32B6-9133-40EE-98EE-A04EEE145A2F}"/>
              </a:ext>
            </a:extLst>
          </p:cNvPr>
          <p:cNvGrpSpPr>
            <a:grpSpLocks/>
          </p:cNvGrpSpPr>
          <p:nvPr/>
        </p:nvGrpSpPr>
        <p:grpSpPr bwMode="auto">
          <a:xfrm>
            <a:off x="2017536" y="2338153"/>
            <a:ext cx="2562387" cy="2062163"/>
            <a:chOff x="192" y="1872"/>
            <a:chExt cx="816" cy="1299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F86333B2-9173-497C-94B7-68AF08CCF1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541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127</a:t>
              </a:r>
            </a:p>
          </p:txBody>
        </p:sp>
        <p:sp>
          <p:nvSpPr>
            <p:cNvPr id="8" name="Text Box 14">
              <a:extLst>
                <a:ext uri="{FF2B5EF4-FFF2-40B4-BE49-F238E27FC236}">
                  <a16:creationId xmlns:a16="http://schemas.microsoft.com/office/drawing/2014/main" id="{768B96A8-B380-4CE3-821E-E3105D438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9" name="Group 24">
            <a:extLst>
              <a:ext uri="{FF2B5EF4-FFF2-40B4-BE49-F238E27FC236}">
                <a16:creationId xmlns:a16="http://schemas.microsoft.com/office/drawing/2014/main" id="{6AD39C81-B414-4DAC-BD3A-6A58A8998FC7}"/>
              </a:ext>
            </a:extLst>
          </p:cNvPr>
          <p:cNvGrpSpPr>
            <a:grpSpLocks/>
          </p:cNvGrpSpPr>
          <p:nvPr/>
        </p:nvGrpSpPr>
        <p:grpSpPr bwMode="auto">
          <a:xfrm>
            <a:off x="5314626" y="2185753"/>
            <a:ext cx="2562387" cy="2062163"/>
            <a:chOff x="192" y="1872"/>
            <a:chExt cx="816" cy="1299"/>
          </a:xfrm>
        </p:grpSpPr>
        <p:sp>
          <p:nvSpPr>
            <p:cNvPr id="10" name="Text Box 25">
              <a:extLst>
                <a:ext uri="{FF2B5EF4-FFF2-40B4-BE49-F238E27FC236}">
                  <a16:creationId xmlns:a16="http://schemas.microsoft.com/office/drawing/2014/main" id="{891F0FBE-1F75-4A90-AAAE-96F0C5503C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</a:rPr>
                <a:t>       422</a:t>
              </a:r>
            </a:p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>
                  <a:latin typeface="Times New Roman" panose="02020603050405020304" pitchFamily="18" charset="0"/>
                </a:rPr>
                <a:t>114</a:t>
              </a:r>
            </a:p>
          </p:txBody>
        </p:sp>
        <p:sp>
          <p:nvSpPr>
            <p:cNvPr id="11" name="Text Box 26">
              <a:extLst>
                <a:ext uri="{FF2B5EF4-FFF2-40B4-BE49-F238E27FC236}">
                  <a16:creationId xmlns:a16="http://schemas.microsoft.com/office/drawing/2014/main" id="{35A17D71-C274-4D5F-82DD-67B71245A3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2" name="Group 27">
            <a:extLst>
              <a:ext uri="{FF2B5EF4-FFF2-40B4-BE49-F238E27FC236}">
                <a16:creationId xmlns:a16="http://schemas.microsoft.com/office/drawing/2014/main" id="{8D7F34B5-8302-4D8F-BC01-881C7E0AC331}"/>
              </a:ext>
            </a:extLst>
          </p:cNvPr>
          <p:cNvGrpSpPr>
            <a:grpSpLocks/>
          </p:cNvGrpSpPr>
          <p:nvPr/>
        </p:nvGrpSpPr>
        <p:grpSpPr bwMode="auto">
          <a:xfrm>
            <a:off x="8286426" y="2152416"/>
            <a:ext cx="2562387" cy="2062163"/>
            <a:chOff x="192" y="1872"/>
            <a:chExt cx="816" cy="1299"/>
          </a:xfrm>
        </p:grpSpPr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497E886E-05BE-47BE-856A-9E09E02D7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12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564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215</a:t>
              </a:r>
            </a:p>
          </p:txBody>
        </p:sp>
        <p:sp>
          <p:nvSpPr>
            <p:cNvPr id="14" name="Text Box 29">
              <a:extLst>
                <a:ext uri="{FF2B5EF4-FFF2-40B4-BE49-F238E27FC236}">
                  <a16:creationId xmlns:a16="http://schemas.microsoft.com/office/drawing/2014/main" id="{8F95EE84-0162-458E-B70F-862D12E55B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" y="196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87C09B3B-F22C-41AE-B2F6-20E3E36CCDBA}"/>
              </a:ext>
            </a:extLst>
          </p:cNvPr>
          <p:cNvGrpSpPr>
            <a:grpSpLocks/>
          </p:cNvGrpSpPr>
          <p:nvPr/>
        </p:nvGrpSpPr>
        <p:grpSpPr bwMode="auto">
          <a:xfrm>
            <a:off x="3276599" y="4562242"/>
            <a:ext cx="2562387" cy="1077913"/>
            <a:chOff x="192" y="1872"/>
            <a:chExt cx="816" cy="679"/>
          </a:xfrm>
        </p:grpSpPr>
        <p:sp>
          <p:nvSpPr>
            <p:cNvPr id="16" name="Text Box 46">
              <a:extLst>
                <a:ext uri="{FF2B5EF4-FFF2-40B4-BE49-F238E27FC236}">
                  <a16:creationId xmlns:a16="http://schemas.microsoft.com/office/drawing/2014/main" id="{4B14BF24-CDE0-4D75-8F4C-357F7DD52B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783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356</a:t>
              </a:r>
            </a:p>
          </p:txBody>
        </p:sp>
        <p:sp>
          <p:nvSpPr>
            <p:cNvPr id="17" name="Text Box 47">
              <a:extLst>
                <a:ext uri="{FF2B5EF4-FFF2-40B4-BE49-F238E27FC236}">
                  <a16:creationId xmlns:a16="http://schemas.microsoft.com/office/drawing/2014/main" id="{FD309C18-4D94-4534-9287-D76417A6D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" y="200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69FC8F7D-9364-4858-B816-D028CA8FCD05}"/>
              </a:ext>
            </a:extLst>
          </p:cNvPr>
          <p:cNvGrpSpPr>
            <a:grpSpLocks/>
          </p:cNvGrpSpPr>
          <p:nvPr/>
        </p:nvGrpSpPr>
        <p:grpSpPr bwMode="auto">
          <a:xfrm>
            <a:off x="6538232" y="4601958"/>
            <a:ext cx="2562387" cy="1077913"/>
            <a:chOff x="192" y="1872"/>
            <a:chExt cx="816" cy="679"/>
          </a:xfrm>
        </p:grpSpPr>
        <p:sp>
          <p:nvSpPr>
            <p:cNvPr id="19" name="Text Box 49">
              <a:extLst>
                <a:ext uri="{FF2B5EF4-FFF2-40B4-BE49-F238E27FC236}">
                  <a16:creationId xmlns:a16="http://schemas.microsoft.com/office/drawing/2014/main" id="{F96BD7CA-501D-4AB3-A3DF-8D834FDBE7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694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237</a:t>
              </a:r>
            </a:p>
          </p:txBody>
        </p:sp>
        <p:sp>
          <p:nvSpPr>
            <p:cNvPr id="20" name="Text Box 50">
              <a:extLst>
                <a:ext uri="{FF2B5EF4-FFF2-40B4-BE49-F238E27FC236}">
                  <a16:creationId xmlns:a16="http://schemas.microsoft.com/office/drawing/2014/main" id="{EAB27E43-9308-427A-BD05-34A1E0615E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26" name="Text Box 62">
            <a:extLst>
              <a:ext uri="{FF2B5EF4-FFF2-40B4-BE49-F238E27FC236}">
                <a16:creationId xmlns:a16="http://schemas.microsoft.com/office/drawing/2014/main" id="{6143C4BA-998C-4238-B49D-4D1A12F4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5758" y="327851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349</a:t>
            </a:r>
          </a:p>
        </p:txBody>
      </p:sp>
      <p:sp>
        <p:nvSpPr>
          <p:cNvPr id="28" name="Text Box 68">
            <a:extLst>
              <a:ext uri="{FF2B5EF4-FFF2-40B4-BE49-F238E27FC236}">
                <a16:creationId xmlns:a16="http://schemas.microsoft.com/office/drawing/2014/main" id="{A546FB50-93CF-4755-B593-251B97B01D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344" y="5667701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457</a:t>
            </a:r>
          </a:p>
        </p:txBody>
      </p:sp>
      <p:sp>
        <p:nvSpPr>
          <p:cNvPr id="29" name="Text Box 69">
            <a:extLst>
              <a:ext uri="{FF2B5EF4-FFF2-40B4-BE49-F238E27FC236}">
                <a16:creationId xmlns:a16="http://schemas.microsoft.com/office/drawing/2014/main" id="{8A463280-10CD-4A69-B982-66B46263E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4981" y="5681989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427</a:t>
            </a:r>
          </a:p>
        </p:txBody>
      </p:sp>
      <p:sp>
        <p:nvSpPr>
          <p:cNvPr id="30" name="Text Box 60">
            <a:extLst>
              <a:ext uri="{FF2B5EF4-FFF2-40B4-BE49-F238E27FC236}">
                <a16:creationId xmlns:a16="http://schemas.microsoft.com/office/drawing/2014/main" id="{05FAE92B-B4BA-4146-A8AE-98A1794C4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3997" y="3339851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414</a:t>
            </a:r>
          </a:p>
        </p:txBody>
      </p:sp>
      <p:sp>
        <p:nvSpPr>
          <p:cNvPr id="31" name="Text Box 61">
            <a:extLst>
              <a:ext uri="{FF2B5EF4-FFF2-40B4-BE49-F238E27FC236}">
                <a16:creationId xmlns:a16="http://schemas.microsoft.com/office/drawing/2014/main" id="{4E541F3D-9D1B-48E4-B499-F9309E08F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1710" y="331921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>
                <a:solidFill>
                  <a:srgbClr val="800000"/>
                </a:solidFill>
                <a:latin typeface="Times New Roman" panose="02020603050405020304" pitchFamily="18" charset="0"/>
              </a:rPr>
              <a:t>308</a:t>
            </a:r>
          </a:p>
        </p:txBody>
      </p:sp>
    </p:spTree>
    <p:extLst>
      <p:ext uri="{BB962C8B-B14F-4D97-AF65-F5344CB8AC3E}">
        <p14:creationId xmlns:p14="http://schemas.microsoft.com/office/powerpoint/2010/main" val="240611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6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E60BDA9-B0EC-4952-93C5-9A5AAC36AA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32561"/>
          <a:stretch/>
        </p:blipFill>
        <p:spPr>
          <a:xfrm>
            <a:off x="7300258" y="0"/>
            <a:ext cx="5636871" cy="6858000"/>
          </a:xfrm>
          <a:prstGeom prst="rect">
            <a:avLst/>
          </a:prstGeom>
        </p:spPr>
      </p:pic>
      <p:sp>
        <p:nvSpPr>
          <p:cNvPr id="14" name="思想气泡: 云 2">
            <a:extLst>
              <a:ext uri="{FF2B5EF4-FFF2-40B4-BE49-F238E27FC236}">
                <a16:creationId xmlns:a16="http://schemas.microsoft.com/office/drawing/2014/main" id="{DA47C171-54A7-48B1-929C-AFC928AC9643}"/>
              </a:ext>
            </a:extLst>
          </p:cNvPr>
          <p:cNvSpPr/>
          <p:nvPr/>
        </p:nvSpPr>
        <p:spPr>
          <a:xfrm rot="16641570" flipH="1">
            <a:off x="6883898" y="-434736"/>
            <a:ext cx="1232395" cy="2357839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07326D7C-AEE7-4F9C-B5BA-41FD6E71B301}"/>
              </a:ext>
            </a:extLst>
          </p:cNvPr>
          <p:cNvSpPr txBox="1"/>
          <p:nvPr/>
        </p:nvSpPr>
        <p:spPr>
          <a:xfrm>
            <a:off x="6424514" y="513350"/>
            <a:ext cx="2151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TÍNH:</a:t>
            </a:r>
          </a:p>
        </p:txBody>
      </p:sp>
      <p:grpSp>
        <p:nvGrpSpPr>
          <p:cNvPr id="16" name="Group 12">
            <a:extLst>
              <a:ext uri="{FF2B5EF4-FFF2-40B4-BE49-F238E27FC236}">
                <a16:creationId xmlns:a16="http://schemas.microsoft.com/office/drawing/2014/main" id="{7E0A943D-0AB1-4B6D-948E-F7FE8209578D}"/>
              </a:ext>
            </a:extLst>
          </p:cNvPr>
          <p:cNvGrpSpPr>
            <a:grpSpLocks/>
          </p:cNvGrpSpPr>
          <p:nvPr/>
        </p:nvGrpSpPr>
        <p:grpSpPr bwMode="auto">
          <a:xfrm>
            <a:off x="-115639" y="1617019"/>
            <a:ext cx="2562387" cy="1077913"/>
            <a:chOff x="192" y="1872"/>
            <a:chExt cx="816" cy="679"/>
          </a:xfrm>
        </p:grpSpPr>
        <p:sp>
          <p:nvSpPr>
            <p:cNvPr id="17" name="Text Box 13">
              <a:extLst>
                <a:ext uri="{FF2B5EF4-FFF2-40B4-BE49-F238E27FC236}">
                  <a16:creationId xmlns:a16="http://schemas.microsoft.com/office/drawing/2014/main" id="{E0ECC7F6-B3FF-4724-BE5C-3C146BDD50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627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443</a:t>
              </a:r>
            </a:p>
          </p:txBody>
        </p:sp>
        <p:sp>
          <p:nvSpPr>
            <p:cNvPr id="18" name="Text Box 14">
              <a:extLst>
                <a:ext uri="{FF2B5EF4-FFF2-40B4-BE49-F238E27FC236}">
                  <a16:creationId xmlns:a16="http://schemas.microsoft.com/office/drawing/2014/main" id="{2146F180-716B-4289-B8DB-EC8569F21A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3" y="2012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9" name="Group 24">
            <a:extLst>
              <a:ext uri="{FF2B5EF4-FFF2-40B4-BE49-F238E27FC236}">
                <a16:creationId xmlns:a16="http://schemas.microsoft.com/office/drawing/2014/main" id="{CE2BC2AB-E80F-46DC-BCC2-5602259547FE}"/>
              </a:ext>
            </a:extLst>
          </p:cNvPr>
          <p:cNvGrpSpPr>
            <a:grpSpLocks/>
          </p:cNvGrpSpPr>
          <p:nvPr/>
        </p:nvGrpSpPr>
        <p:grpSpPr bwMode="auto">
          <a:xfrm>
            <a:off x="3181451" y="1557607"/>
            <a:ext cx="2562387" cy="1077913"/>
            <a:chOff x="192" y="1872"/>
            <a:chExt cx="816" cy="679"/>
          </a:xfrm>
        </p:grpSpPr>
        <p:sp>
          <p:nvSpPr>
            <p:cNvPr id="20" name="Text Box 25">
              <a:extLst>
                <a:ext uri="{FF2B5EF4-FFF2-40B4-BE49-F238E27FC236}">
                  <a16:creationId xmlns:a16="http://schemas.microsoft.com/office/drawing/2014/main" id="{8B767BCC-8365-4F4A-A635-77950D0415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746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251</a:t>
              </a:r>
            </a:p>
          </p:txBody>
        </p:sp>
        <p:sp>
          <p:nvSpPr>
            <p:cNvPr id="21" name="Text Box 26">
              <a:extLst>
                <a:ext uri="{FF2B5EF4-FFF2-40B4-BE49-F238E27FC236}">
                  <a16:creationId xmlns:a16="http://schemas.microsoft.com/office/drawing/2014/main" id="{429A0566-82EF-4DEB-80F0-C163486A51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" y="2019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A561D2F9-B4C1-4C18-B133-11C5679D8BAF}"/>
              </a:ext>
            </a:extLst>
          </p:cNvPr>
          <p:cNvGrpSpPr>
            <a:grpSpLocks/>
          </p:cNvGrpSpPr>
          <p:nvPr/>
        </p:nvGrpSpPr>
        <p:grpSpPr bwMode="auto">
          <a:xfrm>
            <a:off x="6153251" y="1524270"/>
            <a:ext cx="2562387" cy="1077913"/>
            <a:chOff x="192" y="1872"/>
            <a:chExt cx="816" cy="679"/>
          </a:xfrm>
        </p:grpSpPr>
        <p:sp>
          <p:nvSpPr>
            <p:cNvPr id="23" name="Text Box 28">
              <a:extLst>
                <a:ext uri="{FF2B5EF4-FFF2-40B4-BE49-F238E27FC236}">
                  <a16:creationId xmlns:a16="http://schemas.microsoft.com/office/drawing/2014/main" id="{66E66666-9EBD-4213-A747-29A5BA864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516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342</a:t>
              </a:r>
            </a:p>
          </p:txBody>
        </p:sp>
        <p:sp>
          <p:nvSpPr>
            <p:cNvPr id="24" name="Text Box 29">
              <a:extLst>
                <a:ext uri="{FF2B5EF4-FFF2-40B4-BE49-F238E27FC236}">
                  <a16:creationId xmlns:a16="http://schemas.microsoft.com/office/drawing/2014/main" id="{C633E137-683B-49C8-A4D0-264773565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" y="2017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5" name="Group 45">
            <a:extLst>
              <a:ext uri="{FF2B5EF4-FFF2-40B4-BE49-F238E27FC236}">
                <a16:creationId xmlns:a16="http://schemas.microsoft.com/office/drawing/2014/main" id="{CDACC75E-F4D0-4B93-8C02-40F7B0F34D32}"/>
              </a:ext>
            </a:extLst>
          </p:cNvPr>
          <p:cNvGrpSpPr>
            <a:grpSpLocks/>
          </p:cNvGrpSpPr>
          <p:nvPr/>
        </p:nvGrpSpPr>
        <p:grpSpPr bwMode="auto">
          <a:xfrm>
            <a:off x="1143424" y="3934095"/>
            <a:ext cx="2562387" cy="1077913"/>
            <a:chOff x="192" y="1872"/>
            <a:chExt cx="816" cy="679"/>
          </a:xfrm>
        </p:grpSpPr>
        <p:sp>
          <p:nvSpPr>
            <p:cNvPr id="26" name="Text Box 46">
              <a:extLst>
                <a:ext uri="{FF2B5EF4-FFF2-40B4-BE49-F238E27FC236}">
                  <a16:creationId xmlns:a16="http://schemas.microsoft.com/office/drawing/2014/main" id="{BBFCC04C-592D-4CC1-A1C2-6C1A5356DE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935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551</a:t>
              </a:r>
            </a:p>
          </p:txBody>
        </p:sp>
        <p:sp>
          <p:nvSpPr>
            <p:cNvPr id="27" name="Text Box 47">
              <a:extLst>
                <a:ext uri="{FF2B5EF4-FFF2-40B4-BE49-F238E27FC236}">
                  <a16:creationId xmlns:a16="http://schemas.microsoft.com/office/drawing/2014/main" id="{72EF3EA9-11DA-435B-A50F-959C6E2EE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" y="2008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28" name="Group 48">
            <a:extLst>
              <a:ext uri="{FF2B5EF4-FFF2-40B4-BE49-F238E27FC236}">
                <a16:creationId xmlns:a16="http://schemas.microsoft.com/office/drawing/2014/main" id="{DB4A272E-5C22-46C6-9232-82863F18DB75}"/>
              </a:ext>
            </a:extLst>
          </p:cNvPr>
          <p:cNvGrpSpPr>
            <a:grpSpLocks/>
          </p:cNvGrpSpPr>
          <p:nvPr/>
        </p:nvGrpSpPr>
        <p:grpSpPr bwMode="auto">
          <a:xfrm>
            <a:off x="4405057" y="3973811"/>
            <a:ext cx="2562387" cy="1077913"/>
            <a:chOff x="192" y="1872"/>
            <a:chExt cx="816" cy="679"/>
          </a:xfrm>
        </p:grpSpPr>
        <p:sp>
          <p:nvSpPr>
            <p:cNvPr id="29" name="Text Box 49">
              <a:extLst>
                <a:ext uri="{FF2B5EF4-FFF2-40B4-BE49-F238E27FC236}">
                  <a16:creationId xmlns:a16="http://schemas.microsoft.com/office/drawing/2014/main" id="{E8913115-BFC5-4B11-A9D7-4055353A0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" y="1872"/>
              <a:ext cx="816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555</a:t>
              </a:r>
            </a:p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</a:rPr>
                <a:t>       </a:t>
              </a:r>
              <a:r>
                <a:rPr lang="en-US" altLang="en-US" sz="3200" b="1" u="sng" dirty="0">
                  <a:latin typeface="Times New Roman" panose="02020603050405020304" pitchFamily="18" charset="0"/>
                </a:rPr>
                <a:t>160</a:t>
              </a:r>
            </a:p>
          </p:txBody>
        </p:sp>
        <p:sp>
          <p:nvSpPr>
            <p:cNvPr id="30" name="Text Box 50">
              <a:extLst>
                <a:ext uri="{FF2B5EF4-FFF2-40B4-BE49-F238E27FC236}">
                  <a16:creationId xmlns:a16="http://schemas.microsoft.com/office/drawing/2014/main" id="{52CF3C92-3BA5-4DE7-BD7F-3256F585E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" y="2024"/>
              <a:ext cx="240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latin typeface="Times New Roman" panose="02020603050405020304" pitchFamily="18" charset="0"/>
                </a:rPr>
                <a:t>-</a:t>
              </a:r>
            </a:p>
          </p:txBody>
        </p:sp>
      </p:grpSp>
      <p:sp>
        <p:nvSpPr>
          <p:cNvPr id="31" name="Text Box 62">
            <a:extLst>
              <a:ext uri="{FF2B5EF4-FFF2-40B4-BE49-F238E27FC236}">
                <a16:creationId xmlns:a16="http://schemas.microsoft.com/office/drawing/2014/main" id="{E0F66268-1382-4289-94E0-66A1D207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583" y="2650367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174</a:t>
            </a:r>
          </a:p>
        </p:txBody>
      </p:sp>
      <p:sp>
        <p:nvSpPr>
          <p:cNvPr id="32" name="Text Box 68">
            <a:extLst>
              <a:ext uri="{FF2B5EF4-FFF2-40B4-BE49-F238E27FC236}">
                <a16:creationId xmlns:a16="http://schemas.microsoft.com/office/drawing/2014/main" id="{592E4681-B368-41FE-B136-A8EE2F9E7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3169" y="5039554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395</a:t>
            </a:r>
          </a:p>
        </p:txBody>
      </p:sp>
      <p:sp>
        <p:nvSpPr>
          <p:cNvPr id="33" name="Text Box 69">
            <a:extLst>
              <a:ext uri="{FF2B5EF4-FFF2-40B4-BE49-F238E27FC236}">
                <a16:creationId xmlns:a16="http://schemas.microsoft.com/office/drawing/2014/main" id="{998B9BD2-6732-4150-BB74-701FAA2BB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1806" y="5053842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384</a:t>
            </a:r>
          </a:p>
        </p:txBody>
      </p:sp>
      <p:sp>
        <p:nvSpPr>
          <p:cNvPr id="34" name="Text Box 60">
            <a:extLst>
              <a:ext uri="{FF2B5EF4-FFF2-40B4-BE49-F238E27FC236}">
                <a16:creationId xmlns:a16="http://schemas.microsoft.com/office/drawing/2014/main" id="{7831E669-454A-4C41-8D27-180616220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822" y="2618716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184</a:t>
            </a:r>
          </a:p>
        </p:txBody>
      </p:sp>
      <p:sp>
        <p:nvSpPr>
          <p:cNvPr id="35" name="Text Box 61">
            <a:extLst>
              <a:ext uri="{FF2B5EF4-FFF2-40B4-BE49-F238E27FC236}">
                <a16:creationId xmlns:a16="http://schemas.microsoft.com/office/drawing/2014/main" id="{AE02E373-BC0A-4E05-9A45-D887B3785C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535" y="2691067"/>
            <a:ext cx="135655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800000"/>
                </a:solidFill>
                <a:latin typeface="Times New Roman" panose="02020603050405020304" pitchFamily="18" charset="0"/>
              </a:rPr>
              <a:t>495</a:t>
            </a:r>
          </a:p>
        </p:txBody>
      </p:sp>
    </p:spTree>
    <p:extLst>
      <p:ext uri="{BB962C8B-B14F-4D97-AF65-F5344CB8AC3E}">
        <p14:creationId xmlns:p14="http://schemas.microsoft.com/office/powerpoint/2010/main" val="268628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1" grpId="0"/>
      <p:bldP spid="32" grpId="0"/>
      <p:bldP spid="33" grpId="0"/>
      <p:bldP spid="34" grpId="0"/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F0BF4EF4-2E21-420B-8501-0411CF9171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69"/>
          <a:stretch/>
        </p:blipFill>
        <p:spPr>
          <a:xfrm>
            <a:off x="-202474" y="1859796"/>
            <a:ext cx="3906569" cy="5199671"/>
          </a:xfrm>
          <a:prstGeom prst="rect">
            <a:avLst/>
          </a:prstGeom>
        </p:spPr>
      </p:pic>
      <p:sp>
        <p:nvSpPr>
          <p:cNvPr id="3" name="对话气泡: 矩形 2">
            <a:extLst>
              <a:ext uri="{FF2B5EF4-FFF2-40B4-BE49-F238E27FC236}">
                <a16:creationId xmlns:a16="http://schemas.microsoft.com/office/drawing/2014/main" id="{A4AB56E5-43F4-462D-9D4A-3BB7AAF87C5A}"/>
              </a:ext>
            </a:extLst>
          </p:cNvPr>
          <p:cNvSpPr/>
          <p:nvPr/>
        </p:nvSpPr>
        <p:spPr>
          <a:xfrm flipH="1">
            <a:off x="1685174" y="99994"/>
            <a:ext cx="10506825" cy="2015192"/>
          </a:xfrm>
          <a:prstGeom prst="wedgeRectCallout">
            <a:avLst>
              <a:gd name="adj1" fmla="val 39311"/>
              <a:gd name="adj2" fmla="val 6636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AA8185D4-CDB3-49CF-85A0-81D3E5D485C0}"/>
              </a:ext>
            </a:extLst>
          </p:cNvPr>
          <p:cNvSpPr txBox="1"/>
          <p:nvPr/>
        </p:nvSpPr>
        <p:spPr>
          <a:xfrm>
            <a:off x="2002330" y="435387"/>
            <a:ext cx="10189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335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128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F271CC0F-0AF4-417D-BCFD-BEB8B853E7F9}"/>
              </a:ext>
            </a:extLst>
          </p:cNvPr>
          <p:cNvSpPr txBox="1"/>
          <p:nvPr/>
        </p:nvSpPr>
        <p:spPr>
          <a:xfrm>
            <a:off x="4921178" y="2787069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1E27C368-95B2-4436-8495-62CEE2269C7C}"/>
              </a:ext>
            </a:extLst>
          </p:cNvPr>
          <p:cNvSpPr txBox="1"/>
          <p:nvPr/>
        </p:nvSpPr>
        <p:spPr>
          <a:xfrm>
            <a:off x="3704095" y="3429000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: 335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5993D7E-F36A-4942-8953-A223A5E04B2E}"/>
              </a:ext>
            </a:extLst>
          </p:cNvPr>
          <p:cNvSpPr txBox="1"/>
          <p:nvPr/>
        </p:nvSpPr>
        <p:spPr>
          <a:xfrm>
            <a:off x="3704095" y="398217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			: 128 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952C13E4-BFF0-4413-90DC-E3F711626606}"/>
              </a:ext>
            </a:extLst>
          </p:cNvPr>
          <p:cNvSpPr txBox="1"/>
          <p:nvPr/>
        </p:nvSpPr>
        <p:spPr>
          <a:xfrm>
            <a:off x="3704095" y="4565714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cxnSp>
        <p:nvCxnSpPr>
          <p:cNvPr id="20" name="Đường nối Thẳng 19">
            <a:extLst>
              <a:ext uri="{FF2B5EF4-FFF2-40B4-BE49-F238E27FC236}">
                <a16:creationId xmlns:a16="http://schemas.microsoft.com/office/drawing/2014/main" id="{14C8BC5F-D5FB-48DF-87D2-2FB4A142A455}"/>
              </a:ext>
            </a:extLst>
          </p:cNvPr>
          <p:cNvCxnSpPr>
            <a:cxnSpLocks/>
          </p:cNvCxnSpPr>
          <p:nvPr/>
        </p:nvCxnSpPr>
        <p:spPr>
          <a:xfrm>
            <a:off x="2929180" y="947219"/>
            <a:ext cx="875654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Đường nối Thẳng 22">
            <a:extLst>
              <a:ext uri="{FF2B5EF4-FFF2-40B4-BE49-F238E27FC236}">
                <a16:creationId xmlns:a16="http://schemas.microsoft.com/office/drawing/2014/main" id="{922D1B24-57A0-4869-A2EF-8AAE04240B06}"/>
              </a:ext>
            </a:extLst>
          </p:cNvPr>
          <p:cNvCxnSpPr/>
          <p:nvPr/>
        </p:nvCxnSpPr>
        <p:spPr>
          <a:xfrm>
            <a:off x="3456122" y="1333021"/>
            <a:ext cx="56878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Đường nối Thẳng 24">
            <a:extLst>
              <a:ext uri="{FF2B5EF4-FFF2-40B4-BE49-F238E27FC236}">
                <a16:creationId xmlns:a16="http://schemas.microsoft.com/office/drawing/2014/main" id="{5E35CFB4-DAAE-4BF4-A00F-6ECB7EFE4E7D}"/>
              </a:ext>
            </a:extLst>
          </p:cNvPr>
          <p:cNvCxnSpPr>
            <a:cxnSpLocks/>
          </p:cNvCxnSpPr>
          <p:nvPr/>
        </p:nvCxnSpPr>
        <p:spPr>
          <a:xfrm>
            <a:off x="10332537" y="1368395"/>
            <a:ext cx="111587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25">
            <a:extLst>
              <a:ext uri="{FF2B5EF4-FFF2-40B4-BE49-F238E27FC236}">
                <a16:creationId xmlns:a16="http://schemas.microsoft.com/office/drawing/2014/main" id="{66CF864E-D2CD-487E-B2CD-0B79091EC7CA}"/>
              </a:ext>
            </a:extLst>
          </p:cNvPr>
          <p:cNvCxnSpPr>
            <a:cxnSpLocks/>
          </p:cNvCxnSpPr>
          <p:nvPr/>
        </p:nvCxnSpPr>
        <p:spPr>
          <a:xfrm flipV="1">
            <a:off x="1971834" y="1777663"/>
            <a:ext cx="5499315" cy="151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AE28D9DF-ACC1-4647-BA91-143BA89A3DAF}"/>
              </a:ext>
            </a:extLst>
          </p:cNvPr>
          <p:cNvSpPr txBox="1"/>
          <p:nvPr/>
        </p:nvSpPr>
        <p:spPr>
          <a:xfrm>
            <a:off x="3704095" y="4584752"/>
            <a:ext cx="9709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: … con </a:t>
            </a:r>
            <a:r>
              <a:rPr lang="en-US" sz="28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0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15" grpId="0"/>
      <p:bldP spid="16" grpId="0"/>
      <p:bldP spid="17" grpId="0"/>
      <p:bldP spid="18" grpId="0"/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折角 2">
            <a:extLst>
              <a:ext uri="{FF2B5EF4-FFF2-40B4-BE49-F238E27FC236}">
                <a16:creationId xmlns:a16="http://schemas.microsoft.com/office/drawing/2014/main" id="{A557ED58-EEAA-480E-A5EE-9466DBB114F1}"/>
              </a:ext>
            </a:extLst>
          </p:cNvPr>
          <p:cNvSpPr/>
          <p:nvPr/>
        </p:nvSpPr>
        <p:spPr>
          <a:xfrm>
            <a:off x="4249817" y="911529"/>
            <a:ext cx="7908525" cy="5946471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图片包含 座位, 家具, 椅子&#10;&#10;自动生成的说明">
            <a:extLst>
              <a:ext uri="{FF2B5EF4-FFF2-40B4-BE49-F238E27FC236}">
                <a16:creationId xmlns:a16="http://schemas.microsoft.com/office/drawing/2014/main" id="{115DC31E-5614-4F32-B8CD-CCC2555A27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132" y="-110809"/>
            <a:ext cx="1743980" cy="174398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1622562-D3C5-4CE0-8EFC-06072112C8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" y="1633171"/>
            <a:ext cx="4104389" cy="5156522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0D277F8-D092-4B7D-831E-256CE062FEBD}"/>
              </a:ext>
            </a:extLst>
          </p:cNvPr>
          <p:cNvSpPr txBox="1"/>
          <p:nvPr/>
        </p:nvSpPr>
        <p:spPr>
          <a:xfrm>
            <a:off x="4212942" y="2248168"/>
            <a:ext cx="76820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sưu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tầm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335 – 128 = 207 ( con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207 con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tem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91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</TotalTime>
  <Words>546</Words>
  <Application>Microsoft Office PowerPoint</Application>
  <PresentationFormat>Widescreen</PresentationFormat>
  <Paragraphs>101</Paragraphs>
  <Slides>12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等线</vt:lpstr>
      <vt:lpstr>Arial</vt:lpstr>
      <vt:lpstr>Calibri</vt:lpstr>
      <vt:lpstr>Cambria</vt:lpstr>
      <vt:lpstr>HP001 4 hàng</vt:lpstr>
      <vt:lpstr>Times New Roman</vt:lpstr>
      <vt:lpstr>仓耳玄三M W05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HUYEN</cp:lastModifiedBy>
  <cp:revision>122</cp:revision>
  <dcterms:created xsi:type="dcterms:W3CDTF">2019-04-22T08:21:40Z</dcterms:created>
  <dcterms:modified xsi:type="dcterms:W3CDTF">2021-09-13T03:22:34Z</dcterms:modified>
</cp:coreProperties>
</file>