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sldIdLst>
    <p:sldId id="304" r:id="rId2"/>
    <p:sldId id="303" r:id="rId3"/>
    <p:sldId id="292" r:id="rId4"/>
    <p:sldId id="301" r:id="rId5"/>
    <p:sldId id="289" r:id="rId6"/>
    <p:sldId id="30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0A10A35E-A829-4EB9-A938-04C3A4549586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71A4AE2-D722-443F-B195-1420BA1CD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7879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A35E-A829-4EB9-A938-04C3A4549586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4AE2-D722-443F-B195-1420BA1CD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87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A35E-A829-4EB9-A938-04C3A4549586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4AE2-D722-443F-B195-1420BA1CD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346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A35E-A829-4EB9-A938-04C3A4549586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4AE2-D722-443F-B195-1420BA1CD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99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A10A35E-A829-4EB9-A938-04C3A4549586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71A4AE2-D722-443F-B195-1420BA1CD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2017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A35E-A829-4EB9-A938-04C3A4549586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4AE2-D722-443F-B195-1420BA1CD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00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A35E-A829-4EB9-A938-04C3A4549586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4AE2-D722-443F-B195-1420BA1CD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67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A35E-A829-4EB9-A938-04C3A4549586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4AE2-D722-443F-B195-1420BA1CD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17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A35E-A829-4EB9-A938-04C3A4549586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A4AE2-D722-443F-B195-1420BA1CD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25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A35E-A829-4EB9-A938-04C3A4549586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71A4AE2-D722-443F-B195-1420BA1CD3E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17246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0A10A35E-A829-4EB9-A938-04C3A4549586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71A4AE2-D722-443F-B195-1420BA1CD3E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57942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A10A35E-A829-4EB9-A938-04C3A4549586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71A4AE2-D722-443F-B195-1420BA1CD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32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61BDB3F-1C8A-4118-BC35-9FD7E4C415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pic>
        <p:nvPicPr>
          <p:cNvPr id="5" name="图片 21">
            <a:extLst>
              <a:ext uri="{FF2B5EF4-FFF2-40B4-BE49-F238E27FC236}">
                <a16:creationId xmlns:a16="http://schemas.microsoft.com/office/drawing/2014/main" id="{D1FA0C69-6B69-4990-8DB1-0D56884603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7417" y="-61878"/>
            <a:ext cx="4535365" cy="6858000"/>
          </a:xfrm>
          <a:prstGeom prst="rect">
            <a:avLst/>
          </a:prstGeom>
        </p:spPr>
      </p:pic>
      <p:pic>
        <p:nvPicPr>
          <p:cNvPr id="6" name="图片 7">
            <a:extLst>
              <a:ext uri="{FF2B5EF4-FFF2-40B4-BE49-F238E27FC236}">
                <a16:creationId xmlns:a16="http://schemas.microsoft.com/office/drawing/2014/main" id="{1D1E5F4E-F06E-49D1-90FD-7E8B4643642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67" b="46605"/>
          <a:stretch/>
        </p:blipFill>
        <p:spPr>
          <a:xfrm>
            <a:off x="-1" y="917359"/>
            <a:ext cx="786074" cy="268218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9D48453-F9DE-44AB-9FC1-87ACF2EA7B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877312"/>
            <a:ext cx="12192000" cy="3980688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1956165B-C704-4987-A513-FC89C676A679}"/>
              </a:ext>
            </a:extLst>
          </p:cNvPr>
          <p:cNvSpPr txBox="1"/>
          <p:nvPr/>
        </p:nvSpPr>
        <p:spPr>
          <a:xfrm>
            <a:off x="4523740" y="1427779"/>
            <a:ext cx="314451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b="1" dirty="0">
                <a:solidFill>
                  <a:srgbClr val="865B3E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TOÁN </a:t>
            </a:r>
            <a:endParaRPr lang="zh-CN" altLang="en-US" sz="8800" b="1" dirty="0">
              <a:solidFill>
                <a:srgbClr val="865B3E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9" name="图片 1">
            <a:extLst>
              <a:ext uri="{FF2B5EF4-FFF2-40B4-BE49-F238E27FC236}">
                <a16:creationId xmlns:a16="http://schemas.microsoft.com/office/drawing/2014/main" id="{9860A71B-3174-47CC-B63B-29390B64CC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888" y="4680152"/>
            <a:ext cx="6413548" cy="1549970"/>
          </a:xfrm>
          <a:prstGeom prst="rect">
            <a:avLst/>
          </a:prstGeom>
        </p:spPr>
      </p:pic>
      <p:pic>
        <p:nvPicPr>
          <p:cNvPr id="10" name="图片 22">
            <a:extLst>
              <a:ext uri="{FF2B5EF4-FFF2-40B4-BE49-F238E27FC236}">
                <a16:creationId xmlns:a16="http://schemas.microsoft.com/office/drawing/2014/main" id="{5A81E00D-A048-4BA9-91F1-EFB1B9BBCA3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B2066E76-C9F2-400A-93C7-B5E6DDE624A5}"/>
              </a:ext>
            </a:extLst>
          </p:cNvPr>
          <p:cNvSpPr txBox="1">
            <a:spLocks/>
          </p:cNvSpPr>
          <p:nvPr/>
        </p:nvSpPr>
        <p:spPr>
          <a:xfrm>
            <a:off x="1354392" y="2328897"/>
            <a:ext cx="9483210" cy="2076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8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8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6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56A2F7BA-217C-4B00-997C-1BD3B7957DE8}"/>
              </a:ext>
            </a:extLst>
          </p:cNvPr>
          <p:cNvSpPr txBox="1">
            <a:spLocks/>
          </p:cNvSpPr>
          <p:nvPr/>
        </p:nvSpPr>
        <p:spPr>
          <a:xfrm>
            <a:off x="1508768" y="457175"/>
            <a:ext cx="9070848" cy="4572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err="1"/>
              <a:t>Thứ</a:t>
            </a:r>
            <a:r>
              <a:rPr lang="en-US" sz="2800" b="1" dirty="0"/>
              <a:t> </a:t>
            </a:r>
            <a:r>
              <a:rPr lang="en-US" sz="2800" b="1" dirty="0" err="1"/>
              <a:t>sáu</a:t>
            </a:r>
            <a:r>
              <a:rPr lang="en-US" sz="2800" b="1" dirty="0"/>
              <a:t> </a:t>
            </a:r>
            <a:r>
              <a:rPr lang="en-US" sz="2800" b="1" dirty="0" err="1"/>
              <a:t>ngày</a:t>
            </a:r>
            <a:r>
              <a:rPr lang="en-US" sz="2800" b="1" dirty="0"/>
              <a:t> 10 </a:t>
            </a:r>
            <a:r>
              <a:rPr lang="en-US" sz="2800" b="1" dirty="0" err="1"/>
              <a:t>tháng</a:t>
            </a:r>
            <a:r>
              <a:rPr lang="en-US" sz="2800" b="1" dirty="0"/>
              <a:t> 9 </a:t>
            </a:r>
            <a:r>
              <a:rPr lang="en-US" sz="2800" b="1" dirty="0" err="1"/>
              <a:t>năm</a:t>
            </a:r>
            <a:r>
              <a:rPr lang="en-US" sz="2800" b="1" dirty="0"/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410214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86DC5A2-959D-4775-A9DE-8E9591B31D60}"/>
              </a:ext>
            </a:extLst>
          </p:cNvPr>
          <p:cNvGrpSpPr/>
          <p:nvPr/>
        </p:nvGrpSpPr>
        <p:grpSpPr>
          <a:xfrm>
            <a:off x="419100" y="208579"/>
            <a:ext cx="11491047" cy="6440842"/>
            <a:chOff x="332357" y="273982"/>
            <a:chExt cx="11491047" cy="644084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7FF1136-21BA-454F-BB62-9E7EBAF49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357" y="273982"/>
              <a:ext cx="11491047" cy="644084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A479E0C-5437-40DC-92CD-C72E7A484EF6}"/>
                </a:ext>
              </a:extLst>
            </p:cNvPr>
            <p:cNvSpPr txBox="1"/>
            <p:nvPr/>
          </p:nvSpPr>
          <p:spPr>
            <a:xfrm>
              <a:off x="2450040" y="903100"/>
              <a:ext cx="73702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latin typeface="HP001 4 hàng" panose="020B0603050302020204" pitchFamily="34" charset="0"/>
                </a:rPr>
                <a:t>Thứ </a:t>
              </a:r>
              <a:r>
                <a:rPr lang="en-US" sz="3200" b="1" dirty="0" err="1">
                  <a:latin typeface="HP001 4 hàng" panose="020B0603050302020204" pitchFamily="34" charset="0"/>
                </a:rPr>
                <a:t>sáu</a:t>
              </a:r>
              <a:r>
                <a:rPr lang="vi-VN" sz="3200" b="1" dirty="0">
                  <a:latin typeface="HP001 4 hàng" panose="020B0603050302020204" pitchFamily="34" charset="0"/>
                </a:rPr>
                <a:t> wgày </a:t>
              </a:r>
              <a:r>
                <a:rPr lang="en-US" sz="3200" b="1" dirty="0">
                  <a:latin typeface="HP001 4 hàng" panose="020B0603050302020204" pitchFamily="34" charset="0"/>
                </a:rPr>
                <a:t>10 </a:t>
              </a:r>
              <a:r>
                <a:rPr lang="en-US" sz="3200" b="1" dirty="0" err="1">
                  <a:latin typeface="HP001 4 hàng" panose="020B0603050302020204" pitchFamily="34" charset="0"/>
                </a:rPr>
                <a:t>tháng</a:t>
              </a:r>
              <a:r>
                <a:rPr lang="en-US" sz="3200" b="1" dirty="0">
                  <a:latin typeface="HP001 4 hàng" panose="020B0603050302020204" pitchFamily="34" charset="0"/>
                </a:rPr>
                <a:t> 9 </a:t>
              </a:r>
              <a:r>
                <a:rPr lang="en-US" sz="3200" b="1" dirty="0" err="1">
                  <a:latin typeface="HP001 4 hàng" panose="020B0603050302020204" pitchFamily="34" charset="0"/>
                </a:rPr>
                <a:t>năm</a:t>
              </a:r>
              <a:r>
                <a:rPr lang="en-US" sz="3200" b="1" baseline="30000" dirty="0">
                  <a:latin typeface="HP001 4 hàng" panose="020B0603050302020204" pitchFamily="34" charset="0"/>
                </a:rPr>
                <a:t> </a:t>
              </a:r>
              <a:r>
                <a:rPr lang="vi-VN" sz="3200" b="1" dirty="0">
                  <a:latin typeface="HP001 4 hàng" panose="020B0603050302020204" pitchFamily="34" charset="0"/>
                </a:rPr>
                <a:t>202</a:t>
              </a:r>
              <a:r>
                <a:rPr lang="en-US" sz="3200" b="1" dirty="0">
                  <a:latin typeface="HP001 4 hàng" panose="020B0603050302020204" pitchFamily="34" charset="0"/>
                </a:rPr>
                <a:t>1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6A30CCE-4A73-4C74-B29C-E1918CF53AD1}"/>
                </a:ext>
              </a:extLst>
            </p:cNvPr>
            <p:cNvSpPr txBox="1"/>
            <p:nvPr/>
          </p:nvSpPr>
          <p:spPr>
            <a:xfrm>
              <a:off x="4997303" y="1541494"/>
              <a:ext cx="30109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HP001 4 hàng" panose="020B0603050302020204" pitchFamily="34" charset="0"/>
                </a:rPr>
                <a:t>Toán</a:t>
              </a:r>
              <a:endParaRPr lang="en-US" sz="3200" b="1" dirty="0">
                <a:latin typeface="HP001 4 hàng" panose="020B06030503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F06C51B-BF6C-4116-B6D6-5B0ABDD10DFD}"/>
                </a:ext>
              </a:extLst>
            </p:cNvPr>
            <p:cNvSpPr txBox="1"/>
            <p:nvPr/>
          </p:nvSpPr>
          <p:spPr>
            <a:xfrm>
              <a:off x="1888986" y="2179888"/>
              <a:ext cx="73702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HP001 4 hàng" panose="020B0603050302020204" pitchFamily="34" charset="0"/>
                </a:rPr>
                <a:t> </a:t>
              </a:r>
              <a:r>
                <a:rPr lang="en-US" sz="3200" b="1" dirty="0" err="1">
                  <a:latin typeface="HP001 4 hàng" panose="020B0603050302020204" pitchFamily="34" charset="0"/>
                </a:rPr>
                <a:t>Luyện</a:t>
              </a:r>
              <a:r>
                <a:rPr lang="en-US" sz="3200" b="1" dirty="0">
                  <a:latin typeface="HP001 4 hàng" panose="020B0603050302020204" pitchFamily="34" charset="0"/>
                </a:rPr>
                <a:t> </a:t>
              </a:r>
              <a:r>
                <a:rPr lang="en-US" sz="3200" b="1" dirty="0" err="1">
                  <a:latin typeface="HP001 4 hàng" panose="020B0603050302020204" pitchFamily="34" charset="0"/>
                </a:rPr>
                <a:t>tập</a:t>
              </a:r>
              <a:endParaRPr lang="en-US" sz="3200" b="1" dirty="0">
                <a:latin typeface="HP001 4 hàng" panose="020B06030503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3998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1">
            <a:extLst>
              <a:ext uri="{FF2B5EF4-FFF2-40B4-BE49-F238E27FC236}">
                <a16:creationId xmlns:a16="http://schemas.microsoft.com/office/drawing/2014/main" id="{BF3F41A4-DD8D-4354-83DA-FA039B35C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89960" y="6808415"/>
            <a:ext cx="5212080" cy="27432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www.themegallery.com</a:t>
            </a:r>
          </a:p>
        </p:txBody>
      </p:sp>
      <p:sp>
        <p:nvSpPr>
          <p:cNvPr id="67632" name="Text Box 48">
            <a:extLst>
              <a:ext uri="{FF2B5EF4-FFF2-40B4-BE49-F238E27FC236}">
                <a16:creationId xmlns:a16="http://schemas.microsoft.com/office/drawing/2014/main" id="{F103B6D0-8677-46C8-BA49-04A9D328D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710543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367</a:t>
            </a:r>
          </a:p>
        </p:txBody>
      </p:sp>
      <p:sp>
        <p:nvSpPr>
          <p:cNvPr id="67633" name="Text Box 49">
            <a:extLst>
              <a:ext uri="{FF2B5EF4-FFF2-40B4-BE49-F238E27FC236}">
                <a16:creationId xmlns:a16="http://schemas.microsoft.com/office/drawing/2014/main" id="{B148F9E1-BF54-4EC8-A09A-0FA76DDDB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243943"/>
            <a:ext cx="106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</a:p>
        </p:txBody>
      </p:sp>
      <p:sp>
        <p:nvSpPr>
          <p:cNvPr id="67634" name="Text Box 50">
            <a:extLst>
              <a:ext uri="{FF2B5EF4-FFF2-40B4-BE49-F238E27FC236}">
                <a16:creationId xmlns:a16="http://schemas.microsoft.com/office/drawing/2014/main" id="{252B3118-EB46-474B-A9A9-33DB2F1D2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805918"/>
            <a:ext cx="1219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487</a:t>
            </a:r>
          </a:p>
        </p:txBody>
      </p:sp>
      <p:sp>
        <p:nvSpPr>
          <p:cNvPr id="67635" name="Text Box 51">
            <a:extLst>
              <a:ext uri="{FF2B5EF4-FFF2-40B4-BE49-F238E27FC236}">
                <a16:creationId xmlns:a16="http://schemas.microsoft.com/office/drawing/2014/main" id="{ABE3B9B1-854D-4CF0-B45D-0DD8A26F6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099482"/>
            <a:ext cx="609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67636" name="Line 52">
            <a:extLst>
              <a:ext uri="{FF2B5EF4-FFF2-40B4-BE49-F238E27FC236}">
                <a16:creationId xmlns:a16="http://schemas.microsoft.com/office/drawing/2014/main" id="{25B5EE14-3C46-4ACF-8416-B50DF44E6C23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3785281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37" name="Text Box 53">
            <a:extLst>
              <a:ext uri="{FF2B5EF4-FFF2-40B4-BE49-F238E27FC236}">
                <a16:creationId xmlns:a16="http://schemas.microsoft.com/office/drawing/2014/main" id="{A0C989C6-D6E3-4829-A9F3-92F0AF6E8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726418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487</a:t>
            </a:r>
          </a:p>
        </p:txBody>
      </p:sp>
      <p:sp>
        <p:nvSpPr>
          <p:cNvPr id="67638" name="Text Box 54">
            <a:extLst>
              <a:ext uri="{FF2B5EF4-FFF2-40B4-BE49-F238E27FC236}">
                <a16:creationId xmlns:a16="http://schemas.microsoft.com/office/drawing/2014/main" id="{08937FF7-5B94-418C-AD83-C584A8554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100" y="3255850"/>
            <a:ext cx="1066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302</a:t>
            </a:r>
          </a:p>
        </p:txBody>
      </p:sp>
      <p:sp>
        <p:nvSpPr>
          <p:cNvPr id="67639" name="Text Box 55">
            <a:extLst>
              <a:ext uri="{FF2B5EF4-FFF2-40B4-BE49-F238E27FC236}">
                <a16:creationId xmlns:a16="http://schemas.microsoft.com/office/drawing/2014/main" id="{2CBCB106-8E9C-4C55-8E7C-D75D55260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3388" y="3777343"/>
            <a:ext cx="1219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789</a:t>
            </a:r>
          </a:p>
        </p:txBody>
      </p:sp>
      <p:sp>
        <p:nvSpPr>
          <p:cNvPr id="67640" name="Text Box 56">
            <a:extLst>
              <a:ext uri="{FF2B5EF4-FFF2-40B4-BE49-F238E27FC236}">
                <a16:creationId xmlns:a16="http://schemas.microsoft.com/office/drawing/2014/main" id="{31AC5FFD-77C1-4171-BA40-A0DEBE209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3107418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67641" name="Line 57">
            <a:extLst>
              <a:ext uri="{FF2B5EF4-FFF2-40B4-BE49-F238E27FC236}">
                <a16:creationId xmlns:a16="http://schemas.microsoft.com/office/drawing/2014/main" id="{89B002F0-DDEC-4FC8-9D8C-B052EDA14E1F}"/>
              </a:ext>
            </a:extLst>
          </p:cNvPr>
          <p:cNvSpPr>
            <a:spLocks noChangeShapeType="1"/>
          </p:cNvSpPr>
          <p:nvPr/>
        </p:nvSpPr>
        <p:spPr bwMode="auto">
          <a:xfrm>
            <a:off x="4181475" y="3785281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42" name="Text Box 58">
            <a:extLst>
              <a:ext uri="{FF2B5EF4-FFF2-40B4-BE49-F238E27FC236}">
                <a16:creationId xmlns:a16="http://schemas.microsoft.com/office/drawing/2014/main" id="{DE2EA45F-8152-42FC-8630-9D21321DC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2718482"/>
            <a:ext cx="914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85</a:t>
            </a:r>
          </a:p>
        </p:txBody>
      </p:sp>
      <p:sp>
        <p:nvSpPr>
          <p:cNvPr id="67643" name="Text Box 59">
            <a:extLst>
              <a:ext uri="{FF2B5EF4-FFF2-40B4-BE49-F238E27FC236}">
                <a16:creationId xmlns:a16="http://schemas.microsoft.com/office/drawing/2014/main" id="{4AA5148C-5952-4D57-86FA-01C7A5ABA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00" y="3243943"/>
            <a:ext cx="106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72</a:t>
            </a:r>
          </a:p>
        </p:txBody>
      </p:sp>
      <p:sp>
        <p:nvSpPr>
          <p:cNvPr id="67644" name="Text Box 60">
            <a:extLst>
              <a:ext uri="{FF2B5EF4-FFF2-40B4-BE49-F238E27FC236}">
                <a16:creationId xmlns:a16="http://schemas.microsoft.com/office/drawing/2014/main" id="{7AB7E5F6-10DC-4061-8256-2AEF52DE5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7025" y="3812268"/>
            <a:ext cx="1219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157</a:t>
            </a:r>
          </a:p>
        </p:txBody>
      </p:sp>
      <p:sp>
        <p:nvSpPr>
          <p:cNvPr id="67645" name="Text Box 61">
            <a:extLst>
              <a:ext uri="{FF2B5EF4-FFF2-40B4-BE49-F238E27FC236}">
                <a16:creationId xmlns:a16="http://schemas.microsoft.com/office/drawing/2014/main" id="{F3E894A3-E7E8-46EB-9C7E-1DA499A59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3099482"/>
            <a:ext cx="609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67646" name="Line 62">
            <a:extLst>
              <a:ext uri="{FF2B5EF4-FFF2-40B4-BE49-F238E27FC236}">
                <a16:creationId xmlns:a16="http://schemas.microsoft.com/office/drawing/2014/main" id="{97138F2F-79E8-4EE5-B1D5-B476F92EF853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3785281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8" name="Text Box 79">
            <a:extLst>
              <a:ext uri="{FF2B5EF4-FFF2-40B4-BE49-F238E27FC236}">
                <a16:creationId xmlns:a16="http://schemas.microsoft.com/office/drawing/2014/main" id="{35D86441-0511-42BA-992B-0BDCF3729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35989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664" name="Text Box 80">
            <a:extLst>
              <a:ext uri="{FF2B5EF4-FFF2-40B4-BE49-F238E27FC236}">
                <a16:creationId xmlns:a16="http://schemas.microsoft.com/office/drawing/2014/main" id="{3C789AE0-B351-4938-A6F1-6420AD408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4243" y="934238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665" name="Text Box 81">
            <a:extLst>
              <a:ext uri="{FF2B5EF4-FFF2-40B4-BE49-F238E27FC236}">
                <a16:creationId xmlns:a16="http://schemas.microsoft.com/office/drawing/2014/main" id="{C4B1839F-8A5B-4993-8BCE-352F6D687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948544"/>
            <a:ext cx="2057400" cy="588963"/>
          </a:xfrm>
          <a:prstGeom prst="rect">
            <a:avLst/>
          </a:prstGeom>
          <a:solidFill>
            <a:srgbClr val="D60093"/>
          </a:solidFill>
          <a:ln w="9525">
            <a:solidFill>
              <a:srgbClr val="D6009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Tính: </a:t>
            </a:r>
          </a:p>
        </p:txBody>
      </p:sp>
      <p:sp>
        <p:nvSpPr>
          <p:cNvPr id="67666" name="Text Box 82">
            <a:extLst>
              <a:ext uri="{FF2B5EF4-FFF2-40B4-BE49-F238E27FC236}">
                <a16:creationId xmlns:a16="http://schemas.microsoft.com/office/drawing/2014/main" id="{637E9BAE-F06B-4834-928D-DC66F55C1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2691493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108</a:t>
            </a:r>
          </a:p>
        </p:txBody>
      </p:sp>
      <p:sp>
        <p:nvSpPr>
          <p:cNvPr id="67667" name="Text Box 83">
            <a:extLst>
              <a:ext uri="{FF2B5EF4-FFF2-40B4-BE49-F238E27FC236}">
                <a16:creationId xmlns:a16="http://schemas.microsoft.com/office/drawing/2014/main" id="{9EAD0015-8463-4003-A699-1A4CD6DC4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9700" y="3255056"/>
            <a:ext cx="1066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75</a:t>
            </a:r>
          </a:p>
        </p:txBody>
      </p:sp>
      <p:sp>
        <p:nvSpPr>
          <p:cNvPr id="67668" name="Text Box 84">
            <a:extLst>
              <a:ext uri="{FF2B5EF4-FFF2-40B4-BE49-F238E27FC236}">
                <a16:creationId xmlns:a16="http://schemas.microsoft.com/office/drawing/2014/main" id="{D0754267-5B7D-48BD-BFF5-A08A98731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8737" y="3834493"/>
            <a:ext cx="106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183</a:t>
            </a:r>
          </a:p>
        </p:txBody>
      </p:sp>
      <p:sp>
        <p:nvSpPr>
          <p:cNvPr id="67669" name="Text Box 85">
            <a:extLst>
              <a:ext uri="{FF2B5EF4-FFF2-40B4-BE49-F238E27FC236}">
                <a16:creationId xmlns:a16="http://schemas.microsoft.com/office/drawing/2014/main" id="{8145E44B-0BC1-41BD-ABF0-1A74F1782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3072493"/>
            <a:ext cx="60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67670" name="Line 86">
            <a:extLst>
              <a:ext uri="{FF2B5EF4-FFF2-40B4-BE49-F238E27FC236}">
                <a16:creationId xmlns:a16="http://schemas.microsoft.com/office/drawing/2014/main" id="{F883BCEC-E17A-4323-9370-31688853CEE5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3786868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76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76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76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76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76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76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7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7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7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7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7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7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7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7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7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7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7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7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7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7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7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7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7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7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7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7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7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7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7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7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7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7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7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7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7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7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7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7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7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7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7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7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7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7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32" grpId="0"/>
      <p:bldP spid="67633" grpId="0"/>
      <p:bldP spid="67634" grpId="0"/>
      <p:bldP spid="67635" grpId="0"/>
      <p:bldP spid="67637" grpId="0"/>
      <p:bldP spid="67638" grpId="0"/>
      <p:bldP spid="67639" grpId="0"/>
      <p:bldP spid="67640" grpId="0"/>
      <p:bldP spid="67642" grpId="0"/>
      <p:bldP spid="67643" grpId="0"/>
      <p:bldP spid="67644" grpId="0"/>
      <p:bldP spid="67645" grpId="0"/>
      <p:bldP spid="67664" grpId="0"/>
      <p:bldP spid="67665" grpId="0" animBg="1"/>
      <p:bldP spid="67666" grpId="0"/>
      <p:bldP spid="67667" grpId="0"/>
      <p:bldP spid="67668" grpId="0"/>
      <p:bldP spid="676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1">
            <a:extLst>
              <a:ext uri="{FF2B5EF4-FFF2-40B4-BE49-F238E27FC236}">
                <a16:creationId xmlns:a16="http://schemas.microsoft.com/office/drawing/2014/main" id="{1A2A5876-4B60-472D-A212-13F96E546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www.themegallery.com</a:t>
            </a:r>
          </a:p>
        </p:txBody>
      </p:sp>
      <p:sp>
        <p:nvSpPr>
          <p:cNvPr id="77826" name="Text Box 2">
            <a:extLst>
              <a:ext uri="{FF2B5EF4-FFF2-40B4-BE49-F238E27FC236}">
                <a16:creationId xmlns:a16="http://schemas.microsoft.com/office/drawing/2014/main" id="{69B1E98C-F93B-4580-A33E-86A3592C2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286001"/>
            <a:ext cx="9144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latin typeface="Times New Roman" panose="02020603050405020304" pitchFamily="18" charset="0"/>
              </a:rPr>
              <a:t> a) 367 + 125                    b) 93 + 58</a:t>
            </a:r>
          </a:p>
          <a:p>
            <a:pPr eaLnBrk="1" hangingPunct="1"/>
            <a:r>
              <a:rPr lang="en-US" altLang="en-US" sz="3600" b="1" dirty="0">
                <a:latin typeface="Times New Roman" panose="02020603050405020304" pitchFamily="18" charset="0"/>
              </a:rPr>
              <a:t>     487 + 130                         168 + 503</a:t>
            </a:r>
          </a:p>
        </p:txBody>
      </p:sp>
      <p:sp>
        <p:nvSpPr>
          <p:cNvPr id="77827" name="Text Box 3">
            <a:extLst>
              <a:ext uri="{FF2B5EF4-FFF2-40B4-BE49-F238E27FC236}">
                <a16:creationId xmlns:a16="http://schemas.microsoft.com/office/drawing/2014/main" id="{C9E37CC6-EE1D-40AC-A06C-2F51E8AA8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733801"/>
            <a:ext cx="1295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latin typeface="Times New Roman" panose="02020603050405020304" pitchFamily="18" charset="0"/>
              </a:rPr>
              <a:t>367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828" name="Text Box 4">
            <a:extLst>
              <a:ext uri="{FF2B5EF4-FFF2-40B4-BE49-F238E27FC236}">
                <a16:creationId xmlns:a16="http://schemas.microsoft.com/office/drawing/2014/main" id="{9D56FE95-AE33-41AA-9758-5CFC63F76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421326"/>
            <a:ext cx="1066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latin typeface="Times New Roman" panose="02020603050405020304" pitchFamily="18" charset="0"/>
              </a:rPr>
              <a:t>125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829" name="Text Box 5">
            <a:extLst>
              <a:ext uri="{FF2B5EF4-FFF2-40B4-BE49-F238E27FC236}">
                <a16:creationId xmlns:a16="http://schemas.microsoft.com/office/drawing/2014/main" id="{62DE346E-DBC8-401E-94C5-6B670842C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129212"/>
            <a:ext cx="1219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492</a:t>
            </a:r>
          </a:p>
        </p:txBody>
      </p:sp>
      <p:sp>
        <p:nvSpPr>
          <p:cNvPr id="77830" name="Text Box 6">
            <a:extLst>
              <a:ext uri="{FF2B5EF4-FFF2-40B4-BE49-F238E27FC236}">
                <a16:creationId xmlns:a16="http://schemas.microsoft.com/office/drawing/2014/main" id="{4FCBF344-82F6-474E-BF4E-CBDF884A7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114801"/>
            <a:ext cx="609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77831" name="Line 7">
            <a:extLst>
              <a:ext uri="{FF2B5EF4-FFF2-40B4-BE49-F238E27FC236}">
                <a16:creationId xmlns:a16="http://schemas.microsoft.com/office/drawing/2014/main" id="{C829B084-98A8-468A-B801-53A8FDB7131C}"/>
              </a:ext>
            </a:extLst>
          </p:cNvPr>
          <p:cNvSpPr>
            <a:spLocks noChangeShapeType="1"/>
          </p:cNvSpPr>
          <p:nvPr/>
        </p:nvSpPr>
        <p:spPr bwMode="auto">
          <a:xfrm>
            <a:off x="1943100" y="5093922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2" name="Text Box 8">
            <a:extLst>
              <a:ext uri="{FF2B5EF4-FFF2-40B4-BE49-F238E27FC236}">
                <a16:creationId xmlns:a16="http://schemas.microsoft.com/office/drawing/2014/main" id="{63BDEA5A-4C05-42F5-99F2-FF49337E4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741739"/>
            <a:ext cx="1371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latin typeface="Times New Roman" panose="02020603050405020304" pitchFamily="18" charset="0"/>
              </a:rPr>
              <a:t>487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833" name="Text Box 9">
            <a:extLst>
              <a:ext uri="{FF2B5EF4-FFF2-40B4-BE49-F238E27FC236}">
                <a16:creationId xmlns:a16="http://schemas.microsoft.com/office/drawing/2014/main" id="{162C7942-C01A-4A74-AAD3-9049107B2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0075" y="4382863"/>
            <a:ext cx="1066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latin typeface="Times New Roman" panose="02020603050405020304" pitchFamily="18" charset="0"/>
              </a:rPr>
              <a:t>130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834" name="Text Box 10">
            <a:extLst>
              <a:ext uri="{FF2B5EF4-FFF2-40B4-BE49-F238E27FC236}">
                <a16:creationId xmlns:a16="http://schemas.microsoft.com/office/drawing/2014/main" id="{B1122EBA-6DFD-4F11-8F3B-E8844F491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135563"/>
            <a:ext cx="1219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617</a:t>
            </a:r>
          </a:p>
        </p:txBody>
      </p:sp>
      <p:sp>
        <p:nvSpPr>
          <p:cNvPr id="77835" name="Text Box 11">
            <a:extLst>
              <a:ext uri="{FF2B5EF4-FFF2-40B4-BE49-F238E27FC236}">
                <a16:creationId xmlns:a16="http://schemas.microsoft.com/office/drawing/2014/main" id="{B3D1D83A-FBBA-425B-8069-501F58F5C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4122739"/>
            <a:ext cx="609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77836" name="Line 12">
            <a:extLst>
              <a:ext uri="{FF2B5EF4-FFF2-40B4-BE49-F238E27FC236}">
                <a16:creationId xmlns:a16="http://schemas.microsoft.com/office/drawing/2014/main" id="{D799C3DD-3A73-4A64-83E9-146E6119664F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7700" y="5074872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37" name="Text Box 13">
            <a:extLst>
              <a:ext uri="{FF2B5EF4-FFF2-40B4-BE49-F238E27FC236}">
                <a16:creationId xmlns:a16="http://schemas.microsoft.com/office/drawing/2014/main" id="{6956950E-6A53-41A5-B207-D0DC9036B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9425" y="3733800"/>
            <a:ext cx="1219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latin typeface="Times New Roman" panose="02020603050405020304" pitchFamily="18" charset="0"/>
              </a:rPr>
              <a:t>93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838" name="Text Box 14">
            <a:extLst>
              <a:ext uri="{FF2B5EF4-FFF2-40B4-BE49-F238E27FC236}">
                <a16:creationId xmlns:a16="http://schemas.microsoft.com/office/drawing/2014/main" id="{8D5832AC-4CE1-472C-8D9A-48094BFFF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373702"/>
            <a:ext cx="12954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b="1" dirty="0">
                <a:latin typeface="Times New Roman" panose="02020603050405020304" pitchFamily="18" charset="0"/>
              </a:rPr>
              <a:t>58</a:t>
            </a:r>
          </a:p>
          <a:p>
            <a:pPr eaLnBrk="1" hangingPunct="1">
              <a:spcBef>
                <a:spcPct val="50000"/>
              </a:spcBef>
            </a:pP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839" name="Text Box 15">
            <a:extLst>
              <a:ext uri="{FF2B5EF4-FFF2-40B4-BE49-F238E27FC236}">
                <a16:creationId xmlns:a16="http://schemas.microsoft.com/office/drawing/2014/main" id="{827D0B49-9A2B-4366-84D7-DE1B217B5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2275" y="5165728"/>
            <a:ext cx="990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151</a:t>
            </a:r>
          </a:p>
        </p:txBody>
      </p:sp>
      <p:sp>
        <p:nvSpPr>
          <p:cNvPr id="77840" name="Text Box 16">
            <a:extLst>
              <a:ext uri="{FF2B5EF4-FFF2-40B4-BE49-F238E27FC236}">
                <a16:creationId xmlns:a16="http://schemas.microsoft.com/office/drawing/2014/main" id="{0CE1F2E5-4728-47FA-9EF0-8EEAC58C5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114801"/>
            <a:ext cx="609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77841" name="Line 17">
            <a:extLst>
              <a:ext uri="{FF2B5EF4-FFF2-40B4-BE49-F238E27FC236}">
                <a16:creationId xmlns:a16="http://schemas.microsoft.com/office/drawing/2014/main" id="{E9C1D56A-7D8E-42C6-A741-83B0FE947307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6075" y="5074872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3" name="Text Box 34">
            <a:extLst>
              <a:ext uri="{FF2B5EF4-FFF2-40B4-BE49-F238E27FC236}">
                <a16:creationId xmlns:a16="http://schemas.microsoft.com/office/drawing/2014/main" id="{C5F3CC7C-4FA5-4749-8FD2-ED55744ED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23305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6164" name="Text Box 35">
            <a:extLst>
              <a:ext uri="{FF2B5EF4-FFF2-40B4-BE49-F238E27FC236}">
                <a16:creationId xmlns:a16="http://schemas.microsoft.com/office/drawing/2014/main" id="{595AA38B-547F-4B08-B0DE-CECC65CA5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680505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: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860" name="Text Box 36">
            <a:extLst>
              <a:ext uri="{FF2B5EF4-FFF2-40B4-BE49-F238E27FC236}">
                <a16:creationId xmlns:a16="http://schemas.microsoft.com/office/drawing/2014/main" id="{CA24D2DE-AEB5-40AF-85A6-BC588B1BE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600201"/>
            <a:ext cx="4191000" cy="588963"/>
          </a:xfrm>
          <a:prstGeom prst="rect">
            <a:avLst/>
          </a:prstGeom>
          <a:solidFill>
            <a:srgbClr val="D60093"/>
          </a:solidFill>
          <a:ln w="9525">
            <a:solidFill>
              <a:srgbClr val="D6009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Đặt tính rồi tính: </a:t>
            </a:r>
          </a:p>
        </p:txBody>
      </p:sp>
      <p:sp>
        <p:nvSpPr>
          <p:cNvPr id="77861" name="Text Box 37">
            <a:extLst>
              <a:ext uri="{FF2B5EF4-FFF2-40B4-BE49-F238E27FC236}">
                <a16:creationId xmlns:a16="http://schemas.microsoft.com/office/drawing/2014/main" id="{B33B65D3-DAA8-46E7-AEC5-D31DE22F0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0200" y="3733800"/>
            <a:ext cx="1295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latin typeface="Times New Roman" panose="02020603050405020304" pitchFamily="18" charset="0"/>
              </a:rPr>
              <a:t>168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862" name="Text Box 38">
            <a:extLst>
              <a:ext uri="{FF2B5EF4-FFF2-40B4-BE49-F238E27FC236}">
                <a16:creationId xmlns:a16="http://schemas.microsoft.com/office/drawing/2014/main" id="{0F071862-A894-43D7-AF63-5E95F9FDB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2100" y="4403499"/>
            <a:ext cx="1295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latin typeface="Times New Roman" panose="02020603050405020304" pitchFamily="18" charset="0"/>
              </a:rPr>
              <a:t>503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863" name="Text Box 39">
            <a:extLst>
              <a:ext uri="{FF2B5EF4-FFF2-40B4-BE49-F238E27FC236}">
                <a16:creationId xmlns:a16="http://schemas.microsoft.com/office/drawing/2014/main" id="{61B8E6F8-A5AB-42F1-B254-38F00A78E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6400" y="5151439"/>
            <a:ext cx="1143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671</a:t>
            </a:r>
          </a:p>
        </p:txBody>
      </p:sp>
      <p:sp>
        <p:nvSpPr>
          <p:cNvPr id="77864" name="Text Box 40">
            <a:extLst>
              <a:ext uri="{FF2B5EF4-FFF2-40B4-BE49-F238E27FC236}">
                <a16:creationId xmlns:a16="http://schemas.microsoft.com/office/drawing/2014/main" id="{6FF6A12D-03AA-475B-96E2-215FAF9DA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0" y="4122739"/>
            <a:ext cx="609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77865" name="Line 41">
            <a:extLst>
              <a:ext uri="{FF2B5EF4-FFF2-40B4-BE49-F238E27FC236}">
                <a16:creationId xmlns:a16="http://schemas.microsoft.com/office/drawing/2014/main" id="{07B7A1FD-ECEE-4319-9D63-A6A73E60E251}"/>
              </a:ext>
            </a:extLst>
          </p:cNvPr>
          <p:cNvSpPr>
            <a:spLocks noChangeShapeType="1"/>
          </p:cNvSpPr>
          <p:nvPr/>
        </p:nvSpPr>
        <p:spPr bwMode="auto">
          <a:xfrm>
            <a:off x="9182100" y="5090749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78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78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78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7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7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7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7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7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7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7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7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7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7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7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7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7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7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7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7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7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7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7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7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  <p:bldP spid="77827" grpId="0"/>
      <p:bldP spid="77828" grpId="0"/>
      <p:bldP spid="77829" grpId="0"/>
      <p:bldP spid="77830" grpId="0"/>
      <p:bldP spid="77832" grpId="0"/>
      <p:bldP spid="77833" grpId="0"/>
      <p:bldP spid="77834" grpId="0"/>
      <p:bldP spid="77835" grpId="0"/>
      <p:bldP spid="77837" grpId="0"/>
      <p:bldP spid="77838" grpId="0"/>
      <p:bldP spid="77839" grpId="0"/>
      <p:bldP spid="77840" grpId="0"/>
      <p:bldP spid="77860" grpId="0" animBg="1"/>
      <p:bldP spid="77861" grpId="0"/>
      <p:bldP spid="77862" grpId="0"/>
      <p:bldP spid="77863" grpId="0"/>
      <p:bldP spid="778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1">
            <a:extLst>
              <a:ext uri="{FF2B5EF4-FFF2-40B4-BE49-F238E27FC236}">
                <a16:creationId xmlns:a16="http://schemas.microsoft.com/office/drawing/2014/main" id="{DDE10792-6801-4B77-9EDB-872BDE21D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5899150"/>
            <a:ext cx="2743200" cy="36512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www.themegallery.com</a:t>
            </a:r>
          </a:p>
        </p:txBody>
      </p:sp>
      <p:sp>
        <p:nvSpPr>
          <p:cNvPr id="64544" name="Text Box 32">
            <a:extLst>
              <a:ext uri="{FF2B5EF4-FFF2-40B4-BE49-F238E27FC236}">
                <a16:creationId xmlns:a16="http://schemas.microsoft.com/office/drawing/2014/main" id="{7904F37D-8903-4F53-92C8-7585A56B8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2954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4546" name="Text Box 34">
            <a:extLst>
              <a:ext uri="{FF2B5EF4-FFF2-40B4-BE49-F238E27FC236}">
                <a16:creationId xmlns:a16="http://schemas.microsoft.com/office/drawing/2014/main" id="{5B8136F4-F719-4FC0-8B18-741F7BF27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905000"/>
            <a:ext cx="7467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altLang="en-US" sz="32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2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2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125</a:t>
            </a:r>
            <a:r>
              <a:rPr lang="en-US" altLang="en-US" sz="3200" b="1" i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altLang="en-US" sz="32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endParaRPr lang="en-US" altLang="en-US" sz="3200" b="1" dirty="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47" name="Text Box 35">
            <a:extLst>
              <a:ext uri="{FF2B5EF4-FFF2-40B4-BE49-F238E27FC236}">
                <a16:creationId xmlns:a16="http://schemas.microsoft.com/office/drawing/2014/main" id="{888352FC-58FA-4C72-BF3C-242A7ADD0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544762"/>
            <a:ext cx="5943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altLang="en-US" sz="32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2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135</a:t>
            </a:r>
            <a:r>
              <a:rPr lang="en-US" altLang="en-US" sz="3200" b="1" i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32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endParaRPr lang="en-US" altLang="en-US" sz="3200" b="1" dirty="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48" name="Text Box 36">
            <a:extLst>
              <a:ext uri="{FF2B5EF4-FFF2-40B4-BE49-F238E27FC236}">
                <a16:creationId xmlns:a16="http://schemas.microsoft.com/office/drawing/2014/main" id="{2D4B28DB-C581-4643-A52E-77CA6FD59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154362"/>
            <a:ext cx="5943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2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altLang="en-US" sz="32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… </a:t>
            </a:r>
            <a:r>
              <a:rPr lang="en-US" altLang="en-US" sz="3200" b="1" i="1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altLang="en-US" sz="3200" b="1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endParaRPr lang="en-US" altLang="en-US" sz="3200" b="1" dirty="0">
              <a:solidFill>
                <a:srgbClr val="D600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49" name="Text Box 37">
            <a:extLst>
              <a:ext uri="{FF2B5EF4-FFF2-40B4-BE49-F238E27FC236}">
                <a16:creationId xmlns:a16="http://schemas.microsoft.com/office/drawing/2014/main" id="{D58FD47E-BC6D-4C22-B44B-AF2950BA9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4975" y="3800692"/>
            <a:ext cx="2057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64550" name="Text Box 38">
            <a:extLst>
              <a:ext uri="{FF2B5EF4-FFF2-40B4-BE49-F238E27FC236}">
                <a16:creationId xmlns:a16="http://schemas.microsoft.com/office/drawing/2014/main" id="{0622D196-F77F-4A62-B54B-2E39C3657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422197"/>
            <a:ext cx="6248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4551" name="Text Box 39">
            <a:extLst>
              <a:ext uri="{FF2B5EF4-FFF2-40B4-BE49-F238E27FC236}">
                <a16:creationId xmlns:a16="http://schemas.microsoft.com/office/drawing/2014/main" id="{B547D570-5D26-4499-9F9D-31745F5D2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5013323"/>
            <a:ext cx="4800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 + 135 = 260 (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4552" name="Text Box 40">
            <a:extLst>
              <a:ext uri="{FF2B5EF4-FFF2-40B4-BE49-F238E27FC236}">
                <a16:creationId xmlns:a16="http://schemas.microsoft.com/office/drawing/2014/main" id="{FF462EFB-A17E-439D-935F-87D02DFD5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5634828"/>
            <a:ext cx="4572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260</a:t>
            </a:r>
            <a:r>
              <a:rPr lang="en-US" altLang="en-US" sz="36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endParaRPr lang="en-US" alt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3" name="Text Box 42">
            <a:extLst>
              <a:ext uri="{FF2B5EF4-FFF2-40B4-BE49-F238E27FC236}">
                <a16:creationId xmlns:a16="http://schemas.microsoft.com/office/drawing/2014/main" id="{1938EADA-1159-48E9-A1D9-C81760F54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64197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8204" name="Text Box 43">
            <a:extLst>
              <a:ext uri="{FF2B5EF4-FFF2-40B4-BE49-F238E27FC236}">
                <a16:creationId xmlns:a16="http://schemas.microsoft.com/office/drawing/2014/main" id="{4F0E86D4-98BA-432F-A4C8-186B0B059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621397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45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45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45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92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645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645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645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645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645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645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960"/>
                            </p:stCondLst>
                            <p:childTnLst>
                              <p:par>
                                <p:cTn id="4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645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645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645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60"/>
                            </p:stCondLst>
                            <p:childTnLst>
                              <p:par>
                                <p:cTn id="5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645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645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645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44" grpId="0"/>
      <p:bldP spid="64546" grpId="0"/>
      <p:bldP spid="64547" grpId="0"/>
      <p:bldP spid="64548" grpId="0"/>
      <p:bldP spid="64549" grpId="0"/>
      <p:bldP spid="64550" grpId="0"/>
      <p:bldP spid="64551" grpId="0"/>
      <p:bldP spid="645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DB2C3F-A8F5-4A2D-9F0F-B491D10FFCCD}"/>
              </a:ext>
            </a:extLst>
          </p:cNvPr>
          <p:cNvSpPr txBox="1"/>
          <p:nvPr/>
        </p:nvSpPr>
        <p:spPr>
          <a:xfrm>
            <a:off x="480211" y="758904"/>
            <a:ext cx="5170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4.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074065-CB65-45E8-B495-E8FD8034C59B}"/>
              </a:ext>
            </a:extLst>
          </p:cNvPr>
          <p:cNvSpPr txBox="1"/>
          <p:nvPr/>
        </p:nvSpPr>
        <p:spPr>
          <a:xfrm>
            <a:off x="480211" y="1866900"/>
            <a:ext cx="34861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a, 310 + 40   =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150 + 250 =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450 – 150 =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CA238E-4327-4BC0-B89F-092B83E1CCFB}"/>
              </a:ext>
            </a:extLst>
          </p:cNvPr>
          <p:cNvSpPr txBox="1"/>
          <p:nvPr/>
        </p:nvSpPr>
        <p:spPr>
          <a:xfrm>
            <a:off x="6400800" y="1866900"/>
            <a:ext cx="34861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b, 400 + 50 =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305 + 45 =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515 – 15 =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532B81-E9E2-4733-8F3A-438FA2E7A4F3}"/>
              </a:ext>
            </a:extLst>
          </p:cNvPr>
          <p:cNvSpPr txBox="1"/>
          <p:nvPr/>
        </p:nvSpPr>
        <p:spPr>
          <a:xfrm>
            <a:off x="3371850" y="4450140"/>
            <a:ext cx="34861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c, 100 – 50   =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950 – 50   =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515 – 415 =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8A3CDD-EF20-49C4-9A00-27D6DDB2C981}"/>
              </a:ext>
            </a:extLst>
          </p:cNvPr>
          <p:cNvSpPr txBox="1"/>
          <p:nvPr/>
        </p:nvSpPr>
        <p:spPr>
          <a:xfrm>
            <a:off x="3833010" y="1866899"/>
            <a:ext cx="1152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E12FC0-F9D0-486E-99D3-773CB5A987F6}"/>
              </a:ext>
            </a:extLst>
          </p:cNvPr>
          <p:cNvSpPr txBox="1"/>
          <p:nvPr/>
        </p:nvSpPr>
        <p:spPr>
          <a:xfrm>
            <a:off x="3818723" y="2420897"/>
            <a:ext cx="1152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175EEB-BE96-4FB5-9569-B8812A0326C2}"/>
              </a:ext>
            </a:extLst>
          </p:cNvPr>
          <p:cNvSpPr txBox="1"/>
          <p:nvPr/>
        </p:nvSpPr>
        <p:spPr>
          <a:xfrm>
            <a:off x="3847298" y="2974894"/>
            <a:ext cx="1152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C79698-E92D-42CA-A312-059A03817521}"/>
              </a:ext>
            </a:extLst>
          </p:cNvPr>
          <p:cNvSpPr txBox="1"/>
          <p:nvPr/>
        </p:nvSpPr>
        <p:spPr>
          <a:xfrm>
            <a:off x="9477374" y="1847371"/>
            <a:ext cx="1152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E04D79-B9DF-4DB6-AA41-340E00867562}"/>
              </a:ext>
            </a:extLst>
          </p:cNvPr>
          <p:cNvSpPr txBox="1"/>
          <p:nvPr/>
        </p:nvSpPr>
        <p:spPr>
          <a:xfrm>
            <a:off x="9463087" y="2420897"/>
            <a:ext cx="1152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C6C54A-DD66-48B9-92C1-912130861D73}"/>
              </a:ext>
            </a:extLst>
          </p:cNvPr>
          <p:cNvSpPr txBox="1"/>
          <p:nvPr/>
        </p:nvSpPr>
        <p:spPr>
          <a:xfrm>
            <a:off x="9477374" y="2963090"/>
            <a:ext cx="1152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F778BD-33A2-4AB1-ABDF-F3BAC81C557D}"/>
              </a:ext>
            </a:extLst>
          </p:cNvPr>
          <p:cNvSpPr txBox="1"/>
          <p:nvPr/>
        </p:nvSpPr>
        <p:spPr>
          <a:xfrm>
            <a:off x="6791324" y="4448058"/>
            <a:ext cx="1152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FC2263-0E0A-4650-8CFE-CE4C78E838AB}"/>
              </a:ext>
            </a:extLst>
          </p:cNvPr>
          <p:cNvSpPr txBox="1"/>
          <p:nvPr/>
        </p:nvSpPr>
        <p:spPr>
          <a:xfrm>
            <a:off x="6791323" y="4991819"/>
            <a:ext cx="1152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F856DE-00B5-4E24-A846-6722A5D52A79}"/>
              </a:ext>
            </a:extLst>
          </p:cNvPr>
          <p:cNvSpPr txBox="1"/>
          <p:nvPr/>
        </p:nvSpPr>
        <p:spPr>
          <a:xfrm>
            <a:off x="6791323" y="5558135"/>
            <a:ext cx="1152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137089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138</TotalTime>
  <Words>239</Words>
  <Application>Microsoft Office PowerPoint</Application>
  <PresentationFormat>Widescreen</PresentationFormat>
  <Paragraphs>78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Century Gothic</vt:lpstr>
      <vt:lpstr>Garamond</vt:lpstr>
      <vt:lpstr>HP001 4 hàng</vt:lpstr>
      <vt:lpstr>Times New Roman</vt:lpstr>
      <vt:lpstr>Savon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</dc:creator>
  <cp:lastModifiedBy>HUYEN</cp:lastModifiedBy>
  <cp:revision>4</cp:revision>
  <dcterms:created xsi:type="dcterms:W3CDTF">2021-09-09T17:40:39Z</dcterms:created>
  <dcterms:modified xsi:type="dcterms:W3CDTF">2021-09-10T05:00:43Z</dcterms:modified>
</cp:coreProperties>
</file>