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99" r:id="rId3"/>
    <p:sldId id="290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8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2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4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9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9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5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4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344D9C-738B-4A90-9034-2FF69415568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A477C-63DC-45A2-A67A-6CA9741F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89D66A-7ADD-4EB8-9704-C585F40C8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2" y="-61878"/>
            <a:ext cx="12192001" cy="6858000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7050673C-07B8-4870-91D2-A74C39A7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559" y="357222"/>
            <a:ext cx="4535365" cy="6858000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6D55625-BCE5-4FAA-9EF0-0D953343A9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E8FE126-0FC3-4B30-8ED1-E1D9E58F0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7312"/>
            <a:ext cx="12192000" cy="3980688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1CC54ADD-32E5-4EB9-8EBA-F4771F586ACB}"/>
              </a:ext>
            </a:extLst>
          </p:cNvPr>
          <p:cNvSpPr txBox="1"/>
          <p:nvPr/>
        </p:nvSpPr>
        <p:spPr>
          <a:xfrm>
            <a:off x="4771392" y="1321700"/>
            <a:ext cx="3144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865B3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TOÁN </a:t>
            </a:r>
            <a:endParaRPr lang="zh-CN" altLang="en-US" sz="8800" b="1" dirty="0">
              <a:solidFill>
                <a:srgbClr val="865B3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6F6D6A8F-BD5B-4160-A9D0-ACD9FF655C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8" name="图片 22">
            <a:extLst>
              <a:ext uri="{FF2B5EF4-FFF2-40B4-BE49-F238E27FC236}">
                <a16:creationId xmlns:a16="http://schemas.microsoft.com/office/drawing/2014/main" id="{06CE3021-F973-4088-9C7E-DFC06C45B4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85302-7537-4865-BC93-A3DB61780BB7}"/>
              </a:ext>
            </a:extLst>
          </p:cNvPr>
          <p:cNvSpPr txBox="1"/>
          <p:nvPr/>
        </p:nvSpPr>
        <p:spPr>
          <a:xfrm>
            <a:off x="1267351" y="2793300"/>
            <a:ext cx="9657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CỘNG CÁC SỐ CÓ BA CHỮ SỐ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CÓ NHỚ 1 LẦN)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98AD8-2A0E-4D1F-86F6-DF3049E28B2B}"/>
              </a:ext>
            </a:extLst>
          </p:cNvPr>
          <p:cNvSpPr txBox="1"/>
          <p:nvPr/>
        </p:nvSpPr>
        <p:spPr>
          <a:xfrm>
            <a:off x="2658532" y="492705"/>
            <a:ext cx="737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vi-VN" sz="3200" b="1" dirty="0">
                <a:latin typeface="HP001 4 hàng" panose="020B0603050302020204" pitchFamily="34" charset="0"/>
              </a:rPr>
              <a:t> wgày </a:t>
            </a:r>
            <a:r>
              <a:rPr lang="en-US" sz="3200" b="1" dirty="0">
                <a:latin typeface="HP001 4 hàng" panose="020B0603050302020204" pitchFamily="34" charset="0"/>
              </a:rPr>
              <a:t>9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9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baseline="30000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202</a:t>
            </a:r>
            <a:r>
              <a:rPr lang="en-US" sz="3200" b="1" dirty="0">
                <a:latin typeface="HP001 4 hàng" panose="020B06030503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96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70169B-3A44-46C6-B047-5E3277C5A953}"/>
              </a:ext>
            </a:extLst>
          </p:cNvPr>
          <p:cNvGrpSpPr/>
          <p:nvPr/>
        </p:nvGrpSpPr>
        <p:grpSpPr>
          <a:xfrm>
            <a:off x="419100" y="208579"/>
            <a:ext cx="11491047" cy="6440842"/>
            <a:chOff x="332357" y="273982"/>
            <a:chExt cx="11491047" cy="64408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920C6B-40B0-4A4F-87BF-E0480B03C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57" y="273982"/>
              <a:ext cx="11491047" cy="64408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6D1A71-2C30-4C5E-8C68-62DE44A923D3}"/>
                </a:ext>
              </a:extLst>
            </p:cNvPr>
            <p:cNvSpPr txBox="1"/>
            <p:nvPr/>
          </p:nvSpPr>
          <p:spPr>
            <a:xfrm>
              <a:off x="2450040" y="903100"/>
              <a:ext cx="737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HP001 4 hàng" panose="020B0603050302020204" pitchFamily="34" charset="0"/>
                </a:rPr>
                <a:t>Thứ </a:t>
              </a:r>
              <a:r>
                <a:rPr lang="en-US" sz="3200" b="1" dirty="0" err="1">
                  <a:latin typeface="HP001 4 hàng" panose="020B0603050302020204" pitchFamily="34" charset="0"/>
                </a:rPr>
                <a:t>năm</a:t>
              </a:r>
              <a:r>
                <a:rPr lang="vi-VN" sz="3200" b="1" dirty="0">
                  <a:latin typeface="HP001 4 hàng" panose="020B0603050302020204" pitchFamily="34" charset="0"/>
                </a:rPr>
                <a:t> wgày </a:t>
              </a:r>
              <a:r>
                <a:rPr lang="en-US" sz="3200" b="1" dirty="0">
                  <a:latin typeface="HP001 4 hàng" panose="020B0603050302020204" pitchFamily="34" charset="0"/>
                </a:rPr>
                <a:t>9 </a:t>
              </a:r>
              <a:r>
                <a:rPr lang="en-US" sz="3200" b="1" dirty="0" err="1">
                  <a:latin typeface="HP001 4 hàng" panose="020B0603050302020204" pitchFamily="34" charset="0"/>
                </a:rPr>
                <a:t>tháng</a:t>
              </a:r>
              <a:r>
                <a:rPr lang="en-US" sz="3200" b="1" dirty="0">
                  <a:latin typeface="HP001 4 hàng" panose="020B0603050302020204" pitchFamily="34" charset="0"/>
                </a:rPr>
                <a:t> 9 </a:t>
              </a:r>
              <a:r>
                <a:rPr lang="en-US" sz="3200" b="1" dirty="0" err="1">
                  <a:latin typeface="HP001 4 hàng" panose="020B0603050302020204" pitchFamily="34" charset="0"/>
                </a:rPr>
                <a:t>năm</a:t>
              </a:r>
              <a:r>
                <a:rPr lang="en-US" sz="3200" b="1" baseline="30000" dirty="0">
                  <a:latin typeface="HP001 4 hàng" panose="020B0603050302020204" pitchFamily="34" charset="0"/>
                </a:rPr>
                <a:t> </a:t>
              </a:r>
              <a:r>
                <a:rPr lang="vi-VN" sz="3200" b="1" dirty="0">
                  <a:latin typeface="HP001 4 hàng" panose="020B0603050302020204" pitchFamily="34" charset="0"/>
                </a:rPr>
                <a:t>202</a:t>
              </a:r>
              <a:r>
                <a:rPr lang="en-US" sz="3200" b="1" dirty="0">
                  <a:latin typeface="HP001 4 hàng" panose="020B06030503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711504-5AE8-4CF2-8F12-69275823A558}"/>
                </a:ext>
              </a:extLst>
            </p:cNvPr>
            <p:cNvSpPr txBox="1"/>
            <p:nvPr/>
          </p:nvSpPr>
          <p:spPr>
            <a:xfrm>
              <a:off x="4997303" y="1541494"/>
              <a:ext cx="3010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HP001 4 hàng" panose="020B0603050302020204" pitchFamily="34" charset="0"/>
                </a:rPr>
                <a:t>Toán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7802C1-59F4-404E-8121-3DAC034D9362}"/>
                </a:ext>
              </a:extLst>
            </p:cNvPr>
            <p:cNvSpPr txBox="1"/>
            <p:nvPr/>
          </p:nvSpPr>
          <p:spPr>
            <a:xfrm>
              <a:off x="2248214" y="2179888"/>
              <a:ext cx="737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Cộng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các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số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có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ba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chữ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số</a:t>
              </a:r>
              <a:r>
                <a:rPr lang="en-US" sz="3200" b="1" dirty="0">
                  <a:latin typeface="HP001 4 hàng" panose="020B0603050302020204" pitchFamily="34" charset="0"/>
                </a:rPr>
                <a:t> ( </a:t>
              </a:r>
              <a:r>
                <a:rPr lang="en-US" sz="3200" b="1" dirty="0" err="1">
                  <a:latin typeface="HP001 4 hàng" panose="020B0603050302020204" pitchFamily="34" charset="0"/>
                </a:rPr>
                <a:t>có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nhớ</a:t>
              </a:r>
              <a:r>
                <a:rPr lang="en-US" sz="3200" b="1" dirty="0">
                  <a:latin typeface="HP001 4 hàng" panose="020B0603050302020204" pitchFamily="34" charset="0"/>
                </a:rPr>
                <a:t> 1 </a:t>
              </a:r>
              <a:r>
                <a:rPr lang="en-US" sz="3200" b="1" dirty="0" err="1">
                  <a:latin typeface="HP001 4 hàng" panose="020B0603050302020204" pitchFamily="34" charset="0"/>
                </a:rPr>
                <a:t>lần</a:t>
              </a:r>
              <a:r>
                <a:rPr lang="en-US" sz="3200" b="1" dirty="0">
                  <a:latin typeface="HP001 4 hàng" panose="020B06030503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93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>
            <a:extLst>
              <a:ext uri="{FF2B5EF4-FFF2-40B4-BE49-F238E27FC236}">
                <a16:creationId xmlns:a16="http://schemas.microsoft.com/office/drawing/2014/main" id="{B6B73F47-2F8D-4394-88F5-C04B3EE3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6E9BC6FA-6984-42C5-941E-70448E1E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092E0177-4344-4F09-9CE3-AA955AE2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0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a) 435 + 127 = ?</a:t>
            </a:r>
          </a:p>
        </p:txBody>
      </p:sp>
      <p:grpSp>
        <p:nvGrpSpPr>
          <p:cNvPr id="65554" name="Group 18">
            <a:extLst>
              <a:ext uri="{FF2B5EF4-FFF2-40B4-BE49-F238E27FC236}">
                <a16:creationId xmlns:a16="http://schemas.microsoft.com/office/drawing/2014/main" id="{3EE16FC5-B7EC-40D3-9C91-82452C363D6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362203"/>
            <a:ext cx="1295400" cy="830263"/>
            <a:chOff x="192" y="1872"/>
            <a:chExt cx="816" cy="523"/>
          </a:xfrm>
        </p:grpSpPr>
        <p:sp>
          <p:nvSpPr>
            <p:cNvPr id="5145" name="Text Box 16">
              <a:extLst>
                <a:ext uri="{FF2B5EF4-FFF2-40B4-BE49-F238E27FC236}">
                  <a16:creationId xmlns:a16="http://schemas.microsoft.com/office/drawing/2014/main" id="{B37BF887-7BBD-4AFA-B51C-B6B4A6D41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435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127</a:t>
              </a:r>
            </a:p>
          </p:txBody>
        </p:sp>
        <p:sp>
          <p:nvSpPr>
            <p:cNvPr id="5146" name="Text Box 17">
              <a:extLst>
                <a:ext uri="{FF2B5EF4-FFF2-40B4-BE49-F238E27FC236}">
                  <a16:creationId xmlns:a16="http://schemas.microsoft.com/office/drawing/2014/main" id="{6619FE9D-8E11-4219-8229-024F51F8E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65555" name="Text Box 19">
            <a:extLst>
              <a:ext uri="{FF2B5EF4-FFF2-40B4-BE49-F238E27FC236}">
                <a16:creationId xmlns:a16="http://schemas.microsoft.com/office/drawing/2014/main" id="{1B282C40-479D-4802-BF6E-D12F7A93D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62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5 cộng 7 bằng 12, viết 2 nhớ 1.</a:t>
            </a:r>
          </a:p>
        </p:txBody>
      </p:sp>
      <p:sp>
        <p:nvSpPr>
          <p:cNvPr id="65556" name="Text Box 20">
            <a:extLst>
              <a:ext uri="{FF2B5EF4-FFF2-40B4-BE49-F238E27FC236}">
                <a16:creationId xmlns:a16="http://schemas.microsoft.com/office/drawing/2014/main" id="{0FE25E00-3606-41BD-8A8D-6AFC8C0F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3048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24E6248E-65E0-4C6C-9468-8D96DC95C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5008563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5558" name="Text Box 22">
            <a:extLst>
              <a:ext uri="{FF2B5EF4-FFF2-40B4-BE49-F238E27FC236}">
                <a16:creationId xmlns:a16="http://schemas.microsoft.com/office/drawing/2014/main" id="{DFF264B6-B08E-4593-B189-80208D8592E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57575" y="502285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5AC97EC7-00C4-42B4-9DA3-D67F68C3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5008563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1CB35500-C8E6-44DD-A377-EFF945AB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3 cộng 2 bằng 5, thêm 1 bằng 6, viết 6. 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C2B2909F-AA33-46E8-A4D5-038D52A1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048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7D93D264-0ACA-422D-AE1E-100DDD8BC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242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4 cộng 1 bằng 5,  viết 5. 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B822A24C-DA96-4A44-9B89-829A858794E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79763" y="3048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5564" name="Text Box 28">
            <a:extLst>
              <a:ext uri="{FF2B5EF4-FFF2-40B4-BE49-F238E27FC236}">
                <a16:creationId xmlns:a16="http://schemas.microsoft.com/office/drawing/2014/main" id="{7DE5CB8E-95A5-46E7-8A7B-5937F098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49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435 + 127 = 562</a:t>
            </a: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925C777D-BD40-440E-8012-1913FC96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b) 256 + 162 = ?</a:t>
            </a:r>
          </a:p>
        </p:txBody>
      </p:sp>
      <p:grpSp>
        <p:nvGrpSpPr>
          <p:cNvPr id="65566" name="Group 30">
            <a:extLst>
              <a:ext uri="{FF2B5EF4-FFF2-40B4-BE49-F238E27FC236}">
                <a16:creationId xmlns:a16="http://schemas.microsoft.com/office/drawing/2014/main" id="{1E70BABF-5D89-4B58-BB16-E46D882EC15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343403"/>
            <a:ext cx="1295400" cy="830263"/>
            <a:chOff x="192" y="1872"/>
            <a:chExt cx="816" cy="523"/>
          </a:xfrm>
        </p:grpSpPr>
        <p:sp>
          <p:nvSpPr>
            <p:cNvPr id="5143" name="Text Box 31">
              <a:extLst>
                <a:ext uri="{FF2B5EF4-FFF2-40B4-BE49-F238E27FC236}">
                  <a16:creationId xmlns:a16="http://schemas.microsoft.com/office/drawing/2014/main" id="{DB9B1416-8026-4084-8132-A1679E5C6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256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162</a:t>
              </a:r>
            </a:p>
          </p:txBody>
        </p:sp>
        <p:sp>
          <p:nvSpPr>
            <p:cNvPr id="5144" name="Text Box 32">
              <a:extLst>
                <a:ext uri="{FF2B5EF4-FFF2-40B4-BE49-F238E27FC236}">
                  <a16:creationId xmlns:a16="http://schemas.microsoft.com/office/drawing/2014/main" id="{E02414F6-6233-44F5-A114-40C80220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65569" name="Text Box 33">
            <a:extLst>
              <a:ext uri="{FF2B5EF4-FFF2-40B4-BE49-F238E27FC236}">
                <a16:creationId xmlns:a16="http://schemas.microsoft.com/office/drawing/2014/main" id="{3C033178-6342-464A-B875-D0A92F12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267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6 cộng 2 bằng 8, viết 8.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F294DE8D-9921-473B-B6B4-E2AAA342D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24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5 cộng 6 bằng 11, viết 1 nhớ 1.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8CB33E0C-1A46-40AA-8183-6E6DF7E6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81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2 cộng 1 bằng 3, thêm 1 bằng 4, viết 4. </a:t>
            </a:r>
          </a:p>
        </p:txBody>
      </p:sp>
      <p:sp>
        <p:nvSpPr>
          <p:cNvPr id="65572" name="Text Box 36">
            <a:extLst>
              <a:ext uri="{FF2B5EF4-FFF2-40B4-BE49-F238E27FC236}">
                <a16:creationId xmlns:a16="http://schemas.microsoft.com/office/drawing/2014/main" id="{57B1328A-CAAC-4062-95A9-1AA181E0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560387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256 + 162 = 418</a:t>
            </a:r>
          </a:p>
        </p:txBody>
      </p:sp>
      <p:sp>
        <p:nvSpPr>
          <p:cNvPr id="5142" name="Text Box 38">
            <a:extLst>
              <a:ext uri="{FF2B5EF4-FFF2-40B4-BE49-F238E27FC236}">
                <a16:creationId xmlns:a16="http://schemas.microsoft.com/office/drawing/2014/main" id="{2E8C2719-55C3-4A36-871A-A0577B27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  <p:bldP spid="65551" grpId="0"/>
      <p:bldP spid="65555" grpId="0"/>
      <p:bldP spid="65556" grpId="0"/>
      <p:bldP spid="65557" grpId="0"/>
      <p:bldP spid="65558" grpId="0"/>
      <p:bldP spid="65559" grpId="0"/>
      <p:bldP spid="65560" grpId="0"/>
      <p:bldP spid="65561" grpId="0"/>
      <p:bldP spid="65562" grpId="0"/>
      <p:bldP spid="65563" grpId="0"/>
      <p:bldP spid="65564" grpId="0"/>
      <p:bldP spid="65565" grpId="0"/>
      <p:bldP spid="65569" grpId="0"/>
      <p:bldP spid="65570" grpId="0"/>
      <p:bldP spid="65571" grpId="0"/>
      <p:bldP spid="655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>
            <a:extLst>
              <a:ext uri="{FF2B5EF4-FFF2-40B4-BE49-F238E27FC236}">
                <a16:creationId xmlns:a16="http://schemas.microsoft.com/office/drawing/2014/main" id="{CE587D4E-10DB-463A-BC55-92F0684D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grpSp>
        <p:nvGrpSpPr>
          <p:cNvPr id="66574" name="Group 14">
            <a:extLst>
              <a:ext uri="{FF2B5EF4-FFF2-40B4-BE49-F238E27FC236}">
                <a16:creationId xmlns:a16="http://schemas.microsoft.com/office/drawing/2014/main" id="{8C0EC119-9636-4555-ABDA-1BFBFD6A4A4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98766"/>
            <a:ext cx="1295400" cy="830263"/>
            <a:chOff x="192" y="1872"/>
            <a:chExt cx="816" cy="523"/>
          </a:xfrm>
        </p:grpSpPr>
        <p:sp>
          <p:nvSpPr>
            <p:cNvPr id="6189" name="Text Box 15">
              <a:extLst>
                <a:ext uri="{FF2B5EF4-FFF2-40B4-BE49-F238E27FC236}">
                  <a16:creationId xmlns:a16="http://schemas.microsoft.com/office/drawing/2014/main" id="{9FA7AB25-8FA8-48FD-BBA2-0CACD955A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256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125</a:t>
              </a:r>
            </a:p>
          </p:txBody>
        </p:sp>
        <p:sp>
          <p:nvSpPr>
            <p:cNvPr id="6190" name="Text Box 16">
              <a:extLst>
                <a:ext uri="{FF2B5EF4-FFF2-40B4-BE49-F238E27FC236}">
                  <a16:creationId xmlns:a16="http://schemas.microsoft.com/office/drawing/2014/main" id="{CF2DCD67-A592-4178-9FCB-8E0547573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6587" name="Group 27">
            <a:extLst>
              <a:ext uri="{FF2B5EF4-FFF2-40B4-BE49-F238E27FC236}">
                <a16:creationId xmlns:a16="http://schemas.microsoft.com/office/drawing/2014/main" id="{97C94886-C0C7-47BC-B1EC-68E1205403E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05001"/>
            <a:ext cx="2133600" cy="798513"/>
            <a:chOff x="262" y="1322"/>
            <a:chExt cx="1344" cy="503"/>
          </a:xfrm>
        </p:grpSpPr>
        <p:sp>
          <p:nvSpPr>
            <p:cNvPr id="6181" name="AutoShape 19">
              <a:extLst>
                <a:ext uri="{FF2B5EF4-FFF2-40B4-BE49-F238E27FC236}">
                  <a16:creationId xmlns:a16="http://schemas.microsoft.com/office/drawing/2014/main" id="{A75A5087-6223-44BA-90A9-DFF6F4C1CC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" y="1322"/>
              <a:ext cx="1344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182" name="Group 26">
              <a:extLst>
                <a:ext uri="{FF2B5EF4-FFF2-40B4-BE49-F238E27FC236}">
                  <a16:creationId xmlns:a16="http://schemas.microsoft.com/office/drawing/2014/main" id="{3C976CF9-786F-4B04-99CD-6FBB60705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392"/>
              <a:ext cx="1172" cy="433"/>
              <a:chOff x="288" y="1392"/>
              <a:chExt cx="1172" cy="433"/>
            </a:xfrm>
          </p:grpSpPr>
          <p:grpSp>
            <p:nvGrpSpPr>
              <p:cNvPr id="6183" name="Group 20">
                <a:extLst>
                  <a:ext uri="{FF2B5EF4-FFF2-40B4-BE49-F238E27FC236}">
                    <a16:creationId xmlns:a16="http://schemas.microsoft.com/office/drawing/2014/main" id="{FC938514-9675-46B3-BC5F-2EAA933BC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392"/>
                <a:ext cx="383" cy="433"/>
                <a:chOff x="999" y="3120"/>
                <a:chExt cx="768" cy="841"/>
              </a:xfrm>
            </p:grpSpPr>
            <p:sp>
              <p:nvSpPr>
                <p:cNvPr id="6186" name="AutoShape 21">
                  <a:extLst>
                    <a:ext uri="{FF2B5EF4-FFF2-40B4-BE49-F238E27FC236}">
                      <a16:creationId xmlns:a16="http://schemas.microsoft.com/office/drawing/2014/main" id="{4F2FC9BC-56F0-4D82-A066-F744B21DD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582" name="Freeform 22">
                  <a:extLst>
                    <a:ext uri="{FF2B5EF4-FFF2-40B4-BE49-F238E27FC236}">
                      <a16:creationId xmlns:a16="http://schemas.microsoft.com/office/drawing/2014/main" id="{F814B838-6163-4BFA-A934-BBD76FD25F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9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6583" name="Text Box 23">
                  <a:extLst>
                    <a:ext uri="{FF2B5EF4-FFF2-40B4-BE49-F238E27FC236}">
                      <a16:creationId xmlns:a16="http://schemas.microsoft.com/office/drawing/2014/main" id="{5263E635-F50D-4F02-AF40-F875923626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8" cy="63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184" name="Text Box 24">
                <a:extLst>
                  <a:ext uri="{FF2B5EF4-FFF2-40B4-BE49-F238E27FC236}">
                    <a16:creationId xmlns:a16="http://schemas.microsoft.com/office/drawing/2014/main" id="{1D5C423E-66F1-405D-9F36-04B0BC3AA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440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Tính :</a:t>
                </a:r>
              </a:p>
            </p:txBody>
          </p:sp>
          <p:sp>
            <p:nvSpPr>
              <p:cNvPr id="6185" name="Text Box 25">
                <a:extLst>
                  <a:ext uri="{FF2B5EF4-FFF2-40B4-BE49-F238E27FC236}">
                    <a16:creationId xmlns:a16="http://schemas.microsoft.com/office/drawing/2014/main" id="{90462C1D-95E7-4AE4-A1F2-9A93EC057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488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66588" name="Group 28">
            <a:extLst>
              <a:ext uri="{FF2B5EF4-FFF2-40B4-BE49-F238E27FC236}">
                <a16:creationId xmlns:a16="http://schemas.microsoft.com/office/drawing/2014/main" id="{673D37B8-4B28-4CF5-BAC6-3C2C2CF9AC9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784478"/>
            <a:ext cx="1295400" cy="830263"/>
            <a:chOff x="192" y="1872"/>
            <a:chExt cx="816" cy="523"/>
          </a:xfrm>
        </p:grpSpPr>
        <p:sp>
          <p:nvSpPr>
            <p:cNvPr id="6179" name="Text Box 29">
              <a:extLst>
                <a:ext uri="{FF2B5EF4-FFF2-40B4-BE49-F238E27FC236}">
                  <a16:creationId xmlns:a16="http://schemas.microsoft.com/office/drawing/2014/main" id="{414AEF6E-3D20-4B63-A1FD-C7C3B4F6C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417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168</a:t>
              </a:r>
            </a:p>
          </p:txBody>
        </p:sp>
        <p:sp>
          <p:nvSpPr>
            <p:cNvPr id="6180" name="Text Box 30">
              <a:extLst>
                <a:ext uri="{FF2B5EF4-FFF2-40B4-BE49-F238E27FC236}">
                  <a16:creationId xmlns:a16="http://schemas.microsoft.com/office/drawing/2014/main" id="{4B5398D4-AD8D-4EFC-AE84-14F9B4094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6591" name="Group 31">
            <a:extLst>
              <a:ext uri="{FF2B5EF4-FFF2-40B4-BE49-F238E27FC236}">
                <a16:creationId xmlns:a16="http://schemas.microsoft.com/office/drawing/2014/main" id="{A7FF41B0-8557-441F-8AD9-91B66838C155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751141"/>
            <a:ext cx="1295400" cy="830263"/>
            <a:chOff x="192" y="1872"/>
            <a:chExt cx="816" cy="523"/>
          </a:xfrm>
        </p:grpSpPr>
        <p:sp>
          <p:nvSpPr>
            <p:cNvPr id="6177" name="Text Box 32">
              <a:extLst>
                <a:ext uri="{FF2B5EF4-FFF2-40B4-BE49-F238E27FC236}">
                  <a16:creationId xmlns:a16="http://schemas.microsoft.com/office/drawing/2014/main" id="{DE098237-D20E-4A6E-AF5E-FC6C30E88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555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209</a:t>
              </a:r>
            </a:p>
          </p:txBody>
        </p:sp>
        <p:sp>
          <p:nvSpPr>
            <p:cNvPr id="6178" name="Text Box 33">
              <a:extLst>
                <a:ext uri="{FF2B5EF4-FFF2-40B4-BE49-F238E27FC236}">
                  <a16:creationId xmlns:a16="http://schemas.microsoft.com/office/drawing/2014/main" id="{0ECA677B-B4C2-4198-9C29-C67243F65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6600" name="Group 40">
            <a:extLst>
              <a:ext uri="{FF2B5EF4-FFF2-40B4-BE49-F238E27FC236}">
                <a16:creationId xmlns:a16="http://schemas.microsoft.com/office/drawing/2014/main" id="{5E2D8297-8774-476F-85FD-2ECD8948DA4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191001"/>
            <a:ext cx="2133600" cy="798513"/>
            <a:chOff x="262" y="1322"/>
            <a:chExt cx="1344" cy="503"/>
          </a:xfrm>
        </p:grpSpPr>
        <p:sp>
          <p:nvSpPr>
            <p:cNvPr id="6169" name="AutoShape 41">
              <a:extLst>
                <a:ext uri="{FF2B5EF4-FFF2-40B4-BE49-F238E27FC236}">
                  <a16:creationId xmlns:a16="http://schemas.microsoft.com/office/drawing/2014/main" id="{C1A3D601-6F95-48C0-A4CE-3372B2E9C6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" y="1322"/>
              <a:ext cx="1344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170" name="Group 42">
              <a:extLst>
                <a:ext uri="{FF2B5EF4-FFF2-40B4-BE49-F238E27FC236}">
                  <a16:creationId xmlns:a16="http://schemas.microsoft.com/office/drawing/2014/main" id="{6E86EE6F-C431-4ACD-AA4C-DE7D1214F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392"/>
              <a:ext cx="1172" cy="433"/>
              <a:chOff x="288" y="1392"/>
              <a:chExt cx="1172" cy="433"/>
            </a:xfrm>
          </p:grpSpPr>
          <p:grpSp>
            <p:nvGrpSpPr>
              <p:cNvPr id="6171" name="Group 43">
                <a:extLst>
                  <a:ext uri="{FF2B5EF4-FFF2-40B4-BE49-F238E27FC236}">
                    <a16:creationId xmlns:a16="http://schemas.microsoft.com/office/drawing/2014/main" id="{244452F8-D5B1-4BD0-9E51-C54A97A368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392"/>
                <a:ext cx="383" cy="433"/>
                <a:chOff x="999" y="3120"/>
                <a:chExt cx="768" cy="841"/>
              </a:xfrm>
            </p:grpSpPr>
            <p:sp>
              <p:nvSpPr>
                <p:cNvPr id="6174" name="AutoShape 44">
                  <a:extLst>
                    <a:ext uri="{FF2B5EF4-FFF2-40B4-BE49-F238E27FC236}">
                      <a16:creationId xmlns:a16="http://schemas.microsoft.com/office/drawing/2014/main" id="{4D0A8779-4024-43D4-BD97-0832CC4E5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605" name="Freeform 45">
                  <a:extLst>
                    <a:ext uri="{FF2B5EF4-FFF2-40B4-BE49-F238E27FC236}">
                      <a16:creationId xmlns:a16="http://schemas.microsoft.com/office/drawing/2014/main" id="{537C80B0-B1AB-44A4-AA21-30FDE545CD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9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6606" name="Text Box 46">
                  <a:extLst>
                    <a:ext uri="{FF2B5EF4-FFF2-40B4-BE49-F238E27FC236}">
                      <a16:creationId xmlns:a16="http://schemas.microsoft.com/office/drawing/2014/main" id="{D044BBBA-A5C0-47CE-A420-93BB28A5CB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8" cy="63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172" name="Text Box 47">
                <a:extLst>
                  <a:ext uri="{FF2B5EF4-FFF2-40B4-BE49-F238E27FC236}">
                    <a16:creationId xmlns:a16="http://schemas.microsoft.com/office/drawing/2014/main" id="{DA3C2214-03E9-4E9D-A421-9458CB30A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440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Tính :</a:t>
                </a:r>
              </a:p>
            </p:txBody>
          </p:sp>
          <p:sp>
            <p:nvSpPr>
              <p:cNvPr id="6173" name="Text Box 48">
                <a:extLst>
                  <a:ext uri="{FF2B5EF4-FFF2-40B4-BE49-F238E27FC236}">
                    <a16:creationId xmlns:a16="http://schemas.microsoft.com/office/drawing/2014/main" id="{624487BB-76CB-4264-8C00-E3F17D535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488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66609" name="Group 49">
            <a:extLst>
              <a:ext uri="{FF2B5EF4-FFF2-40B4-BE49-F238E27FC236}">
                <a16:creationId xmlns:a16="http://schemas.microsoft.com/office/drawing/2014/main" id="{DDF13BD3-9574-4F1C-87EE-3541FCA7B9A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160966"/>
            <a:ext cx="1295400" cy="830263"/>
            <a:chOff x="192" y="1872"/>
            <a:chExt cx="816" cy="523"/>
          </a:xfrm>
        </p:grpSpPr>
        <p:sp>
          <p:nvSpPr>
            <p:cNvPr id="6167" name="Text Box 50">
              <a:extLst>
                <a:ext uri="{FF2B5EF4-FFF2-40B4-BE49-F238E27FC236}">
                  <a16:creationId xmlns:a16="http://schemas.microsoft.com/office/drawing/2014/main" id="{137428BF-B2D7-498F-BD42-DD528F951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256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182</a:t>
              </a:r>
            </a:p>
          </p:txBody>
        </p:sp>
        <p:sp>
          <p:nvSpPr>
            <p:cNvPr id="6168" name="Text Box 51">
              <a:extLst>
                <a:ext uri="{FF2B5EF4-FFF2-40B4-BE49-F238E27FC236}">
                  <a16:creationId xmlns:a16="http://schemas.microsoft.com/office/drawing/2014/main" id="{66275C51-A8F6-4436-BC74-342E67B80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6612" name="Group 52">
            <a:extLst>
              <a:ext uri="{FF2B5EF4-FFF2-40B4-BE49-F238E27FC236}">
                <a16:creationId xmlns:a16="http://schemas.microsoft.com/office/drawing/2014/main" id="{BAFD21D9-AA87-429F-9716-0D9F257D9932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146678"/>
            <a:ext cx="1295400" cy="830263"/>
            <a:chOff x="192" y="1872"/>
            <a:chExt cx="816" cy="523"/>
          </a:xfrm>
        </p:grpSpPr>
        <p:sp>
          <p:nvSpPr>
            <p:cNvPr id="6165" name="Text Box 53">
              <a:extLst>
                <a:ext uri="{FF2B5EF4-FFF2-40B4-BE49-F238E27FC236}">
                  <a16:creationId xmlns:a16="http://schemas.microsoft.com/office/drawing/2014/main" id="{9B763623-1AA3-49BA-9D53-909121658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452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361</a:t>
              </a:r>
            </a:p>
          </p:txBody>
        </p:sp>
        <p:sp>
          <p:nvSpPr>
            <p:cNvPr id="6166" name="Text Box 54">
              <a:extLst>
                <a:ext uri="{FF2B5EF4-FFF2-40B4-BE49-F238E27FC236}">
                  <a16:creationId xmlns:a16="http://schemas.microsoft.com/office/drawing/2014/main" id="{AE9FF847-AB62-401E-AE4A-F68B1324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6615" name="Group 55">
            <a:extLst>
              <a:ext uri="{FF2B5EF4-FFF2-40B4-BE49-F238E27FC236}">
                <a16:creationId xmlns:a16="http://schemas.microsoft.com/office/drawing/2014/main" id="{E7D79D17-E288-4332-9037-B15F198B81B7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5113341"/>
            <a:ext cx="1295400" cy="830263"/>
            <a:chOff x="192" y="1872"/>
            <a:chExt cx="816" cy="523"/>
          </a:xfrm>
        </p:grpSpPr>
        <p:sp>
          <p:nvSpPr>
            <p:cNvPr id="6163" name="Text Box 56">
              <a:extLst>
                <a:ext uri="{FF2B5EF4-FFF2-40B4-BE49-F238E27FC236}">
                  <a16:creationId xmlns:a16="http://schemas.microsoft.com/office/drawing/2014/main" id="{7F60E382-0C95-4273-B265-CD2AB6991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166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latin typeface="Times New Roman" panose="02020603050405020304" pitchFamily="18" charset="0"/>
                </a:rPr>
                <a:t>283</a:t>
              </a:r>
            </a:p>
          </p:txBody>
        </p:sp>
        <p:sp>
          <p:nvSpPr>
            <p:cNvPr id="6164" name="Text Box 57">
              <a:extLst>
                <a:ext uri="{FF2B5EF4-FFF2-40B4-BE49-F238E27FC236}">
                  <a16:creationId xmlns:a16="http://schemas.microsoft.com/office/drawing/2014/main" id="{8F9F5613-80BD-4564-94CD-100DB9ADA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66624" name="Text Box 64">
            <a:extLst>
              <a:ext uri="{FF2B5EF4-FFF2-40B4-BE49-F238E27FC236}">
                <a16:creationId xmlns:a16="http://schemas.microsoft.com/office/drawing/2014/main" id="{377AB59D-57E1-465C-8394-2A50FA022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381</a:t>
            </a:r>
          </a:p>
        </p:txBody>
      </p:sp>
      <p:sp>
        <p:nvSpPr>
          <p:cNvPr id="66625" name="Text Box 65">
            <a:extLst>
              <a:ext uri="{FF2B5EF4-FFF2-40B4-BE49-F238E27FC236}">
                <a16:creationId xmlns:a16="http://schemas.microsoft.com/office/drawing/2014/main" id="{9C7A29E2-47D9-4D3E-85E4-927987F6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34845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585</a:t>
            </a:r>
          </a:p>
        </p:txBody>
      </p:sp>
      <p:sp>
        <p:nvSpPr>
          <p:cNvPr id="66626" name="Text Box 66">
            <a:extLst>
              <a:ext uri="{FF2B5EF4-FFF2-40B4-BE49-F238E27FC236}">
                <a16:creationId xmlns:a16="http://schemas.microsoft.com/office/drawing/2014/main" id="{191E513B-BEA9-49E5-9C0A-8DD3EC16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344328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764</a:t>
            </a:r>
          </a:p>
        </p:txBody>
      </p:sp>
      <p:sp>
        <p:nvSpPr>
          <p:cNvPr id="66631" name="Text Box 71">
            <a:extLst>
              <a:ext uri="{FF2B5EF4-FFF2-40B4-BE49-F238E27FC236}">
                <a16:creationId xmlns:a16="http://schemas.microsoft.com/office/drawing/2014/main" id="{264F5563-2AE6-4E9D-B5C0-6111C907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578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449</a:t>
            </a:r>
          </a:p>
        </p:txBody>
      </p:sp>
      <p:sp>
        <p:nvSpPr>
          <p:cNvPr id="66632" name="Text Box 72">
            <a:extLst>
              <a:ext uri="{FF2B5EF4-FFF2-40B4-BE49-F238E27FC236}">
                <a16:creationId xmlns:a16="http://schemas.microsoft.com/office/drawing/2014/main" id="{4CFE6E8C-23FE-49BA-BA14-0B21A9DB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5832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813</a:t>
            </a:r>
          </a:p>
        </p:txBody>
      </p:sp>
      <p:sp>
        <p:nvSpPr>
          <p:cNvPr id="66633" name="Text Box 73">
            <a:extLst>
              <a:ext uri="{FF2B5EF4-FFF2-40B4-BE49-F238E27FC236}">
                <a16:creationId xmlns:a16="http://schemas.microsoft.com/office/drawing/2014/main" id="{60980E7C-5737-4EDD-98E1-DED56EB51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46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438</a:t>
            </a:r>
          </a:p>
        </p:txBody>
      </p:sp>
      <p:sp>
        <p:nvSpPr>
          <p:cNvPr id="6161" name="Text Box 74">
            <a:extLst>
              <a:ext uri="{FF2B5EF4-FFF2-40B4-BE49-F238E27FC236}">
                <a16:creationId xmlns:a16="http://schemas.microsoft.com/office/drawing/2014/main" id="{2B19EAE4-781A-4925-9809-D9DCA9FD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Cộng các số có ba chữ số (có nhớ một lần)</a:t>
            </a:r>
          </a:p>
        </p:txBody>
      </p:sp>
      <p:sp>
        <p:nvSpPr>
          <p:cNvPr id="6162" name="Text Box 76">
            <a:extLst>
              <a:ext uri="{FF2B5EF4-FFF2-40B4-BE49-F238E27FC236}">
                <a16:creationId xmlns:a16="http://schemas.microsoft.com/office/drawing/2014/main" id="{A6E517E4-81C6-47BD-99A5-F541C10E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4" grpId="0"/>
      <p:bldP spid="66625" grpId="0"/>
      <p:bldP spid="66626" grpId="0"/>
      <p:bldP spid="66631" grpId="0"/>
      <p:bldP spid="66632" grpId="0"/>
      <p:bldP spid="666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>
            <a:extLst>
              <a:ext uri="{FF2B5EF4-FFF2-40B4-BE49-F238E27FC236}">
                <a16:creationId xmlns:a16="http://schemas.microsoft.com/office/drawing/2014/main" id="{8B3A4A2A-A0BF-4182-BDEF-6AA7E3B4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grpSp>
        <p:nvGrpSpPr>
          <p:cNvPr id="67607" name="Group 23">
            <a:extLst>
              <a:ext uri="{FF2B5EF4-FFF2-40B4-BE49-F238E27FC236}">
                <a16:creationId xmlns:a16="http://schemas.microsoft.com/office/drawing/2014/main" id="{F1637F89-2CF1-4B6C-921E-45241EE9B5C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05001"/>
            <a:ext cx="3581400" cy="798513"/>
            <a:chOff x="240" y="1200"/>
            <a:chExt cx="2256" cy="503"/>
          </a:xfrm>
        </p:grpSpPr>
        <p:sp>
          <p:nvSpPr>
            <p:cNvPr id="7189" name="AutoShape 15">
              <a:extLst>
                <a:ext uri="{FF2B5EF4-FFF2-40B4-BE49-F238E27FC236}">
                  <a16:creationId xmlns:a16="http://schemas.microsoft.com/office/drawing/2014/main" id="{EBF10B7D-1799-4E57-AA2B-44E2DEB61C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1200"/>
              <a:ext cx="2208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190" name="Group 17">
              <a:extLst>
                <a:ext uri="{FF2B5EF4-FFF2-40B4-BE49-F238E27FC236}">
                  <a16:creationId xmlns:a16="http://schemas.microsoft.com/office/drawing/2014/main" id="{98AE6F96-2CFF-47CC-A800-DD4E4BE62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" y="1270"/>
              <a:ext cx="502" cy="433"/>
              <a:chOff x="999" y="3120"/>
              <a:chExt cx="768" cy="841"/>
            </a:xfrm>
          </p:grpSpPr>
          <p:sp>
            <p:nvSpPr>
              <p:cNvPr id="7193" name="AutoShape 18">
                <a:extLst>
                  <a:ext uri="{FF2B5EF4-FFF2-40B4-BE49-F238E27FC236}">
                    <a16:creationId xmlns:a16="http://schemas.microsoft.com/office/drawing/2014/main" id="{CB9925EF-3428-49DC-BE30-C684487C54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3" name="Freeform 19">
                <a:extLst>
                  <a:ext uri="{FF2B5EF4-FFF2-40B4-BE49-F238E27FC236}">
                    <a16:creationId xmlns:a16="http://schemas.microsoft.com/office/drawing/2014/main" id="{5A92E414-4081-41A4-9521-271774540B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6" y="3169"/>
                <a:ext cx="384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604" name="Text Box 20">
                <a:extLst>
                  <a:ext uri="{FF2B5EF4-FFF2-40B4-BE49-F238E27FC236}">
                    <a16:creationId xmlns:a16="http://schemas.microsoft.com/office/drawing/2014/main" id="{7CCA3F5D-AA59-4D55-B6B9-A65B09B3307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90" y="3326"/>
                <a:ext cx="170" cy="63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7191" name="Text Box 21">
              <a:extLst>
                <a:ext uri="{FF2B5EF4-FFF2-40B4-BE49-F238E27FC236}">
                  <a16:creationId xmlns:a16="http://schemas.microsoft.com/office/drawing/2014/main" id="{B9AB59ED-2690-41F8-8EBD-CDD85AF12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318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Đặt tính rồi tính :</a:t>
              </a:r>
            </a:p>
          </p:txBody>
        </p:sp>
        <p:sp>
          <p:nvSpPr>
            <p:cNvPr id="7192" name="Text Box 22">
              <a:extLst>
                <a:ext uri="{FF2B5EF4-FFF2-40B4-BE49-F238E27FC236}">
                  <a16:creationId xmlns:a16="http://schemas.microsoft.com/office/drawing/2014/main" id="{F5B29533-EF5A-418D-B410-A4AC646D1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" y="1366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7608" name="Text Box 24">
            <a:extLst>
              <a:ext uri="{FF2B5EF4-FFF2-40B4-BE49-F238E27FC236}">
                <a16:creationId xmlns:a16="http://schemas.microsoft.com/office/drawing/2014/main" id="{EBE9A99D-E83C-4934-B058-F9D1FF0D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1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a) 235 + 417                                              b) 333 + 47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    256 + 70                                                     60 + 360</a:t>
            </a:r>
          </a:p>
        </p:txBody>
      </p:sp>
      <p:grpSp>
        <p:nvGrpSpPr>
          <p:cNvPr id="67609" name="Group 25">
            <a:extLst>
              <a:ext uri="{FF2B5EF4-FFF2-40B4-BE49-F238E27FC236}">
                <a16:creationId xmlns:a16="http://schemas.microsoft.com/office/drawing/2014/main" id="{D0CE63CA-D74F-46DB-8939-D39C0DE0F49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705225"/>
            <a:ext cx="1295400" cy="1200150"/>
            <a:chOff x="192" y="1872"/>
            <a:chExt cx="816" cy="756"/>
          </a:xfrm>
        </p:grpSpPr>
        <p:sp>
          <p:nvSpPr>
            <p:cNvPr id="7187" name="Text Box 26">
              <a:extLst>
                <a:ext uri="{FF2B5EF4-FFF2-40B4-BE49-F238E27FC236}">
                  <a16:creationId xmlns:a16="http://schemas.microsoft.com/office/drawing/2014/main" id="{623B86DF-76C5-4AE1-BBBE-E11B472BE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235</a:t>
              </a:r>
            </a:p>
            <a:p>
              <a:pPr eaLnBrk="1" hangingPunct="1"/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solidFill>
                    <a:srgbClr val="800000"/>
                  </a:solidFill>
                  <a:latin typeface="Times New Roman" panose="02020603050405020304" pitchFamily="18" charset="0"/>
                </a:rPr>
                <a:t>417</a:t>
              </a:r>
            </a:p>
            <a:p>
              <a:pPr eaLnBrk="1" hangingPunct="1"/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652</a:t>
              </a:r>
            </a:p>
          </p:txBody>
        </p:sp>
        <p:sp>
          <p:nvSpPr>
            <p:cNvPr id="7188" name="Text Box 27">
              <a:extLst>
                <a:ext uri="{FF2B5EF4-FFF2-40B4-BE49-F238E27FC236}">
                  <a16:creationId xmlns:a16="http://schemas.microsoft.com/office/drawing/2014/main" id="{76882779-8E8D-4A03-B959-211F2911C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7612" name="Group 28">
            <a:extLst>
              <a:ext uri="{FF2B5EF4-FFF2-40B4-BE49-F238E27FC236}">
                <a16:creationId xmlns:a16="http://schemas.microsoft.com/office/drawing/2014/main" id="{1D16580D-537C-492A-9146-2A896E45689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690938"/>
            <a:ext cx="1295400" cy="1200150"/>
            <a:chOff x="192" y="1872"/>
            <a:chExt cx="816" cy="756"/>
          </a:xfrm>
        </p:grpSpPr>
        <p:sp>
          <p:nvSpPr>
            <p:cNvPr id="7185" name="Text Box 29">
              <a:extLst>
                <a:ext uri="{FF2B5EF4-FFF2-40B4-BE49-F238E27FC236}">
                  <a16:creationId xmlns:a16="http://schemas.microsoft.com/office/drawing/2014/main" id="{2AB29E2F-D386-4756-9AD2-3CE2B0929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256</a:t>
              </a:r>
            </a:p>
            <a:p>
              <a:pPr eaLnBrk="1" hangingPunct="1"/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solidFill>
                    <a:srgbClr val="800000"/>
                  </a:solidFill>
                  <a:latin typeface="Times New Roman" panose="02020603050405020304" pitchFamily="18" charset="0"/>
                </a:rPr>
                <a:t>  70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326</a:t>
              </a:r>
            </a:p>
          </p:txBody>
        </p:sp>
        <p:sp>
          <p:nvSpPr>
            <p:cNvPr id="7186" name="Text Box 30">
              <a:extLst>
                <a:ext uri="{FF2B5EF4-FFF2-40B4-BE49-F238E27FC236}">
                  <a16:creationId xmlns:a16="http://schemas.microsoft.com/office/drawing/2014/main" id="{E8EF601D-E99E-48BE-85EF-7FB8E34A7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7615" name="Group 31">
            <a:extLst>
              <a:ext uri="{FF2B5EF4-FFF2-40B4-BE49-F238E27FC236}">
                <a16:creationId xmlns:a16="http://schemas.microsoft.com/office/drawing/2014/main" id="{CA3BB08B-88CA-4E03-984F-7B2067E3878B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657600"/>
            <a:ext cx="1295400" cy="1200150"/>
            <a:chOff x="192" y="1872"/>
            <a:chExt cx="816" cy="756"/>
          </a:xfrm>
        </p:grpSpPr>
        <p:sp>
          <p:nvSpPr>
            <p:cNvPr id="7183" name="Text Box 32">
              <a:extLst>
                <a:ext uri="{FF2B5EF4-FFF2-40B4-BE49-F238E27FC236}">
                  <a16:creationId xmlns:a16="http://schemas.microsoft.com/office/drawing/2014/main" id="{B5382D84-E104-4C36-B49F-CA386B376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333</a:t>
              </a:r>
            </a:p>
            <a:p>
              <a:pPr eaLnBrk="1" hangingPunct="1"/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solidFill>
                    <a:srgbClr val="800000"/>
                  </a:solidFill>
                  <a:latin typeface="Times New Roman" panose="02020603050405020304" pitchFamily="18" charset="0"/>
                </a:rPr>
                <a:t>  47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380</a:t>
              </a:r>
            </a:p>
          </p:txBody>
        </p:sp>
        <p:sp>
          <p:nvSpPr>
            <p:cNvPr id="7184" name="Text Box 33">
              <a:extLst>
                <a:ext uri="{FF2B5EF4-FFF2-40B4-BE49-F238E27FC236}">
                  <a16:creationId xmlns:a16="http://schemas.microsoft.com/office/drawing/2014/main" id="{7BD99562-00BA-4F19-8BCD-6FB2F44D6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7618" name="Group 34">
            <a:extLst>
              <a:ext uri="{FF2B5EF4-FFF2-40B4-BE49-F238E27FC236}">
                <a16:creationId xmlns:a16="http://schemas.microsoft.com/office/drawing/2014/main" id="{A178B672-60AC-437D-8290-D249FEA69F91}"/>
              </a:ext>
            </a:extLst>
          </p:cNvPr>
          <p:cNvGrpSpPr>
            <a:grpSpLocks/>
          </p:cNvGrpSpPr>
          <p:nvPr/>
        </p:nvGrpSpPr>
        <p:grpSpPr bwMode="auto">
          <a:xfrm>
            <a:off x="8534400" y="3657600"/>
            <a:ext cx="1295400" cy="1200150"/>
            <a:chOff x="192" y="1872"/>
            <a:chExt cx="816" cy="756"/>
          </a:xfrm>
        </p:grpSpPr>
        <p:sp>
          <p:nvSpPr>
            <p:cNvPr id="7181" name="Text Box 35">
              <a:extLst>
                <a:ext uri="{FF2B5EF4-FFF2-40B4-BE49-F238E27FC236}">
                  <a16:creationId xmlns:a16="http://schemas.microsoft.com/office/drawing/2014/main" id="{5065B6FE-EEA9-4677-9469-D63EEEF9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60</a:t>
              </a:r>
            </a:p>
            <a:p>
              <a:pPr eaLnBrk="1" hangingPunct="1"/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en-US" altLang="en-US" sz="2400" b="1" u="sng">
                  <a:solidFill>
                    <a:srgbClr val="800000"/>
                  </a:solidFill>
                  <a:latin typeface="Times New Roman" panose="02020603050405020304" pitchFamily="18" charset="0"/>
                </a:rPr>
                <a:t>360</a:t>
              </a:r>
            </a:p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        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420</a:t>
              </a:r>
            </a:p>
          </p:txBody>
        </p:sp>
        <p:sp>
          <p:nvSpPr>
            <p:cNvPr id="7182" name="Text Box 36">
              <a:extLst>
                <a:ext uri="{FF2B5EF4-FFF2-40B4-BE49-F238E27FC236}">
                  <a16:creationId xmlns:a16="http://schemas.microsoft.com/office/drawing/2014/main" id="{757522EE-04E9-42EC-A54A-17D8E34E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67622" name="Text Box 38">
            <a:extLst>
              <a:ext uri="{FF2B5EF4-FFF2-40B4-BE49-F238E27FC236}">
                <a16:creationId xmlns:a16="http://schemas.microsoft.com/office/drawing/2014/main" id="{1CF7D4EA-DC81-46A9-A9A6-964B3518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id="{630B1F77-EBA9-4D8D-ADC0-EFB18C3D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57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7179" name="Text Box 48">
            <a:extLst>
              <a:ext uri="{FF2B5EF4-FFF2-40B4-BE49-F238E27FC236}">
                <a16:creationId xmlns:a16="http://schemas.microsoft.com/office/drawing/2014/main" id="{583AEF19-0186-40D2-AD6F-B7E3C009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Cộng các số có ba chữ số (có nhớ một lần)</a:t>
            </a:r>
          </a:p>
        </p:txBody>
      </p:sp>
      <p:sp>
        <p:nvSpPr>
          <p:cNvPr id="7180" name="Text Box 50">
            <a:extLst>
              <a:ext uri="{FF2B5EF4-FFF2-40B4-BE49-F238E27FC236}">
                <a16:creationId xmlns:a16="http://schemas.microsoft.com/office/drawing/2014/main" id="{EF2B780B-4B14-45E5-87AA-2DC45AC8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8" grpId="0"/>
      <p:bldP spid="67622" grpId="0"/>
      <p:bldP spid="676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>
            <a:extLst>
              <a:ext uri="{FF2B5EF4-FFF2-40B4-BE49-F238E27FC236}">
                <a16:creationId xmlns:a16="http://schemas.microsoft.com/office/drawing/2014/main" id="{76C314B9-063E-4574-926B-A4222910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grpSp>
        <p:nvGrpSpPr>
          <p:cNvPr id="68622" name="Group 14">
            <a:extLst>
              <a:ext uri="{FF2B5EF4-FFF2-40B4-BE49-F238E27FC236}">
                <a16:creationId xmlns:a16="http://schemas.microsoft.com/office/drawing/2014/main" id="{628CB7C5-6E3E-4F26-B9A6-F77E8D0AD48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890714"/>
            <a:ext cx="5638800" cy="687387"/>
            <a:chOff x="288" y="3168"/>
            <a:chExt cx="3552" cy="433"/>
          </a:xfrm>
        </p:grpSpPr>
        <p:grpSp>
          <p:nvGrpSpPr>
            <p:cNvPr id="8212" name="Group 15">
              <a:extLst>
                <a:ext uri="{FF2B5EF4-FFF2-40B4-BE49-F238E27FC236}">
                  <a16:creationId xmlns:a16="http://schemas.microsoft.com/office/drawing/2014/main" id="{746E44C1-C5AD-4D1E-A147-DC610B91E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168"/>
              <a:ext cx="528" cy="433"/>
              <a:chOff x="240" y="1872"/>
              <a:chExt cx="528" cy="433"/>
            </a:xfrm>
          </p:grpSpPr>
          <p:grpSp>
            <p:nvGrpSpPr>
              <p:cNvPr id="8214" name="Group 16">
                <a:extLst>
                  <a:ext uri="{FF2B5EF4-FFF2-40B4-BE49-F238E27FC236}">
                    <a16:creationId xmlns:a16="http://schemas.microsoft.com/office/drawing/2014/main" id="{09C00745-76B4-41CF-B105-C3F22DEA3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872"/>
                <a:ext cx="528" cy="433"/>
                <a:chOff x="999" y="3120"/>
                <a:chExt cx="768" cy="841"/>
              </a:xfrm>
            </p:grpSpPr>
            <p:sp>
              <p:nvSpPr>
                <p:cNvPr id="8216" name="AutoShape 17">
                  <a:extLst>
                    <a:ext uri="{FF2B5EF4-FFF2-40B4-BE49-F238E27FC236}">
                      <a16:creationId xmlns:a16="http://schemas.microsoft.com/office/drawing/2014/main" id="{66A30530-5181-4757-AF09-16309B27C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626" name="Freeform 18">
                  <a:extLst>
                    <a:ext uri="{FF2B5EF4-FFF2-40B4-BE49-F238E27FC236}">
                      <a16:creationId xmlns:a16="http://schemas.microsoft.com/office/drawing/2014/main" id="{AFF88BC3-60A2-4F0D-AC70-1760296B01D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9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8627" name="Text Box 19">
                  <a:extLst>
                    <a:ext uri="{FF2B5EF4-FFF2-40B4-BE49-F238E27FC236}">
                      <a16:creationId xmlns:a16="http://schemas.microsoft.com/office/drawing/2014/main" id="{937CEE2A-2D65-48EA-A7B5-E40B39FFE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63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215" name="Text Box 20">
                <a:extLst>
                  <a:ext uri="{FF2B5EF4-FFF2-40B4-BE49-F238E27FC236}">
                    <a16:creationId xmlns:a16="http://schemas.microsoft.com/office/drawing/2014/main" id="{F84222AF-6C8B-4CE1-AD90-1A484DDAD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92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8213" name="Text Box 21">
              <a:extLst>
                <a:ext uri="{FF2B5EF4-FFF2-40B4-BE49-F238E27FC236}">
                  <a16:creationId xmlns:a16="http://schemas.microsoft.com/office/drawing/2014/main" id="{1F0A4AA5-316A-4D42-8C24-9074C1691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216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Tính độ dài đường gấp khúc ABC :</a:t>
              </a:r>
            </a:p>
          </p:txBody>
        </p:sp>
      </p:grpSp>
      <p:grpSp>
        <p:nvGrpSpPr>
          <p:cNvPr id="68642" name="Group 34">
            <a:extLst>
              <a:ext uri="{FF2B5EF4-FFF2-40B4-BE49-F238E27FC236}">
                <a16:creationId xmlns:a16="http://schemas.microsoft.com/office/drawing/2014/main" id="{627B8FD2-70DB-4DC0-A486-9BA57CF3B3C0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417764"/>
            <a:ext cx="6283325" cy="1925637"/>
            <a:chOff x="960" y="1440"/>
            <a:chExt cx="3958" cy="1213"/>
          </a:xfrm>
        </p:grpSpPr>
        <p:grpSp>
          <p:nvGrpSpPr>
            <p:cNvPr id="8200" name="Group 31">
              <a:extLst>
                <a:ext uri="{FF2B5EF4-FFF2-40B4-BE49-F238E27FC236}">
                  <a16:creationId xmlns:a16="http://schemas.microsoft.com/office/drawing/2014/main" id="{1C860551-71BD-4B69-85F9-3566FFDD4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440"/>
              <a:ext cx="3958" cy="1213"/>
              <a:chOff x="960" y="1776"/>
              <a:chExt cx="3958" cy="1213"/>
            </a:xfrm>
          </p:grpSpPr>
          <p:sp>
            <p:nvSpPr>
              <p:cNvPr id="8203" name="Text Box 25">
                <a:extLst>
                  <a:ext uri="{FF2B5EF4-FFF2-40B4-BE49-F238E27FC236}">
                    <a16:creationId xmlns:a16="http://schemas.microsoft.com/office/drawing/2014/main" id="{EE1B0143-5C4B-4077-8C6A-BE6161B47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8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04" name="Text Box 26">
                <a:extLst>
                  <a:ext uri="{FF2B5EF4-FFF2-40B4-BE49-F238E27FC236}">
                    <a16:creationId xmlns:a16="http://schemas.microsoft.com/office/drawing/2014/main" id="{E9647989-0EAA-4EFD-B3C2-B310BC8E90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" y="177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05" name="Text Box 27">
                <a:extLst>
                  <a:ext uri="{FF2B5EF4-FFF2-40B4-BE49-F238E27FC236}">
                    <a16:creationId xmlns:a16="http://schemas.microsoft.com/office/drawing/2014/main" id="{40C8DAE5-CA5E-4936-A4C7-486951ED0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8" y="2701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grpSp>
            <p:nvGrpSpPr>
              <p:cNvPr id="8206" name="Group 30">
                <a:extLst>
                  <a:ext uri="{FF2B5EF4-FFF2-40B4-BE49-F238E27FC236}">
                    <a16:creationId xmlns:a16="http://schemas.microsoft.com/office/drawing/2014/main" id="{3085DD35-E91F-4059-BD81-9FC4C6459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016"/>
                <a:ext cx="3552" cy="816"/>
                <a:chOff x="1152" y="2016"/>
                <a:chExt cx="3552" cy="816"/>
              </a:xfrm>
            </p:grpSpPr>
            <p:grpSp>
              <p:nvGrpSpPr>
                <p:cNvPr id="8207" name="Group 24">
                  <a:extLst>
                    <a:ext uri="{FF2B5EF4-FFF2-40B4-BE49-F238E27FC236}">
                      <a16:creationId xmlns:a16="http://schemas.microsoft.com/office/drawing/2014/main" id="{C66CBF98-6CEC-4F43-8D55-806AA0867A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2016"/>
                  <a:ext cx="3552" cy="797"/>
                  <a:chOff x="1152" y="2016"/>
                  <a:chExt cx="3552" cy="797"/>
                </a:xfrm>
              </p:grpSpPr>
              <p:sp>
                <p:nvSpPr>
                  <p:cNvPr id="8210" name="Line 22">
                    <a:extLst>
                      <a:ext uri="{FF2B5EF4-FFF2-40B4-BE49-F238E27FC236}">
                        <a16:creationId xmlns:a16="http://schemas.microsoft.com/office/drawing/2014/main" id="{4C33BDF6-033E-4BE6-9F9E-756A5E2ADB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2023"/>
                    <a:ext cx="1296" cy="7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1" name="Line 23">
                    <a:extLst>
                      <a:ext uri="{FF2B5EF4-FFF2-40B4-BE49-F238E27FC236}">
                        <a16:creationId xmlns:a16="http://schemas.microsoft.com/office/drawing/2014/main" id="{01D4A24E-AB74-419C-A876-4F51E1C7DF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016"/>
                    <a:ext cx="2256" cy="7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8" name="Line 28">
                  <a:extLst>
                    <a:ext uri="{FF2B5EF4-FFF2-40B4-BE49-F238E27FC236}">
                      <a16:creationId xmlns:a16="http://schemas.microsoft.com/office/drawing/2014/main" id="{4E0DDC6E-412B-4B76-9637-3D642CF0C9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9" name="Line 29">
                  <a:extLst>
                    <a:ext uri="{FF2B5EF4-FFF2-40B4-BE49-F238E27FC236}">
                      <a16:creationId xmlns:a16="http://schemas.microsoft.com/office/drawing/2014/main" id="{CE29674B-9526-4F20-952B-3378F47D0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4" y="278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01" name="Text Box 32">
              <a:extLst>
                <a:ext uri="{FF2B5EF4-FFF2-40B4-BE49-F238E27FC236}">
                  <a16:creationId xmlns:a16="http://schemas.microsoft.com/office/drawing/2014/main" id="{0AD1A7C7-40AC-4DC5-969F-7728FAF58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012790">
              <a:off x="1392" y="1789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12 6cm</a:t>
              </a:r>
            </a:p>
          </p:txBody>
        </p:sp>
        <p:sp>
          <p:nvSpPr>
            <p:cNvPr id="8202" name="Text Box 33">
              <a:extLst>
                <a:ext uri="{FF2B5EF4-FFF2-40B4-BE49-F238E27FC236}">
                  <a16:creationId xmlns:a16="http://schemas.microsoft.com/office/drawing/2014/main" id="{1BC516F2-DABD-470C-94A8-66FEE373F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4323">
              <a:off x="3168" y="182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137cm</a:t>
              </a:r>
            </a:p>
          </p:txBody>
        </p:sp>
      </p:grpSp>
      <p:sp>
        <p:nvSpPr>
          <p:cNvPr id="68643" name="AutoShape 35">
            <a:extLst>
              <a:ext uri="{FF2B5EF4-FFF2-40B4-BE49-F238E27FC236}">
                <a16:creationId xmlns:a16="http://schemas.microsoft.com/office/drawing/2014/main" id="{E0FCF104-9F9D-42B0-BA61-D49D50AC2E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475164"/>
            <a:ext cx="6477000" cy="2133600"/>
          </a:xfrm>
          <a:prstGeom prst="roundRect">
            <a:avLst>
              <a:gd name="adj" fmla="val 1088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: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126 + 137 = 263 (cm)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: 263 cm</a:t>
            </a:r>
          </a:p>
        </p:txBody>
      </p:sp>
      <p:sp>
        <p:nvSpPr>
          <p:cNvPr id="8198" name="Text Box 36">
            <a:extLst>
              <a:ext uri="{FF2B5EF4-FFF2-40B4-BE49-F238E27FC236}">
                <a16:creationId xmlns:a16="http://schemas.microsoft.com/office/drawing/2014/main" id="{87ADFF3D-9C89-4F20-A8B8-E27BC416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Cộng các số có ba chữ số (có nhớ một lần)</a:t>
            </a:r>
          </a:p>
        </p:txBody>
      </p:sp>
      <p:sp>
        <p:nvSpPr>
          <p:cNvPr id="8199" name="Text Box 38">
            <a:extLst>
              <a:ext uri="{FF2B5EF4-FFF2-40B4-BE49-F238E27FC236}">
                <a16:creationId xmlns:a16="http://schemas.microsoft.com/office/drawing/2014/main" id="{B9CD1263-45B9-41FC-9DC0-9C2E13AF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377</Words>
  <Application>Microsoft Office PowerPoint</Application>
  <PresentationFormat>Widescreen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HP001 4 hàng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HUYEN</cp:lastModifiedBy>
  <cp:revision>1</cp:revision>
  <dcterms:created xsi:type="dcterms:W3CDTF">2021-09-08T15:46:19Z</dcterms:created>
  <dcterms:modified xsi:type="dcterms:W3CDTF">2021-09-08T15:51:42Z</dcterms:modified>
</cp:coreProperties>
</file>