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319" r:id="rId7"/>
    <p:sldId id="287" r:id="rId8"/>
    <p:sldId id="274" r:id="rId9"/>
    <p:sldId id="281" r:id="rId10"/>
    <p:sldId id="293" r:id="rId11"/>
    <p:sldId id="271" r:id="rId12"/>
    <p:sldId id="260" r:id="rId13"/>
    <p:sldId id="288" r:id="rId14"/>
    <p:sldId id="320" r:id="rId15"/>
    <p:sldId id="321" r:id="rId16"/>
    <p:sldId id="322" r:id="rId17"/>
    <p:sldId id="262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Encode Sans Semi Condensed" panose="020B0604020202020204" charset="0"/>
      <p:regular r:id="rId30"/>
      <p:bold r:id="rId31"/>
    </p:embeddedFont>
    <p:embeddedFont>
      <p:font typeface="Encode Sans Semi Condensed Light" panose="020B0604020202020204" charset="0"/>
      <p:regular r:id="rId32"/>
      <p:bold r:id="rId33"/>
    </p:embeddedFont>
    <p:embeddedFont>
      <p:font typeface="HP001 5 hàng" panose="020B060305030202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C9D"/>
    <a:srgbClr val="891007"/>
    <a:srgbClr val="75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5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CAD434-C6ED-427F-B26A-804F6F34AEDA}"/>
              </a:ext>
            </a:extLst>
          </p:cNvPr>
          <p:cNvSpPr txBox="1">
            <a:spLocks/>
          </p:cNvSpPr>
          <p:nvPr/>
        </p:nvSpPr>
        <p:spPr>
          <a:xfrm>
            <a:off x="1807475" y="2052848"/>
            <a:ext cx="5769330" cy="23700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Tập</a:t>
            </a:r>
            <a:r>
              <a:rPr lang="en-US" sz="4800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đọc</a:t>
            </a:r>
            <a:r>
              <a:rPr lang="en-US" sz="4800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br>
              <a:rPr lang="en-US" sz="4800" dirty="0">
                <a:solidFill>
                  <a:srgbClr val="FFFF00"/>
                </a:solidFill>
                <a:latin typeface="HP001 5 hàng" pitchFamily="34" charset="0"/>
              </a:rPr>
            </a:b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Quạt</a:t>
            </a:r>
            <a:r>
              <a:rPr lang="en-US" sz="4800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cho</a:t>
            </a:r>
            <a:r>
              <a:rPr lang="en-US" sz="4800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bà</a:t>
            </a:r>
            <a:r>
              <a:rPr lang="en-US" sz="4800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HP001 5 hàng" pitchFamily="34" charset="0"/>
              </a:rPr>
              <a:t>ngủ</a:t>
            </a:r>
            <a:endParaRPr lang="en-US" sz="4800" dirty="0">
              <a:solidFill>
                <a:srgbClr val="FFFF00"/>
              </a:solidFill>
              <a:latin typeface="HP001 5 hàng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99;p46">
            <a:extLst>
              <a:ext uri="{FF2B5EF4-FFF2-40B4-BE49-F238E27FC236}">
                <a16:creationId xmlns:a16="http://schemas.microsoft.com/office/drawing/2014/main" id="{42CB0057-6D4F-413D-9651-D2F8376EA2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lt1"/>
                </a:solidFill>
                <a:latin typeface="18"/>
              </a:rPr>
              <a:t>10</a:t>
            </a:fld>
            <a:endParaRPr sz="1800">
              <a:solidFill>
                <a:schemeClr val="lt1"/>
              </a:solidFill>
              <a:latin typeface="18"/>
            </a:endParaRPr>
          </a:p>
        </p:txBody>
      </p:sp>
      <p:cxnSp>
        <p:nvCxnSpPr>
          <p:cNvPr id="6" name="Google Shape;2123;p46">
            <a:extLst>
              <a:ext uri="{FF2B5EF4-FFF2-40B4-BE49-F238E27FC236}">
                <a16:creationId xmlns:a16="http://schemas.microsoft.com/office/drawing/2014/main" id="{C64FE66F-10F4-457B-B3F8-602F7E9705DB}"/>
              </a:ext>
            </a:extLst>
          </p:cNvPr>
          <p:cNvCxnSpPr>
            <a:cxnSpLocks/>
          </p:cNvCxnSpPr>
          <p:nvPr/>
        </p:nvCxnSpPr>
        <p:spPr>
          <a:xfrm>
            <a:off x="3927312" y="136187"/>
            <a:ext cx="18423" cy="50073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7" name="Google Shape;2124;p46">
            <a:extLst>
              <a:ext uri="{FF2B5EF4-FFF2-40B4-BE49-F238E27FC236}">
                <a16:creationId xmlns:a16="http://schemas.microsoft.com/office/drawing/2014/main" id="{6F03F4EF-96EA-4063-9E5A-04475B550A6B}"/>
              </a:ext>
            </a:extLst>
          </p:cNvPr>
          <p:cNvCxnSpPr/>
          <p:nvPr/>
        </p:nvCxnSpPr>
        <p:spPr>
          <a:xfrm>
            <a:off x="569001" y="2461001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8" name="Rectangle 32">
            <a:extLst>
              <a:ext uri="{FF2B5EF4-FFF2-40B4-BE49-F238E27FC236}">
                <a16:creationId xmlns:a16="http://schemas.microsoft.com/office/drawing/2014/main" id="{432E3B1A-9650-4684-8CE9-6AE7B7A1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789" y="264591"/>
            <a:ext cx="4854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2)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Cảnh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vật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trong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nhà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,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ngoài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vườn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như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thế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nào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?</a:t>
            </a: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A07A1428-3D2A-4059-BF1A-8F558A93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12" y="2590946"/>
            <a:ext cx="18614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3)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Bà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mơ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thấy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gì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?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F2DA9B31-4DB2-406D-B2B3-9564DFC3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746" y="2562504"/>
            <a:ext cx="44513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4)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Vì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sao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em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có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thể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đoán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bà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mơ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như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</a:rPr>
              <a:t>vậy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</a:rPr>
              <a:t>? 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C49ECC9E-901B-4F60-95C7-7835DC3A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36" y="920230"/>
            <a:ext cx="2316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vi-VN" sz="1800" dirty="0">
                <a:solidFill>
                  <a:srgbClr val="990000"/>
                </a:solidFill>
                <a:latin typeface="18"/>
              </a:rPr>
              <a:t>-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Bạn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quạt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cho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ngủ</a:t>
            </a:r>
            <a:r>
              <a:rPr lang="en-US" altLang="vi-VN" sz="1800" dirty="0">
                <a:latin typeface="18"/>
              </a:rPr>
              <a:t> 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C0A85762-2B21-4342-8852-64D7062C4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532" y="539019"/>
            <a:ext cx="5145429" cy="171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-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Mọi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vật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đều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im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lặng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như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đang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ngủ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: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ngấn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nắng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ngủ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thiu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thiu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trên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tường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,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cốc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chén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nằm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im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,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hoa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cam,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hoakhế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ngoài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vườn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chín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lặng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lẽ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,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chỉ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có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một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chú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chim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chích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choè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đang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18"/>
              </a:rPr>
              <a:t>hót</a:t>
            </a:r>
            <a:r>
              <a:rPr lang="en-US" altLang="vi-VN" sz="1800" b="1" dirty="0">
                <a:solidFill>
                  <a:srgbClr val="990000"/>
                </a:solidFill>
                <a:latin typeface="18"/>
              </a:rPr>
              <a:t>.</a:t>
            </a: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579FC0BB-1F22-4496-8EA4-03DE45D6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67" y="3098358"/>
            <a:ext cx="3585071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vi-VN" sz="1800" dirty="0">
                <a:solidFill>
                  <a:srgbClr val="99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1800" dirty="0">
                <a:solidFill>
                  <a:srgbClr val="990000"/>
                </a:solidFill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686524D1-0DCC-4321-BE3F-3F49384E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735" y="2800280"/>
            <a:ext cx="5325349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59E6860A-3D0A-487D-B41B-223E8B8CF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722" y="3625620"/>
            <a:ext cx="4563485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ngửi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cam,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khế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5268ECF4-377D-4750-8EC6-3B349577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333" y="4527516"/>
            <a:ext cx="4753515" cy="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18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AB94DE21-CD32-4C13-9339-7911DF5B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0" y="248067"/>
            <a:ext cx="4454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1)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Bạn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nhỏ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trong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bài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thơ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đang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làm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gì</a:t>
            </a:r>
            <a:r>
              <a:rPr lang="en-US" altLang="vi-VN" sz="1800" b="1" dirty="0">
                <a:solidFill>
                  <a:srgbClr val="0070C0"/>
                </a:solidFill>
                <a:latin typeface="18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>
            <a:extLst>
              <a:ext uri="{FF2B5EF4-FFF2-40B4-BE49-F238E27FC236}">
                <a16:creationId xmlns:a16="http://schemas.microsoft.com/office/drawing/2014/main" id="{E0F27977-45F3-476D-8626-18BE3F3B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453" y="2773600"/>
            <a:ext cx="6515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Qua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BA0F5B3-B570-4989-BEA4-51063BD5887E}"/>
              </a:ext>
            </a:extLst>
          </p:cNvPr>
          <p:cNvSpPr txBox="1">
            <a:spLocks/>
          </p:cNvSpPr>
          <p:nvPr/>
        </p:nvSpPr>
        <p:spPr>
          <a:xfrm>
            <a:off x="1687335" y="1453381"/>
            <a:ext cx="5769330" cy="1118369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br>
              <a:rPr lang="en-US" sz="3600" dirty="0">
                <a:solidFill>
                  <a:srgbClr val="002060"/>
                </a:solidFill>
                <a:latin typeface="HP001 5 hàng" pitchFamily="34" charset="0"/>
              </a:rPr>
            </a:b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Quạt</a:t>
            </a:r>
            <a:r>
              <a:rPr lang="en-US" sz="36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" pitchFamily="34" charset="0"/>
              </a:rPr>
              <a:t>ngủ</a:t>
            </a:r>
            <a:endParaRPr lang="en-US" sz="3600" dirty="0">
              <a:solidFill>
                <a:srgbClr val="002060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841149D-A1F1-4BD3-B420-178804050AB2}"/>
              </a:ext>
            </a:extLst>
          </p:cNvPr>
          <p:cNvSpPr/>
          <p:nvPr/>
        </p:nvSpPr>
        <p:spPr>
          <a:xfrm>
            <a:off x="321013" y="2052535"/>
            <a:ext cx="6050604" cy="1853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7A6A17B1-C466-487A-8586-9C82154154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1993" y="1237033"/>
            <a:ext cx="2743199" cy="397213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kern="1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WordArt 7">
            <a:extLst>
              <a:ext uri="{FF2B5EF4-FFF2-40B4-BE49-F238E27FC236}">
                <a16:creationId xmlns:a16="http://schemas.microsoft.com/office/drawing/2014/main" id="{A4775DE6-4603-4AE2-9E19-FFED966302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5839" y="526915"/>
            <a:ext cx="6477000" cy="893323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i="1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i="1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kern="1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1608;p18">
            <a:extLst>
              <a:ext uri="{FF2B5EF4-FFF2-40B4-BE49-F238E27FC236}">
                <a16:creationId xmlns:a16="http://schemas.microsoft.com/office/drawing/2014/main" id="{B8A2B7B3-A145-471A-BB72-35E8F6870F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997960" y="5062756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2060"/>
                </a:solidFill>
              </a:rPr>
              <a:t>13</a:t>
            </a:fld>
            <a:endParaRPr>
              <a:solidFill>
                <a:srgbClr val="002060"/>
              </a:solidFill>
            </a:endParaRPr>
          </a:p>
        </p:txBody>
      </p:sp>
      <p:sp>
        <p:nvSpPr>
          <p:cNvPr id="30" name="Rectangle 70">
            <a:extLst>
              <a:ext uri="{FF2B5EF4-FFF2-40B4-BE49-F238E27FC236}">
                <a16:creationId xmlns:a16="http://schemas.microsoft.com/office/drawing/2014/main" id="{4FF764CC-9A24-4565-9945-9447E8DD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15" y="1725743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chòe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Rectangle 70">
            <a:extLst>
              <a:ext uri="{FF2B5EF4-FFF2-40B4-BE49-F238E27FC236}">
                <a16:creationId xmlns:a16="http://schemas.microsoft.com/office/drawing/2014/main" id="{0C22B0A2-1A45-4496-A0D3-ED033F5A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15" y="3411181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2" name="Rectangle 70">
            <a:extLst>
              <a:ext uri="{FF2B5EF4-FFF2-40B4-BE49-F238E27FC236}">
                <a16:creationId xmlns:a16="http://schemas.microsoft.com/office/drawing/2014/main" id="{6D60C063-EF17-4007-9260-8646F87EB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08" y="1725743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vắng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dim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" name="Rectangle 70">
            <a:extLst>
              <a:ext uri="{FF2B5EF4-FFF2-40B4-BE49-F238E27FC236}">
                <a16:creationId xmlns:a16="http://schemas.microsoft.com/office/drawing/2014/main" id="{84051E5F-3C0C-4E23-9860-278340C7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08" y="3411181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BA823-D1FE-4EFA-8C5B-62EB6AF4BBE4}"/>
              </a:ext>
            </a:extLst>
          </p:cNvPr>
          <p:cNvSpPr txBox="1"/>
          <p:nvPr/>
        </p:nvSpPr>
        <p:spPr>
          <a:xfrm>
            <a:off x="1913949" y="4796426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35" name="Google Shape;1621;p38">
            <a:extLst>
              <a:ext uri="{FF2B5EF4-FFF2-40B4-BE49-F238E27FC236}">
                <a16:creationId xmlns:a16="http://schemas.microsoft.com/office/drawing/2014/main" id="{10FFFE60-AB44-420D-92C4-01F6102E8CF8}"/>
              </a:ext>
            </a:extLst>
          </p:cNvPr>
          <p:cNvSpPr txBox="1">
            <a:spLocks/>
          </p:cNvSpPr>
          <p:nvPr/>
        </p:nvSpPr>
        <p:spPr>
          <a:xfrm>
            <a:off x="-385035" y="85228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lang="vi-VN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Google Shape;1946;p40">
            <a:extLst>
              <a:ext uri="{FF2B5EF4-FFF2-40B4-BE49-F238E27FC236}">
                <a16:creationId xmlns:a16="http://schemas.microsoft.com/office/drawing/2014/main" id="{6754CE4C-42EB-4E35-87F8-1A4D240E22AD}"/>
              </a:ext>
            </a:extLst>
          </p:cNvPr>
          <p:cNvSpPr/>
          <p:nvPr/>
        </p:nvSpPr>
        <p:spPr>
          <a:xfrm rot="8100000">
            <a:off x="3570944" y="325596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83F7761A-4793-4337-B14E-85D61220A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823374A3-F5C9-4E15-811D-70E76438A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75" y="1295190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chòe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29E99F1D-E9AE-4126-81D7-EC403F0D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75" y="2980628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E1C4CAD-C203-4EFD-81D1-20D08F5D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68" y="1295190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EB9D36C-C97C-4887-9975-90AE447A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68" y="2980628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5FAC349E-4560-4892-A4FA-A1D541455F6D}"/>
              </a:ext>
            </a:extLst>
          </p:cNvPr>
          <p:cNvSpPr txBox="1"/>
          <p:nvPr/>
        </p:nvSpPr>
        <p:spPr>
          <a:xfrm>
            <a:off x="1999009" y="4365873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8" name="Google Shape;1621;p38">
            <a:extLst>
              <a:ext uri="{FF2B5EF4-FFF2-40B4-BE49-F238E27FC236}">
                <a16:creationId xmlns:a16="http://schemas.microsoft.com/office/drawing/2014/main" id="{7F5CB330-10EC-423D-834A-1C14CBE4A02D}"/>
              </a:ext>
            </a:extLst>
          </p:cNvPr>
          <p:cNvSpPr txBox="1">
            <a:spLocks/>
          </p:cNvSpPr>
          <p:nvPr/>
        </p:nvSpPr>
        <p:spPr>
          <a:xfrm>
            <a:off x="-299975" y="421731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lang="vi-VN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FE106C69-EC0A-40B6-BBB0-1F5AFFF9BB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98424631-847A-4EA5-BA4A-E85D5D139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15" y="1725743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chòe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0FA52AD-4FD4-482D-95B7-1B8DFC0B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15" y="3411181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0C02EEA-85F3-4146-955A-E08D1A4F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08" y="1725743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vắng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dim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F1462C1-C7FC-4530-AFEC-E90C0C1BE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08" y="3411181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0D3325E0-84E1-4EE6-86A3-5E1BD069DC6F}"/>
              </a:ext>
            </a:extLst>
          </p:cNvPr>
          <p:cNvSpPr txBox="1"/>
          <p:nvPr/>
        </p:nvSpPr>
        <p:spPr>
          <a:xfrm>
            <a:off x="1913949" y="4796426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8" name="Google Shape;1621;p38">
            <a:extLst>
              <a:ext uri="{FF2B5EF4-FFF2-40B4-BE49-F238E27FC236}">
                <a16:creationId xmlns:a16="http://schemas.microsoft.com/office/drawing/2014/main" id="{BBA081AF-44BC-4046-ADE3-129A905EC6C9}"/>
              </a:ext>
            </a:extLst>
          </p:cNvPr>
          <p:cNvSpPr txBox="1">
            <a:spLocks/>
          </p:cNvSpPr>
          <p:nvPr/>
        </p:nvSpPr>
        <p:spPr>
          <a:xfrm>
            <a:off x="-385035" y="85228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lang="vi-VN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C7430561-06C9-4158-832C-8DFFB8A3B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11DDDDF8-E1F0-4139-8EAB-C4815874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64" y="1295190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7A08A1B5-B34B-4B91-8E1E-8AD7C14C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64" y="2980628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CEFAF8F-136A-4340-B055-C5DC140C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57" y="1295190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1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5394081-274A-41BA-A8FB-E8B6CB9A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357" y="2980628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buNone/>
            </a:pP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E7BEB99F-FA3F-444B-B75A-2F6338280014}"/>
              </a:ext>
            </a:extLst>
          </p:cNvPr>
          <p:cNvSpPr txBox="1"/>
          <p:nvPr/>
        </p:nvSpPr>
        <p:spPr>
          <a:xfrm>
            <a:off x="2158498" y="4365873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8" name="Google Shape;1621;p38">
            <a:extLst>
              <a:ext uri="{FF2B5EF4-FFF2-40B4-BE49-F238E27FC236}">
                <a16:creationId xmlns:a16="http://schemas.microsoft.com/office/drawing/2014/main" id="{14341902-DA86-46AC-BB0E-3E462893A1B6}"/>
              </a:ext>
            </a:extLst>
          </p:cNvPr>
          <p:cNvSpPr txBox="1">
            <a:spLocks/>
          </p:cNvSpPr>
          <p:nvPr/>
        </p:nvSpPr>
        <p:spPr>
          <a:xfrm>
            <a:off x="-140486" y="421731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lang="vi-VN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4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Chào tạm biệt!</a:t>
            </a:r>
            <a:endParaRPr sz="6000" dirty="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621;p38">
            <a:extLst>
              <a:ext uri="{FF2B5EF4-FFF2-40B4-BE49-F238E27FC236}">
                <a16:creationId xmlns:a16="http://schemas.microsoft.com/office/drawing/2014/main" id="{2F7C1A14-4A3A-49D1-974E-9E2301B7F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891" y="154203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Mục tiêu</a:t>
            </a:r>
            <a:endParaRPr sz="36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05A75686-F474-41A3-9888-F295BDC4E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34" y="800703"/>
            <a:ext cx="6092170" cy="21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1. Năng lực đặc thù:</a:t>
            </a:r>
          </a:p>
          <a:p>
            <a:pPr>
              <a:buNone/>
            </a:pPr>
            <a:r>
              <a:rPr lang="nl-NL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nghĩa các từ trong bài: thiu thiu, ngấn nắng</a:t>
            </a:r>
            <a:endParaRPr lang="vi-VN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nl-NL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tình cảm yêu thương, hiếu thảo của bạn nhỏ trong bài thơ đối với bà.</a:t>
            </a:r>
            <a:endParaRPr lang="vi-VN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nl-NL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đúng các từ, tiếng khó hoặc dễ lẫn: lặng, ngấn nắng, nằm im, lim dim...</a:t>
            </a:r>
            <a:endParaRPr lang="vi-VN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nl-NL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Ngắt nghỉ hơi đúng sau mỗi dòng thơ và giữa các khổ thơ.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C704C-9C36-4B38-84F2-472E4F370AB8}"/>
              </a:ext>
            </a:extLst>
          </p:cNvPr>
          <p:cNvSpPr txBox="1"/>
          <p:nvPr/>
        </p:nvSpPr>
        <p:spPr>
          <a:xfrm>
            <a:off x="180247" y="2991078"/>
            <a:ext cx="72283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2. Năng lực chung: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 NL tự chủ và tự học, NL giao tiếp và hợp tác, NL giải quyết vấn đề và sáng tạo, NL ngôn ngữ, NL thẩm mĩ.</a:t>
            </a:r>
            <a:endParaRPr lang="en-US" altLang="zh-CN" sz="1400" noProof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DA0ED-FE1D-435F-BCC1-D35FF6A6B1CE}"/>
              </a:ext>
            </a:extLst>
          </p:cNvPr>
          <p:cNvSpPr txBox="1"/>
          <p:nvPr/>
        </p:nvSpPr>
        <p:spPr>
          <a:xfrm>
            <a:off x="255234" y="3769785"/>
            <a:ext cx="8407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3. Phẩm chất: 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Biết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yêu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thương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kính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trọng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ông</a:t>
            </a:r>
            <a:r>
              <a:rPr lang="en-US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bà</a:t>
            </a:r>
            <a:r>
              <a:rPr lang="nl-NL" sz="14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14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C30E9-7806-4BDF-B1EB-095330FF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754" y="1338875"/>
            <a:ext cx="4498581" cy="35716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9C480F-B9EA-408F-8D78-4BFF197B43B2}"/>
              </a:ext>
            </a:extLst>
          </p:cNvPr>
          <p:cNvSpPr txBox="1">
            <a:spLocks/>
          </p:cNvSpPr>
          <p:nvPr/>
        </p:nvSpPr>
        <p:spPr>
          <a:xfrm>
            <a:off x="1098169" y="233003"/>
            <a:ext cx="5769330" cy="141346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latin typeface="HP001 5 hàng" pitchFamily="34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Quạt</a:t>
            </a:r>
            <a:r>
              <a:rPr lang="en-US" sz="32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HP001 5 hàng" pitchFamily="34" charset="0"/>
              </a:rPr>
              <a:t>ngủ</a:t>
            </a:r>
            <a:endParaRPr lang="en-US" sz="3200" dirty="0">
              <a:solidFill>
                <a:srgbClr val="002060"/>
              </a:solidFill>
              <a:latin typeface="HP001 5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C79D1-2AC0-4B14-AF4C-D619E063AEF8}"/>
              </a:ext>
            </a:extLst>
          </p:cNvPr>
          <p:cNvSpPr/>
          <p:nvPr/>
        </p:nvSpPr>
        <p:spPr>
          <a:xfrm>
            <a:off x="1788754" y="1338875"/>
            <a:ext cx="4498581" cy="3571622"/>
          </a:xfrm>
          <a:prstGeom prst="rect">
            <a:avLst/>
          </a:prstGeom>
          <a:noFill/>
          <a:ln>
            <a:solidFill>
              <a:srgbClr val="891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B1F898-929F-4B45-8FCF-583E15CADA14}"/>
              </a:ext>
            </a:extLst>
          </p:cNvPr>
          <p:cNvSpPr/>
          <p:nvPr/>
        </p:nvSpPr>
        <p:spPr>
          <a:xfrm>
            <a:off x="1461704" y="2296012"/>
            <a:ext cx="4111463" cy="770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395342-BC3E-474D-9FA9-41DC4EF2F5C6}"/>
              </a:ext>
            </a:extLst>
          </p:cNvPr>
          <p:cNvSpPr/>
          <p:nvPr/>
        </p:nvSpPr>
        <p:spPr>
          <a:xfrm>
            <a:off x="-215204" y="1722009"/>
            <a:ext cx="1676908" cy="16953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Google Shape;1879;p38">
            <a:extLst>
              <a:ext uri="{FF2B5EF4-FFF2-40B4-BE49-F238E27FC236}">
                <a16:creationId xmlns:a16="http://schemas.microsoft.com/office/drawing/2014/main" id="{964B04D6-E9BC-438B-A38C-68443CD4A2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38329" y="2365795"/>
            <a:ext cx="3948071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FFFF00"/>
                </a:solidFill>
              </a:rPr>
              <a:t>Luyện đọc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4" name="Google Shape;1879;p38">
            <a:extLst>
              <a:ext uri="{FF2B5EF4-FFF2-40B4-BE49-F238E27FC236}">
                <a16:creationId xmlns:a16="http://schemas.microsoft.com/office/drawing/2014/main" id="{78C6D65F-6912-49B7-BAA5-F391248BEEEC}"/>
              </a:ext>
            </a:extLst>
          </p:cNvPr>
          <p:cNvSpPr txBox="1">
            <a:spLocks/>
          </p:cNvSpPr>
          <p:nvPr/>
        </p:nvSpPr>
        <p:spPr>
          <a:xfrm>
            <a:off x="-1350786" y="2354799"/>
            <a:ext cx="3948071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vi-VN" sz="6600" dirty="0">
                <a:solidFill>
                  <a:srgbClr val="FFFF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3BA5265B-BF0C-42C9-BC5A-4EE37987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58" y="1336637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chòe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ectangle 70">
            <a:extLst>
              <a:ext uri="{FF2B5EF4-FFF2-40B4-BE49-F238E27FC236}">
                <a16:creationId xmlns:a16="http://schemas.microsoft.com/office/drawing/2014/main" id="{3038A673-6F92-45EA-B468-C1C0FE2B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58" y="3022075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85029DD6-5D8E-479A-A202-4725AA3A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51" y="1336637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vắng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dim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FA70EDF3-B7F5-4CE3-82BE-79AFF95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51" y="3022075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cam,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6A25D-69DA-4881-8350-047CFB3084C6}"/>
              </a:ext>
            </a:extLst>
          </p:cNvPr>
          <p:cNvSpPr txBox="1"/>
          <p:nvPr/>
        </p:nvSpPr>
        <p:spPr>
          <a:xfrm>
            <a:off x="1612392" y="4407320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17" name="Google Shape;1621;p38">
            <a:extLst>
              <a:ext uri="{FF2B5EF4-FFF2-40B4-BE49-F238E27FC236}">
                <a16:creationId xmlns:a16="http://schemas.microsoft.com/office/drawing/2014/main" id="{56985724-18B1-4D48-A67F-6A5BD8CDF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6592" y="35599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sz="36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8" name="Google Shape;1933;p40">
            <a:extLst>
              <a:ext uri="{FF2B5EF4-FFF2-40B4-BE49-F238E27FC236}">
                <a16:creationId xmlns:a16="http://schemas.microsoft.com/office/drawing/2014/main" id="{3F5F95F6-B423-41C6-8D8E-2B197211D09D}"/>
              </a:ext>
            </a:extLst>
          </p:cNvPr>
          <p:cNvGrpSpPr/>
          <p:nvPr/>
        </p:nvGrpSpPr>
        <p:grpSpPr>
          <a:xfrm>
            <a:off x="547704" y="1162311"/>
            <a:ext cx="334744" cy="334744"/>
            <a:chOff x="1855667" y="1772729"/>
            <a:chExt cx="334744" cy="334744"/>
          </a:xfrm>
        </p:grpSpPr>
        <p:sp>
          <p:nvSpPr>
            <p:cNvPr id="19" name="Google Shape;1934;p40">
              <a:extLst>
                <a:ext uri="{FF2B5EF4-FFF2-40B4-BE49-F238E27FC236}">
                  <a16:creationId xmlns:a16="http://schemas.microsoft.com/office/drawing/2014/main" id="{E7BE8CEA-52F7-4E71-A4F1-1B6F542C0C4E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" name="Google Shape;1935;p40">
              <a:extLst>
                <a:ext uri="{FF2B5EF4-FFF2-40B4-BE49-F238E27FC236}">
                  <a16:creationId xmlns:a16="http://schemas.microsoft.com/office/drawing/2014/main" id="{01EC59EA-67E1-4498-86EC-B4F9FF729B8A}"/>
                </a:ext>
              </a:extLst>
            </p:cNvPr>
            <p:cNvSpPr/>
            <p:nvPr/>
          </p:nvSpPr>
          <p:spPr>
            <a:xfrm>
              <a:off x="1922619" y="1857452"/>
              <a:ext cx="193810" cy="165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0070C0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050" b="1" dirty="0">
                <a:solidFill>
                  <a:srgbClr val="0070C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22" name="Google Shape;1949;p40">
            <a:extLst>
              <a:ext uri="{FF2B5EF4-FFF2-40B4-BE49-F238E27FC236}">
                <a16:creationId xmlns:a16="http://schemas.microsoft.com/office/drawing/2014/main" id="{83C3F073-C405-43C2-ABED-8F940141E3C4}"/>
              </a:ext>
            </a:extLst>
          </p:cNvPr>
          <p:cNvSpPr/>
          <p:nvPr/>
        </p:nvSpPr>
        <p:spPr>
          <a:xfrm rot="8355856">
            <a:off x="518434" y="2872584"/>
            <a:ext cx="324612" cy="345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" name="Google Shape;1935;p40">
            <a:extLst>
              <a:ext uri="{FF2B5EF4-FFF2-40B4-BE49-F238E27FC236}">
                <a16:creationId xmlns:a16="http://schemas.microsoft.com/office/drawing/2014/main" id="{4E82CD19-EBCB-427E-A8AB-EABE05573C8D}"/>
              </a:ext>
            </a:extLst>
          </p:cNvPr>
          <p:cNvSpPr/>
          <p:nvPr/>
        </p:nvSpPr>
        <p:spPr>
          <a:xfrm>
            <a:off x="585690" y="2969923"/>
            <a:ext cx="190101" cy="16529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0070C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1050" b="1" dirty="0">
              <a:solidFill>
                <a:srgbClr val="0070C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26" name="Google Shape;1936;p40">
            <a:extLst>
              <a:ext uri="{FF2B5EF4-FFF2-40B4-BE49-F238E27FC236}">
                <a16:creationId xmlns:a16="http://schemas.microsoft.com/office/drawing/2014/main" id="{CB8C6C66-809C-45CE-91B5-E7803A792AA4}"/>
              </a:ext>
            </a:extLst>
          </p:cNvPr>
          <p:cNvGrpSpPr/>
          <p:nvPr/>
        </p:nvGrpSpPr>
        <p:grpSpPr>
          <a:xfrm>
            <a:off x="3276200" y="1169265"/>
            <a:ext cx="334744" cy="334744"/>
            <a:chOff x="3883742" y="1772729"/>
            <a:chExt cx="334744" cy="334744"/>
          </a:xfrm>
        </p:grpSpPr>
        <p:sp>
          <p:nvSpPr>
            <p:cNvPr id="27" name="Google Shape;1937;p40">
              <a:extLst>
                <a:ext uri="{FF2B5EF4-FFF2-40B4-BE49-F238E27FC236}">
                  <a16:creationId xmlns:a16="http://schemas.microsoft.com/office/drawing/2014/main" id="{60616537-DE3B-4DCA-A7A9-748F51214B7B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" name="Google Shape;1938;p40">
              <a:extLst>
                <a:ext uri="{FF2B5EF4-FFF2-40B4-BE49-F238E27FC236}">
                  <a16:creationId xmlns:a16="http://schemas.microsoft.com/office/drawing/2014/main" id="{0CE8B8A4-D496-4489-8C09-122FEF6DBD53}"/>
                </a:ext>
              </a:extLst>
            </p:cNvPr>
            <p:cNvSpPr/>
            <p:nvPr/>
          </p:nvSpPr>
          <p:spPr>
            <a:xfrm>
              <a:off x="3984064" y="1850489"/>
              <a:ext cx="146492" cy="1501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accent3">
                      <a:lumMod val="50000"/>
                    </a:schemeClr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900" b="1" dirty="0">
                <a:solidFill>
                  <a:schemeClr val="accent3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30" name="Google Shape;1946;p40">
            <a:extLst>
              <a:ext uri="{FF2B5EF4-FFF2-40B4-BE49-F238E27FC236}">
                <a16:creationId xmlns:a16="http://schemas.microsoft.com/office/drawing/2014/main" id="{36CD0746-165D-4282-90C2-411162359E91}"/>
              </a:ext>
            </a:extLst>
          </p:cNvPr>
          <p:cNvSpPr/>
          <p:nvPr/>
        </p:nvSpPr>
        <p:spPr>
          <a:xfrm rot="8100000">
            <a:off x="3269387" y="2866862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2" name="Google Shape;1938;p40">
            <a:extLst>
              <a:ext uri="{FF2B5EF4-FFF2-40B4-BE49-F238E27FC236}">
                <a16:creationId xmlns:a16="http://schemas.microsoft.com/office/drawing/2014/main" id="{1FA6F6E4-EDB6-4B6F-9F9F-34B1CF446616}"/>
              </a:ext>
            </a:extLst>
          </p:cNvPr>
          <p:cNvSpPr/>
          <p:nvPr/>
        </p:nvSpPr>
        <p:spPr>
          <a:xfrm>
            <a:off x="3356361" y="2956781"/>
            <a:ext cx="174423" cy="1768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accent3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sz="900" b="1" dirty="0">
              <a:solidFill>
                <a:schemeClr val="accent3">
                  <a:lumMod val="5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A0C6B5-7633-487A-B2BF-7A6F15792B44}"/>
              </a:ext>
            </a:extLst>
          </p:cNvPr>
          <p:cNvSpPr/>
          <p:nvPr/>
        </p:nvSpPr>
        <p:spPr>
          <a:xfrm>
            <a:off x="892836" y="2409476"/>
            <a:ext cx="473399" cy="238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472BE4-8CCE-423E-A70F-6AA930DDBF93}"/>
              </a:ext>
            </a:extLst>
          </p:cNvPr>
          <p:cNvSpPr/>
          <p:nvPr/>
        </p:nvSpPr>
        <p:spPr>
          <a:xfrm>
            <a:off x="4382463" y="2019869"/>
            <a:ext cx="710144" cy="28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697563-52B9-4DCD-8936-BD11E443413A}"/>
              </a:ext>
            </a:extLst>
          </p:cNvPr>
          <p:cNvSpPr/>
          <p:nvPr/>
        </p:nvSpPr>
        <p:spPr>
          <a:xfrm>
            <a:off x="916358" y="3719215"/>
            <a:ext cx="939140" cy="3313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0" grpId="0" animBg="1"/>
      <p:bldP spid="32" grpId="0" animBg="1"/>
      <p:bldP spid="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3BA5265B-BF0C-42C9-BC5A-4EE37987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58" y="1336637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chòe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Rectangle 70">
            <a:extLst>
              <a:ext uri="{FF2B5EF4-FFF2-40B4-BE49-F238E27FC236}">
                <a16:creationId xmlns:a16="http://schemas.microsoft.com/office/drawing/2014/main" id="{3038A673-6F92-45EA-B468-C1C0FE2B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58" y="3022075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Ngấn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85029DD6-5D8E-479A-A202-4725AA3A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51" y="1336637"/>
            <a:ext cx="1927134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vắng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dim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000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FA70EDF3-B7F5-4CE3-82BE-79AFF95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251" y="3022075"/>
            <a:ext cx="2207550" cy="1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cam, 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6A25D-69DA-4881-8350-047CFB3084C6}"/>
              </a:ext>
            </a:extLst>
          </p:cNvPr>
          <p:cNvSpPr txBox="1"/>
          <p:nvPr/>
        </p:nvSpPr>
        <p:spPr>
          <a:xfrm>
            <a:off x="1612392" y="4407320"/>
            <a:ext cx="459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THẠCH QUỲ</a:t>
            </a:r>
          </a:p>
        </p:txBody>
      </p:sp>
      <p:sp>
        <p:nvSpPr>
          <p:cNvPr id="17" name="Google Shape;1621;p38">
            <a:extLst>
              <a:ext uri="{FF2B5EF4-FFF2-40B4-BE49-F238E27FC236}">
                <a16:creationId xmlns:a16="http://schemas.microsoft.com/office/drawing/2014/main" id="{56985724-18B1-4D48-A67F-6A5BD8CDF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6592" y="35599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Quạt cho bà ngủ</a:t>
            </a:r>
            <a:endParaRPr sz="36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8" name="Google Shape;1933;p40">
            <a:extLst>
              <a:ext uri="{FF2B5EF4-FFF2-40B4-BE49-F238E27FC236}">
                <a16:creationId xmlns:a16="http://schemas.microsoft.com/office/drawing/2014/main" id="{3F5F95F6-B423-41C6-8D8E-2B197211D09D}"/>
              </a:ext>
            </a:extLst>
          </p:cNvPr>
          <p:cNvGrpSpPr/>
          <p:nvPr/>
        </p:nvGrpSpPr>
        <p:grpSpPr>
          <a:xfrm>
            <a:off x="547704" y="1162311"/>
            <a:ext cx="334744" cy="334744"/>
            <a:chOff x="1855667" y="1772729"/>
            <a:chExt cx="334744" cy="334744"/>
          </a:xfrm>
        </p:grpSpPr>
        <p:sp>
          <p:nvSpPr>
            <p:cNvPr id="19" name="Google Shape;1934;p40">
              <a:extLst>
                <a:ext uri="{FF2B5EF4-FFF2-40B4-BE49-F238E27FC236}">
                  <a16:creationId xmlns:a16="http://schemas.microsoft.com/office/drawing/2014/main" id="{E7BE8CEA-52F7-4E71-A4F1-1B6F542C0C4E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" name="Google Shape;1935;p40">
              <a:extLst>
                <a:ext uri="{FF2B5EF4-FFF2-40B4-BE49-F238E27FC236}">
                  <a16:creationId xmlns:a16="http://schemas.microsoft.com/office/drawing/2014/main" id="{01EC59EA-67E1-4498-86EC-B4F9FF729B8A}"/>
                </a:ext>
              </a:extLst>
            </p:cNvPr>
            <p:cNvSpPr/>
            <p:nvPr/>
          </p:nvSpPr>
          <p:spPr>
            <a:xfrm>
              <a:off x="1922619" y="1857452"/>
              <a:ext cx="193810" cy="165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1" dirty="0">
                  <a:solidFill>
                    <a:srgbClr val="0070C0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050" b="1" dirty="0">
                <a:solidFill>
                  <a:srgbClr val="0070C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22" name="Google Shape;1949;p40">
            <a:extLst>
              <a:ext uri="{FF2B5EF4-FFF2-40B4-BE49-F238E27FC236}">
                <a16:creationId xmlns:a16="http://schemas.microsoft.com/office/drawing/2014/main" id="{83C3F073-C405-43C2-ABED-8F940141E3C4}"/>
              </a:ext>
            </a:extLst>
          </p:cNvPr>
          <p:cNvSpPr/>
          <p:nvPr/>
        </p:nvSpPr>
        <p:spPr>
          <a:xfrm rot="8355856">
            <a:off x="518434" y="2872584"/>
            <a:ext cx="324612" cy="345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" name="Google Shape;1935;p40">
            <a:extLst>
              <a:ext uri="{FF2B5EF4-FFF2-40B4-BE49-F238E27FC236}">
                <a16:creationId xmlns:a16="http://schemas.microsoft.com/office/drawing/2014/main" id="{4E82CD19-EBCB-427E-A8AB-EABE05573C8D}"/>
              </a:ext>
            </a:extLst>
          </p:cNvPr>
          <p:cNvSpPr/>
          <p:nvPr/>
        </p:nvSpPr>
        <p:spPr>
          <a:xfrm>
            <a:off x="585690" y="2969923"/>
            <a:ext cx="190101" cy="16529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0070C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1050" b="1" dirty="0">
              <a:solidFill>
                <a:srgbClr val="0070C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26" name="Google Shape;1936;p40">
            <a:extLst>
              <a:ext uri="{FF2B5EF4-FFF2-40B4-BE49-F238E27FC236}">
                <a16:creationId xmlns:a16="http://schemas.microsoft.com/office/drawing/2014/main" id="{CB8C6C66-809C-45CE-91B5-E7803A792AA4}"/>
              </a:ext>
            </a:extLst>
          </p:cNvPr>
          <p:cNvGrpSpPr/>
          <p:nvPr/>
        </p:nvGrpSpPr>
        <p:grpSpPr>
          <a:xfrm>
            <a:off x="3276200" y="1169265"/>
            <a:ext cx="334744" cy="334744"/>
            <a:chOff x="3883742" y="1772729"/>
            <a:chExt cx="334744" cy="334744"/>
          </a:xfrm>
        </p:grpSpPr>
        <p:sp>
          <p:nvSpPr>
            <p:cNvPr id="27" name="Google Shape;1937;p40">
              <a:extLst>
                <a:ext uri="{FF2B5EF4-FFF2-40B4-BE49-F238E27FC236}">
                  <a16:creationId xmlns:a16="http://schemas.microsoft.com/office/drawing/2014/main" id="{60616537-DE3B-4DCA-A7A9-748F51214B7B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8" name="Google Shape;1938;p40">
              <a:extLst>
                <a:ext uri="{FF2B5EF4-FFF2-40B4-BE49-F238E27FC236}">
                  <a16:creationId xmlns:a16="http://schemas.microsoft.com/office/drawing/2014/main" id="{0CE8B8A4-D496-4489-8C09-122FEF6DBD53}"/>
                </a:ext>
              </a:extLst>
            </p:cNvPr>
            <p:cNvSpPr/>
            <p:nvPr/>
          </p:nvSpPr>
          <p:spPr>
            <a:xfrm>
              <a:off x="3984064" y="1850489"/>
              <a:ext cx="146492" cy="1501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accent3">
                      <a:lumMod val="50000"/>
                    </a:schemeClr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900" b="1" dirty="0">
                <a:solidFill>
                  <a:schemeClr val="accent3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30" name="Google Shape;1946;p40">
            <a:extLst>
              <a:ext uri="{FF2B5EF4-FFF2-40B4-BE49-F238E27FC236}">
                <a16:creationId xmlns:a16="http://schemas.microsoft.com/office/drawing/2014/main" id="{36CD0746-165D-4282-90C2-411162359E91}"/>
              </a:ext>
            </a:extLst>
          </p:cNvPr>
          <p:cNvSpPr/>
          <p:nvPr/>
        </p:nvSpPr>
        <p:spPr>
          <a:xfrm rot="8100000">
            <a:off x="3269387" y="2866862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2" name="Google Shape;1938;p40">
            <a:extLst>
              <a:ext uri="{FF2B5EF4-FFF2-40B4-BE49-F238E27FC236}">
                <a16:creationId xmlns:a16="http://schemas.microsoft.com/office/drawing/2014/main" id="{1FA6F6E4-EDB6-4B6F-9F9F-34B1CF446616}"/>
              </a:ext>
            </a:extLst>
          </p:cNvPr>
          <p:cNvSpPr/>
          <p:nvPr/>
        </p:nvSpPr>
        <p:spPr>
          <a:xfrm>
            <a:off x="3356361" y="2956781"/>
            <a:ext cx="174423" cy="1768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accent3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sz="900" b="1" dirty="0">
              <a:solidFill>
                <a:schemeClr val="accent3">
                  <a:lumMod val="5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" name="Line 43">
            <a:extLst>
              <a:ext uri="{FF2B5EF4-FFF2-40B4-BE49-F238E27FC236}">
                <a16:creationId xmlns:a16="http://schemas.microsoft.com/office/drawing/2014/main" id="{B2163E5C-1794-41B1-8E22-FFF7A11B5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2733" y="127611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25" name="Line 44">
            <a:extLst>
              <a:ext uri="{FF2B5EF4-FFF2-40B4-BE49-F238E27FC236}">
                <a16:creationId xmlns:a16="http://schemas.microsoft.com/office/drawing/2014/main" id="{35F64B2A-03F0-4C9B-9A92-D72EB9730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0033" y="127611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29" name="Line 46">
            <a:extLst>
              <a:ext uri="{FF2B5EF4-FFF2-40B4-BE49-F238E27FC236}">
                <a16:creationId xmlns:a16="http://schemas.microsoft.com/office/drawing/2014/main" id="{47355226-8FF7-406A-8383-0854A0144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2679" y="1622387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31" name="Line 48">
            <a:extLst>
              <a:ext uri="{FF2B5EF4-FFF2-40B4-BE49-F238E27FC236}">
                <a16:creationId xmlns:a16="http://schemas.microsoft.com/office/drawing/2014/main" id="{17B3DE67-DEA3-4FA1-AE14-8EC3108733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8061" y="1981366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33" name="Line 50">
            <a:extLst>
              <a:ext uri="{FF2B5EF4-FFF2-40B4-BE49-F238E27FC236}">
                <a16:creationId xmlns:a16="http://schemas.microsoft.com/office/drawing/2014/main" id="{FFD8FB66-46D3-4CE3-8997-6E0452B8E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1357" y="232566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36" name="Line 51">
            <a:extLst>
              <a:ext uri="{FF2B5EF4-FFF2-40B4-BE49-F238E27FC236}">
                <a16:creationId xmlns:a16="http://schemas.microsoft.com/office/drawing/2014/main" id="{3E2E32EB-055D-4BE5-964E-90ECAA8A84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7183" y="232566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37" name="Line 52">
            <a:extLst>
              <a:ext uri="{FF2B5EF4-FFF2-40B4-BE49-F238E27FC236}">
                <a16:creationId xmlns:a16="http://schemas.microsoft.com/office/drawing/2014/main" id="{52C1774A-AD7D-4B8B-BAF0-37A80E2E2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4333" y="232566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45" name="Line 53">
            <a:extLst>
              <a:ext uri="{FF2B5EF4-FFF2-40B4-BE49-F238E27FC236}">
                <a16:creationId xmlns:a16="http://schemas.microsoft.com/office/drawing/2014/main" id="{1081AAC9-E3E7-42BE-BB5A-052DFE91E6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2992450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46" name="Line 54">
            <a:extLst>
              <a:ext uri="{FF2B5EF4-FFF2-40B4-BE49-F238E27FC236}">
                <a16:creationId xmlns:a16="http://schemas.microsoft.com/office/drawing/2014/main" id="{500FF1CC-85B4-4551-BCCB-F323176C5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1941" y="2969923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47" name="Line 55">
            <a:extLst>
              <a:ext uri="{FF2B5EF4-FFF2-40B4-BE49-F238E27FC236}">
                <a16:creationId xmlns:a16="http://schemas.microsoft.com/office/drawing/2014/main" id="{EEF6AFED-7B65-49DA-811D-64B61C570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62" y="3363925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48" name="Line 57">
            <a:extLst>
              <a:ext uri="{FF2B5EF4-FFF2-40B4-BE49-F238E27FC236}">
                <a16:creationId xmlns:a16="http://schemas.microsoft.com/office/drawing/2014/main" id="{A9E7E5B6-2ACE-4AFF-BB8B-19FC8EDF96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4719" y="3661773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49" name="Line 58">
            <a:extLst>
              <a:ext uri="{FF2B5EF4-FFF2-40B4-BE49-F238E27FC236}">
                <a16:creationId xmlns:a16="http://schemas.microsoft.com/office/drawing/2014/main" id="{88BDD927-1A52-41E5-BF56-C100D8A14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1818" y="3991525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50" name="Line 59">
            <a:extLst>
              <a:ext uri="{FF2B5EF4-FFF2-40B4-BE49-F238E27FC236}">
                <a16:creationId xmlns:a16="http://schemas.microsoft.com/office/drawing/2014/main" id="{5D4053E8-5C87-4D5E-B6A8-E8BBBD788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8968" y="3991525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0" name="Line 54">
            <a:extLst>
              <a:ext uri="{FF2B5EF4-FFF2-40B4-BE49-F238E27FC236}">
                <a16:creationId xmlns:a16="http://schemas.microsoft.com/office/drawing/2014/main" id="{EB8D7287-210A-40C1-9810-540C1CE13B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8460" y="1296858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1" name="Line 55">
            <a:extLst>
              <a:ext uri="{FF2B5EF4-FFF2-40B4-BE49-F238E27FC236}">
                <a16:creationId xmlns:a16="http://schemas.microsoft.com/office/drawing/2014/main" id="{271ECEB4-F8BA-483C-A4AD-B9EFF5F56F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95122" y="1647553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27C822AD-EA4A-4F3C-9EF1-61184271B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0822" y="1981366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3" name="Line 58">
            <a:extLst>
              <a:ext uri="{FF2B5EF4-FFF2-40B4-BE49-F238E27FC236}">
                <a16:creationId xmlns:a16="http://schemas.microsoft.com/office/drawing/2014/main" id="{820D3C81-B6E5-441B-938C-2C28D8264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4791" y="232566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A1A39286-5B85-47A4-A4FE-5AAEE736D5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1941" y="2325661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6" name="Line 53">
            <a:extLst>
              <a:ext uri="{FF2B5EF4-FFF2-40B4-BE49-F238E27FC236}">
                <a16:creationId xmlns:a16="http://schemas.microsoft.com/office/drawing/2014/main" id="{034EF76E-1F05-4DF0-BB93-01139FA7F8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6617" y="3321012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7" name="Line 54">
            <a:extLst>
              <a:ext uri="{FF2B5EF4-FFF2-40B4-BE49-F238E27FC236}">
                <a16:creationId xmlns:a16="http://schemas.microsoft.com/office/drawing/2014/main" id="{11DC2354-D48B-4673-91AC-46665A164B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7609" y="2985184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69" name="Line 57">
            <a:extLst>
              <a:ext uri="{FF2B5EF4-FFF2-40B4-BE49-F238E27FC236}">
                <a16:creationId xmlns:a16="http://schemas.microsoft.com/office/drawing/2014/main" id="{4F3D2167-385D-4B2E-9834-A237D91D7F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8740" y="3665119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70" name="Line 58">
            <a:extLst>
              <a:ext uri="{FF2B5EF4-FFF2-40B4-BE49-F238E27FC236}">
                <a16:creationId xmlns:a16="http://schemas.microsoft.com/office/drawing/2014/main" id="{37FBCD3A-235B-48D2-AC7B-80036D168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3861" y="4034916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  <p:sp>
        <p:nvSpPr>
          <p:cNvPr id="71" name="Line 59">
            <a:extLst>
              <a:ext uri="{FF2B5EF4-FFF2-40B4-BE49-F238E27FC236}">
                <a16:creationId xmlns:a16="http://schemas.microsoft.com/office/drawing/2014/main" id="{7184F1B5-2655-4E16-A965-FFCF38F87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1011" y="4034916"/>
            <a:ext cx="1143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050"/>
          </a:p>
        </p:txBody>
      </p:sp>
    </p:spTree>
    <p:extLst>
      <p:ext uri="{BB962C8B-B14F-4D97-AF65-F5344CB8AC3E}">
        <p14:creationId xmlns:p14="http://schemas.microsoft.com/office/powerpoint/2010/main" val="207103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604168" y="6436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/>
              <a:t>G</a:t>
            </a:r>
            <a:r>
              <a:rPr lang="en" sz="4400" dirty="0"/>
              <a:t>iải nghĩa từ</a:t>
            </a:r>
            <a:endParaRPr sz="4400" dirty="0"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41582" y="6916266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4" name="Google Shape;2282;p49">
            <a:extLst>
              <a:ext uri="{FF2B5EF4-FFF2-40B4-BE49-F238E27FC236}">
                <a16:creationId xmlns:a16="http://schemas.microsoft.com/office/drawing/2014/main" id="{D2B5DF82-F9FE-4684-A004-D5B9FA29ED9D}"/>
              </a:ext>
            </a:extLst>
          </p:cNvPr>
          <p:cNvGrpSpPr/>
          <p:nvPr/>
        </p:nvGrpSpPr>
        <p:grpSpPr>
          <a:xfrm>
            <a:off x="1262958" y="1260054"/>
            <a:ext cx="4355466" cy="3732435"/>
            <a:chOff x="4103687" y="1439862"/>
            <a:chExt cx="3986212" cy="3986211"/>
          </a:xfrm>
        </p:grpSpPr>
        <p:sp>
          <p:nvSpPr>
            <p:cNvPr id="25" name="Google Shape;2283;p49">
              <a:extLst>
                <a:ext uri="{FF2B5EF4-FFF2-40B4-BE49-F238E27FC236}">
                  <a16:creationId xmlns:a16="http://schemas.microsoft.com/office/drawing/2014/main" id="{00BCC2EA-C27C-4AA4-9D00-6CCD61FDF73A}"/>
                </a:ext>
              </a:extLst>
            </p:cNvPr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" name="Google Shape;2284;p49">
              <a:extLst>
                <a:ext uri="{FF2B5EF4-FFF2-40B4-BE49-F238E27FC236}">
                  <a16:creationId xmlns:a16="http://schemas.microsoft.com/office/drawing/2014/main" id="{13CA8A54-F1D1-4426-AAFB-DBD74E9ACDD8}"/>
                </a:ext>
              </a:extLst>
            </p:cNvPr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 dirty="0">
                <a:solidFill>
                  <a:schemeClr val="dk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8A0503-C3E5-4639-A445-CB7043BCF5C4}"/>
              </a:ext>
            </a:extLst>
          </p:cNvPr>
          <p:cNvSpPr txBox="1"/>
          <p:nvPr/>
        </p:nvSpPr>
        <p:spPr>
          <a:xfrm>
            <a:off x="1238119" y="2899124"/>
            <a:ext cx="123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800" b="1" dirty="0" err="1">
                <a:solidFill>
                  <a:schemeClr val="lt1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lim</a:t>
            </a:r>
            <a:r>
              <a:rPr lang="en-US" sz="1800" b="1" dirty="0">
                <a:solidFill>
                  <a:schemeClr val="lt1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 dim</a:t>
            </a:r>
            <a:endParaRPr lang="vi-VN" sz="1800" b="1" i="0" u="none" strike="noStrike" cap="none" dirty="0">
              <a:solidFill>
                <a:schemeClr val="lt1"/>
              </a:solidFill>
              <a:latin typeface="Encode Sans Semi Condensed"/>
              <a:ea typeface="Cambria" panose="02040503050406030204" pitchFamily="18" charset="0"/>
              <a:cs typeface="Encode Sans Semi Condensed"/>
              <a:sym typeface="Encode Sans Semi Condens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E52230-B2B1-485E-B794-605D3B0783E2}"/>
              </a:ext>
            </a:extLst>
          </p:cNvPr>
          <p:cNvSpPr txBox="1"/>
          <p:nvPr/>
        </p:nvSpPr>
        <p:spPr>
          <a:xfrm>
            <a:off x="4414213" y="2907930"/>
            <a:ext cx="119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800" b="1" dirty="0" err="1">
                <a:solidFill>
                  <a:srgbClr val="0070C0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t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hiu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 </a:t>
            </a:r>
            <a:r>
              <a:rPr lang="en-US" sz="1800" b="1" i="0" u="none" strike="noStrike" cap="none" dirty="0" err="1">
                <a:solidFill>
                  <a:srgbClr val="0070C0"/>
                </a:solidFill>
                <a:latin typeface="Encode Sans Semi Condensed"/>
                <a:ea typeface="Cambria" panose="02040503050406030204" pitchFamily="18" charset="0"/>
                <a:cs typeface="Encode Sans Semi Condensed"/>
                <a:sym typeface="Encode Sans Semi Condensed"/>
              </a:rPr>
              <a:t>thiu</a:t>
            </a:r>
            <a:endParaRPr lang="en-US" sz="1800" b="1" i="0" u="none" strike="noStrike" cap="none" dirty="0">
              <a:solidFill>
                <a:srgbClr val="0070C0"/>
              </a:solidFill>
              <a:latin typeface="Encode Sans Semi Condensed"/>
              <a:ea typeface="Cambria" panose="02040503050406030204" pitchFamily="18" charset="0"/>
              <a:cs typeface="Encode Sans Semi Condensed"/>
              <a:sym typeface="Encode Sans Semi Condense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2469B2-8BEA-430D-93EF-DAD12EF970A3}"/>
              </a:ext>
            </a:extLst>
          </p:cNvPr>
          <p:cNvSpPr txBox="1"/>
          <p:nvPr/>
        </p:nvSpPr>
        <p:spPr>
          <a:xfrm>
            <a:off x="2632839" y="2822180"/>
            <a:ext cx="1668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="1" i="1" u="none" strike="noStrike" cap="none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Đang</a:t>
            </a:r>
            <a:r>
              <a:rPr lang="en-US" b="1" i="1" u="none" strike="noStrike" cap="non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 </a:t>
            </a:r>
            <a:r>
              <a:rPr lang="en-US" b="1" i="1" u="none" strike="noStrike" cap="none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m</a:t>
            </a:r>
            <a:r>
              <a:rPr lang="en-US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ơ</a:t>
            </a: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màng</a:t>
            </a: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, </a:t>
            </a:r>
            <a:r>
              <a:rPr lang="en-US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sắp</a:t>
            </a: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Encode Sans Semi Condensed"/>
                <a:sym typeface="Encode Sans Semi Condensed"/>
              </a:rPr>
              <a:t>ngủ</a:t>
            </a:r>
            <a:endParaRPr lang="en-US" sz="1400" b="1" i="1" u="none" strike="noStrike" cap="none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rdArt 7">
            <a:extLst>
              <a:ext uri="{FF2B5EF4-FFF2-40B4-BE49-F238E27FC236}">
                <a16:creationId xmlns:a16="http://schemas.microsoft.com/office/drawing/2014/main" id="{6F81948C-BE92-4454-BA4C-03D563518E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6477000" cy="1219200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r>
              <a:rPr lang="en-US" sz="3600" i="1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kern="1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C4EA5-1D6A-4FF0-922E-74DDABDF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33" y="2211933"/>
            <a:ext cx="3241334" cy="2931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888945-0B00-4632-A6B4-0C637EAFFEDB}"/>
              </a:ext>
            </a:extLst>
          </p:cNvPr>
          <p:cNvSpPr/>
          <p:nvPr/>
        </p:nvSpPr>
        <p:spPr>
          <a:xfrm>
            <a:off x="1461704" y="2296012"/>
            <a:ext cx="4111463" cy="770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3E773-028C-472D-BBF5-618D52CF4917}"/>
              </a:ext>
            </a:extLst>
          </p:cNvPr>
          <p:cNvSpPr/>
          <p:nvPr/>
        </p:nvSpPr>
        <p:spPr>
          <a:xfrm>
            <a:off x="-215204" y="1722009"/>
            <a:ext cx="1676908" cy="1695311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Google Shape;1879;p38">
            <a:extLst>
              <a:ext uri="{FF2B5EF4-FFF2-40B4-BE49-F238E27FC236}">
                <a16:creationId xmlns:a16="http://schemas.microsoft.com/office/drawing/2014/main" id="{07CE44A5-35C1-41CD-A0C8-F956BA596025}"/>
              </a:ext>
            </a:extLst>
          </p:cNvPr>
          <p:cNvSpPr txBox="1">
            <a:spLocks/>
          </p:cNvSpPr>
          <p:nvPr/>
        </p:nvSpPr>
        <p:spPr>
          <a:xfrm>
            <a:off x="1849615" y="2435579"/>
            <a:ext cx="4646100" cy="6309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vi-VN" dirty="0">
                <a:solidFill>
                  <a:srgbClr val="FFFF00"/>
                </a:solidFill>
              </a:rPr>
              <a:t>TÌM HIỂU BÀI</a:t>
            </a:r>
          </a:p>
        </p:txBody>
      </p:sp>
      <p:sp>
        <p:nvSpPr>
          <p:cNvPr id="12" name="Google Shape;1879;p38">
            <a:extLst>
              <a:ext uri="{FF2B5EF4-FFF2-40B4-BE49-F238E27FC236}">
                <a16:creationId xmlns:a16="http://schemas.microsoft.com/office/drawing/2014/main" id="{FE6E364B-C061-4A5F-B7A4-93AC1FBF09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350786" y="2365795"/>
            <a:ext cx="3948071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>
                <a:solidFill>
                  <a:srgbClr val="FFFF00"/>
                </a:solidFill>
              </a:rPr>
              <a:t>2</a:t>
            </a:r>
            <a:endParaRPr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760</Words>
  <Application>Microsoft Office PowerPoint</Application>
  <PresentationFormat>On-screen Show (16:9)</PresentationFormat>
  <Paragraphs>165</Paragraphs>
  <Slides>17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Amatic SC</vt:lpstr>
      <vt:lpstr>Times New Roman</vt:lpstr>
      <vt:lpstr>Calibri</vt:lpstr>
      <vt:lpstr>Cambria</vt:lpstr>
      <vt:lpstr>Encode Sans Semi Condensed</vt:lpstr>
      <vt:lpstr>Arial</vt:lpstr>
      <vt:lpstr>HP001 5 hàng</vt:lpstr>
      <vt:lpstr>Encode Sans Semi Condensed Light</vt:lpstr>
      <vt:lpstr>18</vt:lpstr>
      <vt:lpstr>Ephesus template</vt:lpstr>
      <vt:lpstr>PowerPoint Presentation</vt:lpstr>
      <vt:lpstr>Mục tiêu</vt:lpstr>
      <vt:lpstr>PowerPoint Presentation</vt:lpstr>
      <vt:lpstr>Luyện đọc</vt:lpstr>
      <vt:lpstr>Quạt cho bà ngủ</vt:lpstr>
      <vt:lpstr>Quạt cho bà ngủ</vt:lpstr>
      <vt:lpstr>Giải nghĩa từ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HUYEN</cp:lastModifiedBy>
  <cp:revision>4</cp:revision>
  <dcterms:modified xsi:type="dcterms:W3CDTF">2021-09-21T16:07:16Z</dcterms:modified>
</cp:coreProperties>
</file>