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1"/>
  </p:notesMasterIdLst>
  <p:sldIdLst>
    <p:sldId id="256" r:id="rId2"/>
    <p:sldId id="332" r:id="rId3"/>
    <p:sldId id="258" r:id="rId4"/>
    <p:sldId id="323" r:id="rId5"/>
    <p:sldId id="261" r:id="rId6"/>
    <p:sldId id="324" r:id="rId7"/>
    <p:sldId id="260" r:id="rId8"/>
    <p:sldId id="268" r:id="rId9"/>
    <p:sldId id="325" r:id="rId10"/>
    <p:sldId id="326" r:id="rId11"/>
    <p:sldId id="327" r:id="rId12"/>
    <p:sldId id="295" r:id="rId13"/>
    <p:sldId id="328" r:id="rId14"/>
    <p:sldId id="329" r:id="rId15"/>
    <p:sldId id="330" r:id="rId16"/>
    <p:sldId id="331" r:id="rId17"/>
    <p:sldId id="272" r:id="rId18"/>
    <p:sldId id="307" r:id="rId19"/>
    <p:sldId id="275" r:id="rId20"/>
  </p:sldIdLst>
  <p:sldSz cx="9144000" cy="5143500" type="screen16x9"/>
  <p:notesSz cx="6858000" cy="9144000"/>
  <p:embeddedFontLst>
    <p:embeddedFont>
      <p:font typeface="HP001 4 hàng" panose="020B0603050302020204" pitchFamily="34" charset="0"/>
      <p:regular r:id="rId22"/>
      <p:bold r:id="rId23"/>
    </p:embeddedFont>
    <p:embeddedFont>
      <p:font typeface="iCiel Cadena" panose="020B0604020202020204" charset="0"/>
      <p:bold r:id="rId24"/>
    </p:embeddedFont>
    <p:embeddedFont>
      <p:font typeface="Patrick Hand" panose="020B0604020202020204" charset="0"/>
      <p:regular r:id="rId25"/>
    </p:embeddedFont>
    <p:embeddedFont>
      <p:font typeface="Poppins" panose="000005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E"/>
    <a:srgbClr val="FF6600"/>
    <a:srgbClr val="FF9900"/>
    <a:srgbClr val="FA5877"/>
    <a:srgbClr val="FF66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5A0765-8713-4DA1-B1ED-B66719254B31}">
  <a:tblStyle styleId="{045A0765-8713-4DA1-B1ED-B66719254B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93792" autoAdjust="0"/>
  </p:normalViewPr>
  <p:slideViewPr>
    <p:cSldViewPr snapToGrid="0">
      <p:cViewPr varScale="1">
        <p:scale>
          <a:sx n="80" d="100"/>
          <a:sy n="80" d="100"/>
        </p:scale>
        <p:origin x="81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e3b1be95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e3b1be95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e3c1f8bf3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e3c1f8bf3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e3c1f8bf3a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e3c1f8bf3a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e3b1be95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e3b1be95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88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e3c1f8bf3a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e3c1f8bf3a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e2b3ea1541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e2b3ea1541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e43da4a7d3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e43da4a7d3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b81aa5035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8" name="Google Shape;1378;gb81aa5035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e2b3ea1541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e2b3ea1541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2" y="4465"/>
            <a:ext cx="9144003" cy="5134572"/>
          </a:xfrm>
          <a:prstGeom prst="rect">
            <a:avLst/>
          </a:prstGeom>
          <a:noFill/>
          <a:ln>
            <a:noFill/>
          </a:ln>
        </p:spPr>
      </p:pic>
      <p:sp>
        <p:nvSpPr>
          <p:cNvPr id="10" name="Google Shape;10;p2"/>
          <p:cNvSpPr txBox="1">
            <a:spLocks noGrp="1"/>
          </p:cNvSpPr>
          <p:nvPr>
            <p:ph type="ctrTitle"/>
          </p:nvPr>
        </p:nvSpPr>
        <p:spPr>
          <a:xfrm>
            <a:off x="2013900" y="1193456"/>
            <a:ext cx="5116200" cy="23487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8500"/>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11" name="Google Shape;11;p2"/>
          <p:cNvSpPr txBox="1">
            <a:spLocks noGrp="1"/>
          </p:cNvSpPr>
          <p:nvPr>
            <p:ph type="subTitle" idx="1"/>
          </p:nvPr>
        </p:nvSpPr>
        <p:spPr>
          <a:xfrm>
            <a:off x="2392450" y="3540544"/>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rot="-5400000">
            <a:off x="194150" y="3846510"/>
            <a:ext cx="989910" cy="761987"/>
          </a:xfrm>
          <a:custGeom>
            <a:avLst/>
            <a:gdLst/>
            <a:ahLst/>
            <a:cxnLst/>
            <a:rect l="l" t="t" r="r" b="b"/>
            <a:pathLst>
              <a:path w="11757" h="9050" extrusionOk="0">
                <a:moveTo>
                  <a:pt x="2980" y="1"/>
                </a:moveTo>
                <a:cubicBezTo>
                  <a:pt x="2871" y="1"/>
                  <a:pt x="2760" y="65"/>
                  <a:pt x="2752" y="193"/>
                </a:cubicBezTo>
                <a:cubicBezTo>
                  <a:pt x="2718" y="1082"/>
                  <a:pt x="2701" y="1970"/>
                  <a:pt x="2718" y="2876"/>
                </a:cubicBezTo>
                <a:cubicBezTo>
                  <a:pt x="1880" y="2893"/>
                  <a:pt x="1060" y="2910"/>
                  <a:pt x="240" y="2927"/>
                </a:cubicBezTo>
                <a:cubicBezTo>
                  <a:pt x="1" y="2927"/>
                  <a:pt x="52" y="3286"/>
                  <a:pt x="291" y="3286"/>
                </a:cubicBezTo>
                <a:lnTo>
                  <a:pt x="2718" y="3286"/>
                </a:lnTo>
                <a:cubicBezTo>
                  <a:pt x="2752" y="4311"/>
                  <a:pt x="2803" y="5319"/>
                  <a:pt x="2871" y="6327"/>
                </a:cubicBezTo>
                <a:lnTo>
                  <a:pt x="2888" y="6429"/>
                </a:lnTo>
                <a:cubicBezTo>
                  <a:pt x="2888" y="6429"/>
                  <a:pt x="2906" y="6515"/>
                  <a:pt x="2906" y="6532"/>
                </a:cubicBezTo>
                <a:lnTo>
                  <a:pt x="2923" y="6737"/>
                </a:lnTo>
                <a:lnTo>
                  <a:pt x="2923" y="6891"/>
                </a:lnTo>
                <a:cubicBezTo>
                  <a:pt x="2991" y="7660"/>
                  <a:pt x="3042" y="8172"/>
                  <a:pt x="3111" y="8924"/>
                </a:cubicBezTo>
                <a:cubicBezTo>
                  <a:pt x="3118" y="9010"/>
                  <a:pt x="3179" y="9049"/>
                  <a:pt x="3242" y="9049"/>
                </a:cubicBezTo>
                <a:cubicBezTo>
                  <a:pt x="3316" y="9049"/>
                  <a:pt x="3393" y="8992"/>
                  <a:pt x="3384" y="8890"/>
                </a:cubicBezTo>
                <a:cubicBezTo>
                  <a:pt x="3350" y="8138"/>
                  <a:pt x="3333" y="7369"/>
                  <a:pt x="3316" y="6617"/>
                </a:cubicBezTo>
                <a:lnTo>
                  <a:pt x="3316" y="6464"/>
                </a:lnTo>
                <a:lnTo>
                  <a:pt x="3316" y="6293"/>
                </a:lnTo>
                <a:cubicBezTo>
                  <a:pt x="3299" y="5302"/>
                  <a:pt x="3264" y="4311"/>
                  <a:pt x="3264" y="3303"/>
                </a:cubicBezTo>
                <a:cubicBezTo>
                  <a:pt x="4341" y="3303"/>
                  <a:pt x="5434" y="3320"/>
                  <a:pt x="6511" y="3337"/>
                </a:cubicBezTo>
                <a:lnTo>
                  <a:pt x="6989" y="3337"/>
                </a:lnTo>
                <a:cubicBezTo>
                  <a:pt x="8305" y="3354"/>
                  <a:pt x="9603" y="3388"/>
                  <a:pt x="10902" y="3439"/>
                </a:cubicBezTo>
                <a:cubicBezTo>
                  <a:pt x="10953" y="3474"/>
                  <a:pt x="11021" y="3491"/>
                  <a:pt x="11073" y="3491"/>
                </a:cubicBezTo>
                <a:lnTo>
                  <a:pt x="11466" y="3456"/>
                </a:lnTo>
                <a:cubicBezTo>
                  <a:pt x="11756" y="3422"/>
                  <a:pt x="11756" y="2944"/>
                  <a:pt x="11466" y="2927"/>
                </a:cubicBezTo>
                <a:cubicBezTo>
                  <a:pt x="9979" y="2893"/>
                  <a:pt x="8493" y="2876"/>
                  <a:pt x="7006" y="2858"/>
                </a:cubicBezTo>
                <a:lnTo>
                  <a:pt x="3247" y="2858"/>
                </a:lnTo>
                <a:cubicBezTo>
                  <a:pt x="3230" y="1970"/>
                  <a:pt x="3213" y="1082"/>
                  <a:pt x="3196" y="193"/>
                </a:cubicBezTo>
                <a:cubicBezTo>
                  <a:pt x="3196" y="65"/>
                  <a:pt x="3089" y="1"/>
                  <a:pt x="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rot="-1712867">
            <a:off x="8130923" y="2511773"/>
            <a:ext cx="1467222" cy="1152052"/>
          </a:xfrm>
          <a:custGeom>
            <a:avLst/>
            <a:gdLst/>
            <a:ahLst/>
            <a:cxnLst/>
            <a:rect l="l" t="t" r="r" b="b"/>
            <a:pathLst>
              <a:path w="24087" h="18914" extrusionOk="0">
                <a:moveTo>
                  <a:pt x="4887" y="4610"/>
                </a:moveTo>
                <a:lnTo>
                  <a:pt x="7433" y="4866"/>
                </a:lnTo>
                <a:cubicBezTo>
                  <a:pt x="7313" y="5771"/>
                  <a:pt x="7177" y="6676"/>
                  <a:pt x="7040" y="7564"/>
                </a:cubicBezTo>
                <a:lnTo>
                  <a:pt x="7040" y="7564"/>
                </a:lnTo>
                <a:cubicBezTo>
                  <a:pt x="6174" y="7497"/>
                  <a:pt x="5308" y="7429"/>
                  <a:pt x="4443" y="7361"/>
                </a:cubicBezTo>
                <a:cubicBezTo>
                  <a:pt x="4579" y="6438"/>
                  <a:pt x="4733" y="5533"/>
                  <a:pt x="4887" y="4610"/>
                </a:cubicBezTo>
                <a:close/>
                <a:moveTo>
                  <a:pt x="7774" y="4917"/>
                </a:moveTo>
                <a:lnTo>
                  <a:pt x="9893" y="5140"/>
                </a:lnTo>
                <a:cubicBezTo>
                  <a:pt x="9791" y="6011"/>
                  <a:pt x="9671" y="6899"/>
                  <a:pt x="9534" y="7771"/>
                </a:cubicBezTo>
                <a:lnTo>
                  <a:pt x="9534" y="7788"/>
                </a:lnTo>
                <a:cubicBezTo>
                  <a:pt x="8868" y="7720"/>
                  <a:pt x="8202" y="7668"/>
                  <a:pt x="7518" y="7617"/>
                </a:cubicBezTo>
                <a:cubicBezTo>
                  <a:pt x="7621" y="6712"/>
                  <a:pt x="7706" y="5823"/>
                  <a:pt x="7774" y="4917"/>
                </a:cubicBezTo>
                <a:close/>
                <a:moveTo>
                  <a:pt x="10320" y="5191"/>
                </a:moveTo>
                <a:cubicBezTo>
                  <a:pt x="11175" y="5276"/>
                  <a:pt x="12029" y="5362"/>
                  <a:pt x="12883" y="5464"/>
                </a:cubicBezTo>
                <a:cubicBezTo>
                  <a:pt x="12747" y="6301"/>
                  <a:pt x="12627" y="7156"/>
                  <a:pt x="12507" y="7993"/>
                </a:cubicBezTo>
                <a:lnTo>
                  <a:pt x="12490" y="8010"/>
                </a:lnTo>
                <a:lnTo>
                  <a:pt x="12490" y="8044"/>
                </a:lnTo>
                <a:lnTo>
                  <a:pt x="11978" y="8010"/>
                </a:lnTo>
                <a:cubicBezTo>
                  <a:pt x="11311" y="7942"/>
                  <a:pt x="10662" y="7890"/>
                  <a:pt x="10013" y="7839"/>
                </a:cubicBezTo>
                <a:cubicBezTo>
                  <a:pt x="10132" y="6951"/>
                  <a:pt x="10235" y="6079"/>
                  <a:pt x="10320" y="5191"/>
                </a:cubicBezTo>
                <a:close/>
                <a:moveTo>
                  <a:pt x="13157" y="5498"/>
                </a:moveTo>
                <a:cubicBezTo>
                  <a:pt x="14011" y="5584"/>
                  <a:pt x="14865" y="5686"/>
                  <a:pt x="15720" y="5772"/>
                </a:cubicBezTo>
                <a:cubicBezTo>
                  <a:pt x="15617" y="6609"/>
                  <a:pt x="15515" y="7446"/>
                  <a:pt x="15395" y="8283"/>
                </a:cubicBezTo>
                <a:lnTo>
                  <a:pt x="15378" y="8283"/>
                </a:lnTo>
                <a:lnTo>
                  <a:pt x="12815" y="8078"/>
                </a:lnTo>
                <a:cubicBezTo>
                  <a:pt x="12935" y="7224"/>
                  <a:pt x="13054" y="6370"/>
                  <a:pt x="13157" y="5498"/>
                </a:cubicBezTo>
                <a:close/>
                <a:moveTo>
                  <a:pt x="16130" y="5806"/>
                </a:moveTo>
                <a:cubicBezTo>
                  <a:pt x="16779" y="5874"/>
                  <a:pt x="17411" y="5960"/>
                  <a:pt x="18060" y="6028"/>
                </a:cubicBezTo>
                <a:cubicBezTo>
                  <a:pt x="17838" y="6848"/>
                  <a:pt x="17633" y="7651"/>
                  <a:pt x="17411" y="8454"/>
                </a:cubicBezTo>
                <a:cubicBezTo>
                  <a:pt x="16864" y="8403"/>
                  <a:pt x="16301" y="8369"/>
                  <a:pt x="15737" y="8318"/>
                </a:cubicBezTo>
                <a:cubicBezTo>
                  <a:pt x="15873" y="7480"/>
                  <a:pt x="16010" y="6643"/>
                  <a:pt x="16130" y="5806"/>
                </a:cubicBezTo>
                <a:close/>
                <a:moveTo>
                  <a:pt x="18453" y="6079"/>
                </a:moveTo>
                <a:lnTo>
                  <a:pt x="19889" y="6250"/>
                </a:lnTo>
                <a:cubicBezTo>
                  <a:pt x="19752" y="7053"/>
                  <a:pt x="19581" y="7856"/>
                  <a:pt x="19427" y="8659"/>
                </a:cubicBezTo>
                <a:cubicBezTo>
                  <a:pt x="18898" y="8608"/>
                  <a:pt x="18385" y="8540"/>
                  <a:pt x="17855" y="8506"/>
                </a:cubicBezTo>
                <a:cubicBezTo>
                  <a:pt x="18060" y="7703"/>
                  <a:pt x="18248" y="6899"/>
                  <a:pt x="18453" y="6079"/>
                </a:cubicBezTo>
                <a:close/>
                <a:moveTo>
                  <a:pt x="20282" y="6301"/>
                </a:moveTo>
                <a:lnTo>
                  <a:pt x="21871" y="6489"/>
                </a:lnTo>
                <a:cubicBezTo>
                  <a:pt x="21785" y="7310"/>
                  <a:pt x="21683" y="8113"/>
                  <a:pt x="21580" y="8916"/>
                </a:cubicBezTo>
                <a:cubicBezTo>
                  <a:pt x="21016" y="8830"/>
                  <a:pt x="20435" y="8762"/>
                  <a:pt x="19872" y="8693"/>
                </a:cubicBezTo>
                <a:cubicBezTo>
                  <a:pt x="20025" y="7908"/>
                  <a:pt x="20162" y="7104"/>
                  <a:pt x="20282" y="6301"/>
                </a:cubicBezTo>
                <a:close/>
                <a:moveTo>
                  <a:pt x="4391" y="7634"/>
                </a:moveTo>
                <a:lnTo>
                  <a:pt x="7006" y="7873"/>
                </a:lnTo>
                <a:cubicBezTo>
                  <a:pt x="6818" y="9086"/>
                  <a:pt x="6613" y="10300"/>
                  <a:pt x="6408" y="11513"/>
                </a:cubicBezTo>
                <a:cubicBezTo>
                  <a:pt x="5587" y="11444"/>
                  <a:pt x="4784" y="11376"/>
                  <a:pt x="3964" y="11308"/>
                </a:cubicBezTo>
                <a:cubicBezTo>
                  <a:pt x="4050" y="10539"/>
                  <a:pt x="4118" y="9770"/>
                  <a:pt x="4221" y="9001"/>
                </a:cubicBezTo>
                <a:cubicBezTo>
                  <a:pt x="4272" y="8557"/>
                  <a:pt x="4323" y="8095"/>
                  <a:pt x="4391" y="7634"/>
                </a:cubicBezTo>
                <a:close/>
                <a:moveTo>
                  <a:pt x="7484" y="7942"/>
                </a:moveTo>
                <a:cubicBezTo>
                  <a:pt x="8150" y="7993"/>
                  <a:pt x="8817" y="8061"/>
                  <a:pt x="9483" y="8130"/>
                </a:cubicBezTo>
                <a:cubicBezTo>
                  <a:pt x="9278" y="9326"/>
                  <a:pt x="9056" y="10539"/>
                  <a:pt x="8817" y="11735"/>
                </a:cubicBezTo>
                <a:cubicBezTo>
                  <a:pt x="8202" y="11684"/>
                  <a:pt x="7569" y="11615"/>
                  <a:pt x="6937" y="11564"/>
                </a:cubicBezTo>
                <a:cubicBezTo>
                  <a:pt x="7159" y="10368"/>
                  <a:pt x="7347" y="9155"/>
                  <a:pt x="7484" y="7942"/>
                </a:cubicBezTo>
                <a:close/>
                <a:moveTo>
                  <a:pt x="9962" y="8164"/>
                </a:moveTo>
                <a:cubicBezTo>
                  <a:pt x="10628" y="8232"/>
                  <a:pt x="11294" y="8301"/>
                  <a:pt x="11944" y="8369"/>
                </a:cubicBezTo>
                <a:lnTo>
                  <a:pt x="12439" y="8420"/>
                </a:lnTo>
                <a:cubicBezTo>
                  <a:pt x="12251" y="9616"/>
                  <a:pt x="12046" y="10812"/>
                  <a:pt x="11858" y="12042"/>
                </a:cubicBezTo>
                <a:lnTo>
                  <a:pt x="9364" y="11803"/>
                </a:lnTo>
                <a:cubicBezTo>
                  <a:pt x="9586" y="10607"/>
                  <a:pt x="9791" y="9394"/>
                  <a:pt x="9962" y="8164"/>
                </a:cubicBezTo>
                <a:close/>
                <a:moveTo>
                  <a:pt x="12764" y="8454"/>
                </a:moveTo>
                <a:cubicBezTo>
                  <a:pt x="13618" y="8540"/>
                  <a:pt x="14472" y="8642"/>
                  <a:pt x="15310" y="8745"/>
                </a:cubicBezTo>
                <a:lnTo>
                  <a:pt x="15292" y="8933"/>
                </a:lnTo>
                <a:cubicBezTo>
                  <a:pt x="15122" y="10060"/>
                  <a:pt x="14917" y="11188"/>
                  <a:pt x="14729" y="12316"/>
                </a:cubicBezTo>
                <a:lnTo>
                  <a:pt x="12337" y="12077"/>
                </a:lnTo>
                <a:cubicBezTo>
                  <a:pt x="12490" y="10863"/>
                  <a:pt x="12610" y="9650"/>
                  <a:pt x="12764" y="8454"/>
                </a:cubicBezTo>
                <a:close/>
                <a:moveTo>
                  <a:pt x="15668" y="8813"/>
                </a:moveTo>
                <a:lnTo>
                  <a:pt x="17292" y="9001"/>
                </a:lnTo>
                <a:cubicBezTo>
                  <a:pt x="17001" y="10146"/>
                  <a:pt x="16745" y="11308"/>
                  <a:pt x="16540" y="12487"/>
                </a:cubicBezTo>
                <a:lnTo>
                  <a:pt x="15207" y="12367"/>
                </a:lnTo>
                <a:cubicBezTo>
                  <a:pt x="15327" y="11359"/>
                  <a:pt x="15446" y="10351"/>
                  <a:pt x="15600" y="9377"/>
                </a:cubicBezTo>
                <a:lnTo>
                  <a:pt x="15668" y="8813"/>
                </a:lnTo>
                <a:close/>
                <a:moveTo>
                  <a:pt x="17719" y="9052"/>
                </a:moveTo>
                <a:lnTo>
                  <a:pt x="19308" y="9240"/>
                </a:lnTo>
                <a:cubicBezTo>
                  <a:pt x="19086" y="10385"/>
                  <a:pt x="18881" y="11547"/>
                  <a:pt x="18710" y="12709"/>
                </a:cubicBezTo>
                <a:lnTo>
                  <a:pt x="16984" y="12538"/>
                </a:lnTo>
                <a:cubicBezTo>
                  <a:pt x="17189" y="11359"/>
                  <a:pt x="17445" y="10197"/>
                  <a:pt x="17719" y="9052"/>
                </a:cubicBezTo>
                <a:close/>
                <a:moveTo>
                  <a:pt x="19752" y="9292"/>
                </a:moveTo>
                <a:cubicBezTo>
                  <a:pt x="20333" y="9360"/>
                  <a:pt x="20914" y="9428"/>
                  <a:pt x="21495" y="9479"/>
                </a:cubicBezTo>
                <a:cubicBezTo>
                  <a:pt x="21341" y="10641"/>
                  <a:pt x="21170" y="11803"/>
                  <a:pt x="21033" y="12965"/>
                </a:cubicBezTo>
                <a:cubicBezTo>
                  <a:pt x="20418" y="12897"/>
                  <a:pt x="19803" y="12811"/>
                  <a:pt x="19188" y="12760"/>
                </a:cubicBezTo>
                <a:cubicBezTo>
                  <a:pt x="19342" y="11598"/>
                  <a:pt x="19547" y="10453"/>
                  <a:pt x="19752" y="9292"/>
                </a:cubicBezTo>
                <a:close/>
                <a:moveTo>
                  <a:pt x="10602" y="1"/>
                </a:moveTo>
                <a:cubicBezTo>
                  <a:pt x="10568" y="1"/>
                  <a:pt x="10534" y="22"/>
                  <a:pt x="10525" y="65"/>
                </a:cubicBezTo>
                <a:cubicBezTo>
                  <a:pt x="10337" y="1620"/>
                  <a:pt x="10167" y="3158"/>
                  <a:pt x="9962" y="4712"/>
                </a:cubicBezTo>
                <a:cubicBezTo>
                  <a:pt x="9244" y="4644"/>
                  <a:pt x="8526" y="4576"/>
                  <a:pt x="7826" y="4507"/>
                </a:cubicBezTo>
                <a:cubicBezTo>
                  <a:pt x="7911" y="3294"/>
                  <a:pt x="7980" y="2081"/>
                  <a:pt x="8048" y="885"/>
                </a:cubicBezTo>
                <a:cubicBezTo>
                  <a:pt x="8048" y="821"/>
                  <a:pt x="7994" y="786"/>
                  <a:pt x="7944" y="786"/>
                </a:cubicBezTo>
                <a:cubicBezTo>
                  <a:pt x="7900" y="786"/>
                  <a:pt x="7860" y="812"/>
                  <a:pt x="7860" y="868"/>
                </a:cubicBezTo>
                <a:cubicBezTo>
                  <a:pt x="7774" y="2081"/>
                  <a:pt x="7638" y="3294"/>
                  <a:pt x="7501" y="4490"/>
                </a:cubicBezTo>
                <a:cubicBezTo>
                  <a:pt x="6647" y="4422"/>
                  <a:pt x="5810" y="4354"/>
                  <a:pt x="4972" y="4285"/>
                </a:cubicBezTo>
                <a:cubicBezTo>
                  <a:pt x="5229" y="2901"/>
                  <a:pt x="5502" y="1534"/>
                  <a:pt x="5792" y="150"/>
                </a:cubicBezTo>
                <a:cubicBezTo>
                  <a:pt x="5803" y="96"/>
                  <a:pt x="5752" y="55"/>
                  <a:pt x="5708" y="55"/>
                </a:cubicBezTo>
                <a:cubicBezTo>
                  <a:pt x="5684" y="55"/>
                  <a:pt x="5662" y="68"/>
                  <a:pt x="5656" y="99"/>
                </a:cubicBezTo>
                <a:cubicBezTo>
                  <a:pt x="5229" y="1466"/>
                  <a:pt x="4887" y="2850"/>
                  <a:pt x="4614" y="4251"/>
                </a:cubicBezTo>
                <a:cubicBezTo>
                  <a:pt x="3435" y="4166"/>
                  <a:pt x="2239" y="4080"/>
                  <a:pt x="1043" y="4012"/>
                </a:cubicBezTo>
                <a:cubicBezTo>
                  <a:pt x="906" y="4029"/>
                  <a:pt x="906" y="4217"/>
                  <a:pt x="1025" y="4251"/>
                </a:cubicBezTo>
                <a:lnTo>
                  <a:pt x="4562" y="4610"/>
                </a:lnTo>
                <a:cubicBezTo>
                  <a:pt x="4391" y="5515"/>
                  <a:pt x="4238" y="6438"/>
                  <a:pt x="4101" y="7361"/>
                </a:cubicBezTo>
                <a:cubicBezTo>
                  <a:pt x="2768" y="7258"/>
                  <a:pt x="1435" y="7173"/>
                  <a:pt x="103" y="7104"/>
                </a:cubicBezTo>
                <a:cubicBezTo>
                  <a:pt x="0" y="7104"/>
                  <a:pt x="0" y="7258"/>
                  <a:pt x="103" y="7275"/>
                </a:cubicBezTo>
                <a:lnTo>
                  <a:pt x="4067" y="7634"/>
                </a:lnTo>
                <a:cubicBezTo>
                  <a:pt x="3896" y="8847"/>
                  <a:pt x="3725" y="10077"/>
                  <a:pt x="3554" y="11291"/>
                </a:cubicBezTo>
                <a:cubicBezTo>
                  <a:pt x="2649" y="11222"/>
                  <a:pt x="1726" y="11154"/>
                  <a:pt x="820" y="11103"/>
                </a:cubicBezTo>
                <a:cubicBezTo>
                  <a:pt x="632" y="11103"/>
                  <a:pt x="615" y="11376"/>
                  <a:pt x="803" y="11393"/>
                </a:cubicBezTo>
                <a:cubicBezTo>
                  <a:pt x="1709" y="11479"/>
                  <a:pt x="2597" y="11581"/>
                  <a:pt x="3503" y="11666"/>
                </a:cubicBezTo>
                <a:cubicBezTo>
                  <a:pt x="3247" y="13409"/>
                  <a:pt x="2922" y="15135"/>
                  <a:pt x="2495" y="16844"/>
                </a:cubicBezTo>
                <a:cubicBezTo>
                  <a:pt x="2484" y="16977"/>
                  <a:pt x="2595" y="17067"/>
                  <a:pt x="2712" y="17067"/>
                </a:cubicBezTo>
                <a:cubicBezTo>
                  <a:pt x="2775" y="17067"/>
                  <a:pt x="2840" y="17040"/>
                  <a:pt x="2888" y="16980"/>
                </a:cubicBezTo>
                <a:cubicBezTo>
                  <a:pt x="3469" y="15272"/>
                  <a:pt x="3742" y="13495"/>
                  <a:pt x="3930" y="11701"/>
                </a:cubicBezTo>
                <a:cubicBezTo>
                  <a:pt x="4733" y="11786"/>
                  <a:pt x="5553" y="11854"/>
                  <a:pt x="6356" y="11940"/>
                </a:cubicBezTo>
                <a:cubicBezTo>
                  <a:pt x="6237" y="12743"/>
                  <a:pt x="6100" y="13546"/>
                  <a:pt x="5963" y="14349"/>
                </a:cubicBezTo>
                <a:cubicBezTo>
                  <a:pt x="5963" y="14467"/>
                  <a:pt x="6054" y="14534"/>
                  <a:pt x="6143" y="14534"/>
                </a:cubicBezTo>
                <a:cubicBezTo>
                  <a:pt x="6210" y="14534"/>
                  <a:pt x="6276" y="14497"/>
                  <a:pt x="6305" y="14417"/>
                </a:cubicBezTo>
                <a:cubicBezTo>
                  <a:pt x="6527" y="13614"/>
                  <a:pt x="6715" y="12811"/>
                  <a:pt x="6869" y="11991"/>
                </a:cubicBezTo>
                <a:lnTo>
                  <a:pt x="8748" y="12162"/>
                </a:lnTo>
                <a:cubicBezTo>
                  <a:pt x="8543" y="13256"/>
                  <a:pt x="8321" y="14332"/>
                  <a:pt x="8133" y="15425"/>
                </a:cubicBezTo>
                <a:cubicBezTo>
                  <a:pt x="8113" y="15554"/>
                  <a:pt x="8238" y="15637"/>
                  <a:pt x="8359" y="15637"/>
                </a:cubicBezTo>
                <a:cubicBezTo>
                  <a:pt x="8446" y="15637"/>
                  <a:pt x="8532" y="15594"/>
                  <a:pt x="8560" y="15494"/>
                </a:cubicBezTo>
                <a:cubicBezTo>
                  <a:pt x="8834" y="14417"/>
                  <a:pt x="9073" y="13324"/>
                  <a:pt x="9295" y="12213"/>
                </a:cubicBezTo>
                <a:cubicBezTo>
                  <a:pt x="10132" y="12299"/>
                  <a:pt x="10970" y="12384"/>
                  <a:pt x="11807" y="12470"/>
                </a:cubicBezTo>
                <a:cubicBezTo>
                  <a:pt x="11653" y="13495"/>
                  <a:pt x="11516" y="14520"/>
                  <a:pt x="11465" y="15545"/>
                </a:cubicBezTo>
                <a:cubicBezTo>
                  <a:pt x="11455" y="15647"/>
                  <a:pt x="11554" y="15712"/>
                  <a:pt x="11643" y="15712"/>
                </a:cubicBezTo>
                <a:cubicBezTo>
                  <a:pt x="11703" y="15712"/>
                  <a:pt x="11759" y="15682"/>
                  <a:pt x="11773" y="15613"/>
                </a:cubicBezTo>
                <a:cubicBezTo>
                  <a:pt x="11995" y="14588"/>
                  <a:pt x="12166" y="13563"/>
                  <a:pt x="12302" y="12521"/>
                </a:cubicBezTo>
                <a:cubicBezTo>
                  <a:pt x="13088" y="12589"/>
                  <a:pt x="13874" y="12675"/>
                  <a:pt x="14677" y="12777"/>
                </a:cubicBezTo>
                <a:cubicBezTo>
                  <a:pt x="14421" y="14315"/>
                  <a:pt x="14182" y="15870"/>
                  <a:pt x="14062" y="17407"/>
                </a:cubicBezTo>
                <a:cubicBezTo>
                  <a:pt x="14052" y="17528"/>
                  <a:pt x="14166" y="17607"/>
                  <a:pt x="14272" y="17607"/>
                </a:cubicBezTo>
                <a:cubicBezTo>
                  <a:pt x="14346" y="17607"/>
                  <a:pt x="14417" y="17568"/>
                  <a:pt x="14438" y="17476"/>
                </a:cubicBezTo>
                <a:cubicBezTo>
                  <a:pt x="14763" y="15955"/>
                  <a:pt x="14985" y="14383"/>
                  <a:pt x="15173" y="12828"/>
                </a:cubicBezTo>
                <a:lnTo>
                  <a:pt x="16488" y="12982"/>
                </a:lnTo>
                <a:cubicBezTo>
                  <a:pt x="16266" y="14264"/>
                  <a:pt x="16164" y="15579"/>
                  <a:pt x="16181" y="16895"/>
                </a:cubicBezTo>
                <a:cubicBezTo>
                  <a:pt x="16181" y="17029"/>
                  <a:pt x="16298" y="17102"/>
                  <a:pt x="16410" y="17102"/>
                </a:cubicBezTo>
                <a:cubicBezTo>
                  <a:pt x="16511" y="17102"/>
                  <a:pt x="16608" y="17042"/>
                  <a:pt x="16608" y="16912"/>
                </a:cubicBezTo>
                <a:cubicBezTo>
                  <a:pt x="16591" y="15613"/>
                  <a:pt x="16693" y="14298"/>
                  <a:pt x="16916" y="13016"/>
                </a:cubicBezTo>
                <a:lnTo>
                  <a:pt x="18658" y="13221"/>
                </a:lnTo>
                <a:cubicBezTo>
                  <a:pt x="18453" y="14691"/>
                  <a:pt x="18385" y="16177"/>
                  <a:pt x="18436" y="17664"/>
                </a:cubicBezTo>
                <a:cubicBezTo>
                  <a:pt x="18445" y="17809"/>
                  <a:pt x="18565" y="17887"/>
                  <a:pt x="18676" y="17887"/>
                </a:cubicBezTo>
                <a:cubicBezTo>
                  <a:pt x="18773" y="17887"/>
                  <a:pt x="18863" y="17826"/>
                  <a:pt x="18863" y="17698"/>
                </a:cubicBezTo>
                <a:cubicBezTo>
                  <a:pt x="18829" y="16211"/>
                  <a:pt x="18915" y="14742"/>
                  <a:pt x="19120" y="13273"/>
                </a:cubicBezTo>
                <a:cubicBezTo>
                  <a:pt x="19752" y="13341"/>
                  <a:pt x="20367" y="13409"/>
                  <a:pt x="20982" y="13478"/>
                </a:cubicBezTo>
                <a:cubicBezTo>
                  <a:pt x="20777" y="15220"/>
                  <a:pt x="20760" y="16980"/>
                  <a:pt x="20914" y="18740"/>
                </a:cubicBezTo>
                <a:cubicBezTo>
                  <a:pt x="20921" y="18861"/>
                  <a:pt x="21001" y="18913"/>
                  <a:pt x="21092" y="18913"/>
                </a:cubicBezTo>
                <a:cubicBezTo>
                  <a:pt x="21220" y="18913"/>
                  <a:pt x="21368" y="18808"/>
                  <a:pt x="21358" y="18638"/>
                </a:cubicBezTo>
                <a:cubicBezTo>
                  <a:pt x="21221" y="16929"/>
                  <a:pt x="21256" y="15220"/>
                  <a:pt x="21478" y="13512"/>
                </a:cubicBezTo>
                <a:cubicBezTo>
                  <a:pt x="22195" y="13597"/>
                  <a:pt x="22930" y="13666"/>
                  <a:pt x="23648" y="13734"/>
                </a:cubicBezTo>
                <a:cubicBezTo>
                  <a:pt x="23653" y="13734"/>
                  <a:pt x="23659" y="13734"/>
                  <a:pt x="23664" y="13734"/>
                </a:cubicBezTo>
                <a:cubicBezTo>
                  <a:pt x="23922" y="13734"/>
                  <a:pt x="23932" y="13340"/>
                  <a:pt x="23665" y="13307"/>
                </a:cubicBezTo>
                <a:cubicBezTo>
                  <a:pt x="22964" y="13204"/>
                  <a:pt x="22247" y="13102"/>
                  <a:pt x="21529" y="13016"/>
                </a:cubicBezTo>
                <a:cubicBezTo>
                  <a:pt x="21649" y="11854"/>
                  <a:pt x="21819" y="10693"/>
                  <a:pt x="21973" y="9531"/>
                </a:cubicBezTo>
                <a:cubicBezTo>
                  <a:pt x="22588" y="9582"/>
                  <a:pt x="23186" y="9633"/>
                  <a:pt x="23801" y="9684"/>
                </a:cubicBezTo>
                <a:cubicBezTo>
                  <a:pt x="23807" y="9685"/>
                  <a:pt x="23812" y="9685"/>
                  <a:pt x="23818" y="9685"/>
                </a:cubicBezTo>
                <a:cubicBezTo>
                  <a:pt x="24075" y="9685"/>
                  <a:pt x="24086" y="9291"/>
                  <a:pt x="23818" y="9257"/>
                </a:cubicBezTo>
                <a:cubicBezTo>
                  <a:pt x="23238" y="9155"/>
                  <a:pt x="22640" y="9069"/>
                  <a:pt x="22041" y="8984"/>
                </a:cubicBezTo>
                <a:cubicBezTo>
                  <a:pt x="22144" y="8181"/>
                  <a:pt x="22229" y="7361"/>
                  <a:pt x="22281" y="6558"/>
                </a:cubicBezTo>
                <a:lnTo>
                  <a:pt x="23562" y="6712"/>
                </a:lnTo>
                <a:cubicBezTo>
                  <a:pt x="23577" y="6714"/>
                  <a:pt x="23591" y="6715"/>
                  <a:pt x="23604" y="6715"/>
                </a:cubicBezTo>
                <a:cubicBezTo>
                  <a:pt x="23855" y="6715"/>
                  <a:pt x="23872" y="6283"/>
                  <a:pt x="23596" y="6250"/>
                </a:cubicBezTo>
                <a:lnTo>
                  <a:pt x="22315" y="6096"/>
                </a:lnTo>
                <a:cubicBezTo>
                  <a:pt x="22366" y="4969"/>
                  <a:pt x="22349" y="3824"/>
                  <a:pt x="22247" y="2696"/>
                </a:cubicBezTo>
                <a:cubicBezTo>
                  <a:pt x="22239" y="2632"/>
                  <a:pt x="22182" y="2602"/>
                  <a:pt x="22124" y="2602"/>
                </a:cubicBezTo>
                <a:cubicBezTo>
                  <a:pt x="22058" y="2602"/>
                  <a:pt x="21990" y="2641"/>
                  <a:pt x="21990" y="2713"/>
                </a:cubicBezTo>
                <a:cubicBezTo>
                  <a:pt x="22041" y="3824"/>
                  <a:pt x="22007" y="4935"/>
                  <a:pt x="21905" y="6045"/>
                </a:cubicBezTo>
                <a:lnTo>
                  <a:pt x="20350" y="5857"/>
                </a:lnTo>
                <a:cubicBezTo>
                  <a:pt x="20538" y="4678"/>
                  <a:pt x="20675" y="3499"/>
                  <a:pt x="20743" y="2303"/>
                </a:cubicBezTo>
                <a:cubicBezTo>
                  <a:pt x="20743" y="2222"/>
                  <a:pt x="20676" y="2179"/>
                  <a:pt x="20613" y="2179"/>
                </a:cubicBezTo>
                <a:cubicBezTo>
                  <a:pt x="20557" y="2179"/>
                  <a:pt x="20504" y="2214"/>
                  <a:pt x="20504" y="2286"/>
                </a:cubicBezTo>
                <a:cubicBezTo>
                  <a:pt x="20384" y="3465"/>
                  <a:pt x="20196" y="4644"/>
                  <a:pt x="19974" y="5806"/>
                </a:cubicBezTo>
                <a:lnTo>
                  <a:pt x="18556" y="5635"/>
                </a:lnTo>
                <a:cubicBezTo>
                  <a:pt x="18812" y="4507"/>
                  <a:pt x="19051" y="3363"/>
                  <a:pt x="19222" y="2218"/>
                </a:cubicBezTo>
                <a:cubicBezTo>
                  <a:pt x="19233" y="2146"/>
                  <a:pt x="19162" y="2099"/>
                  <a:pt x="19101" y="2099"/>
                </a:cubicBezTo>
                <a:cubicBezTo>
                  <a:pt x="19060" y="2099"/>
                  <a:pt x="19024" y="2119"/>
                  <a:pt x="19017" y="2167"/>
                </a:cubicBezTo>
                <a:cubicBezTo>
                  <a:pt x="18778" y="3311"/>
                  <a:pt x="18488" y="4456"/>
                  <a:pt x="18180" y="5584"/>
                </a:cubicBezTo>
                <a:cubicBezTo>
                  <a:pt x="17531" y="5515"/>
                  <a:pt x="16864" y="5430"/>
                  <a:pt x="16215" y="5362"/>
                </a:cubicBezTo>
                <a:cubicBezTo>
                  <a:pt x="16420" y="3858"/>
                  <a:pt x="16625" y="2372"/>
                  <a:pt x="16711" y="868"/>
                </a:cubicBezTo>
                <a:cubicBezTo>
                  <a:pt x="16711" y="838"/>
                  <a:pt x="16682" y="820"/>
                  <a:pt x="16654" y="820"/>
                </a:cubicBezTo>
                <a:cubicBezTo>
                  <a:pt x="16634" y="820"/>
                  <a:pt x="16615" y="829"/>
                  <a:pt x="16608" y="851"/>
                </a:cubicBezTo>
                <a:cubicBezTo>
                  <a:pt x="16283" y="2320"/>
                  <a:pt x="16027" y="3807"/>
                  <a:pt x="15822" y="5310"/>
                </a:cubicBezTo>
                <a:cubicBezTo>
                  <a:pt x="14968" y="5208"/>
                  <a:pt x="14113" y="5122"/>
                  <a:pt x="13259" y="5037"/>
                </a:cubicBezTo>
                <a:cubicBezTo>
                  <a:pt x="13464" y="3516"/>
                  <a:pt x="13652" y="1996"/>
                  <a:pt x="13840" y="492"/>
                </a:cubicBezTo>
                <a:cubicBezTo>
                  <a:pt x="13849" y="420"/>
                  <a:pt x="13800" y="381"/>
                  <a:pt x="13748" y="381"/>
                </a:cubicBezTo>
                <a:cubicBezTo>
                  <a:pt x="13701" y="381"/>
                  <a:pt x="13651" y="411"/>
                  <a:pt x="13635" y="475"/>
                </a:cubicBezTo>
                <a:cubicBezTo>
                  <a:pt x="13396" y="1979"/>
                  <a:pt x="13174" y="3482"/>
                  <a:pt x="12952" y="5003"/>
                </a:cubicBezTo>
                <a:cubicBezTo>
                  <a:pt x="12097" y="4917"/>
                  <a:pt x="11226" y="4815"/>
                  <a:pt x="10372" y="4730"/>
                </a:cubicBezTo>
                <a:cubicBezTo>
                  <a:pt x="10525" y="3175"/>
                  <a:pt x="10628" y="1620"/>
                  <a:pt x="10679" y="65"/>
                </a:cubicBezTo>
                <a:cubicBezTo>
                  <a:pt x="10671" y="22"/>
                  <a:pt x="10636" y="1"/>
                  <a:pt x="10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 name="Google Shape;14;p2"/>
          <p:cNvGrpSpPr/>
          <p:nvPr/>
        </p:nvGrpSpPr>
        <p:grpSpPr>
          <a:xfrm rot="10800000">
            <a:off x="344945" y="209657"/>
            <a:ext cx="688306" cy="735693"/>
            <a:chOff x="429300" y="4124275"/>
            <a:chExt cx="381650" cy="407925"/>
          </a:xfrm>
        </p:grpSpPr>
        <p:sp>
          <p:nvSpPr>
            <p:cNvPr id="15" name="Google Shape;15;p2"/>
            <p:cNvSpPr/>
            <p:nvPr/>
          </p:nvSpPr>
          <p:spPr>
            <a:xfrm>
              <a:off x="532850" y="4381150"/>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16;p2"/>
            <p:cNvSpPr/>
            <p:nvPr/>
          </p:nvSpPr>
          <p:spPr>
            <a:xfrm>
              <a:off x="677650" y="4442725"/>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p:nvPr/>
          </p:nvSpPr>
          <p:spPr>
            <a:xfrm>
              <a:off x="696025" y="4266725"/>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2"/>
            <p:cNvSpPr/>
            <p:nvPr/>
          </p:nvSpPr>
          <p:spPr>
            <a:xfrm>
              <a:off x="561900" y="4230525"/>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19;p2"/>
            <p:cNvSpPr/>
            <p:nvPr/>
          </p:nvSpPr>
          <p:spPr>
            <a:xfrm>
              <a:off x="638775" y="4124275"/>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20;p2"/>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1" name="Google Shape;21;p2"/>
          <p:cNvGrpSpPr/>
          <p:nvPr/>
        </p:nvGrpSpPr>
        <p:grpSpPr>
          <a:xfrm>
            <a:off x="8530805" y="896317"/>
            <a:ext cx="288075" cy="313736"/>
            <a:chOff x="1022652" y="639441"/>
            <a:chExt cx="288075" cy="313736"/>
          </a:xfrm>
        </p:grpSpPr>
        <p:sp>
          <p:nvSpPr>
            <p:cNvPr id="22" name="Google Shape;22;p2"/>
            <p:cNvSpPr/>
            <p:nvPr/>
          </p:nvSpPr>
          <p:spPr>
            <a:xfrm>
              <a:off x="1040821" y="639441"/>
              <a:ext cx="269907" cy="307305"/>
            </a:xfrm>
            <a:custGeom>
              <a:avLst/>
              <a:gdLst/>
              <a:ahLst/>
              <a:cxnLst/>
              <a:rect l="l" t="t" r="r" b="b"/>
              <a:pathLst>
                <a:path w="4323" h="4922" fill="none" extrusionOk="0">
                  <a:moveTo>
                    <a:pt x="649" y="2734"/>
                  </a:moveTo>
                  <a:cubicBezTo>
                    <a:pt x="666" y="2734"/>
                    <a:pt x="666" y="2717"/>
                    <a:pt x="666" y="2700"/>
                  </a:cubicBezTo>
                  <a:cubicBezTo>
                    <a:pt x="649" y="2700"/>
                    <a:pt x="598" y="2683"/>
                    <a:pt x="581" y="2683"/>
                  </a:cubicBezTo>
                  <a:cubicBezTo>
                    <a:pt x="581" y="2700"/>
                    <a:pt x="564" y="2752"/>
                    <a:pt x="564" y="2786"/>
                  </a:cubicBezTo>
                  <a:cubicBezTo>
                    <a:pt x="547" y="2752"/>
                    <a:pt x="513" y="2734"/>
                    <a:pt x="496" y="2700"/>
                  </a:cubicBezTo>
                  <a:cubicBezTo>
                    <a:pt x="444" y="2307"/>
                    <a:pt x="256" y="1931"/>
                    <a:pt x="0" y="1624"/>
                  </a:cubicBezTo>
                  <a:lnTo>
                    <a:pt x="205" y="1316"/>
                  </a:lnTo>
                  <a:lnTo>
                    <a:pt x="1572" y="1385"/>
                  </a:lnTo>
                  <a:cubicBezTo>
                    <a:pt x="1692" y="1214"/>
                    <a:pt x="1794" y="1026"/>
                    <a:pt x="1863" y="838"/>
                  </a:cubicBezTo>
                  <a:cubicBezTo>
                    <a:pt x="1914" y="650"/>
                    <a:pt x="1982" y="479"/>
                    <a:pt x="2085" y="308"/>
                  </a:cubicBezTo>
                  <a:cubicBezTo>
                    <a:pt x="2119" y="240"/>
                    <a:pt x="2187" y="172"/>
                    <a:pt x="2255" y="137"/>
                  </a:cubicBezTo>
                  <a:cubicBezTo>
                    <a:pt x="2375" y="86"/>
                    <a:pt x="2495" y="35"/>
                    <a:pt x="2614" y="1"/>
                  </a:cubicBezTo>
                  <a:cubicBezTo>
                    <a:pt x="2666" y="52"/>
                    <a:pt x="2700" y="120"/>
                    <a:pt x="2717" y="189"/>
                  </a:cubicBezTo>
                  <a:cubicBezTo>
                    <a:pt x="2768" y="394"/>
                    <a:pt x="2768" y="599"/>
                    <a:pt x="2717" y="804"/>
                  </a:cubicBezTo>
                  <a:cubicBezTo>
                    <a:pt x="2648" y="1060"/>
                    <a:pt x="2597" y="1299"/>
                    <a:pt x="2563" y="1556"/>
                  </a:cubicBezTo>
                  <a:cubicBezTo>
                    <a:pt x="2529" y="1778"/>
                    <a:pt x="2597" y="1846"/>
                    <a:pt x="2785" y="1914"/>
                  </a:cubicBezTo>
                  <a:cubicBezTo>
                    <a:pt x="3246" y="2068"/>
                    <a:pt x="3691" y="2222"/>
                    <a:pt x="4152" y="2393"/>
                  </a:cubicBezTo>
                  <a:cubicBezTo>
                    <a:pt x="4203" y="2410"/>
                    <a:pt x="4255" y="2478"/>
                    <a:pt x="4289" y="2512"/>
                  </a:cubicBezTo>
                  <a:cubicBezTo>
                    <a:pt x="4323" y="2683"/>
                    <a:pt x="4220" y="2871"/>
                    <a:pt x="4050" y="2940"/>
                  </a:cubicBezTo>
                  <a:cubicBezTo>
                    <a:pt x="3879" y="3025"/>
                    <a:pt x="3708" y="3093"/>
                    <a:pt x="3520" y="3110"/>
                  </a:cubicBezTo>
                  <a:cubicBezTo>
                    <a:pt x="3332" y="3110"/>
                    <a:pt x="3161" y="3145"/>
                    <a:pt x="3007" y="3179"/>
                  </a:cubicBezTo>
                  <a:cubicBezTo>
                    <a:pt x="2734" y="3230"/>
                    <a:pt x="2631" y="3350"/>
                    <a:pt x="2631" y="3606"/>
                  </a:cubicBezTo>
                  <a:cubicBezTo>
                    <a:pt x="2631" y="3965"/>
                    <a:pt x="2666" y="4324"/>
                    <a:pt x="2683" y="4699"/>
                  </a:cubicBezTo>
                  <a:cubicBezTo>
                    <a:pt x="2666" y="4716"/>
                    <a:pt x="2666" y="4751"/>
                    <a:pt x="2648" y="4768"/>
                  </a:cubicBezTo>
                  <a:lnTo>
                    <a:pt x="2392" y="4922"/>
                  </a:lnTo>
                  <a:cubicBezTo>
                    <a:pt x="1982" y="4904"/>
                    <a:pt x="1828" y="4648"/>
                    <a:pt x="1692" y="4358"/>
                  </a:cubicBezTo>
                  <a:cubicBezTo>
                    <a:pt x="1640" y="4238"/>
                    <a:pt x="1572" y="4136"/>
                    <a:pt x="1521" y="4033"/>
                  </a:cubicBezTo>
                  <a:cubicBezTo>
                    <a:pt x="1384" y="3760"/>
                    <a:pt x="1077" y="3606"/>
                    <a:pt x="786" y="3691"/>
                  </a:cubicBezTo>
                  <a:cubicBezTo>
                    <a:pt x="530" y="3760"/>
                    <a:pt x="256" y="3657"/>
                    <a:pt x="120" y="3418"/>
                  </a:cubicBezTo>
                  <a:lnTo>
                    <a:pt x="547" y="2769"/>
                  </a:lnTo>
                  <a:cubicBezTo>
                    <a:pt x="581" y="2752"/>
                    <a:pt x="615" y="2752"/>
                    <a:pt x="649" y="2734"/>
                  </a:cubicBezTo>
                  <a:close/>
                  <a:moveTo>
                    <a:pt x="2273" y="394"/>
                  </a:moveTo>
                  <a:lnTo>
                    <a:pt x="2273" y="360"/>
                  </a:lnTo>
                  <a:lnTo>
                    <a:pt x="2255" y="360"/>
                  </a:lnTo>
                  <a:close/>
                </a:path>
              </a:pathLst>
            </a:custGeom>
            <a:solidFill>
              <a:schemeClr val="accent2"/>
            </a:solid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2"/>
            <p:cNvSpPr/>
            <p:nvPr/>
          </p:nvSpPr>
          <p:spPr>
            <a:xfrm>
              <a:off x="1022652" y="645871"/>
              <a:ext cx="268908" cy="307305"/>
            </a:xfrm>
            <a:custGeom>
              <a:avLst/>
              <a:gdLst/>
              <a:ahLst/>
              <a:cxnLst/>
              <a:rect l="l" t="t" r="r" b="b"/>
              <a:pathLst>
                <a:path w="4307" h="4922" extrusionOk="0">
                  <a:moveTo>
                    <a:pt x="650" y="2734"/>
                  </a:moveTo>
                  <a:cubicBezTo>
                    <a:pt x="667" y="2734"/>
                    <a:pt x="667" y="2717"/>
                    <a:pt x="684" y="2700"/>
                  </a:cubicBezTo>
                  <a:cubicBezTo>
                    <a:pt x="650" y="2700"/>
                    <a:pt x="599" y="2666"/>
                    <a:pt x="582" y="2683"/>
                  </a:cubicBezTo>
                  <a:cubicBezTo>
                    <a:pt x="582" y="2700"/>
                    <a:pt x="564" y="2751"/>
                    <a:pt x="564" y="2768"/>
                  </a:cubicBezTo>
                  <a:cubicBezTo>
                    <a:pt x="547" y="2751"/>
                    <a:pt x="513" y="2717"/>
                    <a:pt x="496" y="2700"/>
                  </a:cubicBezTo>
                  <a:cubicBezTo>
                    <a:pt x="445" y="2290"/>
                    <a:pt x="274" y="1931"/>
                    <a:pt x="1" y="1623"/>
                  </a:cubicBezTo>
                  <a:cubicBezTo>
                    <a:pt x="69" y="1521"/>
                    <a:pt x="137" y="1418"/>
                    <a:pt x="206" y="1316"/>
                  </a:cubicBezTo>
                  <a:lnTo>
                    <a:pt x="1573" y="1384"/>
                  </a:lnTo>
                  <a:cubicBezTo>
                    <a:pt x="1692" y="1213"/>
                    <a:pt x="1795" y="1025"/>
                    <a:pt x="1863" y="837"/>
                  </a:cubicBezTo>
                  <a:cubicBezTo>
                    <a:pt x="1914" y="649"/>
                    <a:pt x="1983" y="479"/>
                    <a:pt x="2068" y="308"/>
                  </a:cubicBezTo>
                  <a:cubicBezTo>
                    <a:pt x="2119" y="239"/>
                    <a:pt x="2171" y="171"/>
                    <a:pt x="2256" y="137"/>
                  </a:cubicBezTo>
                  <a:cubicBezTo>
                    <a:pt x="2376" y="86"/>
                    <a:pt x="2495" y="34"/>
                    <a:pt x="2615" y="0"/>
                  </a:cubicBezTo>
                  <a:cubicBezTo>
                    <a:pt x="2649" y="51"/>
                    <a:pt x="2683" y="120"/>
                    <a:pt x="2717" y="188"/>
                  </a:cubicBezTo>
                  <a:cubicBezTo>
                    <a:pt x="2769" y="393"/>
                    <a:pt x="2769" y="598"/>
                    <a:pt x="2717" y="803"/>
                  </a:cubicBezTo>
                  <a:cubicBezTo>
                    <a:pt x="2649" y="1042"/>
                    <a:pt x="2598" y="1299"/>
                    <a:pt x="2546" y="1555"/>
                  </a:cubicBezTo>
                  <a:cubicBezTo>
                    <a:pt x="2529" y="1777"/>
                    <a:pt x="2581" y="1846"/>
                    <a:pt x="2786" y="1914"/>
                  </a:cubicBezTo>
                  <a:cubicBezTo>
                    <a:pt x="3230" y="2068"/>
                    <a:pt x="3691" y="2221"/>
                    <a:pt x="4136" y="2392"/>
                  </a:cubicBezTo>
                  <a:cubicBezTo>
                    <a:pt x="4204" y="2409"/>
                    <a:pt x="4238" y="2478"/>
                    <a:pt x="4289" y="2512"/>
                  </a:cubicBezTo>
                  <a:cubicBezTo>
                    <a:pt x="4306" y="2683"/>
                    <a:pt x="4204" y="2854"/>
                    <a:pt x="4050" y="2939"/>
                  </a:cubicBezTo>
                  <a:cubicBezTo>
                    <a:pt x="3879" y="3024"/>
                    <a:pt x="3691" y="3093"/>
                    <a:pt x="3503" y="3110"/>
                  </a:cubicBezTo>
                  <a:cubicBezTo>
                    <a:pt x="3332" y="3110"/>
                    <a:pt x="3162" y="3144"/>
                    <a:pt x="2991" y="3178"/>
                  </a:cubicBezTo>
                  <a:cubicBezTo>
                    <a:pt x="2734" y="3230"/>
                    <a:pt x="2632" y="3349"/>
                    <a:pt x="2632" y="3605"/>
                  </a:cubicBezTo>
                  <a:cubicBezTo>
                    <a:pt x="2632" y="3964"/>
                    <a:pt x="2649" y="4323"/>
                    <a:pt x="2666" y="4682"/>
                  </a:cubicBezTo>
                  <a:cubicBezTo>
                    <a:pt x="2666" y="4716"/>
                    <a:pt x="2666" y="4750"/>
                    <a:pt x="2649" y="4767"/>
                  </a:cubicBezTo>
                  <a:lnTo>
                    <a:pt x="2393" y="4921"/>
                  </a:lnTo>
                  <a:cubicBezTo>
                    <a:pt x="1983" y="4904"/>
                    <a:pt x="1829" y="4648"/>
                    <a:pt x="1692" y="4340"/>
                  </a:cubicBezTo>
                  <a:cubicBezTo>
                    <a:pt x="1641" y="4238"/>
                    <a:pt x="1573" y="4135"/>
                    <a:pt x="1504" y="4033"/>
                  </a:cubicBezTo>
                  <a:cubicBezTo>
                    <a:pt x="1385" y="3759"/>
                    <a:pt x="1077" y="3605"/>
                    <a:pt x="787" y="3691"/>
                  </a:cubicBezTo>
                  <a:cubicBezTo>
                    <a:pt x="530" y="3759"/>
                    <a:pt x="257" y="3657"/>
                    <a:pt x="120" y="3417"/>
                  </a:cubicBezTo>
                  <a:lnTo>
                    <a:pt x="547" y="2768"/>
                  </a:lnTo>
                  <a:cubicBezTo>
                    <a:pt x="582" y="2751"/>
                    <a:pt x="616" y="2751"/>
                    <a:pt x="650" y="2734"/>
                  </a:cubicBezTo>
                  <a:close/>
                  <a:moveTo>
                    <a:pt x="2273" y="393"/>
                  </a:moveTo>
                  <a:lnTo>
                    <a:pt x="2273" y="359"/>
                  </a:lnTo>
                  <a:lnTo>
                    <a:pt x="2256" y="35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4" name="Google Shape;24;p2"/>
          <p:cNvSpPr/>
          <p:nvPr/>
        </p:nvSpPr>
        <p:spPr>
          <a:xfrm>
            <a:off x="4964915" y="4722439"/>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64"/>
        <p:cNvGrpSpPr/>
        <p:nvPr/>
      </p:nvGrpSpPr>
      <p:grpSpPr>
        <a:xfrm>
          <a:off x="0" y="0"/>
          <a:ext cx="0" cy="0"/>
          <a:chOff x="0" y="0"/>
          <a:chExt cx="0" cy="0"/>
        </a:xfrm>
      </p:grpSpPr>
      <p:pic>
        <p:nvPicPr>
          <p:cNvPr id="765" name="Google Shape;765;p38"/>
          <p:cNvPicPr preferRelativeResize="0"/>
          <p:nvPr/>
        </p:nvPicPr>
        <p:blipFill>
          <a:blip r:embed="rId2">
            <a:alphaModFix/>
          </a:blip>
          <a:stretch>
            <a:fillRect/>
          </a:stretch>
        </p:blipFill>
        <p:spPr>
          <a:xfrm>
            <a:off x="2" y="4465"/>
            <a:ext cx="9144003" cy="5134572"/>
          </a:xfrm>
          <a:prstGeom prst="rect">
            <a:avLst/>
          </a:prstGeom>
          <a:noFill/>
          <a:ln>
            <a:noFill/>
          </a:ln>
        </p:spPr>
      </p:pic>
      <p:grpSp>
        <p:nvGrpSpPr>
          <p:cNvPr id="766" name="Google Shape;766;p38"/>
          <p:cNvGrpSpPr/>
          <p:nvPr/>
        </p:nvGrpSpPr>
        <p:grpSpPr>
          <a:xfrm rot="-1439012">
            <a:off x="-940697" y="-1631484"/>
            <a:ext cx="2767933" cy="2852970"/>
            <a:chOff x="1154976" y="632775"/>
            <a:chExt cx="2502430" cy="3877954"/>
          </a:xfrm>
        </p:grpSpPr>
        <p:sp>
          <p:nvSpPr>
            <p:cNvPr id="767" name="Google Shape;767;p38"/>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8" name="Google Shape;768;p38"/>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69" name="Google Shape;769;p38"/>
          <p:cNvSpPr/>
          <p:nvPr/>
        </p:nvSpPr>
        <p:spPr>
          <a:xfrm rot="1504798" flipH="1">
            <a:off x="7686322" y="-102480"/>
            <a:ext cx="1467213" cy="1152047"/>
          </a:xfrm>
          <a:custGeom>
            <a:avLst/>
            <a:gdLst/>
            <a:ahLst/>
            <a:cxnLst/>
            <a:rect l="l" t="t" r="r" b="b"/>
            <a:pathLst>
              <a:path w="24087" h="18914" extrusionOk="0">
                <a:moveTo>
                  <a:pt x="4887" y="4610"/>
                </a:moveTo>
                <a:lnTo>
                  <a:pt x="7433" y="4866"/>
                </a:lnTo>
                <a:cubicBezTo>
                  <a:pt x="7313" y="5771"/>
                  <a:pt x="7177" y="6676"/>
                  <a:pt x="7040" y="7564"/>
                </a:cubicBezTo>
                <a:lnTo>
                  <a:pt x="7040" y="7564"/>
                </a:lnTo>
                <a:cubicBezTo>
                  <a:pt x="6174" y="7497"/>
                  <a:pt x="5308" y="7429"/>
                  <a:pt x="4443" y="7361"/>
                </a:cubicBezTo>
                <a:cubicBezTo>
                  <a:pt x="4579" y="6438"/>
                  <a:pt x="4733" y="5533"/>
                  <a:pt x="4887" y="4610"/>
                </a:cubicBezTo>
                <a:close/>
                <a:moveTo>
                  <a:pt x="7774" y="4917"/>
                </a:moveTo>
                <a:lnTo>
                  <a:pt x="9893" y="5140"/>
                </a:lnTo>
                <a:cubicBezTo>
                  <a:pt x="9791" y="6011"/>
                  <a:pt x="9671" y="6899"/>
                  <a:pt x="9534" y="7771"/>
                </a:cubicBezTo>
                <a:lnTo>
                  <a:pt x="9534" y="7788"/>
                </a:lnTo>
                <a:cubicBezTo>
                  <a:pt x="8868" y="7720"/>
                  <a:pt x="8202" y="7668"/>
                  <a:pt x="7518" y="7617"/>
                </a:cubicBezTo>
                <a:cubicBezTo>
                  <a:pt x="7621" y="6712"/>
                  <a:pt x="7706" y="5823"/>
                  <a:pt x="7774" y="4917"/>
                </a:cubicBezTo>
                <a:close/>
                <a:moveTo>
                  <a:pt x="10320" y="5191"/>
                </a:moveTo>
                <a:cubicBezTo>
                  <a:pt x="11175" y="5276"/>
                  <a:pt x="12029" y="5362"/>
                  <a:pt x="12883" y="5464"/>
                </a:cubicBezTo>
                <a:cubicBezTo>
                  <a:pt x="12747" y="6301"/>
                  <a:pt x="12627" y="7156"/>
                  <a:pt x="12507" y="7993"/>
                </a:cubicBezTo>
                <a:lnTo>
                  <a:pt x="12490" y="8010"/>
                </a:lnTo>
                <a:lnTo>
                  <a:pt x="12490" y="8044"/>
                </a:lnTo>
                <a:lnTo>
                  <a:pt x="11978" y="8010"/>
                </a:lnTo>
                <a:cubicBezTo>
                  <a:pt x="11311" y="7942"/>
                  <a:pt x="10662" y="7890"/>
                  <a:pt x="10013" y="7839"/>
                </a:cubicBezTo>
                <a:cubicBezTo>
                  <a:pt x="10132" y="6951"/>
                  <a:pt x="10235" y="6079"/>
                  <a:pt x="10320" y="5191"/>
                </a:cubicBezTo>
                <a:close/>
                <a:moveTo>
                  <a:pt x="13157" y="5498"/>
                </a:moveTo>
                <a:cubicBezTo>
                  <a:pt x="14011" y="5584"/>
                  <a:pt x="14865" y="5686"/>
                  <a:pt x="15720" y="5772"/>
                </a:cubicBezTo>
                <a:cubicBezTo>
                  <a:pt x="15617" y="6609"/>
                  <a:pt x="15515" y="7446"/>
                  <a:pt x="15395" y="8283"/>
                </a:cubicBezTo>
                <a:lnTo>
                  <a:pt x="15378" y="8283"/>
                </a:lnTo>
                <a:lnTo>
                  <a:pt x="12815" y="8078"/>
                </a:lnTo>
                <a:cubicBezTo>
                  <a:pt x="12935" y="7224"/>
                  <a:pt x="13054" y="6370"/>
                  <a:pt x="13157" y="5498"/>
                </a:cubicBezTo>
                <a:close/>
                <a:moveTo>
                  <a:pt x="16130" y="5806"/>
                </a:moveTo>
                <a:cubicBezTo>
                  <a:pt x="16779" y="5874"/>
                  <a:pt x="17411" y="5960"/>
                  <a:pt x="18060" y="6028"/>
                </a:cubicBezTo>
                <a:cubicBezTo>
                  <a:pt x="17838" y="6848"/>
                  <a:pt x="17633" y="7651"/>
                  <a:pt x="17411" y="8454"/>
                </a:cubicBezTo>
                <a:cubicBezTo>
                  <a:pt x="16864" y="8403"/>
                  <a:pt x="16301" y="8369"/>
                  <a:pt x="15737" y="8318"/>
                </a:cubicBezTo>
                <a:cubicBezTo>
                  <a:pt x="15873" y="7480"/>
                  <a:pt x="16010" y="6643"/>
                  <a:pt x="16130" y="5806"/>
                </a:cubicBezTo>
                <a:close/>
                <a:moveTo>
                  <a:pt x="18453" y="6079"/>
                </a:moveTo>
                <a:lnTo>
                  <a:pt x="19889" y="6250"/>
                </a:lnTo>
                <a:cubicBezTo>
                  <a:pt x="19752" y="7053"/>
                  <a:pt x="19581" y="7856"/>
                  <a:pt x="19427" y="8659"/>
                </a:cubicBezTo>
                <a:cubicBezTo>
                  <a:pt x="18898" y="8608"/>
                  <a:pt x="18385" y="8540"/>
                  <a:pt x="17855" y="8506"/>
                </a:cubicBezTo>
                <a:cubicBezTo>
                  <a:pt x="18060" y="7703"/>
                  <a:pt x="18248" y="6899"/>
                  <a:pt x="18453" y="6079"/>
                </a:cubicBezTo>
                <a:close/>
                <a:moveTo>
                  <a:pt x="20282" y="6301"/>
                </a:moveTo>
                <a:lnTo>
                  <a:pt x="21871" y="6489"/>
                </a:lnTo>
                <a:cubicBezTo>
                  <a:pt x="21785" y="7310"/>
                  <a:pt x="21683" y="8113"/>
                  <a:pt x="21580" y="8916"/>
                </a:cubicBezTo>
                <a:cubicBezTo>
                  <a:pt x="21016" y="8830"/>
                  <a:pt x="20435" y="8762"/>
                  <a:pt x="19872" y="8693"/>
                </a:cubicBezTo>
                <a:cubicBezTo>
                  <a:pt x="20025" y="7908"/>
                  <a:pt x="20162" y="7104"/>
                  <a:pt x="20282" y="6301"/>
                </a:cubicBezTo>
                <a:close/>
                <a:moveTo>
                  <a:pt x="4391" y="7634"/>
                </a:moveTo>
                <a:lnTo>
                  <a:pt x="7006" y="7873"/>
                </a:lnTo>
                <a:cubicBezTo>
                  <a:pt x="6818" y="9086"/>
                  <a:pt x="6613" y="10300"/>
                  <a:pt x="6408" y="11513"/>
                </a:cubicBezTo>
                <a:cubicBezTo>
                  <a:pt x="5587" y="11444"/>
                  <a:pt x="4784" y="11376"/>
                  <a:pt x="3964" y="11308"/>
                </a:cubicBezTo>
                <a:cubicBezTo>
                  <a:pt x="4050" y="10539"/>
                  <a:pt x="4118" y="9770"/>
                  <a:pt x="4221" y="9001"/>
                </a:cubicBezTo>
                <a:cubicBezTo>
                  <a:pt x="4272" y="8557"/>
                  <a:pt x="4323" y="8095"/>
                  <a:pt x="4391" y="7634"/>
                </a:cubicBezTo>
                <a:close/>
                <a:moveTo>
                  <a:pt x="7484" y="7942"/>
                </a:moveTo>
                <a:cubicBezTo>
                  <a:pt x="8150" y="7993"/>
                  <a:pt x="8817" y="8061"/>
                  <a:pt x="9483" y="8130"/>
                </a:cubicBezTo>
                <a:cubicBezTo>
                  <a:pt x="9278" y="9326"/>
                  <a:pt x="9056" y="10539"/>
                  <a:pt x="8817" y="11735"/>
                </a:cubicBezTo>
                <a:cubicBezTo>
                  <a:pt x="8202" y="11684"/>
                  <a:pt x="7569" y="11615"/>
                  <a:pt x="6937" y="11564"/>
                </a:cubicBezTo>
                <a:cubicBezTo>
                  <a:pt x="7159" y="10368"/>
                  <a:pt x="7347" y="9155"/>
                  <a:pt x="7484" y="7942"/>
                </a:cubicBezTo>
                <a:close/>
                <a:moveTo>
                  <a:pt x="9962" y="8164"/>
                </a:moveTo>
                <a:cubicBezTo>
                  <a:pt x="10628" y="8232"/>
                  <a:pt x="11294" y="8301"/>
                  <a:pt x="11944" y="8369"/>
                </a:cubicBezTo>
                <a:lnTo>
                  <a:pt x="12439" y="8420"/>
                </a:lnTo>
                <a:cubicBezTo>
                  <a:pt x="12251" y="9616"/>
                  <a:pt x="12046" y="10812"/>
                  <a:pt x="11858" y="12042"/>
                </a:cubicBezTo>
                <a:lnTo>
                  <a:pt x="9364" y="11803"/>
                </a:lnTo>
                <a:cubicBezTo>
                  <a:pt x="9586" y="10607"/>
                  <a:pt x="9791" y="9394"/>
                  <a:pt x="9962" y="8164"/>
                </a:cubicBezTo>
                <a:close/>
                <a:moveTo>
                  <a:pt x="12764" y="8454"/>
                </a:moveTo>
                <a:cubicBezTo>
                  <a:pt x="13618" y="8540"/>
                  <a:pt x="14472" y="8642"/>
                  <a:pt x="15310" y="8745"/>
                </a:cubicBezTo>
                <a:lnTo>
                  <a:pt x="15292" y="8933"/>
                </a:lnTo>
                <a:cubicBezTo>
                  <a:pt x="15122" y="10060"/>
                  <a:pt x="14917" y="11188"/>
                  <a:pt x="14729" y="12316"/>
                </a:cubicBezTo>
                <a:lnTo>
                  <a:pt x="12337" y="12077"/>
                </a:lnTo>
                <a:cubicBezTo>
                  <a:pt x="12490" y="10863"/>
                  <a:pt x="12610" y="9650"/>
                  <a:pt x="12764" y="8454"/>
                </a:cubicBezTo>
                <a:close/>
                <a:moveTo>
                  <a:pt x="15668" y="8813"/>
                </a:moveTo>
                <a:lnTo>
                  <a:pt x="17292" y="9001"/>
                </a:lnTo>
                <a:cubicBezTo>
                  <a:pt x="17001" y="10146"/>
                  <a:pt x="16745" y="11308"/>
                  <a:pt x="16540" y="12487"/>
                </a:cubicBezTo>
                <a:lnTo>
                  <a:pt x="15207" y="12367"/>
                </a:lnTo>
                <a:cubicBezTo>
                  <a:pt x="15327" y="11359"/>
                  <a:pt x="15446" y="10351"/>
                  <a:pt x="15600" y="9377"/>
                </a:cubicBezTo>
                <a:lnTo>
                  <a:pt x="15668" y="8813"/>
                </a:lnTo>
                <a:close/>
                <a:moveTo>
                  <a:pt x="17719" y="9052"/>
                </a:moveTo>
                <a:lnTo>
                  <a:pt x="19308" y="9240"/>
                </a:lnTo>
                <a:cubicBezTo>
                  <a:pt x="19086" y="10385"/>
                  <a:pt x="18881" y="11547"/>
                  <a:pt x="18710" y="12709"/>
                </a:cubicBezTo>
                <a:lnTo>
                  <a:pt x="16984" y="12538"/>
                </a:lnTo>
                <a:cubicBezTo>
                  <a:pt x="17189" y="11359"/>
                  <a:pt x="17445" y="10197"/>
                  <a:pt x="17719" y="9052"/>
                </a:cubicBezTo>
                <a:close/>
                <a:moveTo>
                  <a:pt x="19752" y="9292"/>
                </a:moveTo>
                <a:cubicBezTo>
                  <a:pt x="20333" y="9360"/>
                  <a:pt x="20914" y="9428"/>
                  <a:pt x="21495" y="9479"/>
                </a:cubicBezTo>
                <a:cubicBezTo>
                  <a:pt x="21341" y="10641"/>
                  <a:pt x="21170" y="11803"/>
                  <a:pt x="21033" y="12965"/>
                </a:cubicBezTo>
                <a:cubicBezTo>
                  <a:pt x="20418" y="12897"/>
                  <a:pt x="19803" y="12811"/>
                  <a:pt x="19188" y="12760"/>
                </a:cubicBezTo>
                <a:cubicBezTo>
                  <a:pt x="19342" y="11598"/>
                  <a:pt x="19547" y="10453"/>
                  <a:pt x="19752" y="9292"/>
                </a:cubicBezTo>
                <a:close/>
                <a:moveTo>
                  <a:pt x="10602" y="1"/>
                </a:moveTo>
                <a:cubicBezTo>
                  <a:pt x="10568" y="1"/>
                  <a:pt x="10534" y="22"/>
                  <a:pt x="10525" y="65"/>
                </a:cubicBezTo>
                <a:cubicBezTo>
                  <a:pt x="10337" y="1620"/>
                  <a:pt x="10167" y="3158"/>
                  <a:pt x="9962" y="4712"/>
                </a:cubicBezTo>
                <a:cubicBezTo>
                  <a:pt x="9244" y="4644"/>
                  <a:pt x="8526" y="4576"/>
                  <a:pt x="7826" y="4507"/>
                </a:cubicBezTo>
                <a:cubicBezTo>
                  <a:pt x="7911" y="3294"/>
                  <a:pt x="7980" y="2081"/>
                  <a:pt x="8048" y="885"/>
                </a:cubicBezTo>
                <a:cubicBezTo>
                  <a:pt x="8048" y="821"/>
                  <a:pt x="7994" y="786"/>
                  <a:pt x="7944" y="786"/>
                </a:cubicBezTo>
                <a:cubicBezTo>
                  <a:pt x="7900" y="786"/>
                  <a:pt x="7860" y="812"/>
                  <a:pt x="7860" y="868"/>
                </a:cubicBezTo>
                <a:cubicBezTo>
                  <a:pt x="7774" y="2081"/>
                  <a:pt x="7638" y="3294"/>
                  <a:pt x="7501" y="4490"/>
                </a:cubicBezTo>
                <a:cubicBezTo>
                  <a:pt x="6647" y="4422"/>
                  <a:pt x="5810" y="4354"/>
                  <a:pt x="4972" y="4285"/>
                </a:cubicBezTo>
                <a:cubicBezTo>
                  <a:pt x="5229" y="2901"/>
                  <a:pt x="5502" y="1534"/>
                  <a:pt x="5792" y="150"/>
                </a:cubicBezTo>
                <a:cubicBezTo>
                  <a:pt x="5803" y="96"/>
                  <a:pt x="5752" y="55"/>
                  <a:pt x="5708" y="55"/>
                </a:cubicBezTo>
                <a:cubicBezTo>
                  <a:pt x="5684" y="55"/>
                  <a:pt x="5662" y="68"/>
                  <a:pt x="5656" y="99"/>
                </a:cubicBezTo>
                <a:cubicBezTo>
                  <a:pt x="5229" y="1466"/>
                  <a:pt x="4887" y="2850"/>
                  <a:pt x="4614" y="4251"/>
                </a:cubicBezTo>
                <a:cubicBezTo>
                  <a:pt x="3435" y="4166"/>
                  <a:pt x="2239" y="4080"/>
                  <a:pt x="1043" y="4012"/>
                </a:cubicBezTo>
                <a:cubicBezTo>
                  <a:pt x="906" y="4029"/>
                  <a:pt x="906" y="4217"/>
                  <a:pt x="1025" y="4251"/>
                </a:cubicBezTo>
                <a:lnTo>
                  <a:pt x="4562" y="4610"/>
                </a:lnTo>
                <a:cubicBezTo>
                  <a:pt x="4391" y="5515"/>
                  <a:pt x="4238" y="6438"/>
                  <a:pt x="4101" y="7361"/>
                </a:cubicBezTo>
                <a:cubicBezTo>
                  <a:pt x="2768" y="7258"/>
                  <a:pt x="1435" y="7173"/>
                  <a:pt x="103" y="7104"/>
                </a:cubicBezTo>
                <a:cubicBezTo>
                  <a:pt x="0" y="7104"/>
                  <a:pt x="0" y="7258"/>
                  <a:pt x="103" y="7275"/>
                </a:cubicBezTo>
                <a:lnTo>
                  <a:pt x="4067" y="7634"/>
                </a:lnTo>
                <a:cubicBezTo>
                  <a:pt x="3896" y="8847"/>
                  <a:pt x="3725" y="10077"/>
                  <a:pt x="3554" y="11291"/>
                </a:cubicBezTo>
                <a:cubicBezTo>
                  <a:pt x="2649" y="11222"/>
                  <a:pt x="1726" y="11154"/>
                  <a:pt x="820" y="11103"/>
                </a:cubicBezTo>
                <a:cubicBezTo>
                  <a:pt x="632" y="11103"/>
                  <a:pt x="615" y="11376"/>
                  <a:pt x="803" y="11393"/>
                </a:cubicBezTo>
                <a:cubicBezTo>
                  <a:pt x="1709" y="11479"/>
                  <a:pt x="2597" y="11581"/>
                  <a:pt x="3503" y="11666"/>
                </a:cubicBezTo>
                <a:cubicBezTo>
                  <a:pt x="3247" y="13409"/>
                  <a:pt x="2922" y="15135"/>
                  <a:pt x="2495" y="16844"/>
                </a:cubicBezTo>
                <a:cubicBezTo>
                  <a:pt x="2484" y="16977"/>
                  <a:pt x="2595" y="17067"/>
                  <a:pt x="2712" y="17067"/>
                </a:cubicBezTo>
                <a:cubicBezTo>
                  <a:pt x="2775" y="17067"/>
                  <a:pt x="2840" y="17040"/>
                  <a:pt x="2888" y="16980"/>
                </a:cubicBezTo>
                <a:cubicBezTo>
                  <a:pt x="3469" y="15272"/>
                  <a:pt x="3742" y="13495"/>
                  <a:pt x="3930" y="11701"/>
                </a:cubicBezTo>
                <a:cubicBezTo>
                  <a:pt x="4733" y="11786"/>
                  <a:pt x="5553" y="11854"/>
                  <a:pt x="6356" y="11940"/>
                </a:cubicBezTo>
                <a:cubicBezTo>
                  <a:pt x="6237" y="12743"/>
                  <a:pt x="6100" y="13546"/>
                  <a:pt x="5963" y="14349"/>
                </a:cubicBezTo>
                <a:cubicBezTo>
                  <a:pt x="5963" y="14467"/>
                  <a:pt x="6054" y="14534"/>
                  <a:pt x="6143" y="14534"/>
                </a:cubicBezTo>
                <a:cubicBezTo>
                  <a:pt x="6210" y="14534"/>
                  <a:pt x="6276" y="14497"/>
                  <a:pt x="6305" y="14417"/>
                </a:cubicBezTo>
                <a:cubicBezTo>
                  <a:pt x="6527" y="13614"/>
                  <a:pt x="6715" y="12811"/>
                  <a:pt x="6869" y="11991"/>
                </a:cubicBezTo>
                <a:lnTo>
                  <a:pt x="8748" y="12162"/>
                </a:lnTo>
                <a:cubicBezTo>
                  <a:pt x="8543" y="13256"/>
                  <a:pt x="8321" y="14332"/>
                  <a:pt x="8133" y="15425"/>
                </a:cubicBezTo>
                <a:cubicBezTo>
                  <a:pt x="8113" y="15554"/>
                  <a:pt x="8238" y="15637"/>
                  <a:pt x="8359" y="15637"/>
                </a:cubicBezTo>
                <a:cubicBezTo>
                  <a:pt x="8446" y="15637"/>
                  <a:pt x="8532" y="15594"/>
                  <a:pt x="8560" y="15494"/>
                </a:cubicBezTo>
                <a:cubicBezTo>
                  <a:pt x="8834" y="14417"/>
                  <a:pt x="9073" y="13324"/>
                  <a:pt x="9295" y="12213"/>
                </a:cubicBezTo>
                <a:cubicBezTo>
                  <a:pt x="10132" y="12299"/>
                  <a:pt x="10970" y="12384"/>
                  <a:pt x="11807" y="12470"/>
                </a:cubicBezTo>
                <a:cubicBezTo>
                  <a:pt x="11653" y="13495"/>
                  <a:pt x="11516" y="14520"/>
                  <a:pt x="11465" y="15545"/>
                </a:cubicBezTo>
                <a:cubicBezTo>
                  <a:pt x="11455" y="15647"/>
                  <a:pt x="11554" y="15712"/>
                  <a:pt x="11643" y="15712"/>
                </a:cubicBezTo>
                <a:cubicBezTo>
                  <a:pt x="11703" y="15712"/>
                  <a:pt x="11759" y="15682"/>
                  <a:pt x="11773" y="15613"/>
                </a:cubicBezTo>
                <a:cubicBezTo>
                  <a:pt x="11995" y="14588"/>
                  <a:pt x="12166" y="13563"/>
                  <a:pt x="12302" y="12521"/>
                </a:cubicBezTo>
                <a:cubicBezTo>
                  <a:pt x="13088" y="12589"/>
                  <a:pt x="13874" y="12675"/>
                  <a:pt x="14677" y="12777"/>
                </a:cubicBezTo>
                <a:cubicBezTo>
                  <a:pt x="14421" y="14315"/>
                  <a:pt x="14182" y="15870"/>
                  <a:pt x="14062" y="17407"/>
                </a:cubicBezTo>
                <a:cubicBezTo>
                  <a:pt x="14052" y="17528"/>
                  <a:pt x="14166" y="17607"/>
                  <a:pt x="14272" y="17607"/>
                </a:cubicBezTo>
                <a:cubicBezTo>
                  <a:pt x="14346" y="17607"/>
                  <a:pt x="14417" y="17568"/>
                  <a:pt x="14438" y="17476"/>
                </a:cubicBezTo>
                <a:cubicBezTo>
                  <a:pt x="14763" y="15955"/>
                  <a:pt x="14985" y="14383"/>
                  <a:pt x="15173" y="12828"/>
                </a:cubicBezTo>
                <a:lnTo>
                  <a:pt x="16488" y="12982"/>
                </a:lnTo>
                <a:cubicBezTo>
                  <a:pt x="16266" y="14264"/>
                  <a:pt x="16164" y="15579"/>
                  <a:pt x="16181" y="16895"/>
                </a:cubicBezTo>
                <a:cubicBezTo>
                  <a:pt x="16181" y="17029"/>
                  <a:pt x="16298" y="17102"/>
                  <a:pt x="16410" y="17102"/>
                </a:cubicBezTo>
                <a:cubicBezTo>
                  <a:pt x="16511" y="17102"/>
                  <a:pt x="16608" y="17042"/>
                  <a:pt x="16608" y="16912"/>
                </a:cubicBezTo>
                <a:cubicBezTo>
                  <a:pt x="16591" y="15613"/>
                  <a:pt x="16693" y="14298"/>
                  <a:pt x="16916" y="13016"/>
                </a:cubicBezTo>
                <a:lnTo>
                  <a:pt x="18658" y="13221"/>
                </a:lnTo>
                <a:cubicBezTo>
                  <a:pt x="18453" y="14691"/>
                  <a:pt x="18385" y="16177"/>
                  <a:pt x="18436" y="17664"/>
                </a:cubicBezTo>
                <a:cubicBezTo>
                  <a:pt x="18445" y="17809"/>
                  <a:pt x="18565" y="17887"/>
                  <a:pt x="18676" y="17887"/>
                </a:cubicBezTo>
                <a:cubicBezTo>
                  <a:pt x="18773" y="17887"/>
                  <a:pt x="18863" y="17826"/>
                  <a:pt x="18863" y="17698"/>
                </a:cubicBezTo>
                <a:cubicBezTo>
                  <a:pt x="18829" y="16211"/>
                  <a:pt x="18915" y="14742"/>
                  <a:pt x="19120" y="13273"/>
                </a:cubicBezTo>
                <a:cubicBezTo>
                  <a:pt x="19752" y="13341"/>
                  <a:pt x="20367" y="13409"/>
                  <a:pt x="20982" y="13478"/>
                </a:cubicBezTo>
                <a:cubicBezTo>
                  <a:pt x="20777" y="15220"/>
                  <a:pt x="20760" y="16980"/>
                  <a:pt x="20914" y="18740"/>
                </a:cubicBezTo>
                <a:cubicBezTo>
                  <a:pt x="20921" y="18861"/>
                  <a:pt x="21001" y="18913"/>
                  <a:pt x="21092" y="18913"/>
                </a:cubicBezTo>
                <a:cubicBezTo>
                  <a:pt x="21220" y="18913"/>
                  <a:pt x="21368" y="18808"/>
                  <a:pt x="21358" y="18638"/>
                </a:cubicBezTo>
                <a:cubicBezTo>
                  <a:pt x="21221" y="16929"/>
                  <a:pt x="21256" y="15220"/>
                  <a:pt x="21478" y="13512"/>
                </a:cubicBezTo>
                <a:cubicBezTo>
                  <a:pt x="22195" y="13597"/>
                  <a:pt x="22930" y="13666"/>
                  <a:pt x="23648" y="13734"/>
                </a:cubicBezTo>
                <a:cubicBezTo>
                  <a:pt x="23653" y="13734"/>
                  <a:pt x="23659" y="13734"/>
                  <a:pt x="23664" y="13734"/>
                </a:cubicBezTo>
                <a:cubicBezTo>
                  <a:pt x="23922" y="13734"/>
                  <a:pt x="23932" y="13340"/>
                  <a:pt x="23665" y="13307"/>
                </a:cubicBezTo>
                <a:cubicBezTo>
                  <a:pt x="22964" y="13204"/>
                  <a:pt x="22247" y="13102"/>
                  <a:pt x="21529" y="13016"/>
                </a:cubicBezTo>
                <a:cubicBezTo>
                  <a:pt x="21649" y="11854"/>
                  <a:pt x="21819" y="10693"/>
                  <a:pt x="21973" y="9531"/>
                </a:cubicBezTo>
                <a:cubicBezTo>
                  <a:pt x="22588" y="9582"/>
                  <a:pt x="23186" y="9633"/>
                  <a:pt x="23801" y="9684"/>
                </a:cubicBezTo>
                <a:cubicBezTo>
                  <a:pt x="23807" y="9685"/>
                  <a:pt x="23812" y="9685"/>
                  <a:pt x="23818" y="9685"/>
                </a:cubicBezTo>
                <a:cubicBezTo>
                  <a:pt x="24075" y="9685"/>
                  <a:pt x="24086" y="9291"/>
                  <a:pt x="23818" y="9257"/>
                </a:cubicBezTo>
                <a:cubicBezTo>
                  <a:pt x="23238" y="9155"/>
                  <a:pt x="22640" y="9069"/>
                  <a:pt x="22041" y="8984"/>
                </a:cubicBezTo>
                <a:cubicBezTo>
                  <a:pt x="22144" y="8181"/>
                  <a:pt x="22229" y="7361"/>
                  <a:pt x="22281" y="6558"/>
                </a:cubicBezTo>
                <a:lnTo>
                  <a:pt x="23562" y="6712"/>
                </a:lnTo>
                <a:cubicBezTo>
                  <a:pt x="23577" y="6714"/>
                  <a:pt x="23591" y="6715"/>
                  <a:pt x="23604" y="6715"/>
                </a:cubicBezTo>
                <a:cubicBezTo>
                  <a:pt x="23855" y="6715"/>
                  <a:pt x="23872" y="6283"/>
                  <a:pt x="23596" y="6250"/>
                </a:cubicBezTo>
                <a:lnTo>
                  <a:pt x="22315" y="6096"/>
                </a:lnTo>
                <a:cubicBezTo>
                  <a:pt x="22366" y="4969"/>
                  <a:pt x="22349" y="3824"/>
                  <a:pt x="22247" y="2696"/>
                </a:cubicBezTo>
                <a:cubicBezTo>
                  <a:pt x="22239" y="2632"/>
                  <a:pt x="22182" y="2602"/>
                  <a:pt x="22124" y="2602"/>
                </a:cubicBezTo>
                <a:cubicBezTo>
                  <a:pt x="22058" y="2602"/>
                  <a:pt x="21990" y="2641"/>
                  <a:pt x="21990" y="2713"/>
                </a:cubicBezTo>
                <a:cubicBezTo>
                  <a:pt x="22041" y="3824"/>
                  <a:pt x="22007" y="4935"/>
                  <a:pt x="21905" y="6045"/>
                </a:cubicBezTo>
                <a:lnTo>
                  <a:pt x="20350" y="5857"/>
                </a:lnTo>
                <a:cubicBezTo>
                  <a:pt x="20538" y="4678"/>
                  <a:pt x="20675" y="3499"/>
                  <a:pt x="20743" y="2303"/>
                </a:cubicBezTo>
                <a:cubicBezTo>
                  <a:pt x="20743" y="2222"/>
                  <a:pt x="20676" y="2179"/>
                  <a:pt x="20613" y="2179"/>
                </a:cubicBezTo>
                <a:cubicBezTo>
                  <a:pt x="20557" y="2179"/>
                  <a:pt x="20504" y="2214"/>
                  <a:pt x="20504" y="2286"/>
                </a:cubicBezTo>
                <a:cubicBezTo>
                  <a:pt x="20384" y="3465"/>
                  <a:pt x="20196" y="4644"/>
                  <a:pt x="19974" y="5806"/>
                </a:cubicBezTo>
                <a:lnTo>
                  <a:pt x="18556" y="5635"/>
                </a:lnTo>
                <a:cubicBezTo>
                  <a:pt x="18812" y="4507"/>
                  <a:pt x="19051" y="3363"/>
                  <a:pt x="19222" y="2218"/>
                </a:cubicBezTo>
                <a:cubicBezTo>
                  <a:pt x="19233" y="2146"/>
                  <a:pt x="19162" y="2099"/>
                  <a:pt x="19101" y="2099"/>
                </a:cubicBezTo>
                <a:cubicBezTo>
                  <a:pt x="19060" y="2099"/>
                  <a:pt x="19024" y="2119"/>
                  <a:pt x="19017" y="2167"/>
                </a:cubicBezTo>
                <a:cubicBezTo>
                  <a:pt x="18778" y="3311"/>
                  <a:pt x="18488" y="4456"/>
                  <a:pt x="18180" y="5584"/>
                </a:cubicBezTo>
                <a:cubicBezTo>
                  <a:pt x="17531" y="5515"/>
                  <a:pt x="16864" y="5430"/>
                  <a:pt x="16215" y="5362"/>
                </a:cubicBezTo>
                <a:cubicBezTo>
                  <a:pt x="16420" y="3858"/>
                  <a:pt x="16625" y="2372"/>
                  <a:pt x="16711" y="868"/>
                </a:cubicBezTo>
                <a:cubicBezTo>
                  <a:pt x="16711" y="838"/>
                  <a:pt x="16682" y="820"/>
                  <a:pt x="16654" y="820"/>
                </a:cubicBezTo>
                <a:cubicBezTo>
                  <a:pt x="16634" y="820"/>
                  <a:pt x="16615" y="829"/>
                  <a:pt x="16608" y="851"/>
                </a:cubicBezTo>
                <a:cubicBezTo>
                  <a:pt x="16283" y="2320"/>
                  <a:pt x="16027" y="3807"/>
                  <a:pt x="15822" y="5310"/>
                </a:cubicBezTo>
                <a:cubicBezTo>
                  <a:pt x="14968" y="5208"/>
                  <a:pt x="14113" y="5122"/>
                  <a:pt x="13259" y="5037"/>
                </a:cubicBezTo>
                <a:cubicBezTo>
                  <a:pt x="13464" y="3516"/>
                  <a:pt x="13652" y="1996"/>
                  <a:pt x="13840" y="492"/>
                </a:cubicBezTo>
                <a:cubicBezTo>
                  <a:pt x="13849" y="420"/>
                  <a:pt x="13800" y="381"/>
                  <a:pt x="13748" y="381"/>
                </a:cubicBezTo>
                <a:cubicBezTo>
                  <a:pt x="13701" y="381"/>
                  <a:pt x="13651" y="411"/>
                  <a:pt x="13635" y="475"/>
                </a:cubicBezTo>
                <a:cubicBezTo>
                  <a:pt x="13396" y="1979"/>
                  <a:pt x="13174" y="3482"/>
                  <a:pt x="12952" y="5003"/>
                </a:cubicBezTo>
                <a:cubicBezTo>
                  <a:pt x="12097" y="4917"/>
                  <a:pt x="11226" y="4815"/>
                  <a:pt x="10372" y="4730"/>
                </a:cubicBezTo>
                <a:cubicBezTo>
                  <a:pt x="10525" y="3175"/>
                  <a:pt x="10628" y="1620"/>
                  <a:pt x="10679" y="65"/>
                </a:cubicBezTo>
                <a:cubicBezTo>
                  <a:pt x="10671" y="22"/>
                  <a:pt x="10636" y="1"/>
                  <a:pt x="10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770" name="Google Shape;770;p38"/>
          <p:cNvGrpSpPr/>
          <p:nvPr/>
        </p:nvGrpSpPr>
        <p:grpSpPr>
          <a:xfrm rot="1157192">
            <a:off x="8206290" y="4344709"/>
            <a:ext cx="827338" cy="808883"/>
            <a:chOff x="3141076" y="86042"/>
            <a:chExt cx="827319" cy="808865"/>
          </a:xfrm>
        </p:grpSpPr>
        <p:sp>
          <p:nvSpPr>
            <p:cNvPr id="771" name="Google Shape;771;p38"/>
            <p:cNvSpPr/>
            <p:nvPr/>
          </p:nvSpPr>
          <p:spPr>
            <a:xfrm rot="-2384385">
              <a:off x="3251915" y="273325"/>
              <a:ext cx="613005" cy="451335"/>
            </a:xfrm>
            <a:custGeom>
              <a:avLst/>
              <a:gdLst/>
              <a:ahLst/>
              <a:cxnLst/>
              <a:rect l="l" t="t" r="r" b="b"/>
              <a:pathLst>
                <a:path w="13252" h="9757" extrusionOk="0">
                  <a:moveTo>
                    <a:pt x="4543" y="0"/>
                  </a:moveTo>
                  <a:cubicBezTo>
                    <a:pt x="4123" y="0"/>
                    <a:pt x="3759" y="580"/>
                    <a:pt x="4111" y="1010"/>
                  </a:cubicBezTo>
                  <a:cubicBezTo>
                    <a:pt x="4316" y="1283"/>
                    <a:pt x="4555" y="1557"/>
                    <a:pt x="4777" y="1830"/>
                  </a:cubicBezTo>
                  <a:cubicBezTo>
                    <a:pt x="4094" y="1215"/>
                    <a:pt x="3359" y="634"/>
                    <a:pt x="2590" y="121"/>
                  </a:cubicBezTo>
                  <a:cubicBezTo>
                    <a:pt x="2499" y="61"/>
                    <a:pt x="2404" y="34"/>
                    <a:pt x="2311" y="34"/>
                  </a:cubicBezTo>
                  <a:cubicBezTo>
                    <a:pt x="2038" y="34"/>
                    <a:pt x="1787" y="264"/>
                    <a:pt x="1736" y="531"/>
                  </a:cubicBezTo>
                  <a:cubicBezTo>
                    <a:pt x="1497" y="395"/>
                    <a:pt x="1240" y="258"/>
                    <a:pt x="984" y="156"/>
                  </a:cubicBezTo>
                  <a:cubicBezTo>
                    <a:pt x="906" y="119"/>
                    <a:pt x="823" y="103"/>
                    <a:pt x="742" y="103"/>
                  </a:cubicBezTo>
                  <a:cubicBezTo>
                    <a:pt x="363" y="103"/>
                    <a:pt x="13" y="465"/>
                    <a:pt x="266" y="873"/>
                  </a:cubicBezTo>
                  <a:cubicBezTo>
                    <a:pt x="454" y="1164"/>
                    <a:pt x="642" y="1437"/>
                    <a:pt x="847" y="1710"/>
                  </a:cubicBezTo>
                  <a:cubicBezTo>
                    <a:pt x="813" y="1705"/>
                    <a:pt x="779" y="1702"/>
                    <a:pt x="745" y="1702"/>
                  </a:cubicBezTo>
                  <a:cubicBezTo>
                    <a:pt x="366" y="1702"/>
                    <a:pt x="0" y="2038"/>
                    <a:pt x="266" y="2445"/>
                  </a:cubicBezTo>
                  <a:cubicBezTo>
                    <a:pt x="1292" y="3983"/>
                    <a:pt x="2505" y="5367"/>
                    <a:pt x="3547" y="6870"/>
                  </a:cubicBezTo>
                  <a:cubicBezTo>
                    <a:pt x="3291" y="6682"/>
                    <a:pt x="3000" y="6512"/>
                    <a:pt x="2693" y="6375"/>
                  </a:cubicBezTo>
                  <a:cubicBezTo>
                    <a:pt x="2613" y="6325"/>
                    <a:pt x="2531" y="6303"/>
                    <a:pt x="2452" y="6303"/>
                  </a:cubicBezTo>
                  <a:cubicBezTo>
                    <a:pt x="2129" y="6303"/>
                    <a:pt x="1868" y="6677"/>
                    <a:pt x="2061" y="7007"/>
                  </a:cubicBezTo>
                  <a:cubicBezTo>
                    <a:pt x="2590" y="8152"/>
                    <a:pt x="3462" y="9092"/>
                    <a:pt x="4538" y="9724"/>
                  </a:cubicBezTo>
                  <a:cubicBezTo>
                    <a:pt x="4584" y="9747"/>
                    <a:pt x="4630" y="9757"/>
                    <a:pt x="4676" y="9757"/>
                  </a:cubicBezTo>
                  <a:cubicBezTo>
                    <a:pt x="4868" y="9757"/>
                    <a:pt x="5034" y="9569"/>
                    <a:pt x="4965" y="9348"/>
                  </a:cubicBezTo>
                  <a:lnTo>
                    <a:pt x="4965" y="9348"/>
                  </a:lnTo>
                  <a:lnTo>
                    <a:pt x="5119" y="9502"/>
                  </a:lnTo>
                  <a:cubicBezTo>
                    <a:pt x="5223" y="9601"/>
                    <a:pt x="5342" y="9644"/>
                    <a:pt x="5458" y="9644"/>
                  </a:cubicBezTo>
                  <a:cubicBezTo>
                    <a:pt x="5799" y="9644"/>
                    <a:pt x="6109" y="9274"/>
                    <a:pt x="5905" y="8904"/>
                  </a:cubicBezTo>
                  <a:cubicBezTo>
                    <a:pt x="5597" y="8220"/>
                    <a:pt x="5239" y="7571"/>
                    <a:pt x="4828" y="6939"/>
                  </a:cubicBezTo>
                  <a:lnTo>
                    <a:pt x="4828" y="6939"/>
                  </a:lnTo>
                  <a:cubicBezTo>
                    <a:pt x="5632" y="7810"/>
                    <a:pt x="6503" y="8596"/>
                    <a:pt x="7426" y="9297"/>
                  </a:cubicBezTo>
                  <a:cubicBezTo>
                    <a:pt x="7509" y="9356"/>
                    <a:pt x="7598" y="9382"/>
                    <a:pt x="7683" y="9382"/>
                  </a:cubicBezTo>
                  <a:cubicBezTo>
                    <a:pt x="8017" y="9382"/>
                    <a:pt x="8317" y="8991"/>
                    <a:pt x="8194" y="8664"/>
                  </a:cubicBezTo>
                  <a:lnTo>
                    <a:pt x="8194" y="8664"/>
                  </a:lnTo>
                  <a:lnTo>
                    <a:pt x="8417" y="8921"/>
                  </a:lnTo>
                  <a:cubicBezTo>
                    <a:pt x="8521" y="9025"/>
                    <a:pt x="8645" y="9069"/>
                    <a:pt x="8768" y="9069"/>
                  </a:cubicBezTo>
                  <a:cubicBezTo>
                    <a:pt x="9152" y="9069"/>
                    <a:pt x="9529" y="8642"/>
                    <a:pt x="9271" y="8254"/>
                  </a:cubicBezTo>
                  <a:cubicBezTo>
                    <a:pt x="8963" y="7793"/>
                    <a:pt x="8622" y="7332"/>
                    <a:pt x="8297" y="6905"/>
                  </a:cubicBezTo>
                  <a:lnTo>
                    <a:pt x="8297" y="6905"/>
                  </a:lnTo>
                  <a:cubicBezTo>
                    <a:pt x="8895" y="7503"/>
                    <a:pt x="9493" y="8066"/>
                    <a:pt x="10142" y="8613"/>
                  </a:cubicBezTo>
                  <a:cubicBezTo>
                    <a:pt x="10255" y="8709"/>
                    <a:pt x="10389" y="8751"/>
                    <a:pt x="10522" y="8751"/>
                  </a:cubicBezTo>
                  <a:cubicBezTo>
                    <a:pt x="10932" y="8751"/>
                    <a:pt x="11328" y="8351"/>
                    <a:pt x="11031" y="7913"/>
                  </a:cubicBezTo>
                  <a:lnTo>
                    <a:pt x="10826" y="7622"/>
                  </a:lnTo>
                  <a:lnTo>
                    <a:pt x="10826" y="7622"/>
                  </a:lnTo>
                  <a:cubicBezTo>
                    <a:pt x="10894" y="7656"/>
                    <a:pt x="10962" y="7708"/>
                    <a:pt x="11048" y="7759"/>
                  </a:cubicBezTo>
                  <a:cubicBezTo>
                    <a:pt x="11135" y="7817"/>
                    <a:pt x="11232" y="7842"/>
                    <a:pt x="11328" y="7842"/>
                  </a:cubicBezTo>
                  <a:cubicBezTo>
                    <a:pt x="11689" y="7842"/>
                    <a:pt x="12050" y="7487"/>
                    <a:pt x="11902" y="7110"/>
                  </a:cubicBezTo>
                  <a:cubicBezTo>
                    <a:pt x="11783" y="6819"/>
                    <a:pt x="11663" y="6529"/>
                    <a:pt x="11526" y="6255"/>
                  </a:cubicBezTo>
                  <a:cubicBezTo>
                    <a:pt x="11714" y="6153"/>
                    <a:pt x="11851" y="5965"/>
                    <a:pt x="11902" y="5743"/>
                  </a:cubicBezTo>
                  <a:cubicBezTo>
                    <a:pt x="11973" y="5769"/>
                    <a:pt x="12044" y="5781"/>
                    <a:pt x="12114" y="5781"/>
                  </a:cubicBezTo>
                  <a:cubicBezTo>
                    <a:pt x="12451" y="5781"/>
                    <a:pt x="12751" y="5496"/>
                    <a:pt x="12722" y="5128"/>
                  </a:cubicBezTo>
                  <a:cubicBezTo>
                    <a:pt x="12859" y="5042"/>
                    <a:pt x="12927" y="4905"/>
                    <a:pt x="12944" y="4752"/>
                  </a:cubicBezTo>
                  <a:cubicBezTo>
                    <a:pt x="13201" y="4530"/>
                    <a:pt x="13252" y="4154"/>
                    <a:pt x="13064" y="3880"/>
                  </a:cubicBezTo>
                  <a:cubicBezTo>
                    <a:pt x="13115" y="3778"/>
                    <a:pt x="13149" y="3675"/>
                    <a:pt x="13167" y="3573"/>
                  </a:cubicBezTo>
                  <a:cubicBezTo>
                    <a:pt x="13235" y="3060"/>
                    <a:pt x="12620" y="2684"/>
                    <a:pt x="12261" y="2445"/>
                  </a:cubicBezTo>
                  <a:cubicBezTo>
                    <a:pt x="12169" y="2372"/>
                    <a:pt x="12058" y="2338"/>
                    <a:pt x="11949" y="2338"/>
                  </a:cubicBezTo>
                  <a:cubicBezTo>
                    <a:pt x="11775" y="2338"/>
                    <a:pt x="11604" y="2425"/>
                    <a:pt x="11509" y="2582"/>
                  </a:cubicBezTo>
                  <a:cubicBezTo>
                    <a:pt x="11424" y="2530"/>
                    <a:pt x="11355" y="2462"/>
                    <a:pt x="11270" y="2394"/>
                  </a:cubicBezTo>
                  <a:cubicBezTo>
                    <a:pt x="11150" y="2288"/>
                    <a:pt x="11001" y="2238"/>
                    <a:pt x="10852" y="2238"/>
                  </a:cubicBezTo>
                  <a:cubicBezTo>
                    <a:pt x="10640" y="2238"/>
                    <a:pt x="10427" y="2340"/>
                    <a:pt x="10296" y="2530"/>
                  </a:cubicBezTo>
                  <a:cubicBezTo>
                    <a:pt x="10273" y="2526"/>
                    <a:pt x="10249" y="2524"/>
                    <a:pt x="10224" y="2524"/>
                  </a:cubicBezTo>
                  <a:cubicBezTo>
                    <a:pt x="10157" y="2524"/>
                    <a:pt x="10085" y="2540"/>
                    <a:pt x="10023" y="2565"/>
                  </a:cubicBezTo>
                  <a:lnTo>
                    <a:pt x="9886" y="2462"/>
                  </a:lnTo>
                  <a:cubicBezTo>
                    <a:pt x="9793" y="2392"/>
                    <a:pt x="9684" y="2360"/>
                    <a:pt x="9577" y="2360"/>
                  </a:cubicBezTo>
                  <a:cubicBezTo>
                    <a:pt x="9369" y="2360"/>
                    <a:pt x="9168" y="2481"/>
                    <a:pt x="9100" y="2684"/>
                  </a:cubicBezTo>
                  <a:cubicBezTo>
                    <a:pt x="8912" y="2496"/>
                    <a:pt x="8741" y="2291"/>
                    <a:pt x="8570" y="2086"/>
                  </a:cubicBezTo>
                  <a:cubicBezTo>
                    <a:pt x="8452" y="1947"/>
                    <a:pt x="8317" y="1890"/>
                    <a:pt x="8187" y="1890"/>
                  </a:cubicBezTo>
                  <a:cubicBezTo>
                    <a:pt x="7771" y="1890"/>
                    <a:pt x="7399" y="2477"/>
                    <a:pt x="7750" y="2906"/>
                  </a:cubicBezTo>
                  <a:cubicBezTo>
                    <a:pt x="8263" y="3573"/>
                    <a:pt x="8810" y="4239"/>
                    <a:pt x="9322" y="4923"/>
                  </a:cubicBezTo>
                  <a:cubicBezTo>
                    <a:pt x="7750" y="3453"/>
                    <a:pt x="6383" y="1779"/>
                    <a:pt x="4931" y="190"/>
                  </a:cubicBezTo>
                  <a:cubicBezTo>
                    <a:pt x="4810" y="56"/>
                    <a:pt x="4674" y="0"/>
                    <a:pt x="45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2" name="Google Shape;772;p38"/>
            <p:cNvSpPr/>
            <p:nvPr/>
          </p:nvSpPr>
          <p:spPr>
            <a:xfrm rot="-2384385">
              <a:off x="3228689" y="235595"/>
              <a:ext cx="652092" cy="509758"/>
            </a:xfrm>
            <a:custGeom>
              <a:avLst/>
              <a:gdLst/>
              <a:ahLst/>
              <a:cxnLst/>
              <a:rect l="l" t="t" r="r" b="b"/>
              <a:pathLst>
                <a:path w="14097" h="11020" extrusionOk="0">
                  <a:moveTo>
                    <a:pt x="2488" y="425"/>
                  </a:moveTo>
                  <a:cubicBezTo>
                    <a:pt x="3103" y="425"/>
                    <a:pt x="3764" y="811"/>
                    <a:pt x="4255" y="1099"/>
                  </a:cubicBezTo>
                  <a:cubicBezTo>
                    <a:pt x="5502" y="1902"/>
                    <a:pt x="6613" y="2910"/>
                    <a:pt x="7501" y="4089"/>
                  </a:cubicBezTo>
                  <a:cubicBezTo>
                    <a:pt x="7541" y="4159"/>
                    <a:pt x="7610" y="4194"/>
                    <a:pt x="7681" y="4194"/>
                  </a:cubicBezTo>
                  <a:cubicBezTo>
                    <a:pt x="7731" y="4194"/>
                    <a:pt x="7783" y="4176"/>
                    <a:pt x="7826" y="4140"/>
                  </a:cubicBezTo>
                  <a:cubicBezTo>
                    <a:pt x="8618" y="3415"/>
                    <a:pt x="9600" y="2967"/>
                    <a:pt x="10605" y="2967"/>
                  </a:cubicBezTo>
                  <a:cubicBezTo>
                    <a:pt x="11138" y="2967"/>
                    <a:pt x="11678" y="3093"/>
                    <a:pt x="12200" y="3372"/>
                  </a:cubicBezTo>
                  <a:cubicBezTo>
                    <a:pt x="13789" y="4209"/>
                    <a:pt x="13635" y="5986"/>
                    <a:pt x="12781" y="7284"/>
                  </a:cubicBezTo>
                  <a:cubicBezTo>
                    <a:pt x="11294" y="9540"/>
                    <a:pt x="7621" y="10206"/>
                    <a:pt x="5126" y="10599"/>
                  </a:cubicBezTo>
                  <a:cubicBezTo>
                    <a:pt x="3845" y="9933"/>
                    <a:pt x="2939" y="8429"/>
                    <a:pt x="2273" y="7250"/>
                  </a:cubicBezTo>
                  <a:cubicBezTo>
                    <a:pt x="1487" y="5866"/>
                    <a:pt x="752" y="4158"/>
                    <a:pt x="820" y="2534"/>
                  </a:cubicBezTo>
                  <a:cubicBezTo>
                    <a:pt x="855" y="1680"/>
                    <a:pt x="1265" y="689"/>
                    <a:pt x="2153" y="467"/>
                  </a:cubicBezTo>
                  <a:cubicBezTo>
                    <a:pt x="2262" y="438"/>
                    <a:pt x="2374" y="425"/>
                    <a:pt x="2488" y="425"/>
                  </a:cubicBezTo>
                  <a:close/>
                  <a:moveTo>
                    <a:pt x="2342" y="1"/>
                  </a:moveTo>
                  <a:cubicBezTo>
                    <a:pt x="1645" y="1"/>
                    <a:pt x="1054" y="369"/>
                    <a:pt x="701" y="1321"/>
                  </a:cubicBezTo>
                  <a:cubicBezTo>
                    <a:pt x="0" y="3235"/>
                    <a:pt x="803" y="5234"/>
                    <a:pt x="1658" y="6943"/>
                  </a:cubicBezTo>
                  <a:cubicBezTo>
                    <a:pt x="2358" y="8327"/>
                    <a:pt x="3452" y="10086"/>
                    <a:pt x="4938" y="10787"/>
                  </a:cubicBezTo>
                  <a:cubicBezTo>
                    <a:pt x="4938" y="10914"/>
                    <a:pt x="5041" y="11011"/>
                    <a:pt x="5165" y="11011"/>
                  </a:cubicBezTo>
                  <a:cubicBezTo>
                    <a:pt x="5175" y="11011"/>
                    <a:pt x="5184" y="11010"/>
                    <a:pt x="5194" y="11009"/>
                  </a:cubicBezTo>
                  <a:lnTo>
                    <a:pt x="5382" y="10975"/>
                  </a:lnTo>
                  <a:lnTo>
                    <a:pt x="5519" y="11009"/>
                  </a:lnTo>
                  <a:cubicBezTo>
                    <a:pt x="5530" y="11017"/>
                    <a:pt x="5542" y="11020"/>
                    <a:pt x="5554" y="11020"/>
                  </a:cubicBezTo>
                  <a:cubicBezTo>
                    <a:pt x="5597" y="11020"/>
                    <a:pt x="5639" y="10977"/>
                    <a:pt x="5639" y="10924"/>
                  </a:cubicBezTo>
                  <a:cubicBezTo>
                    <a:pt x="8714" y="10428"/>
                    <a:pt x="13140" y="9352"/>
                    <a:pt x="13823" y="5883"/>
                  </a:cubicBezTo>
                  <a:cubicBezTo>
                    <a:pt x="14096" y="4516"/>
                    <a:pt x="13191" y="3337"/>
                    <a:pt x="11995" y="2825"/>
                  </a:cubicBezTo>
                  <a:cubicBezTo>
                    <a:pt x="11549" y="2630"/>
                    <a:pt x="11092" y="2543"/>
                    <a:pt x="10637" y="2543"/>
                  </a:cubicBezTo>
                  <a:cubicBezTo>
                    <a:pt x="9575" y="2543"/>
                    <a:pt x="8532" y="3019"/>
                    <a:pt x="7706" y="3713"/>
                  </a:cubicBezTo>
                  <a:cubicBezTo>
                    <a:pt x="6741" y="2538"/>
                    <a:pt x="4172" y="1"/>
                    <a:pt x="2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73" name="Google Shape;773;p38"/>
          <p:cNvSpPr/>
          <p:nvPr/>
        </p:nvSpPr>
        <p:spPr>
          <a:xfrm rot="-4167631">
            <a:off x="91262" y="3581120"/>
            <a:ext cx="1109611" cy="2575908"/>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74"/>
        <p:cNvGrpSpPr/>
        <p:nvPr/>
      </p:nvGrpSpPr>
      <p:grpSpPr>
        <a:xfrm>
          <a:off x="0" y="0"/>
          <a:ext cx="0" cy="0"/>
          <a:chOff x="0" y="0"/>
          <a:chExt cx="0" cy="0"/>
        </a:xfrm>
      </p:grpSpPr>
      <p:pic>
        <p:nvPicPr>
          <p:cNvPr id="775" name="Google Shape;775;p39"/>
          <p:cNvPicPr preferRelativeResize="0"/>
          <p:nvPr/>
        </p:nvPicPr>
        <p:blipFill>
          <a:blip r:embed="rId2">
            <a:alphaModFix/>
          </a:blip>
          <a:stretch>
            <a:fillRect/>
          </a:stretch>
        </p:blipFill>
        <p:spPr>
          <a:xfrm>
            <a:off x="2" y="4465"/>
            <a:ext cx="9144003" cy="5134572"/>
          </a:xfrm>
          <a:prstGeom prst="rect">
            <a:avLst/>
          </a:prstGeom>
          <a:noFill/>
          <a:ln>
            <a:noFill/>
          </a:ln>
        </p:spPr>
      </p:pic>
      <p:grpSp>
        <p:nvGrpSpPr>
          <p:cNvPr id="776" name="Google Shape;776;p39"/>
          <p:cNvGrpSpPr/>
          <p:nvPr/>
        </p:nvGrpSpPr>
        <p:grpSpPr>
          <a:xfrm rot="-1439012">
            <a:off x="-1261322" y="3906940"/>
            <a:ext cx="2767933" cy="2852970"/>
            <a:chOff x="1154976" y="632775"/>
            <a:chExt cx="2502430" cy="3877954"/>
          </a:xfrm>
        </p:grpSpPr>
        <p:sp>
          <p:nvSpPr>
            <p:cNvPr id="777" name="Google Shape;777;p39"/>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8" name="Google Shape;778;p39"/>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779" name="Google Shape;779;p39"/>
          <p:cNvGrpSpPr/>
          <p:nvPr/>
        </p:nvGrpSpPr>
        <p:grpSpPr>
          <a:xfrm rot="-3584801">
            <a:off x="7780242" y="-52717"/>
            <a:ext cx="820039" cy="1171609"/>
            <a:chOff x="429300" y="4096370"/>
            <a:chExt cx="412866" cy="589872"/>
          </a:xfrm>
        </p:grpSpPr>
        <p:sp>
          <p:nvSpPr>
            <p:cNvPr id="780" name="Google Shape;780;p39"/>
            <p:cNvSpPr/>
            <p:nvPr/>
          </p:nvSpPr>
          <p:spPr>
            <a:xfrm>
              <a:off x="541099" y="4401859"/>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1" name="Google Shape;781;p39"/>
            <p:cNvSpPr/>
            <p:nvPr/>
          </p:nvSpPr>
          <p:spPr>
            <a:xfrm>
              <a:off x="713241" y="4444310"/>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2" name="Google Shape;782;p39"/>
            <p:cNvSpPr/>
            <p:nvPr/>
          </p:nvSpPr>
          <p:spPr>
            <a:xfrm>
              <a:off x="686713" y="4593042"/>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3" name="Google Shape;783;p39"/>
            <p:cNvSpPr/>
            <p:nvPr/>
          </p:nvSpPr>
          <p:spPr>
            <a:xfrm>
              <a:off x="599354" y="4216882"/>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4" name="Google Shape;784;p39"/>
            <p:cNvSpPr/>
            <p:nvPr/>
          </p:nvSpPr>
          <p:spPr>
            <a:xfrm>
              <a:off x="449081" y="4096370"/>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5" name="Google Shape;785;p39"/>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786" name="Google Shape;786;p39"/>
          <p:cNvGrpSpPr/>
          <p:nvPr/>
        </p:nvGrpSpPr>
        <p:grpSpPr>
          <a:xfrm>
            <a:off x="8184182" y="4337243"/>
            <a:ext cx="859911" cy="696911"/>
            <a:chOff x="71542" y="94405"/>
            <a:chExt cx="708096" cy="573872"/>
          </a:xfrm>
        </p:grpSpPr>
        <p:sp>
          <p:nvSpPr>
            <p:cNvPr id="787" name="Google Shape;787;p39"/>
            <p:cNvSpPr/>
            <p:nvPr/>
          </p:nvSpPr>
          <p:spPr>
            <a:xfrm>
              <a:off x="451751" y="112297"/>
              <a:ext cx="314629" cy="305984"/>
            </a:xfrm>
            <a:custGeom>
              <a:avLst/>
              <a:gdLst/>
              <a:ahLst/>
              <a:cxnLst/>
              <a:rect l="l" t="t" r="r" b="b"/>
              <a:pathLst>
                <a:path w="7337" h="7135" extrusionOk="0">
                  <a:moveTo>
                    <a:pt x="4015" y="0"/>
                  </a:moveTo>
                  <a:cubicBezTo>
                    <a:pt x="3776" y="0"/>
                    <a:pt x="3543" y="161"/>
                    <a:pt x="3469" y="419"/>
                  </a:cubicBezTo>
                  <a:cubicBezTo>
                    <a:pt x="3340" y="370"/>
                    <a:pt x="3204" y="343"/>
                    <a:pt x="3070" y="343"/>
                  </a:cubicBezTo>
                  <a:cubicBezTo>
                    <a:pt x="2974" y="343"/>
                    <a:pt x="2878" y="357"/>
                    <a:pt x="2786" y="385"/>
                  </a:cubicBezTo>
                  <a:cubicBezTo>
                    <a:pt x="2444" y="471"/>
                    <a:pt x="2307" y="864"/>
                    <a:pt x="2205" y="1257"/>
                  </a:cubicBezTo>
                  <a:cubicBezTo>
                    <a:pt x="1965" y="1274"/>
                    <a:pt x="1760" y="1427"/>
                    <a:pt x="1692" y="1667"/>
                  </a:cubicBezTo>
                  <a:cubicBezTo>
                    <a:pt x="1658" y="1837"/>
                    <a:pt x="1641" y="1991"/>
                    <a:pt x="1641" y="2162"/>
                  </a:cubicBezTo>
                  <a:cubicBezTo>
                    <a:pt x="1603" y="2155"/>
                    <a:pt x="1566" y="2151"/>
                    <a:pt x="1530" y="2151"/>
                  </a:cubicBezTo>
                  <a:cubicBezTo>
                    <a:pt x="1232" y="2151"/>
                    <a:pt x="974" y="2389"/>
                    <a:pt x="974" y="2709"/>
                  </a:cubicBezTo>
                  <a:lnTo>
                    <a:pt x="974" y="3409"/>
                  </a:lnTo>
                  <a:cubicBezTo>
                    <a:pt x="872" y="3341"/>
                    <a:pt x="752" y="3273"/>
                    <a:pt x="667" y="3204"/>
                  </a:cubicBezTo>
                  <a:cubicBezTo>
                    <a:pt x="600" y="3169"/>
                    <a:pt x="528" y="3153"/>
                    <a:pt x="458" y="3153"/>
                  </a:cubicBezTo>
                  <a:cubicBezTo>
                    <a:pt x="223" y="3153"/>
                    <a:pt x="1" y="3335"/>
                    <a:pt x="1" y="3597"/>
                  </a:cubicBezTo>
                  <a:cubicBezTo>
                    <a:pt x="52" y="4178"/>
                    <a:pt x="206" y="4759"/>
                    <a:pt x="445" y="5306"/>
                  </a:cubicBezTo>
                  <a:cubicBezTo>
                    <a:pt x="481" y="5379"/>
                    <a:pt x="538" y="5409"/>
                    <a:pt x="596" y="5409"/>
                  </a:cubicBezTo>
                  <a:cubicBezTo>
                    <a:pt x="700" y="5409"/>
                    <a:pt x="810" y="5313"/>
                    <a:pt x="821" y="5203"/>
                  </a:cubicBezTo>
                  <a:cubicBezTo>
                    <a:pt x="855" y="4964"/>
                    <a:pt x="855" y="4742"/>
                    <a:pt x="855" y="4503"/>
                  </a:cubicBezTo>
                  <a:cubicBezTo>
                    <a:pt x="940" y="4571"/>
                    <a:pt x="1009" y="4657"/>
                    <a:pt x="1077" y="4742"/>
                  </a:cubicBezTo>
                  <a:cubicBezTo>
                    <a:pt x="1094" y="4776"/>
                    <a:pt x="1111" y="4811"/>
                    <a:pt x="1145" y="4828"/>
                  </a:cubicBezTo>
                  <a:cubicBezTo>
                    <a:pt x="1077" y="4913"/>
                    <a:pt x="1077" y="5033"/>
                    <a:pt x="1111" y="5135"/>
                  </a:cubicBezTo>
                  <a:cubicBezTo>
                    <a:pt x="1197" y="5357"/>
                    <a:pt x="1299" y="5596"/>
                    <a:pt x="1419" y="5802"/>
                  </a:cubicBezTo>
                  <a:cubicBezTo>
                    <a:pt x="1462" y="5933"/>
                    <a:pt x="1593" y="6014"/>
                    <a:pt x="1726" y="6014"/>
                  </a:cubicBezTo>
                  <a:cubicBezTo>
                    <a:pt x="1749" y="6014"/>
                    <a:pt x="1772" y="6012"/>
                    <a:pt x="1795" y="6007"/>
                  </a:cubicBezTo>
                  <a:cubicBezTo>
                    <a:pt x="2119" y="6331"/>
                    <a:pt x="2461" y="6622"/>
                    <a:pt x="2751" y="6980"/>
                  </a:cubicBezTo>
                  <a:cubicBezTo>
                    <a:pt x="2850" y="7089"/>
                    <a:pt x="2969" y="7135"/>
                    <a:pt x="3086" y="7135"/>
                  </a:cubicBezTo>
                  <a:cubicBezTo>
                    <a:pt x="3394" y="7135"/>
                    <a:pt x="3692" y="6819"/>
                    <a:pt x="3606" y="6485"/>
                  </a:cubicBezTo>
                  <a:cubicBezTo>
                    <a:pt x="3572" y="6314"/>
                    <a:pt x="3537" y="6126"/>
                    <a:pt x="3503" y="5955"/>
                  </a:cubicBezTo>
                  <a:lnTo>
                    <a:pt x="3503" y="5955"/>
                  </a:lnTo>
                  <a:cubicBezTo>
                    <a:pt x="3657" y="6075"/>
                    <a:pt x="3811" y="6194"/>
                    <a:pt x="3947" y="6314"/>
                  </a:cubicBezTo>
                  <a:cubicBezTo>
                    <a:pt x="4068" y="6430"/>
                    <a:pt x="4214" y="6481"/>
                    <a:pt x="4357" y="6481"/>
                  </a:cubicBezTo>
                  <a:cubicBezTo>
                    <a:pt x="4657" y="6481"/>
                    <a:pt x="4944" y="6252"/>
                    <a:pt x="4956" y="5904"/>
                  </a:cubicBezTo>
                  <a:lnTo>
                    <a:pt x="4956" y="5648"/>
                  </a:lnTo>
                  <a:cubicBezTo>
                    <a:pt x="5024" y="5648"/>
                    <a:pt x="5092" y="5614"/>
                    <a:pt x="5161" y="5579"/>
                  </a:cubicBezTo>
                  <a:cubicBezTo>
                    <a:pt x="5297" y="5511"/>
                    <a:pt x="5400" y="5374"/>
                    <a:pt x="5468" y="5238"/>
                  </a:cubicBezTo>
                  <a:cubicBezTo>
                    <a:pt x="5554" y="5306"/>
                    <a:pt x="5639" y="5374"/>
                    <a:pt x="5707" y="5443"/>
                  </a:cubicBezTo>
                  <a:cubicBezTo>
                    <a:pt x="5827" y="5562"/>
                    <a:pt x="5998" y="5614"/>
                    <a:pt x="6152" y="5614"/>
                  </a:cubicBezTo>
                  <a:cubicBezTo>
                    <a:pt x="6271" y="5767"/>
                    <a:pt x="6408" y="5904"/>
                    <a:pt x="6562" y="6041"/>
                  </a:cubicBezTo>
                  <a:cubicBezTo>
                    <a:pt x="6645" y="6115"/>
                    <a:pt x="6742" y="6148"/>
                    <a:pt x="6838" y="6148"/>
                  </a:cubicBezTo>
                  <a:cubicBezTo>
                    <a:pt x="7094" y="6148"/>
                    <a:pt x="7337" y="5912"/>
                    <a:pt x="7262" y="5614"/>
                  </a:cubicBezTo>
                  <a:cubicBezTo>
                    <a:pt x="7108" y="4981"/>
                    <a:pt x="6852" y="4366"/>
                    <a:pt x="6493" y="3819"/>
                  </a:cubicBezTo>
                  <a:cubicBezTo>
                    <a:pt x="6377" y="3623"/>
                    <a:pt x="6176" y="3524"/>
                    <a:pt x="5972" y="3524"/>
                  </a:cubicBezTo>
                  <a:cubicBezTo>
                    <a:pt x="5787" y="3524"/>
                    <a:pt x="5598" y="3606"/>
                    <a:pt x="5468" y="3768"/>
                  </a:cubicBezTo>
                  <a:cubicBezTo>
                    <a:pt x="5383" y="3717"/>
                    <a:pt x="5297" y="3666"/>
                    <a:pt x="5195" y="3614"/>
                  </a:cubicBezTo>
                  <a:cubicBezTo>
                    <a:pt x="5107" y="3564"/>
                    <a:pt x="5005" y="3541"/>
                    <a:pt x="4902" y="3541"/>
                  </a:cubicBezTo>
                  <a:cubicBezTo>
                    <a:pt x="4582" y="3541"/>
                    <a:pt x="4250" y="3766"/>
                    <a:pt x="4289" y="4127"/>
                  </a:cubicBezTo>
                  <a:cubicBezTo>
                    <a:pt x="4289" y="4212"/>
                    <a:pt x="4306" y="4298"/>
                    <a:pt x="4323" y="4383"/>
                  </a:cubicBezTo>
                  <a:cubicBezTo>
                    <a:pt x="4101" y="4418"/>
                    <a:pt x="3913" y="4571"/>
                    <a:pt x="3828" y="4776"/>
                  </a:cubicBezTo>
                  <a:cubicBezTo>
                    <a:pt x="3606" y="4623"/>
                    <a:pt x="3367" y="4452"/>
                    <a:pt x="3161" y="4264"/>
                  </a:cubicBezTo>
                  <a:cubicBezTo>
                    <a:pt x="3046" y="4153"/>
                    <a:pt x="2910" y="4105"/>
                    <a:pt x="2777" y="4105"/>
                  </a:cubicBezTo>
                  <a:cubicBezTo>
                    <a:pt x="2439" y="4105"/>
                    <a:pt x="2124" y="4418"/>
                    <a:pt x="2222" y="4811"/>
                  </a:cubicBezTo>
                  <a:cubicBezTo>
                    <a:pt x="2256" y="4964"/>
                    <a:pt x="2290" y="5101"/>
                    <a:pt x="2307" y="5238"/>
                  </a:cubicBezTo>
                  <a:cubicBezTo>
                    <a:pt x="2170" y="5101"/>
                    <a:pt x="2034" y="4947"/>
                    <a:pt x="1897" y="4811"/>
                  </a:cubicBezTo>
                  <a:cubicBezTo>
                    <a:pt x="1983" y="4708"/>
                    <a:pt x="2017" y="4605"/>
                    <a:pt x="2034" y="4486"/>
                  </a:cubicBezTo>
                  <a:cubicBezTo>
                    <a:pt x="2051" y="4144"/>
                    <a:pt x="2051" y="3819"/>
                    <a:pt x="2051" y="3495"/>
                  </a:cubicBezTo>
                  <a:cubicBezTo>
                    <a:pt x="2188" y="3478"/>
                    <a:pt x="2307" y="3427"/>
                    <a:pt x="2410" y="3324"/>
                  </a:cubicBezTo>
                  <a:cubicBezTo>
                    <a:pt x="2563" y="3102"/>
                    <a:pt x="2666" y="2828"/>
                    <a:pt x="2683" y="2555"/>
                  </a:cubicBezTo>
                  <a:cubicBezTo>
                    <a:pt x="2888" y="2504"/>
                    <a:pt x="3059" y="2350"/>
                    <a:pt x="3127" y="2145"/>
                  </a:cubicBezTo>
                  <a:cubicBezTo>
                    <a:pt x="3196" y="1957"/>
                    <a:pt x="3264" y="1786"/>
                    <a:pt x="3315" y="1598"/>
                  </a:cubicBezTo>
                  <a:cubicBezTo>
                    <a:pt x="3418" y="1684"/>
                    <a:pt x="3520" y="1752"/>
                    <a:pt x="3537" y="1769"/>
                  </a:cubicBezTo>
                  <a:cubicBezTo>
                    <a:pt x="3632" y="1820"/>
                    <a:pt x="3734" y="1845"/>
                    <a:pt x="3833" y="1845"/>
                  </a:cubicBezTo>
                  <a:cubicBezTo>
                    <a:pt x="4002" y="1845"/>
                    <a:pt x="4164" y="1772"/>
                    <a:pt x="4272" y="1632"/>
                  </a:cubicBezTo>
                  <a:cubicBezTo>
                    <a:pt x="4289" y="1632"/>
                    <a:pt x="4306" y="1650"/>
                    <a:pt x="4323" y="1650"/>
                  </a:cubicBezTo>
                  <a:cubicBezTo>
                    <a:pt x="4392" y="1694"/>
                    <a:pt x="4467" y="1714"/>
                    <a:pt x="4542" y="1714"/>
                  </a:cubicBezTo>
                  <a:cubicBezTo>
                    <a:pt x="4728" y="1714"/>
                    <a:pt x="4907" y="1588"/>
                    <a:pt x="4956" y="1393"/>
                  </a:cubicBezTo>
                  <a:cubicBezTo>
                    <a:pt x="5075" y="812"/>
                    <a:pt x="4785" y="385"/>
                    <a:pt x="4289" y="78"/>
                  </a:cubicBezTo>
                  <a:cubicBezTo>
                    <a:pt x="4203" y="25"/>
                    <a:pt x="4108" y="0"/>
                    <a:pt x="40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788" name="Google Shape;788;p39"/>
            <p:cNvGrpSpPr/>
            <p:nvPr/>
          </p:nvGrpSpPr>
          <p:grpSpPr>
            <a:xfrm>
              <a:off x="71542" y="94405"/>
              <a:ext cx="708096" cy="573872"/>
              <a:chOff x="166625" y="89475"/>
              <a:chExt cx="648855" cy="525813"/>
            </a:xfrm>
          </p:grpSpPr>
          <p:sp>
            <p:nvSpPr>
              <p:cNvPr id="789" name="Google Shape;789;p39"/>
              <p:cNvSpPr/>
              <p:nvPr/>
            </p:nvSpPr>
            <p:spPr>
              <a:xfrm>
                <a:off x="182835" y="329968"/>
                <a:ext cx="275820" cy="115404"/>
              </a:xfrm>
              <a:custGeom>
                <a:avLst/>
                <a:gdLst/>
                <a:ahLst/>
                <a:cxnLst/>
                <a:rect l="l" t="t" r="r" b="b"/>
                <a:pathLst>
                  <a:path w="6432" h="2691" extrusionOk="0">
                    <a:moveTo>
                      <a:pt x="5919" y="1"/>
                    </a:moveTo>
                    <a:cubicBezTo>
                      <a:pt x="5628" y="18"/>
                      <a:pt x="5543" y="138"/>
                      <a:pt x="5304" y="274"/>
                    </a:cubicBezTo>
                    <a:cubicBezTo>
                      <a:pt x="5151" y="382"/>
                      <a:pt x="4956" y="422"/>
                      <a:pt x="4750" y="422"/>
                    </a:cubicBezTo>
                    <a:cubicBezTo>
                      <a:pt x="4400" y="422"/>
                      <a:pt x="4017" y="309"/>
                      <a:pt x="3749" y="223"/>
                    </a:cubicBezTo>
                    <a:cubicBezTo>
                      <a:pt x="3706" y="213"/>
                      <a:pt x="3662" y="208"/>
                      <a:pt x="3620" y="208"/>
                    </a:cubicBezTo>
                    <a:cubicBezTo>
                      <a:pt x="3376" y="208"/>
                      <a:pt x="3155" y="366"/>
                      <a:pt x="3083" y="599"/>
                    </a:cubicBezTo>
                    <a:cubicBezTo>
                      <a:pt x="2895" y="479"/>
                      <a:pt x="2724" y="343"/>
                      <a:pt x="2553" y="206"/>
                    </a:cubicBezTo>
                    <a:cubicBezTo>
                      <a:pt x="2446" y="109"/>
                      <a:pt x="2316" y="66"/>
                      <a:pt x="2187" y="66"/>
                    </a:cubicBezTo>
                    <a:cubicBezTo>
                      <a:pt x="1864" y="66"/>
                      <a:pt x="1554" y="340"/>
                      <a:pt x="1664" y="719"/>
                    </a:cubicBezTo>
                    <a:cubicBezTo>
                      <a:pt x="1699" y="821"/>
                      <a:pt x="1716" y="924"/>
                      <a:pt x="1733" y="1009"/>
                    </a:cubicBezTo>
                    <a:lnTo>
                      <a:pt x="1647" y="941"/>
                    </a:lnTo>
                    <a:cubicBezTo>
                      <a:pt x="1553" y="838"/>
                      <a:pt x="1425" y="787"/>
                      <a:pt x="1295" y="787"/>
                    </a:cubicBezTo>
                    <a:cubicBezTo>
                      <a:pt x="1165" y="787"/>
                      <a:pt x="1032" y="838"/>
                      <a:pt x="930" y="941"/>
                    </a:cubicBezTo>
                    <a:cubicBezTo>
                      <a:pt x="844" y="1026"/>
                      <a:pt x="776" y="1129"/>
                      <a:pt x="725" y="1231"/>
                    </a:cubicBezTo>
                    <a:lnTo>
                      <a:pt x="708" y="1231"/>
                    </a:lnTo>
                    <a:cubicBezTo>
                      <a:pt x="670" y="1222"/>
                      <a:pt x="633" y="1218"/>
                      <a:pt x="597" y="1218"/>
                    </a:cubicBezTo>
                    <a:cubicBezTo>
                      <a:pt x="231" y="1218"/>
                      <a:pt x="0" y="1670"/>
                      <a:pt x="280" y="1966"/>
                    </a:cubicBezTo>
                    <a:cubicBezTo>
                      <a:pt x="383" y="2068"/>
                      <a:pt x="468" y="2154"/>
                      <a:pt x="571" y="2239"/>
                    </a:cubicBezTo>
                    <a:cubicBezTo>
                      <a:pt x="622" y="2308"/>
                      <a:pt x="656" y="2376"/>
                      <a:pt x="691" y="2444"/>
                    </a:cubicBezTo>
                    <a:cubicBezTo>
                      <a:pt x="775" y="2585"/>
                      <a:pt x="929" y="2680"/>
                      <a:pt x="1096" y="2680"/>
                    </a:cubicBezTo>
                    <a:cubicBezTo>
                      <a:pt x="1131" y="2680"/>
                      <a:pt x="1167" y="2675"/>
                      <a:pt x="1203" y="2666"/>
                    </a:cubicBezTo>
                    <a:cubicBezTo>
                      <a:pt x="1243" y="2683"/>
                      <a:pt x="1283" y="2691"/>
                      <a:pt x="1321" y="2691"/>
                    </a:cubicBezTo>
                    <a:cubicBezTo>
                      <a:pt x="1517" y="2691"/>
                      <a:pt x="1682" y="2496"/>
                      <a:pt x="1596" y="2325"/>
                    </a:cubicBezTo>
                    <a:cubicBezTo>
                      <a:pt x="1613" y="2273"/>
                      <a:pt x="1613" y="2239"/>
                      <a:pt x="1613" y="2188"/>
                    </a:cubicBezTo>
                    <a:cubicBezTo>
                      <a:pt x="1852" y="2342"/>
                      <a:pt x="2126" y="2461"/>
                      <a:pt x="2399" y="2513"/>
                    </a:cubicBezTo>
                    <a:cubicBezTo>
                      <a:pt x="2428" y="2517"/>
                      <a:pt x="2458" y="2519"/>
                      <a:pt x="2487" y="2519"/>
                    </a:cubicBezTo>
                    <a:cubicBezTo>
                      <a:pt x="2821" y="2519"/>
                      <a:pt x="3158" y="2257"/>
                      <a:pt x="3048" y="1880"/>
                    </a:cubicBezTo>
                    <a:lnTo>
                      <a:pt x="3048" y="1880"/>
                    </a:lnTo>
                    <a:cubicBezTo>
                      <a:pt x="3100" y="1932"/>
                      <a:pt x="3168" y="1983"/>
                      <a:pt x="3236" y="2051"/>
                    </a:cubicBezTo>
                    <a:cubicBezTo>
                      <a:pt x="3345" y="2154"/>
                      <a:pt x="3475" y="2200"/>
                      <a:pt x="3604" y="2200"/>
                    </a:cubicBezTo>
                    <a:cubicBezTo>
                      <a:pt x="3880" y="2200"/>
                      <a:pt x="4147" y="1985"/>
                      <a:pt x="4159" y="1658"/>
                    </a:cubicBezTo>
                    <a:lnTo>
                      <a:pt x="4159" y="1453"/>
                    </a:lnTo>
                    <a:cubicBezTo>
                      <a:pt x="4364" y="1486"/>
                      <a:pt x="4575" y="1506"/>
                      <a:pt x="4783" y="1506"/>
                    </a:cubicBezTo>
                    <a:cubicBezTo>
                      <a:pt x="5341" y="1506"/>
                      <a:pt x="5883" y="1363"/>
                      <a:pt x="6244" y="941"/>
                    </a:cubicBezTo>
                    <a:cubicBezTo>
                      <a:pt x="6414" y="753"/>
                      <a:pt x="6432" y="496"/>
                      <a:pt x="6312" y="274"/>
                    </a:cubicBezTo>
                    <a:lnTo>
                      <a:pt x="6278" y="206"/>
                    </a:lnTo>
                    <a:cubicBezTo>
                      <a:pt x="6192" y="69"/>
                      <a:pt x="6056" y="1"/>
                      <a:pt x="59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0" name="Google Shape;790;p39"/>
              <p:cNvSpPr/>
              <p:nvPr/>
            </p:nvSpPr>
            <p:spPr>
              <a:xfrm>
                <a:off x="341632" y="394766"/>
                <a:ext cx="140483" cy="201259"/>
              </a:xfrm>
              <a:custGeom>
                <a:avLst/>
                <a:gdLst/>
                <a:ahLst/>
                <a:cxnLst/>
                <a:rect l="l" t="t" r="r" b="b"/>
                <a:pathLst>
                  <a:path w="3276" h="4693" extrusionOk="0">
                    <a:moveTo>
                      <a:pt x="2563" y="0"/>
                    </a:moveTo>
                    <a:cubicBezTo>
                      <a:pt x="2298" y="0"/>
                      <a:pt x="2108" y="237"/>
                      <a:pt x="1977" y="523"/>
                    </a:cubicBezTo>
                    <a:cubicBezTo>
                      <a:pt x="1895" y="490"/>
                      <a:pt x="1809" y="475"/>
                      <a:pt x="1724" y="475"/>
                    </a:cubicBezTo>
                    <a:cubicBezTo>
                      <a:pt x="1543" y="475"/>
                      <a:pt x="1364" y="544"/>
                      <a:pt x="1225" y="660"/>
                    </a:cubicBezTo>
                    <a:cubicBezTo>
                      <a:pt x="1201" y="657"/>
                      <a:pt x="1177" y="655"/>
                      <a:pt x="1153" y="655"/>
                    </a:cubicBezTo>
                    <a:cubicBezTo>
                      <a:pt x="793" y="655"/>
                      <a:pt x="514" y="1008"/>
                      <a:pt x="610" y="1360"/>
                    </a:cubicBezTo>
                    <a:cubicBezTo>
                      <a:pt x="661" y="1514"/>
                      <a:pt x="695" y="1651"/>
                      <a:pt x="729" y="1788"/>
                    </a:cubicBezTo>
                    <a:cubicBezTo>
                      <a:pt x="644" y="1724"/>
                      <a:pt x="540" y="1693"/>
                      <a:pt x="439" y="1693"/>
                    </a:cubicBezTo>
                    <a:cubicBezTo>
                      <a:pt x="215" y="1693"/>
                      <a:pt x="0" y="1842"/>
                      <a:pt x="12" y="2112"/>
                    </a:cubicBezTo>
                    <a:cubicBezTo>
                      <a:pt x="12" y="2915"/>
                      <a:pt x="131" y="3718"/>
                      <a:pt x="336" y="4487"/>
                    </a:cubicBezTo>
                    <a:cubicBezTo>
                      <a:pt x="384" y="4631"/>
                      <a:pt x="490" y="4693"/>
                      <a:pt x="596" y="4693"/>
                    </a:cubicBezTo>
                    <a:cubicBezTo>
                      <a:pt x="755" y="4693"/>
                      <a:pt x="914" y="4555"/>
                      <a:pt x="883" y="4351"/>
                    </a:cubicBezTo>
                    <a:cubicBezTo>
                      <a:pt x="832" y="3923"/>
                      <a:pt x="815" y="3513"/>
                      <a:pt x="832" y="3086"/>
                    </a:cubicBezTo>
                    <a:lnTo>
                      <a:pt x="832" y="3086"/>
                    </a:lnTo>
                    <a:cubicBezTo>
                      <a:pt x="917" y="3189"/>
                      <a:pt x="1003" y="3308"/>
                      <a:pt x="1071" y="3428"/>
                    </a:cubicBezTo>
                    <a:cubicBezTo>
                      <a:pt x="1170" y="3602"/>
                      <a:pt x="1317" y="3675"/>
                      <a:pt x="1466" y="3675"/>
                    </a:cubicBezTo>
                    <a:cubicBezTo>
                      <a:pt x="1754" y="3675"/>
                      <a:pt x="2044" y="3396"/>
                      <a:pt x="1977" y="3035"/>
                    </a:cubicBezTo>
                    <a:cubicBezTo>
                      <a:pt x="1925" y="2744"/>
                      <a:pt x="1891" y="2437"/>
                      <a:pt x="1857" y="2129"/>
                    </a:cubicBezTo>
                    <a:cubicBezTo>
                      <a:pt x="2011" y="2061"/>
                      <a:pt x="2148" y="1924"/>
                      <a:pt x="2199" y="1771"/>
                    </a:cubicBezTo>
                    <a:lnTo>
                      <a:pt x="2233" y="1771"/>
                    </a:lnTo>
                    <a:cubicBezTo>
                      <a:pt x="2278" y="1781"/>
                      <a:pt x="2322" y="1786"/>
                      <a:pt x="2366" y="1786"/>
                    </a:cubicBezTo>
                    <a:cubicBezTo>
                      <a:pt x="2676" y="1786"/>
                      <a:pt x="2953" y="1536"/>
                      <a:pt x="2968" y="1207"/>
                    </a:cubicBezTo>
                    <a:cubicBezTo>
                      <a:pt x="2951" y="1087"/>
                      <a:pt x="2968" y="950"/>
                      <a:pt x="3002" y="831"/>
                    </a:cubicBezTo>
                    <a:lnTo>
                      <a:pt x="3036" y="797"/>
                    </a:lnTo>
                    <a:cubicBezTo>
                      <a:pt x="3275" y="626"/>
                      <a:pt x="3156" y="284"/>
                      <a:pt x="2951" y="147"/>
                    </a:cubicBezTo>
                    <a:cubicBezTo>
                      <a:pt x="2806" y="44"/>
                      <a:pt x="2678" y="0"/>
                      <a:pt x="2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1" name="Google Shape;791;p39"/>
              <p:cNvSpPr/>
              <p:nvPr/>
            </p:nvSpPr>
            <p:spPr>
              <a:xfrm>
                <a:off x="166625" y="89475"/>
                <a:ext cx="648855" cy="525813"/>
              </a:xfrm>
              <a:custGeom>
                <a:avLst/>
                <a:gdLst/>
                <a:ahLst/>
                <a:cxnLst/>
                <a:rect l="l" t="t" r="r" b="b"/>
                <a:pathLst>
                  <a:path w="15131" h="12261" extrusionOk="0">
                    <a:moveTo>
                      <a:pt x="12363" y="431"/>
                    </a:moveTo>
                    <a:cubicBezTo>
                      <a:pt x="12853" y="431"/>
                      <a:pt x="12377" y="1154"/>
                      <a:pt x="12260" y="1354"/>
                    </a:cubicBezTo>
                    <a:cubicBezTo>
                      <a:pt x="11320" y="2892"/>
                      <a:pt x="10022" y="4208"/>
                      <a:pt x="8501" y="5182"/>
                    </a:cubicBezTo>
                    <a:cubicBezTo>
                      <a:pt x="8433" y="5096"/>
                      <a:pt x="8347" y="4994"/>
                      <a:pt x="8245" y="4874"/>
                    </a:cubicBezTo>
                    <a:cubicBezTo>
                      <a:pt x="8706" y="3490"/>
                      <a:pt x="9509" y="2243"/>
                      <a:pt x="10586" y="1252"/>
                    </a:cubicBezTo>
                    <a:cubicBezTo>
                      <a:pt x="11064" y="791"/>
                      <a:pt x="11679" y="500"/>
                      <a:pt x="12328" y="432"/>
                    </a:cubicBezTo>
                    <a:cubicBezTo>
                      <a:pt x="12341" y="431"/>
                      <a:pt x="12352" y="431"/>
                      <a:pt x="12363" y="431"/>
                    </a:cubicBezTo>
                    <a:close/>
                    <a:moveTo>
                      <a:pt x="12978" y="4310"/>
                    </a:moveTo>
                    <a:cubicBezTo>
                      <a:pt x="13405" y="4310"/>
                      <a:pt x="14618" y="4310"/>
                      <a:pt x="14498" y="5062"/>
                    </a:cubicBezTo>
                    <a:cubicBezTo>
                      <a:pt x="14413" y="5575"/>
                      <a:pt x="13747" y="5797"/>
                      <a:pt x="13319" y="5934"/>
                    </a:cubicBezTo>
                    <a:cubicBezTo>
                      <a:pt x="12841" y="6071"/>
                      <a:pt x="12374" y="6122"/>
                      <a:pt x="11911" y="6122"/>
                    </a:cubicBezTo>
                    <a:cubicBezTo>
                      <a:pt x="10936" y="6122"/>
                      <a:pt x="9982" y="5896"/>
                      <a:pt x="8997" y="5780"/>
                    </a:cubicBezTo>
                    <a:lnTo>
                      <a:pt x="8723" y="5438"/>
                    </a:lnTo>
                    <a:cubicBezTo>
                      <a:pt x="9253" y="5165"/>
                      <a:pt x="9765" y="4806"/>
                      <a:pt x="10193" y="4362"/>
                    </a:cubicBezTo>
                    <a:lnTo>
                      <a:pt x="10193" y="4362"/>
                    </a:lnTo>
                    <a:cubicBezTo>
                      <a:pt x="10161" y="4474"/>
                      <a:pt x="10248" y="4585"/>
                      <a:pt x="10358" y="4585"/>
                    </a:cubicBezTo>
                    <a:cubicBezTo>
                      <a:pt x="10365" y="4585"/>
                      <a:pt x="10373" y="4585"/>
                      <a:pt x="10381" y="4584"/>
                    </a:cubicBezTo>
                    <a:cubicBezTo>
                      <a:pt x="11252" y="4498"/>
                      <a:pt x="12089" y="4310"/>
                      <a:pt x="12978" y="4310"/>
                    </a:cubicBezTo>
                    <a:close/>
                    <a:moveTo>
                      <a:pt x="6615" y="4147"/>
                    </a:moveTo>
                    <a:cubicBezTo>
                      <a:pt x="6893" y="4147"/>
                      <a:pt x="7362" y="4582"/>
                      <a:pt x="7886" y="5216"/>
                    </a:cubicBezTo>
                    <a:cubicBezTo>
                      <a:pt x="7801" y="5301"/>
                      <a:pt x="7766" y="5421"/>
                      <a:pt x="7681" y="5506"/>
                    </a:cubicBezTo>
                    <a:cubicBezTo>
                      <a:pt x="7578" y="5626"/>
                      <a:pt x="7442" y="5729"/>
                      <a:pt x="7305" y="5814"/>
                    </a:cubicBezTo>
                    <a:cubicBezTo>
                      <a:pt x="7189" y="5866"/>
                      <a:pt x="6976" y="5946"/>
                      <a:pt x="6805" y="5946"/>
                    </a:cubicBezTo>
                    <a:cubicBezTo>
                      <a:pt x="6749" y="5946"/>
                      <a:pt x="6698" y="5938"/>
                      <a:pt x="6656" y="5917"/>
                    </a:cubicBezTo>
                    <a:cubicBezTo>
                      <a:pt x="6646" y="5910"/>
                      <a:pt x="6637" y="5907"/>
                      <a:pt x="6628" y="5907"/>
                    </a:cubicBezTo>
                    <a:cubicBezTo>
                      <a:pt x="6588" y="5907"/>
                      <a:pt x="6560" y="5960"/>
                      <a:pt x="6587" y="6002"/>
                    </a:cubicBezTo>
                    <a:cubicBezTo>
                      <a:pt x="6688" y="6094"/>
                      <a:pt x="6819" y="6126"/>
                      <a:pt x="6955" y="6126"/>
                    </a:cubicBezTo>
                    <a:cubicBezTo>
                      <a:pt x="7072" y="6126"/>
                      <a:pt x="7194" y="6102"/>
                      <a:pt x="7305" y="6070"/>
                    </a:cubicBezTo>
                    <a:cubicBezTo>
                      <a:pt x="7476" y="6019"/>
                      <a:pt x="7647" y="5917"/>
                      <a:pt x="7801" y="5797"/>
                    </a:cubicBezTo>
                    <a:cubicBezTo>
                      <a:pt x="7920" y="5711"/>
                      <a:pt x="8023" y="5592"/>
                      <a:pt x="8091" y="5472"/>
                    </a:cubicBezTo>
                    <a:cubicBezTo>
                      <a:pt x="8381" y="5848"/>
                      <a:pt x="8706" y="6275"/>
                      <a:pt x="8997" y="6702"/>
                    </a:cubicBezTo>
                    <a:cubicBezTo>
                      <a:pt x="8928" y="6754"/>
                      <a:pt x="8860" y="6822"/>
                      <a:pt x="8792" y="6890"/>
                    </a:cubicBezTo>
                    <a:cubicBezTo>
                      <a:pt x="8638" y="6993"/>
                      <a:pt x="8484" y="7113"/>
                      <a:pt x="8313" y="7198"/>
                    </a:cubicBezTo>
                    <a:cubicBezTo>
                      <a:pt x="8194" y="7283"/>
                      <a:pt x="8057" y="7352"/>
                      <a:pt x="7920" y="7403"/>
                    </a:cubicBezTo>
                    <a:cubicBezTo>
                      <a:pt x="7877" y="7416"/>
                      <a:pt x="7848" y="7422"/>
                      <a:pt x="7828" y="7422"/>
                    </a:cubicBezTo>
                    <a:cubicBezTo>
                      <a:pt x="7769" y="7422"/>
                      <a:pt x="7801" y="7365"/>
                      <a:pt x="7852" y="7249"/>
                    </a:cubicBezTo>
                    <a:cubicBezTo>
                      <a:pt x="7888" y="7213"/>
                      <a:pt x="7856" y="7177"/>
                      <a:pt x="7822" y="7177"/>
                    </a:cubicBezTo>
                    <a:cubicBezTo>
                      <a:pt x="7808" y="7177"/>
                      <a:pt x="7793" y="7183"/>
                      <a:pt x="7783" y="7198"/>
                    </a:cubicBezTo>
                    <a:cubicBezTo>
                      <a:pt x="7732" y="7283"/>
                      <a:pt x="7647" y="7403"/>
                      <a:pt x="7715" y="7523"/>
                    </a:cubicBezTo>
                    <a:cubicBezTo>
                      <a:pt x="7737" y="7573"/>
                      <a:pt x="7793" y="7590"/>
                      <a:pt x="7857" y="7590"/>
                    </a:cubicBezTo>
                    <a:cubicBezTo>
                      <a:pt x="7945" y="7590"/>
                      <a:pt x="8049" y="7559"/>
                      <a:pt x="8108" y="7540"/>
                    </a:cubicBezTo>
                    <a:cubicBezTo>
                      <a:pt x="8347" y="7454"/>
                      <a:pt x="8569" y="7335"/>
                      <a:pt x="8774" y="7198"/>
                    </a:cubicBezTo>
                    <a:cubicBezTo>
                      <a:pt x="8911" y="7130"/>
                      <a:pt x="9048" y="7027"/>
                      <a:pt x="9167" y="6925"/>
                    </a:cubicBezTo>
                    <a:cubicBezTo>
                      <a:pt x="9492" y="7386"/>
                      <a:pt x="9800" y="7864"/>
                      <a:pt x="10039" y="8257"/>
                    </a:cubicBezTo>
                    <a:cubicBezTo>
                      <a:pt x="9885" y="8428"/>
                      <a:pt x="9680" y="8582"/>
                      <a:pt x="9475" y="8684"/>
                    </a:cubicBezTo>
                    <a:cubicBezTo>
                      <a:pt x="9403" y="8709"/>
                      <a:pt x="9326" y="8722"/>
                      <a:pt x="9252" y="8722"/>
                    </a:cubicBezTo>
                    <a:cubicBezTo>
                      <a:pt x="9065" y="8722"/>
                      <a:pt x="8897" y="8637"/>
                      <a:pt x="8860" y="8428"/>
                    </a:cubicBezTo>
                    <a:cubicBezTo>
                      <a:pt x="8852" y="8398"/>
                      <a:pt x="8825" y="8385"/>
                      <a:pt x="8798" y="8385"/>
                    </a:cubicBezTo>
                    <a:cubicBezTo>
                      <a:pt x="8764" y="8385"/>
                      <a:pt x="8731" y="8407"/>
                      <a:pt x="8740" y="8445"/>
                    </a:cubicBezTo>
                    <a:cubicBezTo>
                      <a:pt x="8772" y="8806"/>
                      <a:pt x="9004" y="8945"/>
                      <a:pt x="9286" y="8945"/>
                    </a:cubicBezTo>
                    <a:cubicBezTo>
                      <a:pt x="9606" y="8945"/>
                      <a:pt x="9991" y="8767"/>
                      <a:pt x="10227" y="8531"/>
                    </a:cubicBezTo>
                    <a:cubicBezTo>
                      <a:pt x="10449" y="8907"/>
                      <a:pt x="10620" y="9197"/>
                      <a:pt x="10671" y="9317"/>
                    </a:cubicBezTo>
                    <a:cubicBezTo>
                      <a:pt x="10756" y="9522"/>
                      <a:pt x="10842" y="9727"/>
                      <a:pt x="10910" y="9949"/>
                    </a:cubicBezTo>
                    <a:cubicBezTo>
                      <a:pt x="10937" y="10058"/>
                      <a:pt x="11084" y="10979"/>
                      <a:pt x="10694" y="10979"/>
                    </a:cubicBezTo>
                    <a:cubicBezTo>
                      <a:pt x="10594" y="10979"/>
                      <a:pt x="10459" y="10919"/>
                      <a:pt x="10278" y="10769"/>
                    </a:cubicBezTo>
                    <a:cubicBezTo>
                      <a:pt x="9783" y="10376"/>
                      <a:pt x="9441" y="9761"/>
                      <a:pt x="9048" y="9265"/>
                    </a:cubicBezTo>
                    <a:cubicBezTo>
                      <a:pt x="8587" y="8650"/>
                      <a:pt x="8057" y="8104"/>
                      <a:pt x="7578" y="7540"/>
                    </a:cubicBezTo>
                    <a:cubicBezTo>
                      <a:pt x="7613" y="7420"/>
                      <a:pt x="7664" y="7300"/>
                      <a:pt x="7715" y="7198"/>
                    </a:cubicBezTo>
                    <a:cubicBezTo>
                      <a:pt x="7784" y="7049"/>
                      <a:pt x="7622" y="6916"/>
                      <a:pt x="7478" y="6916"/>
                    </a:cubicBezTo>
                    <a:cubicBezTo>
                      <a:pt x="7406" y="6916"/>
                      <a:pt x="7339" y="6948"/>
                      <a:pt x="7305" y="7027"/>
                    </a:cubicBezTo>
                    <a:cubicBezTo>
                      <a:pt x="7288" y="7061"/>
                      <a:pt x="7271" y="7113"/>
                      <a:pt x="7254" y="7147"/>
                    </a:cubicBezTo>
                    <a:cubicBezTo>
                      <a:pt x="6639" y="6344"/>
                      <a:pt x="6194" y="5455"/>
                      <a:pt x="6297" y="4276"/>
                    </a:cubicBezTo>
                    <a:lnTo>
                      <a:pt x="6297" y="4276"/>
                    </a:lnTo>
                    <a:cubicBezTo>
                      <a:pt x="6310" y="4280"/>
                      <a:pt x="6324" y="4283"/>
                      <a:pt x="6338" y="4283"/>
                    </a:cubicBezTo>
                    <a:cubicBezTo>
                      <a:pt x="6380" y="4283"/>
                      <a:pt x="6425" y="4263"/>
                      <a:pt x="6451" y="4225"/>
                    </a:cubicBezTo>
                    <a:cubicBezTo>
                      <a:pt x="6494" y="4172"/>
                      <a:pt x="6549" y="4147"/>
                      <a:pt x="6615" y="4147"/>
                    </a:cubicBezTo>
                    <a:close/>
                    <a:moveTo>
                      <a:pt x="5130" y="6023"/>
                    </a:moveTo>
                    <a:cubicBezTo>
                      <a:pt x="5560" y="6023"/>
                      <a:pt x="5941" y="6076"/>
                      <a:pt x="6229" y="6190"/>
                    </a:cubicBezTo>
                    <a:lnTo>
                      <a:pt x="6280" y="6190"/>
                    </a:lnTo>
                    <a:cubicBezTo>
                      <a:pt x="6485" y="6685"/>
                      <a:pt x="6758" y="7147"/>
                      <a:pt x="7083" y="7591"/>
                    </a:cubicBezTo>
                    <a:cubicBezTo>
                      <a:pt x="6468" y="9146"/>
                      <a:pt x="5716" y="11247"/>
                      <a:pt x="4093" y="11726"/>
                    </a:cubicBezTo>
                    <a:cubicBezTo>
                      <a:pt x="4469" y="10051"/>
                      <a:pt x="5033" y="8462"/>
                      <a:pt x="6348" y="7283"/>
                    </a:cubicBezTo>
                    <a:cubicBezTo>
                      <a:pt x="6522" y="7137"/>
                      <a:pt x="6372" y="6917"/>
                      <a:pt x="6193" y="6917"/>
                    </a:cubicBezTo>
                    <a:cubicBezTo>
                      <a:pt x="6142" y="6917"/>
                      <a:pt x="6089" y="6935"/>
                      <a:pt x="6041" y="6976"/>
                    </a:cubicBezTo>
                    <a:cubicBezTo>
                      <a:pt x="5323" y="7574"/>
                      <a:pt x="4417" y="8001"/>
                      <a:pt x="3563" y="8377"/>
                    </a:cubicBezTo>
                    <a:cubicBezTo>
                      <a:pt x="3252" y="8513"/>
                      <a:pt x="2090" y="8903"/>
                      <a:pt x="1287" y="8903"/>
                    </a:cubicBezTo>
                    <a:cubicBezTo>
                      <a:pt x="678" y="8903"/>
                      <a:pt x="276" y="8679"/>
                      <a:pt x="607" y="7950"/>
                    </a:cubicBezTo>
                    <a:cubicBezTo>
                      <a:pt x="1135" y="6799"/>
                      <a:pt x="3488" y="6023"/>
                      <a:pt x="5130" y="6023"/>
                    </a:cubicBezTo>
                    <a:close/>
                    <a:moveTo>
                      <a:pt x="12417" y="0"/>
                    </a:moveTo>
                    <a:cubicBezTo>
                      <a:pt x="11956" y="0"/>
                      <a:pt x="11377" y="209"/>
                      <a:pt x="11167" y="295"/>
                    </a:cubicBezTo>
                    <a:cubicBezTo>
                      <a:pt x="9646" y="961"/>
                      <a:pt x="8433" y="2926"/>
                      <a:pt x="7886" y="4498"/>
                    </a:cubicBezTo>
                    <a:cubicBezTo>
                      <a:pt x="7468" y="4080"/>
                      <a:pt x="6963" y="3670"/>
                      <a:pt x="6591" y="3670"/>
                    </a:cubicBezTo>
                    <a:cubicBezTo>
                      <a:pt x="6416" y="3670"/>
                      <a:pt x="6270" y="3761"/>
                      <a:pt x="6177" y="3986"/>
                    </a:cubicBezTo>
                    <a:cubicBezTo>
                      <a:pt x="6160" y="4003"/>
                      <a:pt x="6160" y="4020"/>
                      <a:pt x="6160" y="4054"/>
                    </a:cubicBezTo>
                    <a:cubicBezTo>
                      <a:pt x="6109" y="4054"/>
                      <a:pt x="6075" y="4088"/>
                      <a:pt x="6075" y="4122"/>
                    </a:cubicBezTo>
                    <a:cubicBezTo>
                      <a:pt x="5955" y="4720"/>
                      <a:pt x="5989" y="5336"/>
                      <a:pt x="6177" y="5917"/>
                    </a:cubicBezTo>
                    <a:cubicBezTo>
                      <a:pt x="5856" y="5771"/>
                      <a:pt x="5490" y="5714"/>
                      <a:pt x="5109" y="5714"/>
                    </a:cubicBezTo>
                    <a:cubicBezTo>
                      <a:pt x="4234" y="5714"/>
                      <a:pt x="3274" y="6015"/>
                      <a:pt x="2572" y="6241"/>
                    </a:cubicBezTo>
                    <a:cubicBezTo>
                      <a:pt x="1598" y="6549"/>
                      <a:pt x="214" y="7130"/>
                      <a:pt x="95" y="8274"/>
                    </a:cubicBezTo>
                    <a:cubicBezTo>
                      <a:pt x="1" y="9084"/>
                      <a:pt x="447" y="9380"/>
                      <a:pt x="1141" y="9380"/>
                    </a:cubicBezTo>
                    <a:cubicBezTo>
                      <a:pt x="2218" y="9380"/>
                      <a:pt x="3892" y="8666"/>
                      <a:pt x="5067" y="8052"/>
                    </a:cubicBezTo>
                    <a:lnTo>
                      <a:pt x="5067" y="8052"/>
                    </a:lnTo>
                    <a:cubicBezTo>
                      <a:pt x="4264" y="9197"/>
                      <a:pt x="3871" y="10564"/>
                      <a:pt x="3563" y="11965"/>
                    </a:cubicBezTo>
                    <a:cubicBezTo>
                      <a:pt x="3532" y="12120"/>
                      <a:pt x="3655" y="12260"/>
                      <a:pt x="3806" y="12260"/>
                    </a:cubicBezTo>
                    <a:cubicBezTo>
                      <a:pt x="3821" y="12260"/>
                      <a:pt x="3837" y="12259"/>
                      <a:pt x="3854" y="12255"/>
                    </a:cubicBezTo>
                    <a:cubicBezTo>
                      <a:pt x="5836" y="11982"/>
                      <a:pt x="6707" y="9761"/>
                      <a:pt x="7390" y="8001"/>
                    </a:cubicBezTo>
                    <a:cubicBezTo>
                      <a:pt x="8023" y="8770"/>
                      <a:pt x="8740" y="9505"/>
                      <a:pt x="9287" y="10256"/>
                    </a:cubicBezTo>
                    <a:cubicBezTo>
                      <a:pt x="9554" y="10617"/>
                      <a:pt x="10094" y="11439"/>
                      <a:pt x="10670" y="11439"/>
                    </a:cubicBezTo>
                    <a:cubicBezTo>
                      <a:pt x="10721" y="11439"/>
                      <a:pt x="10773" y="11432"/>
                      <a:pt x="10825" y="11418"/>
                    </a:cubicBezTo>
                    <a:cubicBezTo>
                      <a:pt x="11320" y="11282"/>
                      <a:pt x="11491" y="10564"/>
                      <a:pt x="11406" y="10120"/>
                    </a:cubicBezTo>
                    <a:cubicBezTo>
                      <a:pt x="11149" y="8753"/>
                      <a:pt x="10278" y="7437"/>
                      <a:pt x="9390" y="6275"/>
                    </a:cubicBezTo>
                    <a:lnTo>
                      <a:pt x="9390" y="6275"/>
                    </a:lnTo>
                    <a:cubicBezTo>
                      <a:pt x="9868" y="6378"/>
                      <a:pt x="10346" y="6429"/>
                      <a:pt x="10842" y="6446"/>
                    </a:cubicBezTo>
                    <a:cubicBezTo>
                      <a:pt x="11178" y="6479"/>
                      <a:pt x="11576" y="6508"/>
                      <a:pt x="11991" y="6508"/>
                    </a:cubicBezTo>
                    <a:cubicBezTo>
                      <a:pt x="12885" y="6508"/>
                      <a:pt x="13858" y="6373"/>
                      <a:pt x="14464" y="5848"/>
                    </a:cubicBezTo>
                    <a:cubicBezTo>
                      <a:pt x="15062" y="5318"/>
                      <a:pt x="15131" y="4379"/>
                      <a:pt x="14276" y="4071"/>
                    </a:cubicBezTo>
                    <a:cubicBezTo>
                      <a:pt x="13802" y="3896"/>
                      <a:pt x="13240" y="3824"/>
                      <a:pt x="12663" y="3824"/>
                    </a:cubicBezTo>
                    <a:cubicBezTo>
                      <a:pt x="11889" y="3824"/>
                      <a:pt x="11087" y="3954"/>
                      <a:pt x="10432" y="4140"/>
                    </a:cubicBezTo>
                    <a:cubicBezTo>
                      <a:pt x="10722" y="3849"/>
                      <a:pt x="10996" y="3559"/>
                      <a:pt x="11235" y="3302"/>
                    </a:cubicBezTo>
                    <a:cubicBezTo>
                      <a:pt x="11918" y="2602"/>
                      <a:pt x="12978" y="1594"/>
                      <a:pt x="13046" y="551"/>
                    </a:cubicBezTo>
                    <a:cubicBezTo>
                      <a:pt x="13069" y="130"/>
                      <a:pt x="12779" y="0"/>
                      <a:pt x="1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792"/>
        <p:cNvGrpSpPr/>
        <p:nvPr/>
      </p:nvGrpSpPr>
      <p:grpSpPr>
        <a:xfrm>
          <a:off x="0" y="0"/>
          <a:ext cx="0" cy="0"/>
          <a:chOff x="0" y="0"/>
          <a:chExt cx="0" cy="0"/>
        </a:xfrm>
      </p:grpSpPr>
      <p:pic>
        <p:nvPicPr>
          <p:cNvPr id="793" name="Google Shape;793;p40"/>
          <p:cNvPicPr preferRelativeResize="0"/>
          <p:nvPr/>
        </p:nvPicPr>
        <p:blipFill>
          <a:blip r:embed="rId2">
            <a:alphaModFix/>
          </a:blip>
          <a:stretch>
            <a:fillRect/>
          </a:stretch>
        </p:blipFill>
        <p:spPr>
          <a:xfrm>
            <a:off x="2" y="4465"/>
            <a:ext cx="9144003" cy="5134572"/>
          </a:xfrm>
          <a:prstGeom prst="rect">
            <a:avLst/>
          </a:prstGeom>
          <a:noFill/>
          <a:ln>
            <a:noFill/>
          </a:ln>
        </p:spPr>
      </p:pic>
      <p:sp>
        <p:nvSpPr>
          <p:cNvPr id="794" name="Google Shape;794;p40"/>
          <p:cNvSpPr/>
          <p:nvPr/>
        </p:nvSpPr>
        <p:spPr>
          <a:xfrm>
            <a:off x="548102" y="397752"/>
            <a:ext cx="8057499" cy="4393115"/>
          </a:xfrm>
          <a:custGeom>
            <a:avLst/>
            <a:gdLst/>
            <a:ahLst/>
            <a:cxnLst/>
            <a:rect l="l" t="t" r="r" b="b"/>
            <a:pathLst>
              <a:path w="41127" h="54561" extrusionOk="0">
                <a:moveTo>
                  <a:pt x="0" y="0"/>
                </a:moveTo>
                <a:lnTo>
                  <a:pt x="0" y="53822"/>
                </a:lnTo>
                <a:cubicBezTo>
                  <a:pt x="0" y="53822"/>
                  <a:pt x="2239" y="53172"/>
                  <a:pt x="3605" y="53036"/>
                </a:cubicBezTo>
                <a:cubicBezTo>
                  <a:pt x="4955" y="52916"/>
                  <a:pt x="6322" y="52540"/>
                  <a:pt x="6647" y="52540"/>
                </a:cubicBezTo>
                <a:cubicBezTo>
                  <a:pt x="7467" y="52608"/>
                  <a:pt x="8304" y="52745"/>
                  <a:pt x="9124" y="52916"/>
                </a:cubicBezTo>
                <a:cubicBezTo>
                  <a:pt x="10423" y="53172"/>
                  <a:pt x="10286" y="53292"/>
                  <a:pt x="11158" y="53292"/>
                </a:cubicBezTo>
                <a:cubicBezTo>
                  <a:pt x="12029" y="53292"/>
                  <a:pt x="12764" y="53036"/>
                  <a:pt x="13635" y="53036"/>
                </a:cubicBezTo>
                <a:cubicBezTo>
                  <a:pt x="14506" y="53036"/>
                  <a:pt x="14387" y="53292"/>
                  <a:pt x="15241" y="54214"/>
                </a:cubicBezTo>
                <a:cubicBezTo>
                  <a:pt x="15474" y="54465"/>
                  <a:pt x="15644" y="54560"/>
                  <a:pt x="15786" y="54560"/>
                </a:cubicBezTo>
                <a:cubicBezTo>
                  <a:pt x="16175" y="54560"/>
                  <a:pt x="16345" y="53843"/>
                  <a:pt x="16984" y="53668"/>
                </a:cubicBezTo>
                <a:cubicBezTo>
                  <a:pt x="17357" y="53558"/>
                  <a:pt x="17593" y="53517"/>
                  <a:pt x="17827" y="53517"/>
                </a:cubicBezTo>
                <a:cubicBezTo>
                  <a:pt x="18140" y="53517"/>
                  <a:pt x="18451" y="53590"/>
                  <a:pt x="19086" y="53668"/>
                </a:cubicBezTo>
                <a:cubicBezTo>
                  <a:pt x="19186" y="53679"/>
                  <a:pt x="19284" y="53683"/>
                  <a:pt x="19381" y="53683"/>
                </a:cubicBezTo>
                <a:cubicBezTo>
                  <a:pt x="20178" y="53683"/>
                  <a:pt x="20868" y="53356"/>
                  <a:pt x="21654" y="53356"/>
                </a:cubicBezTo>
                <a:cubicBezTo>
                  <a:pt x="21829" y="53356"/>
                  <a:pt x="22009" y="53372"/>
                  <a:pt x="22195" y="53411"/>
                </a:cubicBezTo>
                <a:cubicBezTo>
                  <a:pt x="22616" y="53509"/>
                  <a:pt x="22878" y="53549"/>
                  <a:pt x="23121" y="53549"/>
                </a:cubicBezTo>
                <a:cubicBezTo>
                  <a:pt x="23520" y="53549"/>
                  <a:pt x="23870" y="53440"/>
                  <a:pt x="24792" y="53292"/>
                </a:cubicBezTo>
                <a:cubicBezTo>
                  <a:pt x="25447" y="53179"/>
                  <a:pt x="25741" y="53093"/>
                  <a:pt x="25949" y="53093"/>
                </a:cubicBezTo>
                <a:cubicBezTo>
                  <a:pt x="26213" y="53093"/>
                  <a:pt x="26339" y="53232"/>
                  <a:pt x="26894" y="53634"/>
                </a:cubicBezTo>
                <a:cubicBezTo>
                  <a:pt x="27168" y="53832"/>
                  <a:pt x="27377" y="53913"/>
                  <a:pt x="27557" y="53913"/>
                </a:cubicBezTo>
                <a:cubicBezTo>
                  <a:pt x="28026" y="53913"/>
                  <a:pt x="28296" y="53361"/>
                  <a:pt x="29013" y="52916"/>
                </a:cubicBezTo>
                <a:cubicBezTo>
                  <a:pt x="29390" y="52681"/>
                  <a:pt x="29748" y="52626"/>
                  <a:pt x="30136" y="52626"/>
                </a:cubicBezTo>
                <a:cubicBezTo>
                  <a:pt x="30488" y="52626"/>
                  <a:pt x="30865" y="52672"/>
                  <a:pt x="31304" y="52672"/>
                </a:cubicBezTo>
                <a:cubicBezTo>
                  <a:pt x="31651" y="52672"/>
                  <a:pt x="32037" y="52643"/>
                  <a:pt x="32481" y="52540"/>
                </a:cubicBezTo>
                <a:cubicBezTo>
                  <a:pt x="33017" y="52415"/>
                  <a:pt x="33195" y="52373"/>
                  <a:pt x="33218" y="52373"/>
                </a:cubicBezTo>
                <a:cubicBezTo>
                  <a:pt x="33263" y="52373"/>
                  <a:pt x="32686" y="52540"/>
                  <a:pt x="33096" y="52540"/>
                </a:cubicBezTo>
                <a:cubicBezTo>
                  <a:pt x="33711" y="52540"/>
                  <a:pt x="35078" y="52301"/>
                  <a:pt x="35693" y="52164"/>
                </a:cubicBezTo>
                <a:cubicBezTo>
                  <a:pt x="35741" y="52155"/>
                  <a:pt x="35792" y="52151"/>
                  <a:pt x="35848" y="52151"/>
                </a:cubicBezTo>
                <a:cubicBezTo>
                  <a:pt x="36378" y="52151"/>
                  <a:pt x="37245" y="52527"/>
                  <a:pt x="38096" y="52527"/>
                </a:cubicBezTo>
                <a:cubicBezTo>
                  <a:pt x="38335" y="52527"/>
                  <a:pt x="38574" y="52497"/>
                  <a:pt x="38803" y="52420"/>
                </a:cubicBezTo>
                <a:cubicBezTo>
                  <a:pt x="39118" y="52314"/>
                  <a:pt x="39255" y="52268"/>
                  <a:pt x="39308" y="52268"/>
                </a:cubicBezTo>
                <a:cubicBezTo>
                  <a:pt x="39441" y="52268"/>
                  <a:pt x="39046" y="52561"/>
                  <a:pt x="39657" y="52916"/>
                </a:cubicBezTo>
                <a:cubicBezTo>
                  <a:pt x="39948" y="53081"/>
                  <a:pt x="40208" y="53136"/>
                  <a:pt x="40426" y="53136"/>
                </a:cubicBezTo>
                <a:cubicBezTo>
                  <a:pt x="40861" y="53136"/>
                  <a:pt x="41127" y="52916"/>
                  <a:pt x="41127" y="52916"/>
                </a:cubicBezTo>
                <a:lnTo>
                  <a:pt x="41127"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5" name="Google Shape;795;p40"/>
          <p:cNvSpPr/>
          <p:nvPr/>
        </p:nvSpPr>
        <p:spPr>
          <a:xfrm flipH="1">
            <a:off x="7647251" y="134626"/>
            <a:ext cx="1356082" cy="128648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6" name="Google Shape;796;p40"/>
          <p:cNvSpPr/>
          <p:nvPr/>
        </p:nvSpPr>
        <p:spPr>
          <a:xfrm flipH="1">
            <a:off x="-68975" y="4053926"/>
            <a:ext cx="1356082" cy="128648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7" name="Google Shape;797;p40"/>
          <p:cNvSpPr/>
          <p:nvPr/>
        </p:nvSpPr>
        <p:spPr>
          <a:xfrm rot="1636678">
            <a:off x="8438130" y="4684127"/>
            <a:ext cx="511736" cy="357502"/>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3">
  <p:cSld name="BLANK_1_1_1">
    <p:bg>
      <p:bgPr>
        <a:solidFill>
          <a:schemeClr val="accent3"/>
        </a:solidFill>
        <a:effectLst/>
      </p:bgPr>
    </p:bg>
    <p:spTree>
      <p:nvGrpSpPr>
        <p:cNvPr id="1" name="Shape 798"/>
        <p:cNvGrpSpPr/>
        <p:nvPr/>
      </p:nvGrpSpPr>
      <p:grpSpPr>
        <a:xfrm>
          <a:off x="0" y="0"/>
          <a:ext cx="0" cy="0"/>
          <a:chOff x="0" y="0"/>
          <a:chExt cx="0" cy="0"/>
        </a:xfrm>
      </p:grpSpPr>
      <p:pic>
        <p:nvPicPr>
          <p:cNvPr id="799" name="Google Shape;799;p41"/>
          <p:cNvPicPr preferRelativeResize="0"/>
          <p:nvPr/>
        </p:nvPicPr>
        <p:blipFill>
          <a:blip r:embed="rId2">
            <a:alphaModFix/>
          </a:blip>
          <a:stretch>
            <a:fillRect/>
          </a:stretch>
        </p:blipFill>
        <p:spPr>
          <a:xfrm>
            <a:off x="2" y="4465"/>
            <a:ext cx="9144003" cy="5134572"/>
          </a:xfrm>
          <a:prstGeom prst="rect">
            <a:avLst/>
          </a:prstGeom>
          <a:noFill/>
          <a:ln>
            <a:noFill/>
          </a:ln>
        </p:spPr>
      </p:pic>
      <p:grpSp>
        <p:nvGrpSpPr>
          <p:cNvPr id="800" name="Google Shape;800;p41"/>
          <p:cNvGrpSpPr/>
          <p:nvPr/>
        </p:nvGrpSpPr>
        <p:grpSpPr>
          <a:xfrm rot="2962997">
            <a:off x="3110122" y="3205876"/>
            <a:ext cx="2217990" cy="2815021"/>
            <a:chOff x="1154976" y="632775"/>
            <a:chExt cx="2502430" cy="3877954"/>
          </a:xfrm>
        </p:grpSpPr>
        <p:sp>
          <p:nvSpPr>
            <p:cNvPr id="801" name="Google Shape;801;p41"/>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2" name="Google Shape;802;p41"/>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803" name="Google Shape;803;p41"/>
          <p:cNvSpPr/>
          <p:nvPr/>
        </p:nvSpPr>
        <p:spPr>
          <a:xfrm>
            <a:off x="603301" y="1036927"/>
            <a:ext cx="7937408" cy="3442526"/>
          </a:xfrm>
          <a:custGeom>
            <a:avLst/>
            <a:gdLst/>
            <a:ahLst/>
            <a:cxnLst/>
            <a:rect l="l" t="t" r="r" b="b"/>
            <a:pathLst>
              <a:path w="41127" h="54561" extrusionOk="0">
                <a:moveTo>
                  <a:pt x="0" y="0"/>
                </a:moveTo>
                <a:lnTo>
                  <a:pt x="0" y="53822"/>
                </a:lnTo>
                <a:cubicBezTo>
                  <a:pt x="0" y="53822"/>
                  <a:pt x="2239" y="53172"/>
                  <a:pt x="3605" y="53036"/>
                </a:cubicBezTo>
                <a:cubicBezTo>
                  <a:pt x="4955" y="52916"/>
                  <a:pt x="6322" y="52540"/>
                  <a:pt x="6647" y="52540"/>
                </a:cubicBezTo>
                <a:cubicBezTo>
                  <a:pt x="7467" y="52608"/>
                  <a:pt x="8304" y="52745"/>
                  <a:pt x="9124" y="52916"/>
                </a:cubicBezTo>
                <a:cubicBezTo>
                  <a:pt x="10423" y="53172"/>
                  <a:pt x="10286" y="53292"/>
                  <a:pt x="11158" y="53292"/>
                </a:cubicBezTo>
                <a:cubicBezTo>
                  <a:pt x="12029" y="53292"/>
                  <a:pt x="12764" y="53036"/>
                  <a:pt x="13635" y="53036"/>
                </a:cubicBezTo>
                <a:cubicBezTo>
                  <a:pt x="14506" y="53036"/>
                  <a:pt x="14387" y="53292"/>
                  <a:pt x="15241" y="54214"/>
                </a:cubicBezTo>
                <a:cubicBezTo>
                  <a:pt x="15474" y="54465"/>
                  <a:pt x="15644" y="54560"/>
                  <a:pt x="15786" y="54560"/>
                </a:cubicBezTo>
                <a:cubicBezTo>
                  <a:pt x="16175" y="54560"/>
                  <a:pt x="16345" y="53843"/>
                  <a:pt x="16984" y="53668"/>
                </a:cubicBezTo>
                <a:cubicBezTo>
                  <a:pt x="17357" y="53558"/>
                  <a:pt x="17593" y="53517"/>
                  <a:pt x="17827" y="53517"/>
                </a:cubicBezTo>
                <a:cubicBezTo>
                  <a:pt x="18140" y="53517"/>
                  <a:pt x="18451" y="53590"/>
                  <a:pt x="19086" y="53668"/>
                </a:cubicBezTo>
                <a:cubicBezTo>
                  <a:pt x="19186" y="53679"/>
                  <a:pt x="19284" y="53683"/>
                  <a:pt x="19381" y="53683"/>
                </a:cubicBezTo>
                <a:cubicBezTo>
                  <a:pt x="20178" y="53683"/>
                  <a:pt x="20868" y="53356"/>
                  <a:pt x="21654" y="53356"/>
                </a:cubicBezTo>
                <a:cubicBezTo>
                  <a:pt x="21829" y="53356"/>
                  <a:pt x="22009" y="53372"/>
                  <a:pt x="22195" y="53411"/>
                </a:cubicBezTo>
                <a:cubicBezTo>
                  <a:pt x="22616" y="53509"/>
                  <a:pt x="22878" y="53549"/>
                  <a:pt x="23121" y="53549"/>
                </a:cubicBezTo>
                <a:cubicBezTo>
                  <a:pt x="23520" y="53549"/>
                  <a:pt x="23870" y="53440"/>
                  <a:pt x="24792" y="53292"/>
                </a:cubicBezTo>
                <a:cubicBezTo>
                  <a:pt x="25447" y="53179"/>
                  <a:pt x="25741" y="53093"/>
                  <a:pt x="25949" y="53093"/>
                </a:cubicBezTo>
                <a:cubicBezTo>
                  <a:pt x="26213" y="53093"/>
                  <a:pt x="26339" y="53232"/>
                  <a:pt x="26894" y="53634"/>
                </a:cubicBezTo>
                <a:cubicBezTo>
                  <a:pt x="27168" y="53832"/>
                  <a:pt x="27377" y="53913"/>
                  <a:pt x="27557" y="53913"/>
                </a:cubicBezTo>
                <a:cubicBezTo>
                  <a:pt x="28026" y="53913"/>
                  <a:pt x="28296" y="53361"/>
                  <a:pt x="29013" y="52916"/>
                </a:cubicBezTo>
                <a:cubicBezTo>
                  <a:pt x="29390" y="52681"/>
                  <a:pt x="29748" y="52626"/>
                  <a:pt x="30136" y="52626"/>
                </a:cubicBezTo>
                <a:cubicBezTo>
                  <a:pt x="30488" y="52626"/>
                  <a:pt x="30865" y="52672"/>
                  <a:pt x="31304" y="52672"/>
                </a:cubicBezTo>
                <a:cubicBezTo>
                  <a:pt x="31651" y="52672"/>
                  <a:pt x="32037" y="52643"/>
                  <a:pt x="32481" y="52540"/>
                </a:cubicBezTo>
                <a:cubicBezTo>
                  <a:pt x="33017" y="52415"/>
                  <a:pt x="33195" y="52373"/>
                  <a:pt x="33218" y="52373"/>
                </a:cubicBezTo>
                <a:cubicBezTo>
                  <a:pt x="33263" y="52373"/>
                  <a:pt x="32686" y="52540"/>
                  <a:pt x="33096" y="52540"/>
                </a:cubicBezTo>
                <a:cubicBezTo>
                  <a:pt x="33711" y="52540"/>
                  <a:pt x="35078" y="52301"/>
                  <a:pt x="35693" y="52164"/>
                </a:cubicBezTo>
                <a:cubicBezTo>
                  <a:pt x="35741" y="52155"/>
                  <a:pt x="35792" y="52151"/>
                  <a:pt x="35848" y="52151"/>
                </a:cubicBezTo>
                <a:cubicBezTo>
                  <a:pt x="36378" y="52151"/>
                  <a:pt x="37245" y="52527"/>
                  <a:pt x="38096" y="52527"/>
                </a:cubicBezTo>
                <a:cubicBezTo>
                  <a:pt x="38335" y="52527"/>
                  <a:pt x="38574" y="52497"/>
                  <a:pt x="38803" y="52420"/>
                </a:cubicBezTo>
                <a:cubicBezTo>
                  <a:pt x="39118" y="52314"/>
                  <a:pt x="39255" y="52268"/>
                  <a:pt x="39308" y="52268"/>
                </a:cubicBezTo>
                <a:cubicBezTo>
                  <a:pt x="39441" y="52268"/>
                  <a:pt x="39046" y="52561"/>
                  <a:pt x="39657" y="52916"/>
                </a:cubicBezTo>
                <a:cubicBezTo>
                  <a:pt x="39948" y="53081"/>
                  <a:pt x="40208" y="53136"/>
                  <a:pt x="40426" y="53136"/>
                </a:cubicBezTo>
                <a:cubicBezTo>
                  <a:pt x="40861" y="53136"/>
                  <a:pt x="41127" y="52916"/>
                  <a:pt x="41127" y="52916"/>
                </a:cubicBezTo>
                <a:lnTo>
                  <a:pt x="41127"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4" name="Google Shape;804;p41"/>
          <p:cNvSpPr/>
          <p:nvPr/>
        </p:nvSpPr>
        <p:spPr>
          <a:xfrm rot="-7040502">
            <a:off x="-571567" y="100055"/>
            <a:ext cx="2373845" cy="1283487"/>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805" name="Google Shape;805;p41"/>
          <p:cNvGrpSpPr/>
          <p:nvPr/>
        </p:nvGrpSpPr>
        <p:grpSpPr>
          <a:xfrm rot="1413176">
            <a:off x="190324" y="183534"/>
            <a:ext cx="850046" cy="1116502"/>
            <a:chOff x="181724" y="3902898"/>
            <a:chExt cx="850038" cy="1116492"/>
          </a:xfrm>
        </p:grpSpPr>
        <p:grpSp>
          <p:nvGrpSpPr>
            <p:cNvPr id="806" name="Google Shape;806;p41"/>
            <p:cNvGrpSpPr/>
            <p:nvPr/>
          </p:nvGrpSpPr>
          <p:grpSpPr>
            <a:xfrm>
              <a:off x="181724" y="3902898"/>
              <a:ext cx="850038" cy="1116492"/>
              <a:chOff x="181724" y="3902898"/>
              <a:chExt cx="850038" cy="1116492"/>
            </a:xfrm>
          </p:grpSpPr>
          <p:sp>
            <p:nvSpPr>
              <p:cNvPr id="807" name="Google Shape;807;p41"/>
              <p:cNvSpPr/>
              <p:nvPr/>
            </p:nvSpPr>
            <p:spPr>
              <a:xfrm rot="-572741">
                <a:off x="257958" y="3970491"/>
                <a:ext cx="530901" cy="540560"/>
              </a:xfrm>
              <a:custGeom>
                <a:avLst/>
                <a:gdLst/>
                <a:ahLst/>
                <a:cxnLst/>
                <a:rect l="l" t="t" r="r" b="b"/>
                <a:pathLst>
                  <a:path w="8993" h="9157" extrusionOk="0">
                    <a:moveTo>
                      <a:pt x="7831" y="0"/>
                    </a:moveTo>
                    <a:cubicBezTo>
                      <a:pt x="7594" y="0"/>
                      <a:pt x="7348" y="161"/>
                      <a:pt x="7251" y="377"/>
                    </a:cubicBezTo>
                    <a:cubicBezTo>
                      <a:pt x="7205" y="367"/>
                      <a:pt x="7160" y="362"/>
                      <a:pt x="7115" y="362"/>
                    </a:cubicBezTo>
                    <a:cubicBezTo>
                      <a:pt x="6929" y="362"/>
                      <a:pt x="6760" y="447"/>
                      <a:pt x="6636" y="599"/>
                    </a:cubicBezTo>
                    <a:cubicBezTo>
                      <a:pt x="6584" y="582"/>
                      <a:pt x="6516" y="547"/>
                      <a:pt x="6448" y="530"/>
                    </a:cubicBezTo>
                    <a:cubicBezTo>
                      <a:pt x="6404" y="522"/>
                      <a:pt x="6361" y="518"/>
                      <a:pt x="6318" y="518"/>
                    </a:cubicBezTo>
                    <a:cubicBezTo>
                      <a:pt x="6010" y="518"/>
                      <a:pt x="5743" y="728"/>
                      <a:pt x="5713" y="1043"/>
                    </a:cubicBezTo>
                    <a:cubicBezTo>
                      <a:pt x="5694" y="1041"/>
                      <a:pt x="5674" y="1040"/>
                      <a:pt x="5655" y="1040"/>
                    </a:cubicBezTo>
                    <a:cubicBezTo>
                      <a:pt x="5339" y="1040"/>
                      <a:pt x="5080" y="1301"/>
                      <a:pt x="5064" y="1607"/>
                    </a:cubicBezTo>
                    <a:cubicBezTo>
                      <a:pt x="4984" y="1573"/>
                      <a:pt x="4899" y="1555"/>
                      <a:pt x="4813" y="1555"/>
                    </a:cubicBezTo>
                    <a:cubicBezTo>
                      <a:pt x="4642" y="1555"/>
                      <a:pt x="4471" y="1624"/>
                      <a:pt x="4346" y="1761"/>
                    </a:cubicBezTo>
                    <a:cubicBezTo>
                      <a:pt x="4124" y="1504"/>
                      <a:pt x="3919" y="1265"/>
                      <a:pt x="3697" y="1026"/>
                    </a:cubicBezTo>
                    <a:cubicBezTo>
                      <a:pt x="3592" y="912"/>
                      <a:pt x="3455" y="863"/>
                      <a:pt x="3316" y="863"/>
                    </a:cubicBezTo>
                    <a:cubicBezTo>
                      <a:pt x="2954" y="863"/>
                      <a:pt x="2580" y="1195"/>
                      <a:pt x="2740" y="1590"/>
                    </a:cubicBezTo>
                    <a:cubicBezTo>
                      <a:pt x="2877" y="1897"/>
                      <a:pt x="3013" y="2205"/>
                      <a:pt x="3150" y="2529"/>
                    </a:cubicBezTo>
                    <a:cubicBezTo>
                      <a:pt x="2894" y="2239"/>
                      <a:pt x="2638" y="1966"/>
                      <a:pt x="2347" y="1709"/>
                    </a:cubicBezTo>
                    <a:cubicBezTo>
                      <a:pt x="2241" y="1613"/>
                      <a:pt x="2105" y="1570"/>
                      <a:pt x="1969" y="1570"/>
                    </a:cubicBezTo>
                    <a:cubicBezTo>
                      <a:pt x="1623" y="1570"/>
                      <a:pt x="1277" y="1851"/>
                      <a:pt x="1424" y="2256"/>
                    </a:cubicBezTo>
                    <a:cubicBezTo>
                      <a:pt x="1869" y="3350"/>
                      <a:pt x="2381" y="4409"/>
                      <a:pt x="2945" y="5451"/>
                    </a:cubicBezTo>
                    <a:cubicBezTo>
                      <a:pt x="2723" y="5280"/>
                      <a:pt x="2484" y="5109"/>
                      <a:pt x="2245" y="4956"/>
                    </a:cubicBezTo>
                    <a:cubicBezTo>
                      <a:pt x="2157" y="4906"/>
                      <a:pt x="2069" y="4874"/>
                      <a:pt x="1975" y="4874"/>
                    </a:cubicBezTo>
                    <a:cubicBezTo>
                      <a:pt x="1941" y="4874"/>
                      <a:pt x="1905" y="4878"/>
                      <a:pt x="1869" y="4887"/>
                    </a:cubicBezTo>
                    <a:lnTo>
                      <a:pt x="1749" y="4665"/>
                    </a:lnTo>
                    <a:cubicBezTo>
                      <a:pt x="1650" y="4490"/>
                      <a:pt x="1482" y="4414"/>
                      <a:pt x="1313" y="4414"/>
                    </a:cubicBezTo>
                    <a:cubicBezTo>
                      <a:pt x="986" y="4414"/>
                      <a:pt x="652" y="4693"/>
                      <a:pt x="775" y="5075"/>
                    </a:cubicBezTo>
                    <a:cubicBezTo>
                      <a:pt x="826" y="5195"/>
                      <a:pt x="861" y="5314"/>
                      <a:pt x="895" y="5434"/>
                    </a:cubicBezTo>
                    <a:lnTo>
                      <a:pt x="758" y="5297"/>
                    </a:lnTo>
                    <a:cubicBezTo>
                      <a:pt x="680" y="5220"/>
                      <a:pt x="572" y="5183"/>
                      <a:pt x="462" y="5183"/>
                    </a:cubicBezTo>
                    <a:cubicBezTo>
                      <a:pt x="234" y="5183"/>
                      <a:pt x="0" y="5340"/>
                      <a:pt x="23" y="5605"/>
                    </a:cubicBezTo>
                    <a:cubicBezTo>
                      <a:pt x="75" y="6032"/>
                      <a:pt x="245" y="6442"/>
                      <a:pt x="502" y="6767"/>
                    </a:cubicBezTo>
                    <a:cubicBezTo>
                      <a:pt x="586" y="6863"/>
                      <a:pt x="695" y="6917"/>
                      <a:pt x="806" y="6917"/>
                    </a:cubicBezTo>
                    <a:cubicBezTo>
                      <a:pt x="853" y="6917"/>
                      <a:pt x="900" y="6907"/>
                      <a:pt x="946" y="6886"/>
                    </a:cubicBezTo>
                    <a:cubicBezTo>
                      <a:pt x="1254" y="7279"/>
                      <a:pt x="1493" y="7724"/>
                      <a:pt x="1698" y="8185"/>
                    </a:cubicBezTo>
                    <a:cubicBezTo>
                      <a:pt x="1776" y="8369"/>
                      <a:pt x="1912" y="8444"/>
                      <a:pt x="2056" y="8444"/>
                    </a:cubicBezTo>
                    <a:cubicBezTo>
                      <a:pt x="2260" y="8444"/>
                      <a:pt x="2479" y="8293"/>
                      <a:pt x="2569" y="8082"/>
                    </a:cubicBezTo>
                    <a:cubicBezTo>
                      <a:pt x="2774" y="8390"/>
                      <a:pt x="2996" y="8697"/>
                      <a:pt x="3236" y="8988"/>
                    </a:cubicBezTo>
                    <a:cubicBezTo>
                      <a:pt x="3335" y="9106"/>
                      <a:pt x="3462" y="9157"/>
                      <a:pt x="3590" y="9157"/>
                    </a:cubicBezTo>
                    <a:cubicBezTo>
                      <a:pt x="3924" y="9157"/>
                      <a:pt x="4265" y="8816"/>
                      <a:pt x="4141" y="8458"/>
                    </a:cubicBezTo>
                    <a:cubicBezTo>
                      <a:pt x="4056" y="8185"/>
                      <a:pt x="3953" y="7912"/>
                      <a:pt x="3851" y="7638"/>
                    </a:cubicBezTo>
                    <a:lnTo>
                      <a:pt x="3851" y="7638"/>
                    </a:lnTo>
                    <a:lnTo>
                      <a:pt x="4056" y="7826"/>
                    </a:lnTo>
                    <a:cubicBezTo>
                      <a:pt x="4163" y="7914"/>
                      <a:pt x="4302" y="7954"/>
                      <a:pt x="4441" y="7954"/>
                    </a:cubicBezTo>
                    <a:cubicBezTo>
                      <a:pt x="4789" y="7954"/>
                      <a:pt x="5137" y="7700"/>
                      <a:pt x="4978" y="7296"/>
                    </a:cubicBezTo>
                    <a:cubicBezTo>
                      <a:pt x="4790" y="6801"/>
                      <a:pt x="4585" y="6323"/>
                      <a:pt x="4346" y="5844"/>
                    </a:cubicBezTo>
                    <a:lnTo>
                      <a:pt x="4346" y="5844"/>
                    </a:lnTo>
                    <a:cubicBezTo>
                      <a:pt x="4705" y="6323"/>
                      <a:pt x="5115" y="6750"/>
                      <a:pt x="5542" y="7160"/>
                    </a:cubicBezTo>
                    <a:cubicBezTo>
                      <a:pt x="5653" y="7271"/>
                      <a:pt x="5786" y="7319"/>
                      <a:pt x="5917" y="7319"/>
                    </a:cubicBezTo>
                    <a:cubicBezTo>
                      <a:pt x="6229" y="7319"/>
                      <a:pt x="6525" y="7043"/>
                      <a:pt x="6465" y="6681"/>
                    </a:cubicBezTo>
                    <a:lnTo>
                      <a:pt x="6465" y="6681"/>
                    </a:lnTo>
                    <a:cubicBezTo>
                      <a:pt x="6704" y="7023"/>
                      <a:pt x="6943" y="7348"/>
                      <a:pt x="7200" y="7672"/>
                    </a:cubicBezTo>
                    <a:cubicBezTo>
                      <a:pt x="7299" y="7800"/>
                      <a:pt x="7428" y="7853"/>
                      <a:pt x="7558" y="7853"/>
                    </a:cubicBezTo>
                    <a:cubicBezTo>
                      <a:pt x="7830" y="7853"/>
                      <a:pt x="8110" y="7619"/>
                      <a:pt x="8156" y="7331"/>
                    </a:cubicBezTo>
                    <a:cubicBezTo>
                      <a:pt x="8191" y="7338"/>
                      <a:pt x="8226" y="7341"/>
                      <a:pt x="8259" y="7341"/>
                    </a:cubicBezTo>
                    <a:cubicBezTo>
                      <a:pt x="8641" y="7341"/>
                      <a:pt x="8943" y="6916"/>
                      <a:pt x="8754" y="6476"/>
                    </a:cubicBezTo>
                    <a:cubicBezTo>
                      <a:pt x="8379" y="5588"/>
                      <a:pt x="7934" y="4716"/>
                      <a:pt x="7422" y="3879"/>
                    </a:cubicBezTo>
                    <a:cubicBezTo>
                      <a:pt x="7644" y="3708"/>
                      <a:pt x="7712" y="3401"/>
                      <a:pt x="7610" y="3144"/>
                    </a:cubicBezTo>
                    <a:cubicBezTo>
                      <a:pt x="7473" y="2871"/>
                      <a:pt x="7370" y="2598"/>
                      <a:pt x="7268" y="2324"/>
                    </a:cubicBezTo>
                    <a:cubicBezTo>
                      <a:pt x="7405" y="2273"/>
                      <a:pt x="7507" y="2205"/>
                      <a:pt x="7593" y="2085"/>
                    </a:cubicBezTo>
                    <a:cubicBezTo>
                      <a:pt x="7695" y="2171"/>
                      <a:pt x="7780" y="2256"/>
                      <a:pt x="7883" y="2341"/>
                    </a:cubicBezTo>
                    <a:cubicBezTo>
                      <a:pt x="7993" y="2446"/>
                      <a:pt x="8132" y="2493"/>
                      <a:pt x="8271" y="2493"/>
                    </a:cubicBezTo>
                    <a:cubicBezTo>
                      <a:pt x="8631" y="2493"/>
                      <a:pt x="8992" y="2184"/>
                      <a:pt x="8857" y="1778"/>
                    </a:cubicBezTo>
                    <a:cubicBezTo>
                      <a:pt x="8772" y="1555"/>
                      <a:pt x="8686" y="1333"/>
                      <a:pt x="8601" y="1111"/>
                    </a:cubicBezTo>
                    <a:cubicBezTo>
                      <a:pt x="8566" y="770"/>
                      <a:pt x="8413" y="445"/>
                      <a:pt x="8208" y="189"/>
                    </a:cubicBezTo>
                    <a:cubicBezTo>
                      <a:pt x="8106" y="56"/>
                      <a:pt x="7970" y="0"/>
                      <a:pt x="78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8" name="Google Shape;808;p41"/>
              <p:cNvSpPr/>
              <p:nvPr/>
            </p:nvSpPr>
            <p:spPr>
              <a:xfrm rot="-572741">
                <a:off x="535668" y="4556036"/>
                <a:ext cx="266129" cy="184772"/>
              </a:xfrm>
              <a:custGeom>
                <a:avLst/>
                <a:gdLst/>
                <a:ahLst/>
                <a:cxnLst/>
                <a:rect l="l" t="t" r="r" b="b"/>
                <a:pathLst>
                  <a:path w="4508" h="3130" extrusionOk="0">
                    <a:moveTo>
                      <a:pt x="1426" y="0"/>
                    </a:moveTo>
                    <a:cubicBezTo>
                      <a:pt x="967" y="0"/>
                      <a:pt x="686" y="660"/>
                      <a:pt x="1163" y="978"/>
                    </a:cubicBezTo>
                    <a:cubicBezTo>
                      <a:pt x="1385" y="1115"/>
                      <a:pt x="1607" y="1269"/>
                      <a:pt x="1829" y="1422"/>
                    </a:cubicBezTo>
                    <a:cubicBezTo>
                      <a:pt x="1402" y="1252"/>
                      <a:pt x="958" y="1132"/>
                      <a:pt x="514" y="1064"/>
                    </a:cubicBezTo>
                    <a:cubicBezTo>
                      <a:pt x="496" y="1061"/>
                      <a:pt x="478" y="1060"/>
                      <a:pt x="461" y="1060"/>
                    </a:cubicBezTo>
                    <a:cubicBezTo>
                      <a:pt x="139" y="1060"/>
                      <a:pt x="0" y="1498"/>
                      <a:pt x="309" y="1627"/>
                    </a:cubicBezTo>
                    <a:cubicBezTo>
                      <a:pt x="1453" y="2191"/>
                      <a:pt x="2615" y="2687"/>
                      <a:pt x="3811" y="3114"/>
                    </a:cubicBezTo>
                    <a:cubicBezTo>
                      <a:pt x="3853" y="3125"/>
                      <a:pt x="3894" y="3130"/>
                      <a:pt x="3934" y="3130"/>
                    </a:cubicBezTo>
                    <a:cubicBezTo>
                      <a:pt x="4267" y="3130"/>
                      <a:pt x="4507" y="2768"/>
                      <a:pt x="4324" y="2448"/>
                    </a:cubicBezTo>
                    <a:lnTo>
                      <a:pt x="4307" y="2430"/>
                    </a:lnTo>
                    <a:cubicBezTo>
                      <a:pt x="4495" y="2208"/>
                      <a:pt x="4495" y="1867"/>
                      <a:pt x="4307" y="1645"/>
                    </a:cubicBezTo>
                    <a:cubicBezTo>
                      <a:pt x="3948" y="1217"/>
                      <a:pt x="3777" y="636"/>
                      <a:pt x="3213" y="431"/>
                    </a:cubicBezTo>
                    <a:cubicBezTo>
                      <a:pt x="3168" y="414"/>
                      <a:pt x="3121" y="406"/>
                      <a:pt x="3076" y="406"/>
                    </a:cubicBezTo>
                    <a:cubicBezTo>
                      <a:pt x="2900" y="406"/>
                      <a:pt x="2738" y="528"/>
                      <a:pt x="2684" y="705"/>
                    </a:cubicBezTo>
                    <a:cubicBezTo>
                      <a:pt x="2376" y="466"/>
                      <a:pt x="2051" y="243"/>
                      <a:pt x="1693" y="73"/>
                    </a:cubicBezTo>
                    <a:cubicBezTo>
                      <a:pt x="1600" y="22"/>
                      <a:pt x="1510"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9" name="Google Shape;809;p41"/>
              <p:cNvSpPr/>
              <p:nvPr/>
            </p:nvSpPr>
            <p:spPr>
              <a:xfrm rot="-572741">
                <a:off x="753579" y="4382593"/>
                <a:ext cx="229351" cy="229341"/>
              </a:xfrm>
              <a:custGeom>
                <a:avLst/>
                <a:gdLst/>
                <a:ahLst/>
                <a:cxnLst/>
                <a:rect l="l" t="t" r="r" b="b"/>
                <a:pathLst>
                  <a:path w="3885" h="3885" extrusionOk="0">
                    <a:moveTo>
                      <a:pt x="3162" y="1"/>
                    </a:moveTo>
                    <a:cubicBezTo>
                      <a:pt x="3029" y="1"/>
                      <a:pt x="2899" y="44"/>
                      <a:pt x="2801" y="142"/>
                    </a:cubicBezTo>
                    <a:cubicBezTo>
                      <a:pt x="1878" y="1082"/>
                      <a:pt x="955" y="2005"/>
                      <a:pt x="238" y="3098"/>
                    </a:cubicBezTo>
                    <a:cubicBezTo>
                      <a:pt x="1" y="3474"/>
                      <a:pt x="332" y="3884"/>
                      <a:pt x="703" y="3884"/>
                    </a:cubicBezTo>
                    <a:cubicBezTo>
                      <a:pt x="787" y="3884"/>
                      <a:pt x="873" y="3863"/>
                      <a:pt x="955" y="3816"/>
                    </a:cubicBezTo>
                    <a:cubicBezTo>
                      <a:pt x="1280" y="3645"/>
                      <a:pt x="1588" y="3440"/>
                      <a:pt x="1861" y="3218"/>
                    </a:cubicBezTo>
                    <a:cubicBezTo>
                      <a:pt x="1895" y="3183"/>
                      <a:pt x="1929" y="3132"/>
                      <a:pt x="1963" y="3081"/>
                    </a:cubicBezTo>
                    <a:cubicBezTo>
                      <a:pt x="2459" y="2739"/>
                      <a:pt x="2869" y="2295"/>
                      <a:pt x="3177" y="1782"/>
                    </a:cubicBezTo>
                    <a:cubicBezTo>
                      <a:pt x="3296" y="1731"/>
                      <a:pt x="3399" y="1629"/>
                      <a:pt x="3450" y="1492"/>
                    </a:cubicBezTo>
                    <a:cubicBezTo>
                      <a:pt x="3467" y="1407"/>
                      <a:pt x="3484" y="1321"/>
                      <a:pt x="3467" y="1236"/>
                    </a:cubicBezTo>
                    <a:cubicBezTo>
                      <a:pt x="3552" y="1048"/>
                      <a:pt x="3638" y="877"/>
                      <a:pt x="3723" y="689"/>
                    </a:cubicBezTo>
                    <a:cubicBezTo>
                      <a:pt x="3885" y="304"/>
                      <a:pt x="3514" y="1"/>
                      <a:pt x="3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0" name="Google Shape;810;p41"/>
              <p:cNvSpPr/>
              <p:nvPr/>
            </p:nvSpPr>
            <p:spPr>
              <a:xfrm rot="-572741">
                <a:off x="261183" y="3953169"/>
                <a:ext cx="691122" cy="1015948"/>
              </a:xfrm>
              <a:custGeom>
                <a:avLst/>
                <a:gdLst/>
                <a:ahLst/>
                <a:cxnLst/>
                <a:rect l="l" t="t" r="r" b="b"/>
                <a:pathLst>
                  <a:path w="11707" h="17210" extrusionOk="0">
                    <a:moveTo>
                      <a:pt x="7971" y="601"/>
                    </a:moveTo>
                    <a:cubicBezTo>
                      <a:pt x="8633" y="601"/>
                      <a:pt x="9201" y="1037"/>
                      <a:pt x="9014" y="1974"/>
                    </a:cubicBezTo>
                    <a:cubicBezTo>
                      <a:pt x="8843" y="2828"/>
                      <a:pt x="7852" y="3529"/>
                      <a:pt x="7186" y="3990"/>
                    </a:cubicBezTo>
                    <a:cubicBezTo>
                      <a:pt x="7045" y="4130"/>
                      <a:pt x="7161" y="4356"/>
                      <a:pt x="7337" y="4356"/>
                    </a:cubicBezTo>
                    <a:cubicBezTo>
                      <a:pt x="7355" y="4356"/>
                      <a:pt x="7372" y="4354"/>
                      <a:pt x="7391" y="4349"/>
                    </a:cubicBezTo>
                    <a:cubicBezTo>
                      <a:pt x="7510" y="4281"/>
                      <a:pt x="7630" y="4195"/>
                      <a:pt x="7749" y="4127"/>
                    </a:cubicBezTo>
                    <a:cubicBezTo>
                      <a:pt x="8313" y="4503"/>
                      <a:pt x="8911" y="4657"/>
                      <a:pt x="9253" y="5306"/>
                    </a:cubicBezTo>
                    <a:cubicBezTo>
                      <a:pt x="9458" y="5750"/>
                      <a:pt x="9407" y="6280"/>
                      <a:pt x="9116" y="6673"/>
                    </a:cubicBezTo>
                    <a:cubicBezTo>
                      <a:pt x="8730" y="7222"/>
                      <a:pt x="8162" y="7418"/>
                      <a:pt x="7556" y="7418"/>
                    </a:cubicBezTo>
                    <a:cubicBezTo>
                      <a:pt x="6956" y="7418"/>
                      <a:pt x="6320" y="7227"/>
                      <a:pt x="5784" y="6997"/>
                    </a:cubicBezTo>
                    <a:lnTo>
                      <a:pt x="5802" y="6997"/>
                    </a:lnTo>
                    <a:cubicBezTo>
                      <a:pt x="5682" y="6656"/>
                      <a:pt x="5426" y="6399"/>
                      <a:pt x="5101" y="6297"/>
                    </a:cubicBezTo>
                    <a:cubicBezTo>
                      <a:pt x="5082" y="6287"/>
                      <a:pt x="5063" y="6283"/>
                      <a:pt x="5045" y="6283"/>
                    </a:cubicBezTo>
                    <a:cubicBezTo>
                      <a:pt x="4936" y="6283"/>
                      <a:pt x="4864" y="6443"/>
                      <a:pt x="4981" y="6502"/>
                    </a:cubicBezTo>
                    <a:cubicBezTo>
                      <a:pt x="5135" y="6570"/>
                      <a:pt x="5255" y="6690"/>
                      <a:pt x="5357" y="6809"/>
                    </a:cubicBezTo>
                    <a:cubicBezTo>
                      <a:pt x="5238" y="6844"/>
                      <a:pt x="5204" y="6980"/>
                      <a:pt x="5306" y="7049"/>
                    </a:cubicBezTo>
                    <a:cubicBezTo>
                      <a:pt x="5357" y="7083"/>
                      <a:pt x="5409" y="7117"/>
                      <a:pt x="5477" y="7168"/>
                    </a:cubicBezTo>
                    <a:cubicBezTo>
                      <a:pt x="5530" y="7960"/>
                      <a:pt x="4374" y="8968"/>
                      <a:pt x="3606" y="8968"/>
                    </a:cubicBezTo>
                    <a:cubicBezTo>
                      <a:pt x="3131" y="8968"/>
                      <a:pt x="2804" y="8584"/>
                      <a:pt x="2999" y="7527"/>
                    </a:cubicBezTo>
                    <a:cubicBezTo>
                      <a:pt x="3041" y="7390"/>
                      <a:pt x="2927" y="7263"/>
                      <a:pt x="2793" y="7263"/>
                    </a:cubicBezTo>
                    <a:cubicBezTo>
                      <a:pt x="2760" y="7263"/>
                      <a:pt x="2725" y="7271"/>
                      <a:pt x="2692" y="7288"/>
                    </a:cubicBezTo>
                    <a:cubicBezTo>
                      <a:pt x="2411" y="7426"/>
                      <a:pt x="2146" y="7490"/>
                      <a:pt x="1903" y="7490"/>
                    </a:cubicBezTo>
                    <a:cubicBezTo>
                      <a:pt x="1067" y="7490"/>
                      <a:pt x="497" y="6743"/>
                      <a:pt x="471" y="5750"/>
                    </a:cubicBezTo>
                    <a:cubicBezTo>
                      <a:pt x="440" y="4718"/>
                      <a:pt x="1021" y="4351"/>
                      <a:pt x="1730" y="4351"/>
                    </a:cubicBezTo>
                    <a:cubicBezTo>
                      <a:pt x="2219" y="4351"/>
                      <a:pt x="2769" y="4525"/>
                      <a:pt x="3222" y="4776"/>
                    </a:cubicBezTo>
                    <a:lnTo>
                      <a:pt x="3273" y="4793"/>
                    </a:lnTo>
                    <a:cubicBezTo>
                      <a:pt x="3299" y="4805"/>
                      <a:pt x="3324" y="4811"/>
                      <a:pt x="3348" y="4811"/>
                    </a:cubicBezTo>
                    <a:cubicBezTo>
                      <a:pt x="3526" y="4811"/>
                      <a:pt x="3625" y="4506"/>
                      <a:pt x="3444" y="4400"/>
                    </a:cubicBezTo>
                    <a:cubicBezTo>
                      <a:pt x="3375" y="4366"/>
                      <a:pt x="3307" y="4332"/>
                      <a:pt x="3222" y="4298"/>
                    </a:cubicBezTo>
                    <a:cubicBezTo>
                      <a:pt x="2213" y="3655"/>
                      <a:pt x="3176" y="1441"/>
                      <a:pt x="4306" y="1441"/>
                    </a:cubicBezTo>
                    <a:cubicBezTo>
                      <a:pt x="4708" y="1441"/>
                      <a:pt x="5131" y="1722"/>
                      <a:pt x="5494" y="2452"/>
                    </a:cubicBezTo>
                    <a:cubicBezTo>
                      <a:pt x="5529" y="2529"/>
                      <a:pt x="5589" y="2560"/>
                      <a:pt x="5652" y="2560"/>
                    </a:cubicBezTo>
                    <a:cubicBezTo>
                      <a:pt x="5745" y="2560"/>
                      <a:pt x="5846" y="2493"/>
                      <a:pt x="5887" y="2401"/>
                    </a:cubicBezTo>
                    <a:cubicBezTo>
                      <a:pt x="6092" y="1923"/>
                      <a:pt x="6382" y="1496"/>
                      <a:pt x="6758" y="1120"/>
                    </a:cubicBezTo>
                    <a:cubicBezTo>
                      <a:pt x="7085" y="780"/>
                      <a:pt x="7548" y="601"/>
                      <a:pt x="7971" y="601"/>
                    </a:cubicBezTo>
                    <a:close/>
                    <a:moveTo>
                      <a:pt x="10788" y="9374"/>
                    </a:moveTo>
                    <a:cubicBezTo>
                      <a:pt x="10993" y="9374"/>
                      <a:pt x="10599" y="10507"/>
                      <a:pt x="10534" y="10620"/>
                    </a:cubicBezTo>
                    <a:cubicBezTo>
                      <a:pt x="10244" y="10944"/>
                      <a:pt x="9902" y="11235"/>
                      <a:pt x="9543" y="11474"/>
                    </a:cubicBezTo>
                    <a:cubicBezTo>
                      <a:pt x="9270" y="11645"/>
                      <a:pt x="8980" y="11850"/>
                      <a:pt x="8672" y="12021"/>
                    </a:cubicBezTo>
                    <a:cubicBezTo>
                      <a:pt x="9065" y="10944"/>
                      <a:pt x="9697" y="9970"/>
                      <a:pt x="10739" y="9389"/>
                    </a:cubicBezTo>
                    <a:cubicBezTo>
                      <a:pt x="10759" y="9379"/>
                      <a:pt x="10775" y="9374"/>
                      <a:pt x="10788" y="9374"/>
                    </a:cubicBezTo>
                    <a:close/>
                    <a:moveTo>
                      <a:pt x="5163" y="10615"/>
                    </a:moveTo>
                    <a:cubicBezTo>
                      <a:pt x="5544" y="10615"/>
                      <a:pt x="6039" y="10764"/>
                      <a:pt x="6126" y="10808"/>
                    </a:cubicBezTo>
                    <a:cubicBezTo>
                      <a:pt x="6536" y="11064"/>
                      <a:pt x="6912" y="11354"/>
                      <a:pt x="7237" y="11696"/>
                    </a:cubicBezTo>
                    <a:cubicBezTo>
                      <a:pt x="7425" y="11867"/>
                      <a:pt x="7596" y="12055"/>
                      <a:pt x="7766" y="12243"/>
                    </a:cubicBezTo>
                    <a:cubicBezTo>
                      <a:pt x="7801" y="12328"/>
                      <a:pt x="7835" y="12397"/>
                      <a:pt x="7869" y="12482"/>
                    </a:cubicBezTo>
                    <a:cubicBezTo>
                      <a:pt x="7869" y="12550"/>
                      <a:pt x="7886" y="12602"/>
                      <a:pt x="7954" y="12653"/>
                    </a:cubicBezTo>
                    <a:cubicBezTo>
                      <a:pt x="7972" y="12687"/>
                      <a:pt x="7972" y="12704"/>
                      <a:pt x="7989" y="12738"/>
                    </a:cubicBezTo>
                    <a:cubicBezTo>
                      <a:pt x="7954" y="12875"/>
                      <a:pt x="7920" y="13029"/>
                      <a:pt x="7886" y="13165"/>
                    </a:cubicBezTo>
                    <a:cubicBezTo>
                      <a:pt x="6827" y="12738"/>
                      <a:pt x="5477" y="12226"/>
                      <a:pt x="4862" y="11269"/>
                    </a:cubicBezTo>
                    <a:cubicBezTo>
                      <a:pt x="4534" y="10756"/>
                      <a:pt x="4794" y="10615"/>
                      <a:pt x="5163" y="10615"/>
                    </a:cubicBezTo>
                    <a:close/>
                    <a:moveTo>
                      <a:pt x="8067" y="0"/>
                    </a:moveTo>
                    <a:cubicBezTo>
                      <a:pt x="7155" y="0"/>
                      <a:pt x="6168" y="1030"/>
                      <a:pt x="5682" y="1872"/>
                    </a:cubicBezTo>
                    <a:cubicBezTo>
                      <a:pt x="5288" y="1258"/>
                      <a:pt x="4829" y="1013"/>
                      <a:pt x="4381" y="1013"/>
                    </a:cubicBezTo>
                    <a:cubicBezTo>
                      <a:pt x="3156" y="1013"/>
                      <a:pt x="2007" y="2844"/>
                      <a:pt x="2470" y="4007"/>
                    </a:cubicBezTo>
                    <a:cubicBezTo>
                      <a:pt x="2227" y="3946"/>
                      <a:pt x="1986" y="3913"/>
                      <a:pt x="1755" y="3913"/>
                    </a:cubicBezTo>
                    <a:cubicBezTo>
                      <a:pt x="836" y="3913"/>
                      <a:pt x="84" y="4435"/>
                      <a:pt x="44" y="5733"/>
                    </a:cubicBezTo>
                    <a:cubicBezTo>
                      <a:pt x="0" y="7012"/>
                      <a:pt x="839" y="7880"/>
                      <a:pt x="1910" y="7880"/>
                    </a:cubicBezTo>
                    <a:cubicBezTo>
                      <a:pt x="2112" y="7880"/>
                      <a:pt x="2323" y="7849"/>
                      <a:pt x="2538" y="7783"/>
                    </a:cubicBezTo>
                    <a:lnTo>
                      <a:pt x="2538" y="7783"/>
                    </a:lnTo>
                    <a:cubicBezTo>
                      <a:pt x="2413" y="8930"/>
                      <a:pt x="2842" y="9352"/>
                      <a:pt x="3426" y="9352"/>
                    </a:cubicBezTo>
                    <a:cubicBezTo>
                      <a:pt x="4358" y="9352"/>
                      <a:pt x="5686" y="8280"/>
                      <a:pt x="5802" y="7356"/>
                    </a:cubicBezTo>
                    <a:cubicBezTo>
                      <a:pt x="5921" y="7425"/>
                      <a:pt x="6058" y="7476"/>
                      <a:pt x="6177" y="7527"/>
                    </a:cubicBezTo>
                    <a:cubicBezTo>
                      <a:pt x="6177" y="7544"/>
                      <a:pt x="6177" y="7578"/>
                      <a:pt x="6177" y="7612"/>
                    </a:cubicBezTo>
                    <a:cubicBezTo>
                      <a:pt x="6519" y="8877"/>
                      <a:pt x="6912" y="10124"/>
                      <a:pt x="7391" y="11337"/>
                    </a:cubicBezTo>
                    <a:cubicBezTo>
                      <a:pt x="6779" y="10702"/>
                      <a:pt x="6055" y="10148"/>
                      <a:pt x="5401" y="10148"/>
                    </a:cubicBezTo>
                    <a:cubicBezTo>
                      <a:pt x="5104" y="10148"/>
                      <a:pt x="4822" y="10262"/>
                      <a:pt x="4571" y="10534"/>
                    </a:cubicBezTo>
                    <a:cubicBezTo>
                      <a:pt x="3358" y="11850"/>
                      <a:pt x="7220" y="13336"/>
                      <a:pt x="7937" y="13644"/>
                    </a:cubicBezTo>
                    <a:cubicBezTo>
                      <a:pt x="7969" y="13662"/>
                      <a:pt x="8003" y="13671"/>
                      <a:pt x="8035" y="13671"/>
                    </a:cubicBezTo>
                    <a:cubicBezTo>
                      <a:pt x="8124" y="13671"/>
                      <a:pt x="8207" y="13607"/>
                      <a:pt x="8245" y="13507"/>
                    </a:cubicBezTo>
                    <a:lnTo>
                      <a:pt x="8279" y="13336"/>
                    </a:lnTo>
                    <a:cubicBezTo>
                      <a:pt x="9048" y="14823"/>
                      <a:pt x="10039" y="16173"/>
                      <a:pt x="11355" y="17181"/>
                    </a:cubicBezTo>
                    <a:cubicBezTo>
                      <a:pt x="11385" y="17201"/>
                      <a:pt x="11417" y="17210"/>
                      <a:pt x="11449" y="17210"/>
                    </a:cubicBezTo>
                    <a:cubicBezTo>
                      <a:pt x="11580" y="17210"/>
                      <a:pt x="11707" y="17062"/>
                      <a:pt x="11679" y="16924"/>
                    </a:cubicBezTo>
                    <a:cubicBezTo>
                      <a:pt x="11628" y="16685"/>
                      <a:pt x="11543" y="16463"/>
                      <a:pt x="11389" y="16258"/>
                    </a:cubicBezTo>
                    <a:cubicBezTo>
                      <a:pt x="11360" y="16200"/>
                      <a:pt x="11310" y="16176"/>
                      <a:pt x="11258" y="16176"/>
                    </a:cubicBezTo>
                    <a:cubicBezTo>
                      <a:pt x="11156" y="16176"/>
                      <a:pt x="11047" y="16270"/>
                      <a:pt x="11081" y="16395"/>
                    </a:cubicBezTo>
                    <a:cubicBezTo>
                      <a:pt x="11081" y="16395"/>
                      <a:pt x="11081" y="16395"/>
                      <a:pt x="11081" y="16412"/>
                    </a:cubicBezTo>
                    <a:cubicBezTo>
                      <a:pt x="10022" y="15438"/>
                      <a:pt x="9168" y="14259"/>
                      <a:pt x="8552" y="12960"/>
                    </a:cubicBezTo>
                    <a:cubicBezTo>
                      <a:pt x="8570" y="12926"/>
                      <a:pt x="8570" y="12892"/>
                      <a:pt x="8552" y="12875"/>
                    </a:cubicBezTo>
                    <a:cubicBezTo>
                      <a:pt x="8518" y="12807"/>
                      <a:pt x="8484" y="12755"/>
                      <a:pt x="8433" y="12687"/>
                    </a:cubicBezTo>
                    <a:cubicBezTo>
                      <a:pt x="8433" y="12670"/>
                      <a:pt x="8433" y="12653"/>
                      <a:pt x="8450" y="12619"/>
                    </a:cubicBezTo>
                    <a:cubicBezTo>
                      <a:pt x="9236" y="12362"/>
                      <a:pt x="10107" y="11611"/>
                      <a:pt x="10637" y="11115"/>
                    </a:cubicBezTo>
                    <a:cubicBezTo>
                      <a:pt x="11286" y="10517"/>
                      <a:pt x="11525" y="9748"/>
                      <a:pt x="11115" y="8962"/>
                    </a:cubicBezTo>
                    <a:cubicBezTo>
                      <a:pt x="11068" y="8891"/>
                      <a:pt x="10988" y="8853"/>
                      <a:pt x="10910" y="8853"/>
                    </a:cubicBezTo>
                    <a:cubicBezTo>
                      <a:pt x="10875" y="8853"/>
                      <a:pt x="10840" y="8861"/>
                      <a:pt x="10808" y="8877"/>
                    </a:cubicBezTo>
                    <a:cubicBezTo>
                      <a:pt x="9424" y="9492"/>
                      <a:pt x="8638" y="10756"/>
                      <a:pt x="8159" y="12140"/>
                    </a:cubicBezTo>
                    <a:cubicBezTo>
                      <a:pt x="7510" y="10654"/>
                      <a:pt x="7015" y="9082"/>
                      <a:pt x="6502" y="7630"/>
                    </a:cubicBezTo>
                    <a:lnTo>
                      <a:pt x="6502" y="7630"/>
                    </a:lnTo>
                    <a:cubicBezTo>
                      <a:pt x="6832" y="7728"/>
                      <a:pt x="7173" y="7782"/>
                      <a:pt x="7508" y="7782"/>
                    </a:cubicBezTo>
                    <a:cubicBezTo>
                      <a:pt x="8281" y="7782"/>
                      <a:pt x="9020" y="7491"/>
                      <a:pt x="9509" y="6775"/>
                    </a:cubicBezTo>
                    <a:cubicBezTo>
                      <a:pt x="10295" y="5630"/>
                      <a:pt x="9321" y="4161"/>
                      <a:pt x="8125" y="3819"/>
                    </a:cubicBezTo>
                    <a:cubicBezTo>
                      <a:pt x="9099" y="3033"/>
                      <a:pt x="9919" y="1872"/>
                      <a:pt x="9185" y="710"/>
                    </a:cubicBezTo>
                    <a:cubicBezTo>
                      <a:pt x="8860" y="202"/>
                      <a:pt x="8471" y="0"/>
                      <a:pt x="8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811" name="Google Shape;811;p41"/>
            <p:cNvSpPr/>
            <p:nvPr/>
          </p:nvSpPr>
          <p:spPr>
            <a:xfrm rot="-321182">
              <a:off x="453297" y="4166216"/>
              <a:ext cx="153609" cy="146814"/>
            </a:xfrm>
            <a:custGeom>
              <a:avLst/>
              <a:gdLst/>
              <a:ahLst/>
              <a:cxnLst/>
              <a:rect l="l" t="t" r="r" b="b"/>
              <a:pathLst>
                <a:path w="2602" h="2487" extrusionOk="0">
                  <a:moveTo>
                    <a:pt x="1653" y="602"/>
                  </a:moveTo>
                  <a:cubicBezTo>
                    <a:pt x="1747" y="602"/>
                    <a:pt x="1841" y="614"/>
                    <a:pt x="1935" y="640"/>
                  </a:cubicBezTo>
                  <a:cubicBezTo>
                    <a:pt x="1949" y="645"/>
                    <a:pt x="1962" y="647"/>
                    <a:pt x="1973" y="647"/>
                  </a:cubicBezTo>
                  <a:cubicBezTo>
                    <a:pt x="2004" y="647"/>
                    <a:pt x="2025" y="631"/>
                    <a:pt x="2038" y="606"/>
                  </a:cubicBezTo>
                  <a:lnTo>
                    <a:pt x="2072" y="657"/>
                  </a:lnTo>
                  <a:cubicBezTo>
                    <a:pt x="2157" y="1101"/>
                    <a:pt x="2021" y="1546"/>
                    <a:pt x="1730" y="1870"/>
                  </a:cubicBezTo>
                  <a:cubicBezTo>
                    <a:pt x="1586" y="2014"/>
                    <a:pt x="1328" y="2101"/>
                    <a:pt x="1084" y="2101"/>
                  </a:cubicBezTo>
                  <a:cubicBezTo>
                    <a:pt x="777" y="2101"/>
                    <a:pt x="492" y="1964"/>
                    <a:pt x="483" y="1631"/>
                  </a:cubicBezTo>
                  <a:cubicBezTo>
                    <a:pt x="483" y="1221"/>
                    <a:pt x="825" y="879"/>
                    <a:pt x="1201" y="708"/>
                  </a:cubicBezTo>
                  <a:cubicBezTo>
                    <a:pt x="1235" y="708"/>
                    <a:pt x="1269" y="708"/>
                    <a:pt x="1303" y="691"/>
                  </a:cubicBezTo>
                  <a:cubicBezTo>
                    <a:pt x="1320" y="674"/>
                    <a:pt x="1354" y="657"/>
                    <a:pt x="1371" y="640"/>
                  </a:cubicBezTo>
                  <a:cubicBezTo>
                    <a:pt x="1465" y="614"/>
                    <a:pt x="1559" y="602"/>
                    <a:pt x="1653" y="602"/>
                  </a:cubicBezTo>
                  <a:close/>
                  <a:moveTo>
                    <a:pt x="1820" y="0"/>
                  </a:moveTo>
                  <a:cubicBezTo>
                    <a:pt x="1569" y="0"/>
                    <a:pt x="1302" y="131"/>
                    <a:pt x="1132" y="367"/>
                  </a:cubicBezTo>
                  <a:cubicBezTo>
                    <a:pt x="620" y="555"/>
                    <a:pt x="244" y="982"/>
                    <a:pt x="107" y="1511"/>
                  </a:cubicBezTo>
                  <a:cubicBezTo>
                    <a:pt x="0" y="2163"/>
                    <a:pt x="576" y="2486"/>
                    <a:pt x="1144" y="2486"/>
                  </a:cubicBezTo>
                  <a:cubicBezTo>
                    <a:pt x="1395" y="2486"/>
                    <a:pt x="1644" y="2423"/>
                    <a:pt x="1833" y="2297"/>
                  </a:cubicBezTo>
                  <a:cubicBezTo>
                    <a:pt x="2380" y="1939"/>
                    <a:pt x="2602" y="1135"/>
                    <a:pt x="2448" y="520"/>
                  </a:cubicBezTo>
                  <a:cubicBezTo>
                    <a:pt x="2358" y="161"/>
                    <a:pt x="2098" y="0"/>
                    <a:pt x="1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812" name="Google Shape;812;p41"/>
          <p:cNvGrpSpPr/>
          <p:nvPr/>
        </p:nvGrpSpPr>
        <p:grpSpPr>
          <a:xfrm>
            <a:off x="8193353" y="216813"/>
            <a:ext cx="1290421" cy="820102"/>
            <a:chOff x="7685850" y="32550"/>
            <a:chExt cx="1290421" cy="820102"/>
          </a:xfrm>
        </p:grpSpPr>
        <p:sp>
          <p:nvSpPr>
            <p:cNvPr id="813" name="Google Shape;813;p41"/>
            <p:cNvSpPr/>
            <p:nvPr/>
          </p:nvSpPr>
          <p:spPr>
            <a:xfrm>
              <a:off x="7685850" y="397672"/>
              <a:ext cx="148531" cy="61160"/>
            </a:xfrm>
            <a:custGeom>
              <a:avLst/>
              <a:gdLst/>
              <a:ahLst/>
              <a:cxnLst/>
              <a:rect l="l" t="t" r="r" b="b"/>
              <a:pathLst>
                <a:path w="2997" h="1234" extrusionOk="0">
                  <a:moveTo>
                    <a:pt x="231" y="0"/>
                  </a:moveTo>
                  <a:cubicBezTo>
                    <a:pt x="53" y="0"/>
                    <a:pt x="1" y="287"/>
                    <a:pt x="203" y="334"/>
                  </a:cubicBezTo>
                  <a:cubicBezTo>
                    <a:pt x="972" y="693"/>
                    <a:pt x="1775" y="983"/>
                    <a:pt x="2595" y="1222"/>
                  </a:cubicBezTo>
                  <a:cubicBezTo>
                    <a:pt x="2623" y="1230"/>
                    <a:pt x="2649" y="1233"/>
                    <a:pt x="2674" y="1233"/>
                  </a:cubicBezTo>
                  <a:cubicBezTo>
                    <a:pt x="2934" y="1233"/>
                    <a:pt x="2997" y="853"/>
                    <a:pt x="2731" y="744"/>
                  </a:cubicBezTo>
                  <a:cubicBezTo>
                    <a:pt x="1928" y="436"/>
                    <a:pt x="1125" y="197"/>
                    <a:pt x="288" y="9"/>
                  </a:cubicBezTo>
                  <a:cubicBezTo>
                    <a:pt x="268" y="3"/>
                    <a:pt x="249" y="0"/>
                    <a:pt x="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4" name="Google Shape;814;p41"/>
            <p:cNvSpPr/>
            <p:nvPr/>
          </p:nvSpPr>
          <p:spPr>
            <a:xfrm>
              <a:off x="7911750" y="507105"/>
              <a:ext cx="136340" cy="55262"/>
            </a:xfrm>
            <a:custGeom>
              <a:avLst/>
              <a:gdLst/>
              <a:ahLst/>
              <a:cxnLst/>
              <a:rect l="l" t="t" r="r" b="b"/>
              <a:pathLst>
                <a:path w="2751" h="1115" extrusionOk="0">
                  <a:moveTo>
                    <a:pt x="313" y="1"/>
                  </a:moveTo>
                  <a:cubicBezTo>
                    <a:pt x="76" y="1"/>
                    <a:pt x="0" y="353"/>
                    <a:pt x="241" y="450"/>
                  </a:cubicBezTo>
                  <a:cubicBezTo>
                    <a:pt x="907" y="655"/>
                    <a:pt x="1557" y="928"/>
                    <a:pt x="2240" y="1099"/>
                  </a:cubicBezTo>
                  <a:cubicBezTo>
                    <a:pt x="2275" y="1110"/>
                    <a:pt x="2308" y="1115"/>
                    <a:pt x="2339" y="1115"/>
                  </a:cubicBezTo>
                  <a:cubicBezTo>
                    <a:pt x="2643" y="1115"/>
                    <a:pt x="2750" y="628"/>
                    <a:pt x="2394" y="535"/>
                  </a:cubicBezTo>
                  <a:cubicBezTo>
                    <a:pt x="1744" y="313"/>
                    <a:pt x="1044" y="176"/>
                    <a:pt x="360" y="5"/>
                  </a:cubicBezTo>
                  <a:cubicBezTo>
                    <a:pt x="344" y="2"/>
                    <a:pt x="32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5" name="Google Shape;815;p41"/>
            <p:cNvSpPr/>
            <p:nvPr/>
          </p:nvSpPr>
          <p:spPr>
            <a:xfrm>
              <a:off x="8149198" y="577880"/>
              <a:ext cx="137331" cy="63985"/>
            </a:xfrm>
            <a:custGeom>
              <a:avLst/>
              <a:gdLst/>
              <a:ahLst/>
              <a:cxnLst/>
              <a:rect l="l" t="t" r="r" b="b"/>
              <a:pathLst>
                <a:path w="2771" h="1291" extrusionOk="0">
                  <a:moveTo>
                    <a:pt x="321" y="0"/>
                  </a:moveTo>
                  <a:cubicBezTo>
                    <a:pt x="119" y="0"/>
                    <a:pt x="1" y="330"/>
                    <a:pt x="217" y="423"/>
                  </a:cubicBezTo>
                  <a:cubicBezTo>
                    <a:pt x="900" y="730"/>
                    <a:pt x="1584" y="1038"/>
                    <a:pt x="2284" y="1277"/>
                  </a:cubicBezTo>
                  <a:cubicBezTo>
                    <a:pt x="2311" y="1286"/>
                    <a:pt x="2338" y="1291"/>
                    <a:pt x="2363" y="1291"/>
                  </a:cubicBezTo>
                  <a:cubicBezTo>
                    <a:pt x="2612" y="1291"/>
                    <a:pt x="2770" y="873"/>
                    <a:pt x="2507" y="764"/>
                  </a:cubicBezTo>
                  <a:cubicBezTo>
                    <a:pt x="1806" y="474"/>
                    <a:pt x="1105" y="235"/>
                    <a:pt x="388" y="13"/>
                  </a:cubicBezTo>
                  <a:cubicBezTo>
                    <a:pt x="365" y="4"/>
                    <a:pt x="342" y="0"/>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6" name="Google Shape;816;p41"/>
            <p:cNvSpPr/>
            <p:nvPr/>
          </p:nvSpPr>
          <p:spPr>
            <a:xfrm>
              <a:off x="8377526" y="679878"/>
              <a:ext cx="140651" cy="62003"/>
            </a:xfrm>
            <a:custGeom>
              <a:avLst/>
              <a:gdLst/>
              <a:ahLst/>
              <a:cxnLst/>
              <a:rect l="l" t="t" r="r" b="b"/>
              <a:pathLst>
                <a:path w="2838" h="1251" extrusionOk="0">
                  <a:moveTo>
                    <a:pt x="418" y="0"/>
                  </a:moveTo>
                  <a:cubicBezTo>
                    <a:pt x="182" y="0"/>
                    <a:pt x="1" y="371"/>
                    <a:pt x="274" y="483"/>
                  </a:cubicBezTo>
                  <a:cubicBezTo>
                    <a:pt x="924" y="774"/>
                    <a:pt x="1624" y="1013"/>
                    <a:pt x="2308" y="1235"/>
                  </a:cubicBezTo>
                  <a:cubicBezTo>
                    <a:pt x="2344" y="1246"/>
                    <a:pt x="2378" y="1250"/>
                    <a:pt x="2410" y="1250"/>
                  </a:cubicBezTo>
                  <a:cubicBezTo>
                    <a:pt x="2741" y="1250"/>
                    <a:pt x="2837" y="728"/>
                    <a:pt x="2479" y="603"/>
                  </a:cubicBezTo>
                  <a:cubicBezTo>
                    <a:pt x="1812" y="381"/>
                    <a:pt x="1146" y="176"/>
                    <a:pt x="462" y="5"/>
                  </a:cubicBezTo>
                  <a:cubicBezTo>
                    <a:pt x="447" y="2"/>
                    <a:pt x="433" y="0"/>
                    <a:pt x="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7" name="Google Shape;817;p41"/>
            <p:cNvSpPr/>
            <p:nvPr/>
          </p:nvSpPr>
          <p:spPr>
            <a:xfrm>
              <a:off x="8587616" y="783214"/>
              <a:ext cx="142485" cy="69437"/>
            </a:xfrm>
            <a:custGeom>
              <a:avLst/>
              <a:gdLst/>
              <a:ahLst/>
              <a:cxnLst/>
              <a:rect l="l" t="t" r="r" b="b"/>
              <a:pathLst>
                <a:path w="2875" h="1401" extrusionOk="0">
                  <a:moveTo>
                    <a:pt x="332" y="1"/>
                  </a:moveTo>
                  <a:cubicBezTo>
                    <a:pt x="115" y="1"/>
                    <a:pt x="0" y="343"/>
                    <a:pt x="256" y="449"/>
                  </a:cubicBezTo>
                  <a:cubicBezTo>
                    <a:pt x="905" y="825"/>
                    <a:pt x="1589" y="1132"/>
                    <a:pt x="2289" y="1388"/>
                  </a:cubicBezTo>
                  <a:cubicBezTo>
                    <a:pt x="2319" y="1397"/>
                    <a:pt x="2347" y="1401"/>
                    <a:pt x="2375" y="1401"/>
                  </a:cubicBezTo>
                  <a:cubicBezTo>
                    <a:pt x="2686" y="1401"/>
                    <a:pt x="2875" y="913"/>
                    <a:pt x="2545" y="756"/>
                  </a:cubicBezTo>
                  <a:cubicBezTo>
                    <a:pt x="1879" y="449"/>
                    <a:pt x="1161" y="192"/>
                    <a:pt x="427" y="21"/>
                  </a:cubicBezTo>
                  <a:cubicBezTo>
                    <a:pt x="394" y="7"/>
                    <a:pt x="362" y="1"/>
                    <a:pt x="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8" name="Google Shape;818;p41"/>
            <p:cNvSpPr/>
            <p:nvPr/>
          </p:nvSpPr>
          <p:spPr>
            <a:xfrm>
              <a:off x="7896683" y="331904"/>
              <a:ext cx="202552" cy="93971"/>
            </a:xfrm>
            <a:custGeom>
              <a:avLst/>
              <a:gdLst/>
              <a:ahLst/>
              <a:cxnLst/>
              <a:rect l="l" t="t" r="r" b="b"/>
              <a:pathLst>
                <a:path w="4087" h="1896" extrusionOk="0">
                  <a:moveTo>
                    <a:pt x="382" y="0"/>
                  </a:moveTo>
                  <a:cubicBezTo>
                    <a:pt x="78" y="0"/>
                    <a:pt x="0" y="497"/>
                    <a:pt x="323" y="636"/>
                  </a:cubicBezTo>
                  <a:cubicBezTo>
                    <a:pt x="1382" y="1063"/>
                    <a:pt x="2441" y="1558"/>
                    <a:pt x="3535" y="1883"/>
                  </a:cubicBezTo>
                  <a:cubicBezTo>
                    <a:pt x="3565" y="1892"/>
                    <a:pt x="3594" y="1896"/>
                    <a:pt x="3622" y="1896"/>
                  </a:cubicBezTo>
                  <a:cubicBezTo>
                    <a:pt x="3914" y="1896"/>
                    <a:pt x="4086" y="1442"/>
                    <a:pt x="3774" y="1302"/>
                  </a:cubicBezTo>
                  <a:cubicBezTo>
                    <a:pt x="2732" y="789"/>
                    <a:pt x="1587" y="414"/>
                    <a:pt x="494" y="21"/>
                  </a:cubicBezTo>
                  <a:cubicBezTo>
                    <a:pt x="454" y="7"/>
                    <a:pt x="417"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9" name="Google Shape;819;p41"/>
            <p:cNvSpPr/>
            <p:nvPr/>
          </p:nvSpPr>
          <p:spPr>
            <a:xfrm>
              <a:off x="8209662" y="472759"/>
              <a:ext cx="172717" cy="67108"/>
            </a:xfrm>
            <a:custGeom>
              <a:avLst/>
              <a:gdLst/>
              <a:ahLst/>
              <a:cxnLst/>
              <a:rect l="l" t="t" r="r" b="b"/>
              <a:pathLst>
                <a:path w="3485" h="1354" extrusionOk="0">
                  <a:moveTo>
                    <a:pt x="328" y="1"/>
                  </a:moveTo>
                  <a:cubicBezTo>
                    <a:pt x="71" y="1"/>
                    <a:pt x="0" y="401"/>
                    <a:pt x="278" y="493"/>
                  </a:cubicBezTo>
                  <a:cubicBezTo>
                    <a:pt x="1133" y="784"/>
                    <a:pt x="1987" y="1194"/>
                    <a:pt x="2893" y="1348"/>
                  </a:cubicBezTo>
                  <a:cubicBezTo>
                    <a:pt x="2913" y="1352"/>
                    <a:pt x="2934" y="1354"/>
                    <a:pt x="2954" y="1354"/>
                  </a:cubicBezTo>
                  <a:cubicBezTo>
                    <a:pt x="3252" y="1354"/>
                    <a:pt x="3485" y="909"/>
                    <a:pt x="3149" y="750"/>
                  </a:cubicBezTo>
                  <a:cubicBezTo>
                    <a:pt x="2295" y="374"/>
                    <a:pt x="1321" y="237"/>
                    <a:pt x="415" y="15"/>
                  </a:cubicBezTo>
                  <a:cubicBezTo>
                    <a:pt x="384" y="5"/>
                    <a:pt x="355" y="1"/>
                    <a:pt x="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0" name="Google Shape;820;p41"/>
            <p:cNvSpPr/>
            <p:nvPr/>
          </p:nvSpPr>
          <p:spPr>
            <a:xfrm>
              <a:off x="8468967" y="557064"/>
              <a:ext cx="123950" cy="56749"/>
            </a:xfrm>
            <a:custGeom>
              <a:avLst/>
              <a:gdLst/>
              <a:ahLst/>
              <a:cxnLst/>
              <a:rect l="l" t="t" r="r" b="b"/>
              <a:pathLst>
                <a:path w="2501" h="1145" extrusionOk="0">
                  <a:moveTo>
                    <a:pt x="349" y="0"/>
                  </a:moveTo>
                  <a:cubicBezTo>
                    <a:pt x="148" y="0"/>
                    <a:pt x="1" y="304"/>
                    <a:pt x="224" y="415"/>
                  </a:cubicBezTo>
                  <a:cubicBezTo>
                    <a:pt x="770" y="655"/>
                    <a:pt x="1300" y="996"/>
                    <a:pt x="1864" y="1133"/>
                  </a:cubicBezTo>
                  <a:cubicBezTo>
                    <a:pt x="1893" y="1141"/>
                    <a:pt x="1922" y="1145"/>
                    <a:pt x="1950" y="1145"/>
                  </a:cubicBezTo>
                  <a:cubicBezTo>
                    <a:pt x="2281" y="1145"/>
                    <a:pt x="2501" y="624"/>
                    <a:pt x="2154" y="467"/>
                  </a:cubicBezTo>
                  <a:cubicBezTo>
                    <a:pt x="1590" y="227"/>
                    <a:pt x="975" y="159"/>
                    <a:pt x="394" y="5"/>
                  </a:cubicBezTo>
                  <a:cubicBezTo>
                    <a:pt x="379" y="2"/>
                    <a:pt x="364"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1" name="Google Shape;821;p41"/>
            <p:cNvSpPr/>
            <p:nvPr/>
          </p:nvSpPr>
          <p:spPr>
            <a:xfrm>
              <a:off x="8636137" y="643153"/>
              <a:ext cx="141989" cy="81382"/>
            </a:xfrm>
            <a:custGeom>
              <a:avLst/>
              <a:gdLst/>
              <a:ahLst/>
              <a:cxnLst/>
              <a:rect l="l" t="t" r="r" b="b"/>
              <a:pathLst>
                <a:path w="2865" h="1642" extrusionOk="0">
                  <a:moveTo>
                    <a:pt x="387" y="0"/>
                  </a:moveTo>
                  <a:cubicBezTo>
                    <a:pt x="150" y="0"/>
                    <a:pt x="1" y="382"/>
                    <a:pt x="251" y="507"/>
                  </a:cubicBezTo>
                  <a:cubicBezTo>
                    <a:pt x="610" y="678"/>
                    <a:pt x="951" y="848"/>
                    <a:pt x="1293" y="1053"/>
                  </a:cubicBezTo>
                  <a:cubicBezTo>
                    <a:pt x="1327" y="1105"/>
                    <a:pt x="1361" y="1139"/>
                    <a:pt x="1413" y="1173"/>
                  </a:cubicBezTo>
                  <a:lnTo>
                    <a:pt x="2130" y="1583"/>
                  </a:lnTo>
                  <a:cubicBezTo>
                    <a:pt x="2198" y="1624"/>
                    <a:pt x="2265" y="1642"/>
                    <a:pt x="2328" y="1642"/>
                  </a:cubicBezTo>
                  <a:cubicBezTo>
                    <a:pt x="2657" y="1642"/>
                    <a:pt x="2865" y="1149"/>
                    <a:pt x="2506" y="934"/>
                  </a:cubicBezTo>
                  <a:cubicBezTo>
                    <a:pt x="1874" y="558"/>
                    <a:pt x="1173" y="233"/>
                    <a:pt x="456" y="11"/>
                  </a:cubicBezTo>
                  <a:cubicBezTo>
                    <a:pt x="432" y="4"/>
                    <a:pt x="409"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2" name="Google Shape;822;p41"/>
            <p:cNvSpPr/>
            <p:nvPr/>
          </p:nvSpPr>
          <p:spPr>
            <a:xfrm>
              <a:off x="7867492" y="150160"/>
              <a:ext cx="150861" cy="72857"/>
            </a:xfrm>
            <a:custGeom>
              <a:avLst/>
              <a:gdLst/>
              <a:ahLst/>
              <a:cxnLst/>
              <a:rect l="l" t="t" r="r" b="b"/>
              <a:pathLst>
                <a:path w="3044" h="1470" extrusionOk="0">
                  <a:moveTo>
                    <a:pt x="419" y="0"/>
                  </a:moveTo>
                  <a:cubicBezTo>
                    <a:pt x="158" y="0"/>
                    <a:pt x="0" y="420"/>
                    <a:pt x="280" y="544"/>
                  </a:cubicBezTo>
                  <a:cubicBezTo>
                    <a:pt x="1031" y="868"/>
                    <a:pt x="1783" y="1176"/>
                    <a:pt x="2552" y="1449"/>
                  </a:cubicBezTo>
                  <a:cubicBezTo>
                    <a:pt x="2590" y="1463"/>
                    <a:pt x="2626" y="1469"/>
                    <a:pt x="2659" y="1469"/>
                  </a:cubicBezTo>
                  <a:cubicBezTo>
                    <a:pt x="2954" y="1469"/>
                    <a:pt x="3044" y="972"/>
                    <a:pt x="2706" y="834"/>
                  </a:cubicBezTo>
                  <a:cubicBezTo>
                    <a:pt x="1988" y="544"/>
                    <a:pt x="1253" y="253"/>
                    <a:pt x="502" y="14"/>
                  </a:cubicBezTo>
                  <a:cubicBezTo>
                    <a:pt x="473" y="5"/>
                    <a:pt x="445"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3" name="Google Shape;823;p41"/>
            <p:cNvSpPr/>
            <p:nvPr/>
          </p:nvSpPr>
          <p:spPr>
            <a:xfrm>
              <a:off x="8160696" y="292155"/>
              <a:ext cx="178020" cy="81332"/>
            </a:xfrm>
            <a:custGeom>
              <a:avLst/>
              <a:gdLst/>
              <a:ahLst/>
              <a:cxnLst/>
              <a:rect l="l" t="t" r="r" b="b"/>
              <a:pathLst>
                <a:path w="3592" h="1641" extrusionOk="0">
                  <a:moveTo>
                    <a:pt x="316" y="1"/>
                  </a:moveTo>
                  <a:cubicBezTo>
                    <a:pt x="67" y="1"/>
                    <a:pt x="1" y="408"/>
                    <a:pt x="275" y="515"/>
                  </a:cubicBezTo>
                  <a:cubicBezTo>
                    <a:pt x="1198" y="874"/>
                    <a:pt x="2104" y="1318"/>
                    <a:pt x="3060" y="1626"/>
                  </a:cubicBezTo>
                  <a:cubicBezTo>
                    <a:pt x="3096" y="1636"/>
                    <a:pt x="3130" y="1641"/>
                    <a:pt x="3162" y="1641"/>
                  </a:cubicBezTo>
                  <a:cubicBezTo>
                    <a:pt x="3493" y="1641"/>
                    <a:pt x="3591" y="1117"/>
                    <a:pt x="3248" y="976"/>
                  </a:cubicBezTo>
                  <a:cubicBezTo>
                    <a:pt x="2326" y="600"/>
                    <a:pt x="1352" y="327"/>
                    <a:pt x="412" y="19"/>
                  </a:cubicBezTo>
                  <a:cubicBezTo>
                    <a:pt x="378" y="7"/>
                    <a:pt x="345" y="1"/>
                    <a:pt x="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4" name="Google Shape;824;p41"/>
            <p:cNvSpPr/>
            <p:nvPr/>
          </p:nvSpPr>
          <p:spPr>
            <a:xfrm>
              <a:off x="8437297" y="392320"/>
              <a:ext cx="164291" cy="78259"/>
            </a:xfrm>
            <a:custGeom>
              <a:avLst/>
              <a:gdLst/>
              <a:ahLst/>
              <a:cxnLst/>
              <a:rect l="l" t="t" r="r" b="b"/>
              <a:pathLst>
                <a:path w="3315" h="1579" extrusionOk="0">
                  <a:moveTo>
                    <a:pt x="389" y="0"/>
                  </a:moveTo>
                  <a:cubicBezTo>
                    <a:pt x="144" y="0"/>
                    <a:pt x="0" y="404"/>
                    <a:pt x="247" y="527"/>
                  </a:cubicBezTo>
                  <a:cubicBezTo>
                    <a:pt x="1085" y="869"/>
                    <a:pt x="1871" y="1330"/>
                    <a:pt x="2742" y="1569"/>
                  </a:cubicBezTo>
                  <a:cubicBezTo>
                    <a:pt x="2767" y="1576"/>
                    <a:pt x="2792" y="1579"/>
                    <a:pt x="2816" y="1579"/>
                  </a:cubicBezTo>
                  <a:cubicBezTo>
                    <a:pt x="3118" y="1579"/>
                    <a:pt x="3315" y="1111"/>
                    <a:pt x="2998" y="937"/>
                  </a:cubicBezTo>
                  <a:cubicBezTo>
                    <a:pt x="2195" y="527"/>
                    <a:pt x="1307" y="322"/>
                    <a:pt x="470" y="15"/>
                  </a:cubicBezTo>
                  <a:cubicBezTo>
                    <a:pt x="442" y="5"/>
                    <a:pt x="415"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5" name="Google Shape;825;p41"/>
            <p:cNvSpPr/>
            <p:nvPr/>
          </p:nvSpPr>
          <p:spPr>
            <a:xfrm>
              <a:off x="8664585" y="500315"/>
              <a:ext cx="209193" cy="101851"/>
            </a:xfrm>
            <a:custGeom>
              <a:avLst/>
              <a:gdLst/>
              <a:ahLst/>
              <a:cxnLst/>
              <a:rect l="l" t="t" r="r" b="b"/>
              <a:pathLst>
                <a:path w="4221" h="2055" extrusionOk="0">
                  <a:moveTo>
                    <a:pt x="411" y="1"/>
                  </a:moveTo>
                  <a:cubicBezTo>
                    <a:pt x="147" y="1"/>
                    <a:pt x="1" y="448"/>
                    <a:pt x="275" y="569"/>
                  </a:cubicBezTo>
                  <a:cubicBezTo>
                    <a:pt x="1334" y="1031"/>
                    <a:pt x="2376" y="1492"/>
                    <a:pt x="3401" y="2005"/>
                  </a:cubicBezTo>
                  <a:cubicBezTo>
                    <a:pt x="3471" y="2039"/>
                    <a:pt x="3539" y="2055"/>
                    <a:pt x="3603" y="2055"/>
                  </a:cubicBezTo>
                  <a:cubicBezTo>
                    <a:pt x="3980" y="2055"/>
                    <a:pt x="4221" y="1523"/>
                    <a:pt x="3812" y="1304"/>
                  </a:cubicBezTo>
                  <a:cubicBezTo>
                    <a:pt x="3624" y="1202"/>
                    <a:pt x="3436" y="1082"/>
                    <a:pt x="3231" y="997"/>
                  </a:cubicBezTo>
                  <a:cubicBezTo>
                    <a:pt x="3175" y="963"/>
                    <a:pt x="3106" y="945"/>
                    <a:pt x="3036" y="945"/>
                  </a:cubicBezTo>
                  <a:cubicBezTo>
                    <a:pt x="2998" y="945"/>
                    <a:pt x="2959" y="950"/>
                    <a:pt x="2923" y="962"/>
                  </a:cubicBezTo>
                  <a:cubicBezTo>
                    <a:pt x="2120" y="655"/>
                    <a:pt x="1317" y="347"/>
                    <a:pt x="514" y="23"/>
                  </a:cubicBezTo>
                  <a:cubicBezTo>
                    <a:pt x="478" y="8"/>
                    <a:pt x="444"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6" name="Google Shape;826;p41"/>
            <p:cNvSpPr/>
            <p:nvPr/>
          </p:nvSpPr>
          <p:spPr>
            <a:xfrm>
              <a:off x="8046061" y="32550"/>
              <a:ext cx="155767" cy="82323"/>
            </a:xfrm>
            <a:custGeom>
              <a:avLst/>
              <a:gdLst/>
              <a:ahLst/>
              <a:cxnLst/>
              <a:rect l="l" t="t" r="r" b="b"/>
              <a:pathLst>
                <a:path w="3143" h="1661" extrusionOk="0">
                  <a:moveTo>
                    <a:pt x="432" y="1"/>
                  </a:moveTo>
                  <a:cubicBezTo>
                    <a:pt x="201" y="1"/>
                    <a:pt x="0" y="340"/>
                    <a:pt x="213" y="525"/>
                  </a:cubicBezTo>
                  <a:cubicBezTo>
                    <a:pt x="880" y="1088"/>
                    <a:pt x="1683" y="1481"/>
                    <a:pt x="2537" y="1652"/>
                  </a:cubicBezTo>
                  <a:cubicBezTo>
                    <a:pt x="2564" y="1658"/>
                    <a:pt x="2591" y="1660"/>
                    <a:pt x="2616" y="1660"/>
                  </a:cubicBezTo>
                  <a:cubicBezTo>
                    <a:pt x="3002" y="1660"/>
                    <a:pt x="3142" y="1082"/>
                    <a:pt x="2725" y="986"/>
                  </a:cubicBezTo>
                  <a:cubicBezTo>
                    <a:pt x="1956" y="815"/>
                    <a:pt x="1222" y="508"/>
                    <a:pt x="572" y="46"/>
                  </a:cubicBezTo>
                  <a:cubicBezTo>
                    <a:pt x="526" y="15"/>
                    <a:pt x="479"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7" name="Google Shape;827;p41"/>
            <p:cNvSpPr/>
            <p:nvPr/>
          </p:nvSpPr>
          <p:spPr>
            <a:xfrm>
              <a:off x="8355769" y="186935"/>
              <a:ext cx="177474" cy="75831"/>
            </a:xfrm>
            <a:custGeom>
              <a:avLst/>
              <a:gdLst/>
              <a:ahLst/>
              <a:cxnLst/>
              <a:rect l="l" t="t" r="r" b="b"/>
              <a:pathLst>
                <a:path w="3581" h="1530" extrusionOk="0">
                  <a:moveTo>
                    <a:pt x="411" y="0"/>
                  </a:moveTo>
                  <a:cubicBezTo>
                    <a:pt x="115" y="0"/>
                    <a:pt x="1" y="440"/>
                    <a:pt x="321" y="536"/>
                  </a:cubicBezTo>
                  <a:cubicBezTo>
                    <a:pt x="1209" y="776"/>
                    <a:pt x="2046" y="1083"/>
                    <a:pt x="2866" y="1493"/>
                  </a:cubicBezTo>
                  <a:cubicBezTo>
                    <a:pt x="2921" y="1518"/>
                    <a:pt x="2974" y="1529"/>
                    <a:pt x="3025" y="1529"/>
                  </a:cubicBezTo>
                  <a:cubicBezTo>
                    <a:pt x="3358" y="1529"/>
                    <a:pt x="3581" y="1056"/>
                    <a:pt x="3225" y="878"/>
                  </a:cubicBezTo>
                  <a:cubicBezTo>
                    <a:pt x="2354" y="434"/>
                    <a:pt x="1431" y="143"/>
                    <a:pt x="474" y="7"/>
                  </a:cubicBezTo>
                  <a:cubicBezTo>
                    <a:pt x="452" y="2"/>
                    <a:pt x="431"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8" name="Google Shape;828;p41"/>
            <p:cNvSpPr/>
            <p:nvPr/>
          </p:nvSpPr>
          <p:spPr>
            <a:xfrm>
              <a:off x="8603079" y="282590"/>
              <a:ext cx="139065" cy="60119"/>
            </a:xfrm>
            <a:custGeom>
              <a:avLst/>
              <a:gdLst/>
              <a:ahLst/>
              <a:cxnLst/>
              <a:rect l="l" t="t" r="r" b="b"/>
              <a:pathLst>
                <a:path w="2806" h="1213" extrusionOk="0">
                  <a:moveTo>
                    <a:pt x="463" y="1"/>
                  </a:moveTo>
                  <a:cubicBezTo>
                    <a:pt x="187" y="1"/>
                    <a:pt x="0" y="410"/>
                    <a:pt x="303" y="537"/>
                  </a:cubicBezTo>
                  <a:cubicBezTo>
                    <a:pt x="901" y="828"/>
                    <a:pt x="1533" y="1050"/>
                    <a:pt x="2182" y="1203"/>
                  </a:cubicBezTo>
                  <a:cubicBezTo>
                    <a:pt x="2207" y="1209"/>
                    <a:pt x="2232" y="1212"/>
                    <a:pt x="2256" y="1212"/>
                  </a:cubicBezTo>
                  <a:cubicBezTo>
                    <a:pt x="2578" y="1212"/>
                    <a:pt x="2805" y="714"/>
                    <a:pt x="2455" y="571"/>
                  </a:cubicBezTo>
                  <a:cubicBezTo>
                    <a:pt x="1823" y="315"/>
                    <a:pt x="1191" y="127"/>
                    <a:pt x="525" y="7"/>
                  </a:cubicBezTo>
                  <a:cubicBezTo>
                    <a:pt x="504" y="3"/>
                    <a:pt x="483"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9" name="Google Shape;829;p41"/>
            <p:cNvSpPr/>
            <p:nvPr/>
          </p:nvSpPr>
          <p:spPr>
            <a:xfrm>
              <a:off x="8814160" y="392964"/>
              <a:ext cx="162111" cy="79449"/>
            </a:xfrm>
            <a:custGeom>
              <a:avLst/>
              <a:gdLst/>
              <a:ahLst/>
              <a:cxnLst/>
              <a:rect l="l" t="t" r="r" b="b"/>
              <a:pathLst>
                <a:path w="3271" h="1603" extrusionOk="0">
                  <a:moveTo>
                    <a:pt x="389" y="0"/>
                  </a:moveTo>
                  <a:cubicBezTo>
                    <a:pt x="71" y="0"/>
                    <a:pt x="0" y="550"/>
                    <a:pt x="332" y="617"/>
                  </a:cubicBezTo>
                  <a:cubicBezTo>
                    <a:pt x="1101" y="771"/>
                    <a:pt x="1853" y="1095"/>
                    <a:pt x="2502" y="1539"/>
                  </a:cubicBezTo>
                  <a:cubicBezTo>
                    <a:pt x="2574" y="1583"/>
                    <a:pt x="2644" y="1603"/>
                    <a:pt x="2710" y="1603"/>
                  </a:cubicBezTo>
                  <a:cubicBezTo>
                    <a:pt x="3052" y="1603"/>
                    <a:pt x="3271" y="1083"/>
                    <a:pt x="2912" y="839"/>
                  </a:cubicBezTo>
                  <a:cubicBezTo>
                    <a:pt x="2160" y="360"/>
                    <a:pt x="1306" y="70"/>
                    <a:pt x="418" y="2"/>
                  </a:cubicBezTo>
                  <a:cubicBezTo>
                    <a:pt x="408" y="1"/>
                    <a:pt x="398"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830" name="Google Shape;830;p41"/>
          <p:cNvSpPr/>
          <p:nvPr/>
        </p:nvSpPr>
        <p:spPr>
          <a:xfrm rot="10800000">
            <a:off x="8296350" y="4361524"/>
            <a:ext cx="766116" cy="589721"/>
          </a:xfrm>
          <a:custGeom>
            <a:avLst/>
            <a:gdLst/>
            <a:ahLst/>
            <a:cxnLst/>
            <a:rect l="l" t="t" r="r" b="b"/>
            <a:pathLst>
              <a:path w="11757" h="9050" extrusionOk="0">
                <a:moveTo>
                  <a:pt x="2980" y="1"/>
                </a:moveTo>
                <a:cubicBezTo>
                  <a:pt x="2871" y="1"/>
                  <a:pt x="2760" y="65"/>
                  <a:pt x="2752" y="193"/>
                </a:cubicBezTo>
                <a:cubicBezTo>
                  <a:pt x="2718" y="1082"/>
                  <a:pt x="2701" y="1970"/>
                  <a:pt x="2718" y="2876"/>
                </a:cubicBezTo>
                <a:cubicBezTo>
                  <a:pt x="1880" y="2893"/>
                  <a:pt x="1060" y="2910"/>
                  <a:pt x="240" y="2927"/>
                </a:cubicBezTo>
                <a:cubicBezTo>
                  <a:pt x="1" y="2927"/>
                  <a:pt x="52" y="3286"/>
                  <a:pt x="291" y="3286"/>
                </a:cubicBezTo>
                <a:lnTo>
                  <a:pt x="2718" y="3286"/>
                </a:lnTo>
                <a:cubicBezTo>
                  <a:pt x="2752" y="4311"/>
                  <a:pt x="2803" y="5319"/>
                  <a:pt x="2871" y="6327"/>
                </a:cubicBezTo>
                <a:lnTo>
                  <a:pt x="2888" y="6429"/>
                </a:lnTo>
                <a:cubicBezTo>
                  <a:pt x="2888" y="6429"/>
                  <a:pt x="2906" y="6515"/>
                  <a:pt x="2906" y="6532"/>
                </a:cubicBezTo>
                <a:lnTo>
                  <a:pt x="2923" y="6737"/>
                </a:lnTo>
                <a:lnTo>
                  <a:pt x="2923" y="6891"/>
                </a:lnTo>
                <a:cubicBezTo>
                  <a:pt x="2991" y="7660"/>
                  <a:pt x="3042" y="8172"/>
                  <a:pt x="3111" y="8924"/>
                </a:cubicBezTo>
                <a:cubicBezTo>
                  <a:pt x="3118" y="9010"/>
                  <a:pt x="3179" y="9049"/>
                  <a:pt x="3242" y="9049"/>
                </a:cubicBezTo>
                <a:cubicBezTo>
                  <a:pt x="3316" y="9049"/>
                  <a:pt x="3393" y="8992"/>
                  <a:pt x="3384" y="8890"/>
                </a:cubicBezTo>
                <a:cubicBezTo>
                  <a:pt x="3350" y="8138"/>
                  <a:pt x="3333" y="7369"/>
                  <a:pt x="3316" y="6617"/>
                </a:cubicBezTo>
                <a:lnTo>
                  <a:pt x="3316" y="6464"/>
                </a:lnTo>
                <a:lnTo>
                  <a:pt x="3316" y="6293"/>
                </a:lnTo>
                <a:cubicBezTo>
                  <a:pt x="3299" y="5302"/>
                  <a:pt x="3264" y="4311"/>
                  <a:pt x="3264" y="3303"/>
                </a:cubicBezTo>
                <a:cubicBezTo>
                  <a:pt x="4341" y="3303"/>
                  <a:pt x="5434" y="3320"/>
                  <a:pt x="6511" y="3337"/>
                </a:cubicBezTo>
                <a:lnTo>
                  <a:pt x="6989" y="3337"/>
                </a:lnTo>
                <a:cubicBezTo>
                  <a:pt x="8305" y="3354"/>
                  <a:pt x="9603" y="3388"/>
                  <a:pt x="10902" y="3439"/>
                </a:cubicBezTo>
                <a:cubicBezTo>
                  <a:pt x="10953" y="3474"/>
                  <a:pt x="11021" y="3491"/>
                  <a:pt x="11073" y="3491"/>
                </a:cubicBezTo>
                <a:lnTo>
                  <a:pt x="11466" y="3456"/>
                </a:lnTo>
                <a:cubicBezTo>
                  <a:pt x="11756" y="3422"/>
                  <a:pt x="11756" y="2944"/>
                  <a:pt x="11466" y="2927"/>
                </a:cubicBezTo>
                <a:cubicBezTo>
                  <a:pt x="9979" y="2893"/>
                  <a:pt x="8493" y="2876"/>
                  <a:pt x="7006" y="2858"/>
                </a:cubicBezTo>
                <a:lnTo>
                  <a:pt x="3247" y="2858"/>
                </a:lnTo>
                <a:cubicBezTo>
                  <a:pt x="3230" y="1970"/>
                  <a:pt x="3213" y="1082"/>
                  <a:pt x="3196" y="193"/>
                </a:cubicBezTo>
                <a:cubicBezTo>
                  <a:pt x="3196" y="65"/>
                  <a:pt x="3089" y="1"/>
                  <a:pt x="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831" name="Google Shape;831;p41"/>
          <p:cNvGrpSpPr/>
          <p:nvPr/>
        </p:nvGrpSpPr>
        <p:grpSpPr>
          <a:xfrm rot="2962997">
            <a:off x="6077572" y="-1803124"/>
            <a:ext cx="2217990" cy="2815021"/>
            <a:chOff x="1154976" y="632775"/>
            <a:chExt cx="2502430" cy="3877954"/>
          </a:xfrm>
        </p:grpSpPr>
        <p:sp>
          <p:nvSpPr>
            <p:cNvPr id="832" name="Google Shape;832;p41"/>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3" name="Google Shape;833;p41"/>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834" name="Google Shape;834;p41"/>
          <p:cNvSpPr/>
          <p:nvPr/>
        </p:nvSpPr>
        <p:spPr>
          <a:xfrm rot="-1227209">
            <a:off x="2644607" y="102337"/>
            <a:ext cx="652111" cy="509772"/>
          </a:xfrm>
          <a:custGeom>
            <a:avLst/>
            <a:gdLst/>
            <a:ahLst/>
            <a:cxnLst/>
            <a:rect l="l" t="t" r="r" b="b"/>
            <a:pathLst>
              <a:path w="14097" h="11020" extrusionOk="0">
                <a:moveTo>
                  <a:pt x="2488" y="425"/>
                </a:moveTo>
                <a:cubicBezTo>
                  <a:pt x="3103" y="425"/>
                  <a:pt x="3764" y="811"/>
                  <a:pt x="4255" y="1099"/>
                </a:cubicBezTo>
                <a:cubicBezTo>
                  <a:pt x="5502" y="1902"/>
                  <a:pt x="6613" y="2910"/>
                  <a:pt x="7501" y="4089"/>
                </a:cubicBezTo>
                <a:cubicBezTo>
                  <a:pt x="7541" y="4159"/>
                  <a:pt x="7610" y="4194"/>
                  <a:pt x="7681" y="4194"/>
                </a:cubicBezTo>
                <a:cubicBezTo>
                  <a:pt x="7731" y="4194"/>
                  <a:pt x="7783" y="4176"/>
                  <a:pt x="7826" y="4140"/>
                </a:cubicBezTo>
                <a:cubicBezTo>
                  <a:pt x="8618" y="3415"/>
                  <a:pt x="9600" y="2967"/>
                  <a:pt x="10605" y="2967"/>
                </a:cubicBezTo>
                <a:cubicBezTo>
                  <a:pt x="11138" y="2967"/>
                  <a:pt x="11678" y="3093"/>
                  <a:pt x="12200" y="3372"/>
                </a:cubicBezTo>
                <a:cubicBezTo>
                  <a:pt x="13789" y="4209"/>
                  <a:pt x="13635" y="5986"/>
                  <a:pt x="12781" y="7284"/>
                </a:cubicBezTo>
                <a:cubicBezTo>
                  <a:pt x="11294" y="9540"/>
                  <a:pt x="7621" y="10206"/>
                  <a:pt x="5126" y="10599"/>
                </a:cubicBezTo>
                <a:cubicBezTo>
                  <a:pt x="3845" y="9933"/>
                  <a:pt x="2939" y="8429"/>
                  <a:pt x="2273" y="7250"/>
                </a:cubicBezTo>
                <a:cubicBezTo>
                  <a:pt x="1487" y="5866"/>
                  <a:pt x="752" y="4158"/>
                  <a:pt x="820" y="2534"/>
                </a:cubicBezTo>
                <a:cubicBezTo>
                  <a:pt x="855" y="1680"/>
                  <a:pt x="1265" y="689"/>
                  <a:pt x="2153" y="467"/>
                </a:cubicBezTo>
                <a:cubicBezTo>
                  <a:pt x="2262" y="438"/>
                  <a:pt x="2374" y="425"/>
                  <a:pt x="2488" y="425"/>
                </a:cubicBezTo>
                <a:close/>
                <a:moveTo>
                  <a:pt x="2342" y="1"/>
                </a:moveTo>
                <a:cubicBezTo>
                  <a:pt x="1645" y="1"/>
                  <a:pt x="1054" y="369"/>
                  <a:pt x="701" y="1321"/>
                </a:cubicBezTo>
                <a:cubicBezTo>
                  <a:pt x="0" y="3235"/>
                  <a:pt x="803" y="5234"/>
                  <a:pt x="1658" y="6943"/>
                </a:cubicBezTo>
                <a:cubicBezTo>
                  <a:pt x="2358" y="8327"/>
                  <a:pt x="3452" y="10086"/>
                  <a:pt x="4938" y="10787"/>
                </a:cubicBezTo>
                <a:cubicBezTo>
                  <a:pt x="4938" y="10914"/>
                  <a:pt x="5041" y="11011"/>
                  <a:pt x="5165" y="11011"/>
                </a:cubicBezTo>
                <a:cubicBezTo>
                  <a:pt x="5175" y="11011"/>
                  <a:pt x="5184" y="11010"/>
                  <a:pt x="5194" y="11009"/>
                </a:cubicBezTo>
                <a:lnTo>
                  <a:pt x="5382" y="10975"/>
                </a:lnTo>
                <a:lnTo>
                  <a:pt x="5519" y="11009"/>
                </a:lnTo>
                <a:cubicBezTo>
                  <a:pt x="5530" y="11017"/>
                  <a:pt x="5542" y="11020"/>
                  <a:pt x="5554" y="11020"/>
                </a:cubicBezTo>
                <a:cubicBezTo>
                  <a:pt x="5597" y="11020"/>
                  <a:pt x="5639" y="10977"/>
                  <a:pt x="5639" y="10924"/>
                </a:cubicBezTo>
                <a:cubicBezTo>
                  <a:pt x="8714" y="10428"/>
                  <a:pt x="13140" y="9352"/>
                  <a:pt x="13823" y="5883"/>
                </a:cubicBezTo>
                <a:cubicBezTo>
                  <a:pt x="14096" y="4516"/>
                  <a:pt x="13191" y="3337"/>
                  <a:pt x="11995" y="2825"/>
                </a:cubicBezTo>
                <a:cubicBezTo>
                  <a:pt x="11549" y="2630"/>
                  <a:pt x="11092" y="2543"/>
                  <a:pt x="10637" y="2543"/>
                </a:cubicBezTo>
                <a:cubicBezTo>
                  <a:pt x="9575" y="2543"/>
                  <a:pt x="8532" y="3019"/>
                  <a:pt x="7706" y="3713"/>
                </a:cubicBezTo>
                <a:cubicBezTo>
                  <a:pt x="6741" y="2538"/>
                  <a:pt x="4172" y="1"/>
                  <a:pt x="2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pic>
        <p:nvPicPr>
          <p:cNvPr id="26" name="Google Shape;26;p3"/>
          <p:cNvPicPr preferRelativeResize="0"/>
          <p:nvPr/>
        </p:nvPicPr>
        <p:blipFill>
          <a:blip r:embed="rId2">
            <a:alphaModFix/>
          </a:blip>
          <a:stretch>
            <a:fillRect/>
          </a:stretch>
        </p:blipFill>
        <p:spPr>
          <a:xfrm>
            <a:off x="2" y="4465"/>
            <a:ext cx="9144003" cy="5134572"/>
          </a:xfrm>
          <a:prstGeom prst="rect">
            <a:avLst/>
          </a:prstGeom>
          <a:noFill/>
          <a:ln>
            <a:noFill/>
          </a:ln>
        </p:spPr>
      </p:pic>
      <p:sp>
        <p:nvSpPr>
          <p:cNvPr id="27" name="Google Shape;27;p3"/>
          <p:cNvSpPr txBox="1">
            <a:spLocks noGrp="1"/>
          </p:cNvSpPr>
          <p:nvPr>
            <p:ph type="title"/>
          </p:nvPr>
        </p:nvSpPr>
        <p:spPr>
          <a:xfrm>
            <a:off x="2631900" y="2501852"/>
            <a:ext cx="3880200" cy="6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745950" y="1372350"/>
            <a:ext cx="1652100" cy="9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434488" y="3127689"/>
            <a:ext cx="4275000" cy="54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a:off x="263052" y="2731793"/>
            <a:ext cx="482447" cy="337053"/>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3"/>
          <p:cNvSpPr/>
          <p:nvPr/>
        </p:nvSpPr>
        <p:spPr>
          <a:xfrm rot="4831673">
            <a:off x="-284793" y="-159938"/>
            <a:ext cx="1828936" cy="1574464"/>
          </a:xfrm>
          <a:custGeom>
            <a:avLst/>
            <a:gdLst/>
            <a:ahLst/>
            <a:cxnLst/>
            <a:rect l="l" t="t" r="r" b="b"/>
            <a:pathLst>
              <a:path w="34566" h="29755" extrusionOk="0">
                <a:moveTo>
                  <a:pt x="14724" y="891"/>
                </a:moveTo>
                <a:cubicBezTo>
                  <a:pt x="15969" y="891"/>
                  <a:pt x="17144" y="1332"/>
                  <a:pt x="18043" y="2449"/>
                </a:cubicBezTo>
                <a:cubicBezTo>
                  <a:pt x="18761" y="3337"/>
                  <a:pt x="19222" y="4379"/>
                  <a:pt x="19735" y="5405"/>
                </a:cubicBezTo>
                <a:cubicBezTo>
                  <a:pt x="20589" y="7096"/>
                  <a:pt x="21546" y="8822"/>
                  <a:pt x="23545" y="9181"/>
                </a:cubicBezTo>
                <a:cubicBezTo>
                  <a:pt x="23566" y="9185"/>
                  <a:pt x="23587" y="9187"/>
                  <a:pt x="23606" y="9187"/>
                </a:cubicBezTo>
                <a:cubicBezTo>
                  <a:pt x="23665" y="9187"/>
                  <a:pt x="23716" y="9168"/>
                  <a:pt x="23767" y="9129"/>
                </a:cubicBezTo>
                <a:cubicBezTo>
                  <a:pt x="24110" y="9098"/>
                  <a:pt x="24459" y="9083"/>
                  <a:pt x="24811" y="9083"/>
                </a:cubicBezTo>
                <a:cubicBezTo>
                  <a:pt x="27968" y="9083"/>
                  <a:pt x="31356" y="10361"/>
                  <a:pt x="32447" y="13589"/>
                </a:cubicBezTo>
                <a:cubicBezTo>
                  <a:pt x="33609" y="16972"/>
                  <a:pt x="30978" y="20304"/>
                  <a:pt x="28739" y="22593"/>
                </a:cubicBezTo>
                <a:cubicBezTo>
                  <a:pt x="25068" y="26358"/>
                  <a:pt x="19898" y="28880"/>
                  <a:pt x="14585" y="28880"/>
                </a:cubicBezTo>
                <a:cubicBezTo>
                  <a:pt x="14087" y="28880"/>
                  <a:pt x="13588" y="28858"/>
                  <a:pt x="13088" y="28813"/>
                </a:cubicBezTo>
                <a:cubicBezTo>
                  <a:pt x="6220" y="28197"/>
                  <a:pt x="1008" y="23037"/>
                  <a:pt x="1265" y="15981"/>
                </a:cubicBezTo>
                <a:cubicBezTo>
                  <a:pt x="1504" y="9710"/>
                  <a:pt x="6442" y="3610"/>
                  <a:pt x="12251" y="1389"/>
                </a:cubicBezTo>
                <a:cubicBezTo>
                  <a:pt x="13068" y="1079"/>
                  <a:pt x="13911" y="891"/>
                  <a:pt x="14724" y="891"/>
                </a:cubicBezTo>
                <a:close/>
                <a:moveTo>
                  <a:pt x="14696" y="0"/>
                </a:moveTo>
                <a:cubicBezTo>
                  <a:pt x="13457" y="0"/>
                  <a:pt x="12166" y="370"/>
                  <a:pt x="10970" y="945"/>
                </a:cubicBezTo>
                <a:cubicBezTo>
                  <a:pt x="4904" y="3884"/>
                  <a:pt x="0" y="10240"/>
                  <a:pt x="359" y="17194"/>
                </a:cubicBezTo>
                <a:cubicBezTo>
                  <a:pt x="718" y="24251"/>
                  <a:pt x="6237" y="29069"/>
                  <a:pt x="13105" y="29684"/>
                </a:cubicBezTo>
                <a:cubicBezTo>
                  <a:pt x="13623" y="29731"/>
                  <a:pt x="14141" y="29754"/>
                  <a:pt x="14657" y="29754"/>
                </a:cubicBezTo>
                <a:cubicBezTo>
                  <a:pt x="20872" y="29754"/>
                  <a:pt x="26908" y="26415"/>
                  <a:pt x="30773" y="21619"/>
                </a:cubicBezTo>
                <a:cubicBezTo>
                  <a:pt x="32840" y="19073"/>
                  <a:pt x="34566" y="15930"/>
                  <a:pt x="33028" y="12666"/>
                </a:cubicBezTo>
                <a:cubicBezTo>
                  <a:pt x="31570" y="9576"/>
                  <a:pt x="28472" y="8339"/>
                  <a:pt x="25302" y="8339"/>
                </a:cubicBezTo>
                <a:cubicBezTo>
                  <a:pt x="24755" y="8339"/>
                  <a:pt x="24207" y="8376"/>
                  <a:pt x="23665" y="8446"/>
                </a:cubicBezTo>
                <a:cubicBezTo>
                  <a:pt x="23596" y="8463"/>
                  <a:pt x="23528" y="8480"/>
                  <a:pt x="23477" y="8531"/>
                </a:cubicBezTo>
                <a:cubicBezTo>
                  <a:pt x="20777" y="7489"/>
                  <a:pt x="20350" y="3952"/>
                  <a:pt x="18676" y="1885"/>
                </a:cubicBezTo>
                <a:cubicBezTo>
                  <a:pt x="17594" y="533"/>
                  <a:pt x="16183" y="0"/>
                  <a:pt x="146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3"/>
          <p:cNvSpPr/>
          <p:nvPr/>
        </p:nvSpPr>
        <p:spPr>
          <a:xfrm rot="-2135296">
            <a:off x="7985928" y="3847485"/>
            <a:ext cx="1292290" cy="1014754"/>
          </a:xfrm>
          <a:custGeom>
            <a:avLst/>
            <a:gdLst/>
            <a:ahLst/>
            <a:cxnLst/>
            <a:rect l="l" t="t" r="r" b="b"/>
            <a:pathLst>
              <a:path w="24087" h="18914" extrusionOk="0">
                <a:moveTo>
                  <a:pt x="4887" y="4610"/>
                </a:moveTo>
                <a:lnTo>
                  <a:pt x="7433" y="4866"/>
                </a:lnTo>
                <a:cubicBezTo>
                  <a:pt x="7313" y="5771"/>
                  <a:pt x="7177" y="6676"/>
                  <a:pt x="7040" y="7564"/>
                </a:cubicBezTo>
                <a:lnTo>
                  <a:pt x="7040" y="7564"/>
                </a:lnTo>
                <a:cubicBezTo>
                  <a:pt x="6174" y="7497"/>
                  <a:pt x="5308" y="7429"/>
                  <a:pt x="4443" y="7361"/>
                </a:cubicBezTo>
                <a:cubicBezTo>
                  <a:pt x="4579" y="6438"/>
                  <a:pt x="4733" y="5533"/>
                  <a:pt x="4887" y="4610"/>
                </a:cubicBezTo>
                <a:close/>
                <a:moveTo>
                  <a:pt x="7774" y="4917"/>
                </a:moveTo>
                <a:lnTo>
                  <a:pt x="9893" y="5140"/>
                </a:lnTo>
                <a:cubicBezTo>
                  <a:pt x="9791" y="6011"/>
                  <a:pt x="9671" y="6899"/>
                  <a:pt x="9534" y="7771"/>
                </a:cubicBezTo>
                <a:lnTo>
                  <a:pt x="9534" y="7788"/>
                </a:lnTo>
                <a:cubicBezTo>
                  <a:pt x="8868" y="7720"/>
                  <a:pt x="8202" y="7668"/>
                  <a:pt x="7518" y="7617"/>
                </a:cubicBezTo>
                <a:cubicBezTo>
                  <a:pt x="7621" y="6712"/>
                  <a:pt x="7706" y="5823"/>
                  <a:pt x="7774" y="4917"/>
                </a:cubicBezTo>
                <a:close/>
                <a:moveTo>
                  <a:pt x="10320" y="5191"/>
                </a:moveTo>
                <a:cubicBezTo>
                  <a:pt x="11175" y="5276"/>
                  <a:pt x="12029" y="5362"/>
                  <a:pt x="12883" y="5464"/>
                </a:cubicBezTo>
                <a:cubicBezTo>
                  <a:pt x="12747" y="6301"/>
                  <a:pt x="12627" y="7156"/>
                  <a:pt x="12507" y="7993"/>
                </a:cubicBezTo>
                <a:lnTo>
                  <a:pt x="12490" y="8010"/>
                </a:lnTo>
                <a:lnTo>
                  <a:pt x="12490" y="8044"/>
                </a:lnTo>
                <a:lnTo>
                  <a:pt x="11978" y="8010"/>
                </a:lnTo>
                <a:cubicBezTo>
                  <a:pt x="11311" y="7942"/>
                  <a:pt x="10662" y="7890"/>
                  <a:pt x="10013" y="7839"/>
                </a:cubicBezTo>
                <a:cubicBezTo>
                  <a:pt x="10132" y="6951"/>
                  <a:pt x="10235" y="6079"/>
                  <a:pt x="10320" y="5191"/>
                </a:cubicBezTo>
                <a:close/>
                <a:moveTo>
                  <a:pt x="13157" y="5498"/>
                </a:moveTo>
                <a:cubicBezTo>
                  <a:pt x="14011" y="5584"/>
                  <a:pt x="14865" y="5686"/>
                  <a:pt x="15720" y="5772"/>
                </a:cubicBezTo>
                <a:cubicBezTo>
                  <a:pt x="15617" y="6609"/>
                  <a:pt x="15515" y="7446"/>
                  <a:pt x="15395" y="8283"/>
                </a:cubicBezTo>
                <a:lnTo>
                  <a:pt x="15378" y="8283"/>
                </a:lnTo>
                <a:lnTo>
                  <a:pt x="12815" y="8078"/>
                </a:lnTo>
                <a:cubicBezTo>
                  <a:pt x="12935" y="7224"/>
                  <a:pt x="13054" y="6370"/>
                  <a:pt x="13157" y="5498"/>
                </a:cubicBezTo>
                <a:close/>
                <a:moveTo>
                  <a:pt x="16130" y="5806"/>
                </a:moveTo>
                <a:cubicBezTo>
                  <a:pt x="16779" y="5874"/>
                  <a:pt x="17411" y="5960"/>
                  <a:pt x="18060" y="6028"/>
                </a:cubicBezTo>
                <a:cubicBezTo>
                  <a:pt x="17838" y="6848"/>
                  <a:pt x="17633" y="7651"/>
                  <a:pt x="17411" y="8454"/>
                </a:cubicBezTo>
                <a:cubicBezTo>
                  <a:pt x="16864" y="8403"/>
                  <a:pt x="16301" y="8369"/>
                  <a:pt x="15737" y="8318"/>
                </a:cubicBezTo>
                <a:cubicBezTo>
                  <a:pt x="15873" y="7480"/>
                  <a:pt x="16010" y="6643"/>
                  <a:pt x="16130" y="5806"/>
                </a:cubicBezTo>
                <a:close/>
                <a:moveTo>
                  <a:pt x="18453" y="6079"/>
                </a:moveTo>
                <a:lnTo>
                  <a:pt x="19889" y="6250"/>
                </a:lnTo>
                <a:cubicBezTo>
                  <a:pt x="19752" y="7053"/>
                  <a:pt x="19581" y="7856"/>
                  <a:pt x="19427" y="8659"/>
                </a:cubicBezTo>
                <a:cubicBezTo>
                  <a:pt x="18898" y="8608"/>
                  <a:pt x="18385" y="8540"/>
                  <a:pt x="17855" y="8506"/>
                </a:cubicBezTo>
                <a:cubicBezTo>
                  <a:pt x="18060" y="7703"/>
                  <a:pt x="18248" y="6899"/>
                  <a:pt x="18453" y="6079"/>
                </a:cubicBezTo>
                <a:close/>
                <a:moveTo>
                  <a:pt x="20282" y="6301"/>
                </a:moveTo>
                <a:lnTo>
                  <a:pt x="21871" y="6489"/>
                </a:lnTo>
                <a:cubicBezTo>
                  <a:pt x="21785" y="7310"/>
                  <a:pt x="21683" y="8113"/>
                  <a:pt x="21580" y="8916"/>
                </a:cubicBezTo>
                <a:cubicBezTo>
                  <a:pt x="21016" y="8830"/>
                  <a:pt x="20435" y="8762"/>
                  <a:pt x="19872" y="8693"/>
                </a:cubicBezTo>
                <a:cubicBezTo>
                  <a:pt x="20025" y="7908"/>
                  <a:pt x="20162" y="7104"/>
                  <a:pt x="20282" y="6301"/>
                </a:cubicBezTo>
                <a:close/>
                <a:moveTo>
                  <a:pt x="4391" y="7634"/>
                </a:moveTo>
                <a:lnTo>
                  <a:pt x="7006" y="7873"/>
                </a:lnTo>
                <a:cubicBezTo>
                  <a:pt x="6818" y="9086"/>
                  <a:pt x="6613" y="10300"/>
                  <a:pt x="6408" y="11513"/>
                </a:cubicBezTo>
                <a:cubicBezTo>
                  <a:pt x="5587" y="11444"/>
                  <a:pt x="4784" y="11376"/>
                  <a:pt x="3964" y="11308"/>
                </a:cubicBezTo>
                <a:cubicBezTo>
                  <a:pt x="4050" y="10539"/>
                  <a:pt x="4118" y="9770"/>
                  <a:pt x="4221" y="9001"/>
                </a:cubicBezTo>
                <a:cubicBezTo>
                  <a:pt x="4272" y="8557"/>
                  <a:pt x="4323" y="8095"/>
                  <a:pt x="4391" y="7634"/>
                </a:cubicBezTo>
                <a:close/>
                <a:moveTo>
                  <a:pt x="7484" y="7942"/>
                </a:moveTo>
                <a:cubicBezTo>
                  <a:pt x="8150" y="7993"/>
                  <a:pt x="8817" y="8061"/>
                  <a:pt x="9483" y="8130"/>
                </a:cubicBezTo>
                <a:cubicBezTo>
                  <a:pt x="9278" y="9326"/>
                  <a:pt x="9056" y="10539"/>
                  <a:pt x="8817" y="11735"/>
                </a:cubicBezTo>
                <a:cubicBezTo>
                  <a:pt x="8202" y="11684"/>
                  <a:pt x="7569" y="11615"/>
                  <a:pt x="6937" y="11564"/>
                </a:cubicBezTo>
                <a:cubicBezTo>
                  <a:pt x="7159" y="10368"/>
                  <a:pt x="7347" y="9155"/>
                  <a:pt x="7484" y="7942"/>
                </a:cubicBezTo>
                <a:close/>
                <a:moveTo>
                  <a:pt x="9962" y="8164"/>
                </a:moveTo>
                <a:cubicBezTo>
                  <a:pt x="10628" y="8232"/>
                  <a:pt x="11294" y="8301"/>
                  <a:pt x="11944" y="8369"/>
                </a:cubicBezTo>
                <a:lnTo>
                  <a:pt x="12439" y="8420"/>
                </a:lnTo>
                <a:cubicBezTo>
                  <a:pt x="12251" y="9616"/>
                  <a:pt x="12046" y="10812"/>
                  <a:pt x="11858" y="12042"/>
                </a:cubicBezTo>
                <a:lnTo>
                  <a:pt x="9364" y="11803"/>
                </a:lnTo>
                <a:cubicBezTo>
                  <a:pt x="9586" y="10607"/>
                  <a:pt x="9791" y="9394"/>
                  <a:pt x="9962" y="8164"/>
                </a:cubicBezTo>
                <a:close/>
                <a:moveTo>
                  <a:pt x="12764" y="8454"/>
                </a:moveTo>
                <a:cubicBezTo>
                  <a:pt x="13618" y="8540"/>
                  <a:pt x="14472" y="8642"/>
                  <a:pt x="15310" y="8745"/>
                </a:cubicBezTo>
                <a:lnTo>
                  <a:pt x="15292" y="8933"/>
                </a:lnTo>
                <a:cubicBezTo>
                  <a:pt x="15122" y="10060"/>
                  <a:pt x="14917" y="11188"/>
                  <a:pt x="14729" y="12316"/>
                </a:cubicBezTo>
                <a:lnTo>
                  <a:pt x="12337" y="12077"/>
                </a:lnTo>
                <a:cubicBezTo>
                  <a:pt x="12490" y="10863"/>
                  <a:pt x="12610" y="9650"/>
                  <a:pt x="12764" y="8454"/>
                </a:cubicBezTo>
                <a:close/>
                <a:moveTo>
                  <a:pt x="15668" y="8813"/>
                </a:moveTo>
                <a:lnTo>
                  <a:pt x="17292" y="9001"/>
                </a:lnTo>
                <a:cubicBezTo>
                  <a:pt x="17001" y="10146"/>
                  <a:pt x="16745" y="11308"/>
                  <a:pt x="16540" y="12487"/>
                </a:cubicBezTo>
                <a:lnTo>
                  <a:pt x="15207" y="12367"/>
                </a:lnTo>
                <a:cubicBezTo>
                  <a:pt x="15327" y="11359"/>
                  <a:pt x="15446" y="10351"/>
                  <a:pt x="15600" y="9377"/>
                </a:cubicBezTo>
                <a:lnTo>
                  <a:pt x="15668" y="8813"/>
                </a:lnTo>
                <a:close/>
                <a:moveTo>
                  <a:pt x="17719" y="9052"/>
                </a:moveTo>
                <a:lnTo>
                  <a:pt x="19308" y="9240"/>
                </a:lnTo>
                <a:cubicBezTo>
                  <a:pt x="19086" y="10385"/>
                  <a:pt x="18881" y="11547"/>
                  <a:pt x="18710" y="12709"/>
                </a:cubicBezTo>
                <a:lnTo>
                  <a:pt x="16984" y="12538"/>
                </a:lnTo>
                <a:cubicBezTo>
                  <a:pt x="17189" y="11359"/>
                  <a:pt x="17445" y="10197"/>
                  <a:pt x="17719" y="9052"/>
                </a:cubicBezTo>
                <a:close/>
                <a:moveTo>
                  <a:pt x="19752" y="9292"/>
                </a:moveTo>
                <a:cubicBezTo>
                  <a:pt x="20333" y="9360"/>
                  <a:pt x="20914" y="9428"/>
                  <a:pt x="21495" y="9479"/>
                </a:cubicBezTo>
                <a:cubicBezTo>
                  <a:pt x="21341" y="10641"/>
                  <a:pt x="21170" y="11803"/>
                  <a:pt x="21033" y="12965"/>
                </a:cubicBezTo>
                <a:cubicBezTo>
                  <a:pt x="20418" y="12897"/>
                  <a:pt x="19803" y="12811"/>
                  <a:pt x="19188" y="12760"/>
                </a:cubicBezTo>
                <a:cubicBezTo>
                  <a:pt x="19342" y="11598"/>
                  <a:pt x="19547" y="10453"/>
                  <a:pt x="19752" y="9292"/>
                </a:cubicBezTo>
                <a:close/>
                <a:moveTo>
                  <a:pt x="10602" y="1"/>
                </a:moveTo>
                <a:cubicBezTo>
                  <a:pt x="10568" y="1"/>
                  <a:pt x="10534" y="22"/>
                  <a:pt x="10525" y="65"/>
                </a:cubicBezTo>
                <a:cubicBezTo>
                  <a:pt x="10337" y="1620"/>
                  <a:pt x="10167" y="3158"/>
                  <a:pt x="9962" y="4712"/>
                </a:cubicBezTo>
                <a:cubicBezTo>
                  <a:pt x="9244" y="4644"/>
                  <a:pt x="8526" y="4576"/>
                  <a:pt x="7826" y="4507"/>
                </a:cubicBezTo>
                <a:cubicBezTo>
                  <a:pt x="7911" y="3294"/>
                  <a:pt x="7980" y="2081"/>
                  <a:pt x="8048" y="885"/>
                </a:cubicBezTo>
                <a:cubicBezTo>
                  <a:pt x="8048" y="821"/>
                  <a:pt x="7994" y="786"/>
                  <a:pt x="7944" y="786"/>
                </a:cubicBezTo>
                <a:cubicBezTo>
                  <a:pt x="7900" y="786"/>
                  <a:pt x="7860" y="812"/>
                  <a:pt x="7860" y="868"/>
                </a:cubicBezTo>
                <a:cubicBezTo>
                  <a:pt x="7774" y="2081"/>
                  <a:pt x="7638" y="3294"/>
                  <a:pt x="7501" y="4490"/>
                </a:cubicBezTo>
                <a:cubicBezTo>
                  <a:pt x="6647" y="4422"/>
                  <a:pt x="5810" y="4354"/>
                  <a:pt x="4972" y="4285"/>
                </a:cubicBezTo>
                <a:cubicBezTo>
                  <a:pt x="5229" y="2901"/>
                  <a:pt x="5502" y="1534"/>
                  <a:pt x="5792" y="150"/>
                </a:cubicBezTo>
                <a:cubicBezTo>
                  <a:pt x="5803" y="96"/>
                  <a:pt x="5752" y="55"/>
                  <a:pt x="5708" y="55"/>
                </a:cubicBezTo>
                <a:cubicBezTo>
                  <a:pt x="5684" y="55"/>
                  <a:pt x="5662" y="68"/>
                  <a:pt x="5656" y="99"/>
                </a:cubicBezTo>
                <a:cubicBezTo>
                  <a:pt x="5229" y="1466"/>
                  <a:pt x="4887" y="2850"/>
                  <a:pt x="4614" y="4251"/>
                </a:cubicBezTo>
                <a:cubicBezTo>
                  <a:pt x="3435" y="4166"/>
                  <a:pt x="2239" y="4080"/>
                  <a:pt x="1043" y="4012"/>
                </a:cubicBezTo>
                <a:cubicBezTo>
                  <a:pt x="906" y="4029"/>
                  <a:pt x="906" y="4217"/>
                  <a:pt x="1025" y="4251"/>
                </a:cubicBezTo>
                <a:lnTo>
                  <a:pt x="4562" y="4610"/>
                </a:lnTo>
                <a:cubicBezTo>
                  <a:pt x="4391" y="5515"/>
                  <a:pt x="4238" y="6438"/>
                  <a:pt x="4101" y="7361"/>
                </a:cubicBezTo>
                <a:cubicBezTo>
                  <a:pt x="2768" y="7258"/>
                  <a:pt x="1435" y="7173"/>
                  <a:pt x="103" y="7104"/>
                </a:cubicBezTo>
                <a:cubicBezTo>
                  <a:pt x="0" y="7104"/>
                  <a:pt x="0" y="7258"/>
                  <a:pt x="103" y="7275"/>
                </a:cubicBezTo>
                <a:lnTo>
                  <a:pt x="4067" y="7634"/>
                </a:lnTo>
                <a:cubicBezTo>
                  <a:pt x="3896" y="8847"/>
                  <a:pt x="3725" y="10077"/>
                  <a:pt x="3554" y="11291"/>
                </a:cubicBezTo>
                <a:cubicBezTo>
                  <a:pt x="2649" y="11222"/>
                  <a:pt x="1726" y="11154"/>
                  <a:pt x="820" y="11103"/>
                </a:cubicBezTo>
                <a:cubicBezTo>
                  <a:pt x="632" y="11103"/>
                  <a:pt x="615" y="11376"/>
                  <a:pt x="803" y="11393"/>
                </a:cubicBezTo>
                <a:cubicBezTo>
                  <a:pt x="1709" y="11479"/>
                  <a:pt x="2597" y="11581"/>
                  <a:pt x="3503" y="11666"/>
                </a:cubicBezTo>
                <a:cubicBezTo>
                  <a:pt x="3247" y="13409"/>
                  <a:pt x="2922" y="15135"/>
                  <a:pt x="2495" y="16844"/>
                </a:cubicBezTo>
                <a:cubicBezTo>
                  <a:pt x="2484" y="16977"/>
                  <a:pt x="2595" y="17067"/>
                  <a:pt x="2712" y="17067"/>
                </a:cubicBezTo>
                <a:cubicBezTo>
                  <a:pt x="2775" y="17067"/>
                  <a:pt x="2840" y="17040"/>
                  <a:pt x="2888" y="16980"/>
                </a:cubicBezTo>
                <a:cubicBezTo>
                  <a:pt x="3469" y="15272"/>
                  <a:pt x="3742" y="13495"/>
                  <a:pt x="3930" y="11701"/>
                </a:cubicBezTo>
                <a:cubicBezTo>
                  <a:pt x="4733" y="11786"/>
                  <a:pt x="5553" y="11854"/>
                  <a:pt x="6356" y="11940"/>
                </a:cubicBezTo>
                <a:cubicBezTo>
                  <a:pt x="6237" y="12743"/>
                  <a:pt x="6100" y="13546"/>
                  <a:pt x="5963" y="14349"/>
                </a:cubicBezTo>
                <a:cubicBezTo>
                  <a:pt x="5963" y="14467"/>
                  <a:pt x="6054" y="14534"/>
                  <a:pt x="6143" y="14534"/>
                </a:cubicBezTo>
                <a:cubicBezTo>
                  <a:pt x="6210" y="14534"/>
                  <a:pt x="6276" y="14497"/>
                  <a:pt x="6305" y="14417"/>
                </a:cubicBezTo>
                <a:cubicBezTo>
                  <a:pt x="6527" y="13614"/>
                  <a:pt x="6715" y="12811"/>
                  <a:pt x="6869" y="11991"/>
                </a:cubicBezTo>
                <a:lnTo>
                  <a:pt x="8748" y="12162"/>
                </a:lnTo>
                <a:cubicBezTo>
                  <a:pt x="8543" y="13256"/>
                  <a:pt x="8321" y="14332"/>
                  <a:pt x="8133" y="15425"/>
                </a:cubicBezTo>
                <a:cubicBezTo>
                  <a:pt x="8113" y="15554"/>
                  <a:pt x="8238" y="15637"/>
                  <a:pt x="8359" y="15637"/>
                </a:cubicBezTo>
                <a:cubicBezTo>
                  <a:pt x="8446" y="15637"/>
                  <a:pt x="8532" y="15594"/>
                  <a:pt x="8560" y="15494"/>
                </a:cubicBezTo>
                <a:cubicBezTo>
                  <a:pt x="8834" y="14417"/>
                  <a:pt x="9073" y="13324"/>
                  <a:pt x="9295" y="12213"/>
                </a:cubicBezTo>
                <a:cubicBezTo>
                  <a:pt x="10132" y="12299"/>
                  <a:pt x="10970" y="12384"/>
                  <a:pt x="11807" y="12470"/>
                </a:cubicBezTo>
                <a:cubicBezTo>
                  <a:pt x="11653" y="13495"/>
                  <a:pt x="11516" y="14520"/>
                  <a:pt x="11465" y="15545"/>
                </a:cubicBezTo>
                <a:cubicBezTo>
                  <a:pt x="11455" y="15647"/>
                  <a:pt x="11554" y="15712"/>
                  <a:pt x="11643" y="15712"/>
                </a:cubicBezTo>
                <a:cubicBezTo>
                  <a:pt x="11703" y="15712"/>
                  <a:pt x="11759" y="15682"/>
                  <a:pt x="11773" y="15613"/>
                </a:cubicBezTo>
                <a:cubicBezTo>
                  <a:pt x="11995" y="14588"/>
                  <a:pt x="12166" y="13563"/>
                  <a:pt x="12302" y="12521"/>
                </a:cubicBezTo>
                <a:cubicBezTo>
                  <a:pt x="13088" y="12589"/>
                  <a:pt x="13874" y="12675"/>
                  <a:pt x="14677" y="12777"/>
                </a:cubicBezTo>
                <a:cubicBezTo>
                  <a:pt x="14421" y="14315"/>
                  <a:pt x="14182" y="15870"/>
                  <a:pt x="14062" y="17407"/>
                </a:cubicBezTo>
                <a:cubicBezTo>
                  <a:pt x="14052" y="17528"/>
                  <a:pt x="14166" y="17607"/>
                  <a:pt x="14272" y="17607"/>
                </a:cubicBezTo>
                <a:cubicBezTo>
                  <a:pt x="14346" y="17607"/>
                  <a:pt x="14417" y="17568"/>
                  <a:pt x="14438" y="17476"/>
                </a:cubicBezTo>
                <a:cubicBezTo>
                  <a:pt x="14763" y="15955"/>
                  <a:pt x="14985" y="14383"/>
                  <a:pt x="15173" y="12828"/>
                </a:cubicBezTo>
                <a:lnTo>
                  <a:pt x="16488" y="12982"/>
                </a:lnTo>
                <a:cubicBezTo>
                  <a:pt x="16266" y="14264"/>
                  <a:pt x="16164" y="15579"/>
                  <a:pt x="16181" y="16895"/>
                </a:cubicBezTo>
                <a:cubicBezTo>
                  <a:pt x="16181" y="17029"/>
                  <a:pt x="16298" y="17102"/>
                  <a:pt x="16410" y="17102"/>
                </a:cubicBezTo>
                <a:cubicBezTo>
                  <a:pt x="16511" y="17102"/>
                  <a:pt x="16608" y="17042"/>
                  <a:pt x="16608" y="16912"/>
                </a:cubicBezTo>
                <a:cubicBezTo>
                  <a:pt x="16591" y="15613"/>
                  <a:pt x="16693" y="14298"/>
                  <a:pt x="16916" y="13016"/>
                </a:cubicBezTo>
                <a:lnTo>
                  <a:pt x="18658" y="13221"/>
                </a:lnTo>
                <a:cubicBezTo>
                  <a:pt x="18453" y="14691"/>
                  <a:pt x="18385" y="16177"/>
                  <a:pt x="18436" y="17664"/>
                </a:cubicBezTo>
                <a:cubicBezTo>
                  <a:pt x="18445" y="17809"/>
                  <a:pt x="18565" y="17887"/>
                  <a:pt x="18676" y="17887"/>
                </a:cubicBezTo>
                <a:cubicBezTo>
                  <a:pt x="18773" y="17887"/>
                  <a:pt x="18863" y="17826"/>
                  <a:pt x="18863" y="17698"/>
                </a:cubicBezTo>
                <a:cubicBezTo>
                  <a:pt x="18829" y="16211"/>
                  <a:pt x="18915" y="14742"/>
                  <a:pt x="19120" y="13273"/>
                </a:cubicBezTo>
                <a:cubicBezTo>
                  <a:pt x="19752" y="13341"/>
                  <a:pt x="20367" y="13409"/>
                  <a:pt x="20982" y="13478"/>
                </a:cubicBezTo>
                <a:cubicBezTo>
                  <a:pt x="20777" y="15220"/>
                  <a:pt x="20760" y="16980"/>
                  <a:pt x="20914" y="18740"/>
                </a:cubicBezTo>
                <a:cubicBezTo>
                  <a:pt x="20921" y="18861"/>
                  <a:pt x="21001" y="18913"/>
                  <a:pt x="21092" y="18913"/>
                </a:cubicBezTo>
                <a:cubicBezTo>
                  <a:pt x="21220" y="18913"/>
                  <a:pt x="21368" y="18808"/>
                  <a:pt x="21358" y="18638"/>
                </a:cubicBezTo>
                <a:cubicBezTo>
                  <a:pt x="21221" y="16929"/>
                  <a:pt x="21256" y="15220"/>
                  <a:pt x="21478" y="13512"/>
                </a:cubicBezTo>
                <a:cubicBezTo>
                  <a:pt x="22195" y="13597"/>
                  <a:pt x="22930" y="13666"/>
                  <a:pt x="23648" y="13734"/>
                </a:cubicBezTo>
                <a:cubicBezTo>
                  <a:pt x="23653" y="13734"/>
                  <a:pt x="23659" y="13734"/>
                  <a:pt x="23664" y="13734"/>
                </a:cubicBezTo>
                <a:cubicBezTo>
                  <a:pt x="23922" y="13734"/>
                  <a:pt x="23932" y="13340"/>
                  <a:pt x="23665" y="13307"/>
                </a:cubicBezTo>
                <a:cubicBezTo>
                  <a:pt x="22964" y="13204"/>
                  <a:pt x="22247" y="13102"/>
                  <a:pt x="21529" y="13016"/>
                </a:cubicBezTo>
                <a:cubicBezTo>
                  <a:pt x="21649" y="11854"/>
                  <a:pt x="21819" y="10693"/>
                  <a:pt x="21973" y="9531"/>
                </a:cubicBezTo>
                <a:cubicBezTo>
                  <a:pt x="22588" y="9582"/>
                  <a:pt x="23186" y="9633"/>
                  <a:pt x="23801" y="9684"/>
                </a:cubicBezTo>
                <a:cubicBezTo>
                  <a:pt x="23807" y="9685"/>
                  <a:pt x="23812" y="9685"/>
                  <a:pt x="23818" y="9685"/>
                </a:cubicBezTo>
                <a:cubicBezTo>
                  <a:pt x="24075" y="9685"/>
                  <a:pt x="24086" y="9291"/>
                  <a:pt x="23818" y="9257"/>
                </a:cubicBezTo>
                <a:cubicBezTo>
                  <a:pt x="23238" y="9155"/>
                  <a:pt x="22640" y="9069"/>
                  <a:pt x="22041" y="8984"/>
                </a:cubicBezTo>
                <a:cubicBezTo>
                  <a:pt x="22144" y="8181"/>
                  <a:pt x="22229" y="7361"/>
                  <a:pt x="22281" y="6558"/>
                </a:cubicBezTo>
                <a:lnTo>
                  <a:pt x="23562" y="6712"/>
                </a:lnTo>
                <a:cubicBezTo>
                  <a:pt x="23577" y="6714"/>
                  <a:pt x="23591" y="6715"/>
                  <a:pt x="23604" y="6715"/>
                </a:cubicBezTo>
                <a:cubicBezTo>
                  <a:pt x="23855" y="6715"/>
                  <a:pt x="23872" y="6283"/>
                  <a:pt x="23596" y="6250"/>
                </a:cubicBezTo>
                <a:lnTo>
                  <a:pt x="22315" y="6096"/>
                </a:lnTo>
                <a:cubicBezTo>
                  <a:pt x="22366" y="4969"/>
                  <a:pt x="22349" y="3824"/>
                  <a:pt x="22247" y="2696"/>
                </a:cubicBezTo>
                <a:cubicBezTo>
                  <a:pt x="22239" y="2632"/>
                  <a:pt x="22182" y="2602"/>
                  <a:pt x="22124" y="2602"/>
                </a:cubicBezTo>
                <a:cubicBezTo>
                  <a:pt x="22058" y="2602"/>
                  <a:pt x="21990" y="2641"/>
                  <a:pt x="21990" y="2713"/>
                </a:cubicBezTo>
                <a:cubicBezTo>
                  <a:pt x="22041" y="3824"/>
                  <a:pt x="22007" y="4935"/>
                  <a:pt x="21905" y="6045"/>
                </a:cubicBezTo>
                <a:lnTo>
                  <a:pt x="20350" y="5857"/>
                </a:lnTo>
                <a:cubicBezTo>
                  <a:pt x="20538" y="4678"/>
                  <a:pt x="20675" y="3499"/>
                  <a:pt x="20743" y="2303"/>
                </a:cubicBezTo>
                <a:cubicBezTo>
                  <a:pt x="20743" y="2222"/>
                  <a:pt x="20676" y="2179"/>
                  <a:pt x="20613" y="2179"/>
                </a:cubicBezTo>
                <a:cubicBezTo>
                  <a:pt x="20557" y="2179"/>
                  <a:pt x="20504" y="2214"/>
                  <a:pt x="20504" y="2286"/>
                </a:cubicBezTo>
                <a:cubicBezTo>
                  <a:pt x="20384" y="3465"/>
                  <a:pt x="20196" y="4644"/>
                  <a:pt x="19974" y="5806"/>
                </a:cubicBezTo>
                <a:lnTo>
                  <a:pt x="18556" y="5635"/>
                </a:lnTo>
                <a:cubicBezTo>
                  <a:pt x="18812" y="4507"/>
                  <a:pt x="19051" y="3363"/>
                  <a:pt x="19222" y="2218"/>
                </a:cubicBezTo>
                <a:cubicBezTo>
                  <a:pt x="19233" y="2146"/>
                  <a:pt x="19162" y="2099"/>
                  <a:pt x="19101" y="2099"/>
                </a:cubicBezTo>
                <a:cubicBezTo>
                  <a:pt x="19060" y="2099"/>
                  <a:pt x="19024" y="2119"/>
                  <a:pt x="19017" y="2167"/>
                </a:cubicBezTo>
                <a:cubicBezTo>
                  <a:pt x="18778" y="3311"/>
                  <a:pt x="18488" y="4456"/>
                  <a:pt x="18180" y="5584"/>
                </a:cubicBezTo>
                <a:cubicBezTo>
                  <a:pt x="17531" y="5515"/>
                  <a:pt x="16864" y="5430"/>
                  <a:pt x="16215" y="5362"/>
                </a:cubicBezTo>
                <a:cubicBezTo>
                  <a:pt x="16420" y="3858"/>
                  <a:pt x="16625" y="2372"/>
                  <a:pt x="16711" y="868"/>
                </a:cubicBezTo>
                <a:cubicBezTo>
                  <a:pt x="16711" y="838"/>
                  <a:pt x="16682" y="820"/>
                  <a:pt x="16654" y="820"/>
                </a:cubicBezTo>
                <a:cubicBezTo>
                  <a:pt x="16634" y="820"/>
                  <a:pt x="16615" y="829"/>
                  <a:pt x="16608" y="851"/>
                </a:cubicBezTo>
                <a:cubicBezTo>
                  <a:pt x="16283" y="2320"/>
                  <a:pt x="16027" y="3807"/>
                  <a:pt x="15822" y="5310"/>
                </a:cubicBezTo>
                <a:cubicBezTo>
                  <a:pt x="14968" y="5208"/>
                  <a:pt x="14113" y="5122"/>
                  <a:pt x="13259" y="5037"/>
                </a:cubicBezTo>
                <a:cubicBezTo>
                  <a:pt x="13464" y="3516"/>
                  <a:pt x="13652" y="1996"/>
                  <a:pt x="13840" y="492"/>
                </a:cubicBezTo>
                <a:cubicBezTo>
                  <a:pt x="13849" y="420"/>
                  <a:pt x="13800" y="381"/>
                  <a:pt x="13748" y="381"/>
                </a:cubicBezTo>
                <a:cubicBezTo>
                  <a:pt x="13701" y="381"/>
                  <a:pt x="13651" y="411"/>
                  <a:pt x="13635" y="475"/>
                </a:cubicBezTo>
                <a:cubicBezTo>
                  <a:pt x="13396" y="1979"/>
                  <a:pt x="13174" y="3482"/>
                  <a:pt x="12952" y="5003"/>
                </a:cubicBezTo>
                <a:cubicBezTo>
                  <a:pt x="12097" y="4917"/>
                  <a:pt x="11226" y="4815"/>
                  <a:pt x="10372" y="4730"/>
                </a:cubicBezTo>
                <a:cubicBezTo>
                  <a:pt x="10525" y="3175"/>
                  <a:pt x="10628" y="1620"/>
                  <a:pt x="10679" y="65"/>
                </a:cubicBezTo>
                <a:cubicBezTo>
                  <a:pt x="10671" y="22"/>
                  <a:pt x="10636" y="1"/>
                  <a:pt x="10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76"/>
        <p:cNvGrpSpPr/>
        <p:nvPr/>
      </p:nvGrpSpPr>
      <p:grpSpPr>
        <a:xfrm>
          <a:off x="0" y="0"/>
          <a:ext cx="0" cy="0"/>
          <a:chOff x="0" y="0"/>
          <a:chExt cx="0" cy="0"/>
        </a:xfrm>
      </p:grpSpPr>
      <p:pic>
        <p:nvPicPr>
          <p:cNvPr id="77" name="Google Shape;77;p6"/>
          <p:cNvPicPr preferRelativeResize="0"/>
          <p:nvPr/>
        </p:nvPicPr>
        <p:blipFill>
          <a:blip r:embed="rId2">
            <a:alphaModFix/>
          </a:blip>
          <a:stretch>
            <a:fillRect/>
          </a:stretch>
        </p:blipFill>
        <p:spPr>
          <a:xfrm>
            <a:off x="2" y="4465"/>
            <a:ext cx="9144003" cy="5134572"/>
          </a:xfrm>
          <a:prstGeom prst="rect">
            <a:avLst/>
          </a:prstGeom>
          <a:noFill/>
          <a:ln>
            <a:noFill/>
          </a:ln>
        </p:spPr>
      </p:pic>
      <p:grpSp>
        <p:nvGrpSpPr>
          <p:cNvPr id="78" name="Google Shape;78;p6"/>
          <p:cNvGrpSpPr/>
          <p:nvPr/>
        </p:nvGrpSpPr>
        <p:grpSpPr>
          <a:xfrm rot="5642159">
            <a:off x="7509496" y="-1067581"/>
            <a:ext cx="1109640" cy="2575974"/>
            <a:chOff x="-751900" y="2850775"/>
            <a:chExt cx="516875" cy="1199900"/>
          </a:xfrm>
        </p:grpSpPr>
        <p:sp>
          <p:nvSpPr>
            <p:cNvPr id="79" name="Google Shape;79;p6"/>
            <p:cNvSpPr/>
            <p:nvPr/>
          </p:nvSpPr>
          <p:spPr>
            <a:xfrm>
              <a:off x="-751900" y="2850775"/>
              <a:ext cx="516875" cy="1199900"/>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80" name="Google Shape;80;p6"/>
            <p:cNvGrpSpPr/>
            <p:nvPr/>
          </p:nvGrpSpPr>
          <p:grpSpPr>
            <a:xfrm>
              <a:off x="-751900" y="2916975"/>
              <a:ext cx="516875" cy="1126000"/>
              <a:chOff x="-751900" y="2916975"/>
              <a:chExt cx="516875" cy="1126000"/>
            </a:xfrm>
          </p:grpSpPr>
          <p:sp>
            <p:nvSpPr>
              <p:cNvPr id="81" name="Google Shape;81;p6"/>
              <p:cNvSpPr/>
              <p:nvPr/>
            </p:nvSpPr>
            <p:spPr>
              <a:xfrm>
                <a:off x="-751900" y="291697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6"/>
              <p:cNvSpPr/>
              <p:nvPr/>
            </p:nvSpPr>
            <p:spPr>
              <a:xfrm>
                <a:off x="-751900" y="29870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6"/>
              <p:cNvSpPr/>
              <p:nvPr/>
            </p:nvSpPr>
            <p:spPr>
              <a:xfrm>
                <a:off x="-751900" y="30575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6"/>
              <p:cNvSpPr/>
              <p:nvPr/>
            </p:nvSpPr>
            <p:spPr>
              <a:xfrm>
                <a:off x="-751900" y="3128000"/>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6"/>
              <p:cNvSpPr/>
              <p:nvPr/>
            </p:nvSpPr>
            <p:spPr>
              <a:xfrm>
                <a:off x="-751900" y="3198475"/>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6"/>
              <p:cNvSpPr/>
              <p:nvPr/>
            </p:nvSpPr>
            <p:spPr>
              <a:xfrm>
                <a:off x="-751900" y="32685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7" name="Google Shape;87;p6"/>
              <p:cNvSpPr/>
              <p:nvPr/>
            </p:nvSpPr>
            <p:spPr>
              <a:xfrm>
                <a:off x="-751900" y="33390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8" name="Google Shape;88;p6"/>
              <p:cNvSpPr/>
              <p:nvPr/>
            </p:nvSpPr>
            <p:spPr>
              <a:xfrm>
                <a:off x="-751900" y="3409475"/>
                <a:ext cx="499922"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6"/>
              <p:cNvSpPr/>
              <p:nvPr/>
            </p:nvSpPr>
            <p:spPr>
              <a:xfrm>
                <a:off x="-751900" y="3479975"/>
                <a:ext cx="499922"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6"/>
              <p:cNvSpPr/>
              <p:nvPr/>
            </p:nvSpPr>
            <p:spPr>
              <a:xfrm>
                <a:off x="-751900" y="3550450"/>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 name="Google Shape;91;p6"/>
              <p:cNvSpPr/>
              <p:nvPr/>
            </p:nvSpPr>
            <p:spPr>
              <a:xfrm>
                <a:off x="-751900" y="3620925"/>
                <a:ext cx="489946"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 name="Google Shape;92;p6"/>
              <p:cNvSpPr/>
              <p:nvPr/>
            </p:nvSpPr>
            <p:spPr>
              <a:xfrm>
                <a:off x="-751900" y="3690975"/>
                <a:ext cx="478471"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6"/>
              <p:cNvSpPr/>
              <p:nvPr/>
            </p:nvSpPr>
            <p:spPr>
              <a:xfrm>
                <a:off x="-751900" y="3761475"/>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6"/>
              <p:cNvSpPr/>
              <p:nvPr/>
            </p:nvSpPr>
            <p:spPr>
              <a:xfrm>
                <a:off x="-751900" y="3831950"/>
                <a:ext cx="478471"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6"/>
              <p:cNvSpPr/>
              <p:nvPr/>
            </p:nvSpPr>
            <p:spPr>
              <a:xfrm>
                <a:off x="-751900" y="3902425"/>
                <a:ext cx="462603"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6"/>
              <p:cNvSpPr/>
              <p:nvPr/>
            </p:nvSpPr>
            <p:spPr>
              <a:xfrm>
                <a:off x="-751900" y="3972475"/>
                <a:ext cx="442290" cy="49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6"/>
              <p:cNvSpPr/>
              <p:nvPr/>
            </p:nvSpPr>
            <p:spPr>
              <a:xfrm>
                <a:off x="-273450" y="2916975"/>
                <a:ext cx="11500" cy="590362"/>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6"/>
              <p:cNvSpPr/>
              <p:nvPr/>
            </p:nvSpPr>
            <p:spPr>
              <a:xfrm>
                <a:off x="-327325" y="2916975"/>
                <a:ext cx="25" cy="1126000"/>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6"/>
              <p:cNvSpPr/>
              <p:nvPr/>
            </p:nvSpPr>
            <p:spPr>
              <a:xfrm>
                <a:off x="-39310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6"/>
              <p:cNvSpPr/>
              <p:nvPr/>
            </p:nvSpPr>
            <p:spPr>
              <a:xfrm>
                <a:off x="-45845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6"/>
              <p:cNvSpPr/>
              <p:nvPr/>
            </p:nvSpPr>
            <p:spPr>
              <a:xfrm>
                <a:off x="-523800" y="2916975"/>
                <a:ext cx="25" cy="1093233"/>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6"/>
              <p:cNvSpPr/>
              <p:nvPr/>
            </p:nvSpPr>
            <p:spPr>
              <a:xfrm>
                <a:off x="-58960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6"/>
              <p:cNvSpPr/>
              <p:nvPr/>
            </p:nvSpPr>
            <p:spPr>
              <a:xfrm>
                <a:off x="-65495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104" name="Google Shape;104;p6"/>
          <p:cNvSpPr txBox="1">
            <a:spLocks noGrp="1"/>
          </p:cNvSpPr>
          <p:nvPr>
            <p:ph type="title"/>
          </p:nvPr>
        </p:nvSpPr>
        <p:spPr>
          <a:xfrm>
            <a:off x="2727450" y="537875"/>
            <a:ext cx="3689100" cy="4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05" name="Google Shape;105;p6"/>
          <p:cNvGrpSpPr/>
          <p:nvPr/>
        </p:nvGrpSpPr>
        <p:grpSpPr>
          <a:xfrm rot="-2319052">
            <a:off x="78832" y="124940"/>
            <a:ext cx="1290477" cy="820137"/>
            <a:chOff x="7685850" y="32550"/>
            <a:chExt cx="1290421" cy="820102"/>
          </a:xfrm>
        </p:grpSpPr>
        <p:sp>
          <p:nvSpPr>
            <p:cNvPr id="106" name="Google Shape;106;p6"/>
            <p:cNvSpPr/>
            <p:nvPr/>
          </p:nvSpPr>
          <p:spPr>
            <a:xfrm>
              <a:off x="7685850" y="397672"/>
              <a:ext cx="148531" cy="61160"/>
            </a:xfrm>
            <a:custGeom>
              <a:avLst/>
              <a:gdLst/>
              <a:ahLst/>
              <a:cxnLst/>
              <a:rect l="l" t="t" r="r" b="b"/>
              <a:pathLst>
                <a:path w="2997" h="1234" extrusionOk="0">
                  <a:moveTo>
                    <a:pt x="231" y="0"/>
                  </a:moveTo>
                  <a:cubicBezTo>
                    <a:pt x="53" y="0"/>
                    <a:pt x="1" y="287"/>
                    <a:pt x="203" y="334"/>
                  </a:cubicBezTo>
                  <a:cubicBezTo>
                    <a:pt x="972" y="693"/>
                    <a:pt x="1775" y="983"/>
                    <a:pt x="2595" y="1222"/>
                  </a:cubicBezTo>
                  <a:cubicBezTo>
                    <a:pt x="2623" y="1230"/>
                    <a:pt x="2649" y="1233"/>
                    <a:pt x="2674" y="1233"/>
                  </a:cubicBezTo>
                  <a:cubicBezTo>
                    <a:pt x="2934" y="1233"/>
                    <a:pt x="2997" y="853"/>
                    <a:pt x="2731" y="744"/>
                  </a:cubicBezTo>
                  <a:cubicBezTo>
                    <a:pt x="1928" y="436"/>
                    <a:pt x="1125" y="197"/>
                    <a:pt x="288" y="9"/>
                  </a:cubicBezTo>
                  <a:cubicBezTo>
                    <a:pt x="268" y="3"/>
                    <a:pt x="249" y="0"/>
                    <a:pt x="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6"/>
            <p:cNvSpPr/>
            <p:nvPr/>
          </p:nvSpPr>
          <p:spPr>
            <a:xfrm>
              <a:off x="7911750" y="507105"/>
              <a:ext cx="136340" cy="55262"/>
            </a:xfrm>
            <a:custGeom>
              <a:avLst/>
              <a:gdLst/>
              <a:ahLst/>
              <a:cxnLst/>
              <a:rect l="l" t="t" r="r" b="b"/>
              <a:pathLst>
                <a:path w="2751" h="1115" extrusionOk="0">
                  <a:moveTo>
                    <a:pt x="313" y="1"/>
                  </a:moveTo>
                  <a:cubicBezTo>
                    <a:pt x="76" y="1"/>
                    <a:pt x="0" y="353"/>
                    <a:pt x="241" y="450"/>
                  </a:cubicBezTo>
                  <a:cubicBezTo>
                    <a:pt x="907" y="655"/>
                    <a:pt x="1557" y="928"/>
                    <a:pt x="2240" y="1099"/>
                  </a:cubicBezTo>
                  <a:cubicBezTo>
                    <a:pt x="2275" y="1110"/>
                    <a:pt x="2308" y="1115"/>
                    <a:pt x="2339" y="1115"/>
                  </a:cubicBezTo>
                  <a:cubicBezTo>
                    <a:pt x="2643" y="1115"/>
                    <a:pt x="2750" y="628"/>
                    <a:pt x="2394" y="535"/>
                  </a:cubicBezTo>
                  <a:cubicBezTo>
                    <a:pt x="1744" y="313"/>
                    <a:pt x="1044" y="176"/>
                    <a:pt x="360" y="5"/>
                  </a:cubicBezTo>
                  <a:cubicBezTo>
                    <a:pt x="344" y="2"/>
                    <a:pt x="32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6"/>
            <p:cNvSpPr/>
            <p:nvPr/>
          </p:nvSpPr>
          <p:spPr>
            <a:xfrm>
              <a:off x="8149198" y="577880"/>
              <a:ext cx="137331" cy="63985"/>
            </a:xfrm>
            <a:custGeom>
              <a:avLst/>
              <a:gdLst/>
              <a:ahLst/>
              <a:cxnLst/>
              <a:rect l="l" t="t" r="r" b="b"/>
              <a:pathLst>
                <a:path w="2771" h="1291" extrusionOk="0">
                  <a:moveTo>
                    <a:pt x="321" y="0"/>
                  </a:moveTo>
                  <a:cubicBezTo>
                    <a:pt x="119" y="0"/>
                    <a:pt x="1" y="330"/>
                    <a:pt x="217" y="423"/>
                  </a:cubicBezTo>
                  <a:cubicBezTo>
                    <a:pt x="900" y="730"/>
                    <a:pt x="1584" y="1038"/>
                    <a:pt x="2284" y="1277"/>
                  </a:cubicBezTo>
                  <a:cubicBezTo>
                    <a:pt x="2311" y="1286"/>
                    <a:pt x="2338" y="1291"/>
                    <a:pt x="2363" y="1291"/>
                  </a:cubicBezTo>
                  <a:cubicBezTo>
                    <a:pt x="2612" y="1291"/>
                    <a:pt x="2770" y="873"/>
                    <a:pt x="2507" y="764"/>
                  </a:cubicBezTo>
                  <a:cubicBezTo>
                    <a:pt x="1806" y="474"/>
                    <a:pt x="1105" y="235"/>
                    <a:pt x="388" y="13"/>
                  </a:cubicBezTo>
                  <a:cubicBezTo>
                    <a:pt x="365" y="4"/>
                    <a:pt x="342" y="0"/>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 name="Google Shape;109;p6"/>
            <p:cNvSpPr/>
            <p:nvPr/>
          </p:nvSpPr>
          <p:spPr>
            <a:xfrm>
              <a:off x="8377526" y="679878"/>
              <a:ext cx="140651" cy="62003"/>
            </a:xfrm>
            <a:custGeom>
              <a:avLst/>
              <a:gdLst/>
              <a:ahLst/>
              <a:cxnLst/>
              <a:rect l="l" t="t" r="r" b="b"/>
              <a:pathLst>
                <a:path w="2838" h="1251" extrusionOk="0">
                  <a:moveTo>
                    <a:pt x="418" y="0"/>
                  </a:moveTo>
                  <a:cubicBezTo>
                    <a:pt x="182" y="0"/>
                    <a:pt x="1" y="371"/>
                    <a:pt x="274" y="483"/>
                  </a:cubicBezTo>
                  <a:cubicBezTo>
                    <a:pt x="924" y="774"/>
                    <a:pt x="1624" y="1013"/>
                    <a:pt x="2308" y="1235"/>
                  </a:cubicBezTo>
                  <a:cubicBezTo>
                    <a:pt x="2344" y="1246"/>
                    <a:pt x="2378" y="1250"/>
                    <a:pt x="2410" y="1250"/>
                  </a:cubicBezTo>
                  <a:cubicBezTo>
                    <a:pt x="2741" y="1250"/>
                    <a:pt x="2837" y="728"/>
                    <a:pt x="2479" y="603"/>
                  </a:cubicBezTo>
                  <a:cubicBezTo>
                    <a:pt x="1812" y="381"/>
                    <a:pt x="1146" y="176"/>
                    <a:pt x="462" y="5"/>
                  </a:cubicBezTo>
                  <a:cubicBezTo>
                    <a:pt x="447" y="2"/>
                    <a:pt x="433" y="0"/>
                    <a:pt x="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 name="Google Shape;110;p6"/>
            <p:cNvSpPr/>
            <p:nvPr/>
          </p:nvSpPr>
          <p:spPr>
            <a:xfrm>
              <a:off x="8587616" y="783214"/>
              <a:ext cx="142485" cy="69437"/>
            </a:xfrm>
            <a:custGeom>
              <a:avLst/>
              <a:gdLst/>
              <a:ahLst/>
              <a:cxnLst/>
              <a:rect l="l" t="t" r="r" b="b"/>
              <a:pathLst>
                <a:path w="2875" h="1401" extrusionOk="0">
                  <a:moveTo>
                    <a:pt x="332" y="1"/>
                  </a:moveTo>
                  <a:cubicBezTo>
                    <a:pt x="115" y="1"/>
                    <a:pt x="0" y="343"/>
                    <a:pt x="256" y="449"/>
                  </a:cubicBezTo>
                  <a:cubicBezTo>
                    <a:pt x="905" y="825"/>
                    <a:pt x="1589" y="1132"/>
                    <a:pt x="2289" y="1388"/>
                  </a:cubicBezTo>
                  <a:cubicBezTo>
                    <a:pt x="2319" y="1397"/>
                    <a:pt x="2347" y="1401"/>
                    <a:pt x="2375" y="1401"/>
                  </a:cubicBezTo>
                  <a:cubicBezTo>
                    <a:pt x="2686" y="1401"/>
                    <a:pt x="2875" y="913"/>
                    <a:pt x="2545" y="756"/>
                  </a:cubicBezTo>
                  <a:cubicBezTo>
                    <a:pt x="1879" y="449"/>
                    <a:pt x="1161" y="192"/>
                    <a:pt x="427" y="21"/>
                  </a:cubicBezTo>
                  <a:cubicBezTo>
                    <a:pt x="394" y="7"/>
                    <a:pt x="362" y="1"/>
                    <a:pt x="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 name="Google Shape;111;p6"/>
            <p:cNvSpPr/>
            <p:nvPr/>
          </p:nvSpPr>
          <p:spPr>
            <a:xfrm>
              <a:off x="7896683" y="331904"/>
              <a:ext cx="202552" cy="93971"/>
            </a:xfrm>
            <a:custGeom>
              <a:avLst/>
              <a:gdLst/>
              <a:ahLst/>
              <a:cxnLst/>
              <a:rect l="l" t="t" r="r" b="b"/>
              <a:pathLst>
                <a:path w="4087" h="1896" extrusionOk="0">
                  <a:moveTo>
                    <a:pt x="382" y="0"/>
                  </a:moveTo>
                  <a:cubicBezTo>
                    <a:pt x="78" y="0"/>
                    <a:pt x="0" y="497"/>
                    <a:pt x="323" y="636"/>
                  </a:cubicBezTo>
                  <a:cubicBezTo>
                    <a:pt x="1382" y="1063"/>
                    <a:pt x="2441" y="1558"/>
                    <a:pt x="3535" y="1883"/>
                  </a:cubicBezTo>
                  <a:cubicBezTo>
                    <a:pt x="3565" y="1892"/>
                    <a:pt x="3594" y="1896"/>
                    <a:pt x="3622" y="1896"/>
                  </a:cubicBezTo>
                  <a:cubicBezTo>
                    <a:pt x="3914" y="1896"/>
                    <a:pt x="4086" y="1442"/>
                    <a:pt x="3774" y="1302"/>
                  </a:cubicBezTo>
                  <a:cubicBezTo>
                    <a:pt x="2732" y="789"/>
                    <a:pt x="1587" y="414"/>
                    <a:pt x="494" y="21"/>
                  </a:cubicBezTo>
                  <a:cubicBezTo>
                    <a:pt x="454" y="7"/>
                    <a:pt x="417"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2" name="Google Shape;112;p6"/>
            <p:cNvSpPr/>
            <p:nvPr/>
          </p:nvSpPr>
          <p:spPr>
            <a:xfrm>
              <a:off x="8209662" y="472759"/>
              <a:ext cx="172717" cy="67108"/>
            </a:xfrm>
            <a:custGeom>
              <a:avLst/>
              <a:gdLst/>
              <a:ahLst/>
              <a:cxnLst/>
              <a:rect l="l" t="t" r="r" b="b"/>
              <a:pathLst>
                <a:path w="3485" h="1354" extrusionOk="0">
                  <a:moveTo>
                    <a:pt x="328" y="1"/>
                  </a:moveTo>
                  <a:cubicBezTo>
                    <a:pt x="71" y="1"/>
                    <a:pt x="0" y="401"/>
                    <a:pt x="278" y="493"/>
                  </a:cubicBezTo>
                  <a:cubicBezTo>
                    <a:pt x="1133" y="784"/>
                    <a:pt x="1987" y="1194"/>
                    <a:pt x="2893" y="1348"/>
                  </a:cubicBezTo>
                  <a:cubicBezTo>
                    <a:pt x="2913" y="1352"/>
                    <a:pt x="2934" y="1354"/>
                    <a:pt x="2954" y="1354"/>
                  </a:cubicBezTo>
                  <a:cubicBezTo>
                    <a:pt x="3252" y="1354"/>
                    <a:pt x="3485" y="909"/>
                    <a:pt x="3149" y="750"/>
                  </a:cubicBezTo>
                  <a:cubicBezTo>
                    <a:pt x="2295" y="374"/>
                    <a:pt x="1321" y="237"/>
                    <a:pt x="415" y="15"/>
                  </a:cubicBezTo>
                  <a:cubicBezTo>
                    <a:pt x="384" y="5"/>
                    <a:pt x="355" y="1"/>
                    <a:pt x="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6"/>
            <p:cNvSpPr/>
            <p:nvPr/>
          </p:nvSpPr>
          <p:spPr>
            <a:xfrm>
              <a:off x="8468967" y="557064"/>
              <a:ext cx="123950" cy="56749"/>
            </a:xfrm>
            <a:custGeom>
              <a:avLst/>
              <a:gdLst/>
              <a:ahLst/>
              <a:cxnLst/>
              <a:rect l="l" t="t" r="r" b="b"/>
              <a:pathLst>
                <a:path w="2501" h="1145" extrusionOk="0">
                  <a:moveTo>
                    <a:pt x="349" y="0"/>
                  </a:moveTo>
                  <a:cubicBezTo>
                    <a:pt x="148" y="0"/>
                    <a:pt x="1" y="304"/>
                    <a:pt x="224" y="415"/>
                  </a:cubicBezTo>
                  <a:cubicBezTo>
                    <a:pt x="770" y="655"/>
                    <a:pt x="1300" y="996"/>
                    <a:pt x="1864" y="1133"/>
                  </a:cubicBezTo>
                  <a:cubicBezTo>
                    <a:pt x="1893" y="1141"/>
                    <a:pt x="1922" y="1145"/>
                    <a:pt x="1950" y="1145"/>
                  </a:cubicBezTo>
                  <a:cubicBezTo>
                    <a:pt x="2281" y="1145"/>
                    <a:pt x="2501" y="624"/>
                    <a:pt x="2154" y="467"/>
                  </a:cubicBezTo>
                  <a:cubicBezTo>
                    <a:pt x="1590" y="227"/>
                    <a:pt x="975" y="159"/>
                    <a:pt x="394" y="5"/>
                  </a:cubicBezTo>
                  <a:cubicBezTo>
                    <a:pt x="379" y="2"/>
                    <a:pt x="364"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4" name="Google Shape;114;p6"/>
            <p:cNvSpPr/>
            <p:nvPr/>
          </p:nvSpPr>
          <p:spPr>
            <a:xfrm>
              <a:off x="8636137" y="643153"/>
              <a:ext cx="141989" cy="81382"/>
            </a:xfrm>
            <a:custGeom>
              <a:avLst/>
              <a:gdLst/>
              <a:ahLst/>
              <a:cxnLst/>
              <a:rect l="l" t="t" r="r" b="b"/>
              <a:pathLst>
                <a:path w="2865" h="1642" extrusionOk="0">
                  <a:moveTo>
                    <a:pt x="387" y="0"/>
                  </a:moveTo>
                  <a:cubicBezTo>
                    <a:pt x="150" y="0"/>
                    <a:pt x="1" y="382"/>
                    <a:pt x="251" y="507"/>
                  </a:cubicBezTo>
                  <a:cubicBezTo>
                    <a:pt x="610" y="678"/>
                    <a:pt x="951" y="848"/>
                    <a:pt x="1293" y="1053"/>
                  </a:cubicBezTo>
                  <a:cubicBezTo>
                    <a:pt x="1327" y="1105"/>
                    <a:pt x="1361" y="1139"/>
                    <a:pt x="1413" y="1173"/>
                  </a:cubicBezTo>
                  <a:lnTo>
                    <a:pt x="2130" y="1583"/>
                  </a:lnTo>
                  <a:cubicBezTo>
                    <a:pt x="2198" y="1624"/>
                    <a:pt x="2265" y="1642"/>
                    <a:pt x="2328" y="1642"/>
                  </a:cubicBezTo>
                  <a:cubicBezTo>
                    <a:pt x="2657" y="1642"/>
                    <a:pt x="2865" y="1149"/>
                    <a:pt x="2506" y="934"/>
                  </a:cubicBezTo>
                  <a:cubicBezTo>
                    <a:pt x="1874" y="558"/>
                    <a:pt x="1173" y="233"/>
                    <a:pt x="456" y="11"/>
                  </a:cubicBezTo>
                  <a:cubicBezTo>
                    <a:pt x="432" y="4"/>
                    <a:pt x="409"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5" name="Google Shape;115;p6"/>
            <p:cNvSpPr/>
            <p:nvPr/>
          </p:nvSpPr>
          <p:spPr>
            <a:xfrm>
              <a:off x="7867492" y="150160"/>
              <a:ext cx="150861" cy="72857"/>
            </a:xfrm>
            <a:custGeom>
              <a:avLst/>
              <a:gdLst/>
              <a:ahLst/>
              <a:cxnLst/>
              <a:rect l="l" t="t" r="r" b="b"/>
              <a:pathLst>
                <a:path w="3044" h="1470" extrusionOk="0">
                  <a:moveTo>
                    <a:pt x="419" y="0"/>
                  </a:moveTo>
                  <a:cubicBezTo>
                    <a:pt x="158" y="0"/>
                    <a:pt x="0" y="420"/>
                    <a:pt x="280" y="544"/>
                  </a:cubicBezTo>
                  <a:cubicBezTo>
                    <a:pt x="1031" y="868"/>
                    <a:pt x="1783" y="1176"/>
                    <a:pt x="2552" y="1449"/>
                  </a:cubicBezTo>
                  <a:cubicBezTo>
                    <a:pt x="2590" y="1463"/>
                    <a:pt x="2626" y="1469"/>
                    <a:pt x="2659" y="1469"/>
                  </a:cubicBezTo>
                  <a:cubicBezTo>
                    <a:pt x="2954" y="1469"/>
                    <a:pt x="3044" y="972"/>
                    <a:pt x="2706" y="834"/>
                  </a:cubicBezTo>
                  <a:cubicBezTo>
                    <a:pt x="1988" y="544"/>
                    <a:pt x="1253" y="253"/>
                    <a:pt x="502" y="14"/>
                  </a:cubicBezTo>
                  <a:cubicBezTo>
                    <a:pt x="473" y="5"/>
                    <a:pt x="445"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6"/>
            <p:cNvSpPr/>
            <p:nvPr/>
          </p:nvSpPr>
          <p:spPr>
            <a:xfrm>
              <a:off x="8160696" y="292155"/>
              <a:ext cx="178020" cy="81332"/>
            </a:xfrm>
            <a:custGeom>
              <a:avLst/>
              <a:gdLst/>
              <a:ahLst/>
              <a:cxnLst/>
              <a:rect l="l" t="t" r="r" b="b"/>
              <a:pathLst>
                <a:path w="3592" h="1641" extrusionOk="0">
                  <a:moveTo>
                    <a:pt x="316" y="1"/>
                  </a:moveTo>
                  <a:cubicBezTo>
                    <a:pt x="67" y="1"/>
                    <a:pt x="1" y="408"/>
                    <a:pt x="275" y="515"/>
                  </a:cubicBezTo>
                  <a:cubicBezTo>
                    <a:pt x="1198" y="874"/>
                    <a:pt x="2104" y="1318"/>
                    <a:pt x="3060" y="1626"/>
                  </a:cubicBezTo>
                  <a:cubicBezTo>
                    <a:pt x="3096" y="1636"/>
                    <a:pt x="3130" y="1641"/>
                    <a:pt x="3162" y="1641"/>
                  </a:cubicBezTo>
                  <a:cubicBezTo>
                    <a:pt x="3493" y="1641"/>
                    <a:pt x="3591" y="1117"/>
                    <a:pt x="3248" y="976"/>
                  </a:cubicBezTo>
                  <a:cubicBezTo>
                    <a:pt x="2326" y="600"/>
                    <a:pt x="1352" y="327"/>
                    <a:pt x="412" y="19"/>
                  </a:cubicBezTo>
                  <a:cubicBezTo>
                    <a:pt x="378" y="7"/>
                    <a:pt x="345" y="1"/>
                    <a:pt x="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6"/>
            <p:cNvSpPr/>
            <p:nvPr/>
          </p:nvSpPr>
          <p:spPr>
            <a:xfrm>
              <a:off x="8437297" y="392320"/>
              <a:ext cx="164291" cy="78259"/>
            </a:xfrm>
            <a:custGeom>
              <a:avLst/>
              <a:gdLst/>
              <a:ahLst/>
              <a:cxnLst/>
              <a:rect l="l" t="t" r="r" b="b"/>
              <a:pathLst>
                <a:path w="3315" h="1579" extrusionOk="0">
                  <a:moveTo>
                    <a:pt x="389" y="0"/>
                  </a:moveTo>
                  <a:cubicBezTo>
                    <a:pt x="144" y="0"/>
                    <a:pt x="0" y="404"/>
                    <a:pt x="247" y="527"/>
                  </a:cubicBezTo>
                  <a:cubicBezTo>
                    <a:pt x="1085" y="869"/>
                    <a:pt x="1871" y="1330"/>
                    <a:pt x="2742" y="1569"/>
                  </a:cubicBezTo>
                  <a:cubicBezTo>
                    <a:pt x="2767" y="1576"/>
                    <a:pt x="2792" y="1579"/>
                    <a:pt x="2816" y="1579"/>
                  </a:cubicBezTo>
                  <a:cubicBezTo>
                    <a:pt x="3118" y="1579"/>
                    <a:pt x="3315" y="1111"/>
                    <a:pt x="2998" y="937"/>
                  </a:cubicBezTo>
                  <a:cubicBezTo>
                    <a:pt x="2195" y="527"/>
                    <a:pt x="1307" y="322"/>
                    <a:pt x="470" y="15"/>
                  </a:cubicBezTo>
                  <a:cubicBezTo>
                    <a:pt x="442" y="5"/>
                    <a:pt x="415"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8" name="Google Shape;118;p6"/>
            <p:cNvSpPr/>
            <p:nvPr/>
          </p:nvSpPr>
          <p:spPr>
            <a:xfrm>
              <a:off x="8664585" y="500315"/>
              <a:ext cx="209193" cy="101851"/>
            </a:xfrm>
            <a:custGeom>
              <a:avLst/>
              <a:gdLst/>
              <a:ahLst/>
              <a:cxnLst/>
              <a:rect l="l" t="t" r="r" b="b"/>
              <a:pathLst>
                <a:path w="4221" h="2055" extrusionOk="0">
                  <a:moveTo>
                    <a:pt x="411" y="1"/>
                  </a:moveTo>
                  <a:cubicBezTo>
                    <a:pt x="147" y="1"/>
                    <a:pt x="1" y="448"/>
                    <a:pt x="275" y="569"/>
                  </a:cubicBezTo>
                  <a:cubicBezTo>
                    <a:pt x="1334" y="1031"/>
                    <a:pt x="2376" y="1492"/>
                    <a:pt x="3401" y="2005"/>
                  </a:cubicBezTo>
                  <a:cubicBezTo>
                    <a:pt x="3471" y="2039"/>
                    <a:pt x="3539" y="2055"/>
                    <a:pt x="3603" y="2055"/>
                  </a:cubicBezTo>
                  <a:cubicBezTo>
                    <a:pt x="3980" y="2055"/>
                    <a:pt x="4221" y="1523"/>
                    <a:pt x="3812" y="1304"/>
                  </a:cubicBezTo>
                  <a:cubicBezTo>
                    <a:pt x="3624" y="1202"/>
                    <a:pt x="3436" y="1082"/>
                    <a:pt x="3231" y="997"/>
                  </a:cubicBezTo>
                  <a:cubicBezTo>
                    <a:pt x="3175" y="963"/>
                    <a:pt x="3106" y="945"/>
                    <a:pt x="3036" y="945"/>
                  </a:cubicBezTo>
                  <a:cubicBezTo>
                    <a:pt x="2998" y="945"/>
                    <a:pt x="2959" y="950"/>
                    <a:pt x="2923" y="962"/>
                  </a:cubicBezTo>
                  <a:cubicBezTo>
                    <a:pt x="2120" y="655"/>
                    <a:pt x="1317" y="347"/>
                    <a:pt x="514" y="23"/>
                  </a:cubicBezTo>
                  <a:cubicBezTo>
                    <a:pt x="478" y="8"/>
                    <a:pt x="444"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9" name="Google Shape;119;p6"/>
            <p:cNvSpPr/>
            <p:nvPr/>
          </p:nvSpPr>
          <p:spPr>
            <a:xfrm>
              <a:off x="8046061" y="32550"/>
              <a:ext cx="155767" cy="82323"/>
            </a:xfrm>
            <a:custGeom>
              <a:avLst/>
              <a:gdLst/>
              <a:ahLst/>
              <a:cxnLst/>
              <a:rect l="l" t="t" r="r" b="b"/>
              <a:pathLst>
                <a:path w="3143" h="1661" extrusionOk="0">
                  <a:moveTo>
                    <a:pt x="432" y="1"/>
                  </a:moveTo>
                  <a:cubicBezTo>
                    <a:pt x="201" y="1"/>
                    <a:pt x="0" y="340"/>
                    <a:pt x="213" y="525"/>
                  </a:cubicBezTo>
                  <a:cubicBezTo>
                    <a:pt x="880" y="1088"/>
                    <a:pt x="1683" y="1481"/>
                    <a:pt x="2537" y="1652"/>
                  </a:cubicBezTo>
                  <a:cubicBezTo>
                    <a:pt x="2564" y="1658"/>
                    <a:pt x="2591" y="1660"/>
                    <a:pt x="2616" y="1660"/>
                  </a:cubicBezTo>
                  <a:cubicBezTo>
                    <a:pt x="3002" y="1660"/>
                    <a:pt x="3142" y="1082"/>
                    <a:pt x="2725" y="986"/>
                  </a:cubicBezTo>
                  <a:cubicBezTo>
                    <a:pt x="1956" y="815"/>
                    <a:pt x="1222" y="508"/>
                    <a:pt x="572" y="46"/>
                  </a:cubicBezTo>
                  <a:cubicBezTo>
                    <a:pt x="526" y="15"/>
                    <a:pt x="479"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6"/>
            <p:cNvSpPr/>
            <p:nvPr/>
          </p:nvSpPr>
          <p:spPr>
            <a:xfrm>
              <a:off x="8355769" y="186935"/>
              <a:ext cx="177474" cy="75831"/>
            </a:xfrm>
            <a:custGeom>
              <a:avLst/>
              <a:gdLst/>
              <a:ahLst/>
              <a:cxnLst/>
              <a:rect l="l" t="t" r="r" b="b"/>
              <a:pathLst>
                <a:path w="3581" h="1530" extrusionOk="0">
                  <a:moveTo>
                    <a:pt x="411" y="0"/>
                  </a:moveTo>
                  <a:cubicBezTo>
                    <a:pt x="115" y="0"/>
                    <a:pt x="1" y="440"/>
                    <a:pt x="321" y="536"/>
                  </a:cubicBezTo>
                  <a:cubicBezTo>
                    <a:pt x="1209" y="776"/>
                    <a:pt x="2046" y="1083"/>
                    <a:pt x="2866" y="1493"/>
                  </a:cubicBezTo>
                  <a:cubicBezTo>
                    <a:pt x="2921" y="1518"/>
                    <a:pt x="2974" y="1529"/>
                    <a:pt x="3025" y="1529"/>
                  </a:cubicBezTo>
                  <a:cubicBezTo>
                    <a:pt x="3358" y="1529"/>
                    <a:pt x="3581" y="1056"/>
                    <a:pt x="3225" y="878"/>
                  </a:cubicBezTo>
                  <a:cubicBezTo>
                    <a:pt x="2354" y="434"/>
                    <a:pt x="1431" y="143"/>
                    <a:pt x="474" y="7"/>
                  </a:cubicBezTo>
                  <a:cubicBezTo>
                    <a:pt x="452" y="2"/>
                    <a:pt x="431"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6"/>
            <p:cNvSpPr/>
            <p:nvPr/>
          </p:nvSpPr>
          <p:spPr>
            <a:xfrm>
              <a:off x="8603079" y="282590"/>
              <a:ext cx="139065" cy="60119"/>
            </a:xfrm>
            <a:custGeom>
              <a:avLst/>
              <a:gdLst/>
              <a:ahLst/>
              <a:cxnLst/>
              <a:rect l="l" t="t" r="r" b="b"/>
              <a:pathLst>
                <a:path w="2806" h="1213" extrusionOk="0">
                  <a:moveTo>
                    <a:pt x="463" y="1"/>
                  </a:moveTo>
                  <a:cubicBezTo>
                    <a:pt x="187" y="1"/>
                    <a:pt x="0" y="410"/>
                    <a:pt x="303" y="537"/>
                  </a:cubicBezTo>
                  <a:cubicBezTo>
                    <a:pt x="901" y="828"/>
                    <a:pt x="1533" y="1050"/>
                    <a:pt x="2182" y="1203"/>
                  </a:cubicBezTo>
                  <a:cubicBezTo>
                    <a:pt x="2207" y="1209"/>
                    <a:pt x="2232" y="1212"/>
                    <a:pt x="2256" y="1212"/>
                  </a:cubicBezTo>
                  <a:cubicBezTo>
                    <a:pt x="2578" y="1212"/>
                    <a:pt x="2805" y="714"/>
                    <a:pt x="2455" y="571"/>
                  </a:cubicBezTo>
                  <a:cubicBezTo>
                    <a:pt x="1823" y="315"/>
                    <a:pt x="1191" y="127"/>
                    <a:pt x="525" y="7"/>
                  </a:cubicBezTo>
                  <a:cubicBezTo>
                    <a:pt x="504" y="3"/>
                    <a:pt x="483"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6"/>
            <p:cNvSpPr/>
            <p:nvPr/>
          </p:nvSpPr>
          <p:spPr>
            <a:xfrm>
              <a:off x="8814160" y="392964"/>
              <a:ext cx="162111" cy="79449"/>
            </a:xfrm>
            <a:custGeom>
              <a:avLst/>
              <a:gdLst/>
              <a:ahLst/>
              <a:cxnLst/>
              <a:rect l="l" t="t" r="r" b="b"/>
              <a:pathLst>
                <a:path w="3271" h="1603" extrusionOk="0">
                  <a:moveTo>
                    <a:pt x="389" y="0"/>
                  </a:moveTo>
                  <a:cubicBezTo>
                    <a:pt x="71" y="0"/>
                    <a:pt x="0" y="550"/>
                    <a:pt x="332" y="617"/>
                  </a:cubicBezTo>
                  <a:cubicBezTo>
                    <a:pt x="1101" y="771"/>
                    <a:pt x="1853" y="1095"/>
                    <a:pt x="2502" y="1539"/>
                  </a:cubicBezTo>
                  <a:cubicBezTo>
                    <a:pt x="2574" y="1583"/>
                    <a:pt x="2644" y="1603"/>
                    <a:pt x="2710" y="1603"/>
                  </a:cubicBezTo>
                  <a:cubicBezTo>
                    <a:pt x="3052" y="1603"/>
                    <a:pt x="3271" y="1083"/>
                    <a:pt x="2912" y="839"/>
                  </a:cubicBezTo>
                  <a:cubicBezTo>
                    <a:pt x="2160" y="360"/>
                    <a:pt x="1306" y="70"/>
                    <a:pt x="418" y="2"/>
                  </a:cubicBezTo>
                  <a:cubicBezTo>
                    <a:pt x="408" y="1"/>
                    <a:pt x="398"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55"/>
        <p:cNvGrpSpPr/>
        <p:nvPr/>
      </p:nvGrpSpPr>
      <p:grpSpPr>
        <a:xfrm>
          <a:off x="0" y="0"/>
          <a:ext cx="0" cy="0"/>
          <a:chOff x="0" y="0"/>
          <a:chExt cx="0" cy="0"/>
        </a:xfrm>
      </p:grpSpPr>
      <p:pic>
        <p:nvPicPr>
          <p:cNvPr id="156" name="Google Shape;156;p8"/>
          <p:cNvPicPr preferRelativeResize="0"/>
          <p:nvPr/>
        </p:nvPicPr>
        <p:blipFill>
          <a:blip r:embed="rId2">
            <a:alphaModFix/>
          </a:blip>
          <a:stretch>
            <a:fillRect/>
          </a:stretch>
        </p:blipFill>
        <p:spPr>
          <a:xfrm>
            <a:off x="2" y="4465"/>
            <a:ext cx="9144003" cy="5134572"/>
          </a:xfrm>
          <a:prstGeom prst="rect">
            <a:avLst/>
          </a:prstGeom>
          <a:noFill/>
          <a:ln>
            <a:noFill/>
          </a:ln>
        </p:spPr>
      </p:pic>
      <p:sp>
        <p:nvSpPr>
          <p:cNvPr id="157" name="Google Shape;157;p8"/>
          <p:cNvSpPr txBox="1">
            <a:spLocks noGrp="1"/>
          </p:cNvSpPr>
          <p:nvPr>
            <p:ph type="title"/>
          </p:nvPr>
        </p:nvSpPr>
        <p:spPr>
          <a:xfrm>
            <a:off x="2286900" y="1382101"/>
            <a:ext cx="4570200" cy="237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58" name="Google Shape;158;p8"/>
          <p:cNvGrpSpPr/>
          <p:nvPr/>
        </p:nvGrpSpPr>
        <p:grpSpPr>
          <a:xfrm>
            <a:off x="78866" y="4198451"/>
            <a:ext cx="1290421" cy="820102"/>
            <a:chOff x="7685850" y="32550"/>
            <a:chExt cx="1290421" cy="820102"/>
          </a:xfrm>
        </p:grpSpPr>
        <p:sp>
          <p:nvSpPr>
            <p:cNvPr id="159" name="Google Shape;159;p8"/>
            <p:cNvSpPr/>
            <p:nvPr/>
          </p:nvSpPr>
          <p:spPr>
            <a:xfrm>
              <a:off x="7685850" y="397672"/>
              <a:ext cx="148531" cy="61160"/>
            </a:xfrm>
            <a:custGeom>
              <a:avLst/>
              <a:gdLst/>
              <a:ahLst/>
              <a:cxnLst/>
              <a:rect l="l" t="t" r="r" b="b"/>
              <a:pathLst>
                <a:path w="2997" h="1234" extrusionOk="0">
                  <a:moveTo>
                    <a:pt x="231" y="0"/>
                  </a:moveTo>
                  <a:cubicBezTo>
                    <a:pt x="53" y="0"/>
                    <a:pt x="1" y="287"/>
                    <a:pt x="203" y="334"/>
                  </a:cubicBezTo>
                  <a:cubicBezTo>
                    <a:pt x="972" y="693"/>
                    <a:pt x="1775" y="983"/>
                    <a:pt x="2595" y="1222"/>
                  </a:cubicBezTo>
                  <a:cubicBezTo>
                    <a:pt x="2623" y="1230"/>
                    <a:pt x="2649" y="1233"/>
                    <a:pt x="2674" y="1233"/>
                  </a:cubicBezTo>
                  <a:cubicBezTo>
                    <a:pt x="2934" y="1233"/>
                    <a:pt x="2997" y="853"/>
                    <a:pt x="2731" y="744"/>
                  </a:cubicBezTo>
                  <a:cubicBezTo>
                    <a:pt x="1928" y="436"/>
                    <a:pt x="1125" y="197"/>
                    <a:pt x="288" y="9"/>
                  </a:cubicBezTo>
                  <a:cubicBezTo>
                    <a:pt x="268" y="3"/>
                    <a:pt x="249" y="0"/>
                    <a:pt x="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0" name="Google Shape;160;p8"/>
            <p:cNvSpPr/>
            <p:nvPr/>
          </p:nvSpPr>
          <p:spPr>
            <a:xfrm>
              <a:off x="7911750" y="507105"/>
              <a:ext cx="136340" cy="55262"/>
            </a:xfrm>
            <a:custGeom>
              <a:avLst/>
              <a:gdLst/>
              <a:ahLst/>
              <a:cxnLst/>
              <a:rect l="l" t="t" r="r" b="b"/>
              <a:pathLst>
                <a:path w="2751" h="1115" extrusionOk="0">
                  <a:moveTo>
                    <a:pt x="313" y="1"/>
                  </a:moveTo>
                  <a:cubicBezTo>
                    <a:pt x="76" y="1"/>
                    <a:pt x="0" y="353"/>
                    <a:pt x="241" y="450"/>
                  </a:cubicBezTo>
                  <a:cubicBezTo>
                    <a:pt x="907" y="655"/>
                    <a:pt x="1557" y="928"/>
                    <a:pt x="2240" y="1099"/>
                  </a:cubicBezTo>
                  <a:cubicBezTo>
                    <a:pt x="2275" y="1110"/>
                    <a:pt x="2308" y="1115"/>
                    <a:pt x="2339" y="1115"/>
                  </a:cubicBezTo>
                  <a:cubicBezTo>
                    <a:pt x="2643" y="1115"/>
                    <a:pt x="2750" y="628"/>
                    <a:pt x="2394" y="535"/>
                  </a:cubicBezTo>
                  <a:cubicBezTo>
                    <a:pt x="1744" y="313"/>
                    <a:pt x="1044" y="176"/>
                    <a:pt x="360" y="5"/>
                  </a:cubicBezTo>
                  <a:cubicBezTo>
                    <a:pt x="344" y="2"/>
                    <a:pt x="32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1" name="Google Shape;161;p8"/>
            <p:cNvSpPr/>
            <p:nvPr/>
          </p:nvSpPr>
          <p:spPr>
            <a:xfrm>
              <a:off x="8149198" y="577880"/>
              <a:ext cx="137331" cy="63985"/>
            </a:xfrm>
            <a:custGeom>
              <a:avLst/>
              <a:gdLst/>
              <a:ahLst/>
              <a:cxnLst/>
              <a:rect l="l" t="t" r="r" b="b"/>
              <a:pathLst>
                <a:path w="2771" h="1291" extrusionOk="0">
                  <a:moveTo>
                    <a:pt x="321" y="0"/>
                  </a:moveTo>
                  <a:cubicBezTo>
                    <a:pt x="119" y="0"/>
                    <a:pt x="1" y="330"/>
                    <a:pt x="217" y="423"/>
                  </a:cubicBezTo>
                  <a:cubicBezTo>
                    <a:pt x="900" y="730"/>
                    <a:pt x="1584" y="1038"/>
                    <a:pt x="2284" y="1277"/>
                  </a:cubicBezTo>
                  <a:cubicBezTo>
                    <a:pt x="2311" y="1286"/>
                    <a:pt x="2338" y="1291"/>
                    <a:pt x="2363" y="1291"/>
                  </a:cubicBezTo>
                  <a:cubicBezTo>
                    <a:pt x="2612" y="1291"/>
                    <a:pt x="2770" y="873"/>
                    <a:pt x="2507" y="764"/>
                  </a:cubicBezTo>
                  <a:cubicBezTo>
                    <a:pt x="1806" y="474"/>
                    <a:pt x="1105" y="235"/>
                    <a:pt x="388" y="13"/>
                  </a:cubicBezTo>
                  <a:cubicBezTo>
                    <a:pt x="365" y="4"/>
                    <a:pt x="342" y="0"/>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2" name="Google Shape;162;p8"/>
            <p:cNvSpPr/>
            <p:nvPr/>
          </p:nvSpPr>
          <p:spPr>
            <a:xfrm>
              <a:off x="8377526" y="679878"/>
              <a:ext cx="140651" cy="62003"/>
            </a:xfrm>
            <a:custGeom>
              <a:avLst/>
              <a:gdLst/>
              <a:ahLst/>
              <a:cxnLst/>
              <a:rect l="l" t="t" r="r" b="b"/>
              <a:pathLst>
                <a:path w="2838" h="1251" extrusionOk="0">
                  <a:moveTo>
                    <a:pt x="418" y="0"/>
                  </a:moveTo>
                  <a:cubicBezTo>
                    <a:pt x="182" y="0"/>
                    <a:pt x="1" y="371"/>
                    <a:pt x="274" y="483"/>
                  </a:cubicBezTo>
                  <a:cubicBezTo>
                    <a:pt x="924" y="774"/>
                    <a:pt x="1624" y="1013"/>
                    <a:pt x="2308" y="1235"/>
                  </a:cubicBezTo>
                  <a:cubicBezTo>
                    <a:pt x="2344" y="1246"/>
                    <a:pt x="2378" y="1250"/>
                    <a:pt x="2410" y="1250"/>
                  </a:cubicBezTo>
                  <a:cubicBezTo>
                    <a:pt x="2741" y="1250"/>
                    <a:pt x="2837" y="728"/>
                    <a:pt x="2479" y="603"/>
                  </a:cubicBezTo>
                  <a:cubicBezTo>
                    <a:pt x="1812" y="381"/>
                    <a:pt x="1146" y="176"/>
                    <a:pt x="462" y="5"/>
                  </a:cubicBezTo>
                  <a:cubicBezTo>
                    <a:pt x="447" y="2"/>
                    <a:pt x="433" y="0"/>
                    <a:pt x="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 name="Google Shape;163;p8"/>
            <p:cNvSpPr/>
            <p:nvPr/>
          </p:nvSpPr>
          <p:spPr>
            <a:xfrm>
              <a:off x="8587616" y="783214"/>
              <a:ext cx="142485" cy="69437"/>
            </a:xfrm>
            <a:custGeom>
              <a:avLst/>
              <a:gdLst/>
              <a:ahLst/>
              <a:cxnLst/>
              <a:rect l="l" t="t" r="r" b="b"/>
              <a:pathLst>
                <a:path w="2875" h="1401" extrusionOk="0">
                  <a:moveTo>
                    <a:pt x="332" y="1"/>
                  </a:moveTo>
                  <a:cubicBezTo>
                    <a:pt x="115" y="1"/>
                    <a:pt x="0" y="343"/>
                    <a:pt x="256" y="449"/>
                  </a:cubicBezTo>
                  <a:cubicBezTo>
                    <a:pt x="905" y="825"/>
                    <a:pt x="1589" y="1132"/>
                    <a:pt x="2289" y="1388"/>
                  </a:cubicBezTo>
                  <a:cubicBezTo>
                    <a:pt x="2319" y="1397"/>
                    <a:pt x="2347" y="1401"/>
                    <a:pt x="2375" y="1401"/>
                  </a:cubicBezTo>
                  <a:cubicBezTo>
                    <a:pt x="2686" y="1401"/>
                    <a:pt x="2875" y="913"/>
                    <a:pt x="2545" y="756"/>
                  </a:cubicBezTo>
                  <a:cubicBezTo>
                    <a:pt x="1879" y="449"/>
                    <a:pt x="1161" y="192"/>
                    <a:pt x="427" y="21"/>
                  </a:cubicBezTo>
                  <a:cubicBezTo>
                    <a:pt x="394" y="7"/>
                    <a:pt x="362" y="1"/>
                    <a:pt x="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 name="Google Shape;164;p8"/>
            <p:cNvSpPr/>
            <p:nvPr/>
          </p:nvSpPr>
          <p:spPr>
            <a:xfrm>
              <a:off x="7896683" y="331904"/>
              <a:ext cx="202552" cy="93971"/>
            </a:xfrm>
            <a:custGeom>
              <a:avLst/>
              <a:gdLst/>
              <a:ahLst/>
              <a:cxnLst/>
              <a:rect l="l" t="t" r="r" b="b"/>
              <a:pathLst>
                <a:path w="4087" h="1896" extrusionOk="0">
                  <a:moveTo>
                    <a:pt x="382" y="0"/>
                  </a:moveTo>
                  <a:cubicBezTo>
                    <a:pt x="78" y="0"/>
                    <a:pt x="0" y="497"/>
                    <a:pt x="323" y="636"/>
                  </a:cubicBezTo>
                  <a:cubicBezTo>
                    <a:pt x="1382" y="1063"/>
                    <a:pt x="2441" y="1558"/>
                    <a:pt x="3535" y="1883"/>
                  </a:cubicBezTo>
                  <a:cubicBezTo>
                    <a:pt x="3565" y="1892"/>
                    <a:pt x="3594" y="1896"/>
                    <a:pt x="3622" y="1896"/>
                  </a:cubicBezTo>
                  <a:cubicBezTo>
                    <a:pt x="3914" y="1896"/>
                    <a:pt x="4086" y="1442"/>
                    <a:pt x="3774" y="1302"/>
                  </a:cubicBezTo>
                  <a:cubicBezTo>
                    <a:pt x="2732" y="789"/>
                    <a:pt x="1587" y="414"/>
                    <a:pt x="494" y="21"/>
                  </a:cubicBezTo>
                  <a:cubicBezTo>
                    <a:pt x="454" y="7"/>
                    <a:pt x="417"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5" name="Google Shape;165;p8"/>
            <p:cNvSpPr/>
            <p:nvPr/>
          </p:nvSpPr>
          <p:spPr>
            <a:xfrm>
              <a:off x="8209662" y="472759"/>
              <a:ext cx="172717" cy="67108"/>
            </a:xfrm>
            <a:custGeom>
              <a:avLst/>
              <a:gdLst/>
              <a:ahLst/>
              <a:cxnLst/>
              <a:rect l="l" t="t" r="r" b="b"/>
              <a:pathLst>
                <a:path w="3485" h="1354" extrusionOk="0">
                  <a:moveTo>
                    <a:pt x="328" y="1"/>
                  </a:moveTo>
                  <a:cubicBezTo>
                    <a:pt x="71" y="1"/>
                    <a:pt x="0" y="401"/>
                    <a:pt x="278" y="493"/>
                  </a:cubicBezTo>
                  <a:cubicBezTo>
                    <a:pt x="1133" y="784"/>
                    <a:pt x="1987" y="1194"/>
                    <a:pt x="2893" y="1348"/>
                  </a:cubicBezTo>
                  <a:cubicBezTo>
                    <a:pt x="2913" y="1352"/>
                    <a:pt x="2934" y="1354"/>
                    <a:pt x="2954" y="1354"/>
                  </a:cubicBezTo>
                  <a:cubicBezTo>
                    <a:pt x="3252" y="1354"/>
                    <a:pt x="3485" y="909"/>
                    <a:pt x="3149" y="750"/>
                  </a:cubicBezTo>
                  <a:cubicBezTo>
                    <a:pt x="2295" y="374"/>
                    <a:pt x="1321" y="237"/>
                    <a:pt x="415" y="15"/>
                  </a:cubicBezTo>
                  <a:cubicBezTo>
                    <a:pt x="384" y="5"/>
                    <a:pt x="355" y="1"/>
                    <a:pt x="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 name="Google Shape;166;p8"/>
            <p:cNvSpPr/>
            <p:nvPr/>
          </p:nvSpPr>
          <p:spPr>
            <a:xfrm>
              <a:off x="8468967" y="557064"/>
              <a:ext cx="123950" cy="56749"/>
            </a:xfrm>
            <a:custGeom>
              <a:avLst/>
              <a:gdLst/>
              <a:ahLst/>
              <a:cxnLst/>
              <a:rect l="l" t="t" r="r" b="b"/>
              <a:pathLst>
                <a:path w="2501" h="1145" extrusionOk="0">
                  <a:moveTo>
                    <a:pt x="349" y="0"/>
                  </a:moveTo>
                  <a:cubicBezTo>
                    <a:pt x="148" y="0"/>
                    <a:pt x="1" y="304"/>
                    <a:pt x="224" y="415"/>
                  </a:cubicBezTo>
                  <a:cubicBezTo>
                    <a:pt x="770" y="655"/>
                    <a:pt x="1300" y="996"/>
                    <a:pt x="1864" y="1133"/>
                  </a:cubicBezTo>
                  <a:cubicBezTo>
                    <a:pt x="1893" y="1141"/>
                    <a:pt x="1922" y="1145"/>
                    <a:pt x="1950" y="1145"/>
                  </a:cubicBezTo>
                  <a:cubicBezTo>
                    <a:pt x="2281" y="1145"/>
                    <a:pt x="2501" y="624"/>
                    <a:pt x="2154" y="467"/>
                  </a:cubicBezTo>
                  <a:cubicBezTo>
                    <a:pt x="1590" y="227"/>
                    <a:pt x="975" y="159"/>
                    <a:pt x="394" y="5"/>
                  </a:cubicBezTo>
                  <a:cubicBezTo>
                    <a:pt x="379" y="2"/>
                    <a:pt x="364"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 name="Google Shape;167;p8"/>
            <p:cNvSpPr/>
            <p:nvPr/>
          </p:nvSpPr>
          <p:spPr>
            <a:xfrm>
              <a:off x="8636137" y="643153"/>
              <a:ext cx="141989" cy="81382"/>
            </a:xfrm>
            <a:custGeom>
              <a:avLst/>
              <a:gdLst/>
              <a:ahLst/>
              <a:cxnLst/>
              <a:rect l="l" t="t" r="r" b="b"/>
              <a:pathLst>
                <a:path w="2865" h="1642" extrusionOk="0">
                  <a:moveTo>
                    <a:pt x="387" y="0"/>
                  </a:moveTo>
                  <a:cubicBezTo>
                    <a:pt x="150" y="0"/>
                    <a:pt x="1" y="382"/>
                    <a:pt x="251" y="507"/>
                  </a:cubicBezTo>
                  <a:cubicBezTo>
                    <a:pt x="610" y="678"/>
                    <a:pt x="951" y="848"/>
                    <a:pt x="1293" y="1053"/>
                  </a:cubicBezTo>
                  <a:cubicBezTo>
                    <a:pt x="1327" y="1105"/>
                    <a:pt x="1361" y="1139"/>
                    <a:pt x="1413" y="1173"/>
                  </a:cubicBezTo>
                  <a:lnTo>
                    <a:pt x="2130" y="1583"/>
                  </a:lnTo>
                  <a:cubicBezTo>
                    <a:pt x="2198" y="1624"/>
                    <a:pt x="2265" y="1642"/>
                    <a:pt x="2328" y="1642"/>
                  </a:cubicBezTo>
                  <a:cubicBezTo>
                    <a:pt x="2657" y="1642"/>
                    <a:pt x="2865" y="1149"/>
                    <a:pt x="2506" y="934"/>
                  </a:cubicBezTo>
                  <a:cubicBezTo>
                    <a:pt x="1874" y="558"/>
                    <a:pt x="1173" y="233"/>
                    <a:pt x="456" y="11"/>
                  </a:cubicBezTo>
                  <a:cubicBezTo>
                    <a:pt x="432" y="4"/>
                    <a:pt x="409"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 name="Google Shape;168;p8"/>
            <p:cNvSpPr/>
            <p:nvPr/>
          </p:nvSpPr>
          <p:spPr>
            <a:xfrm>
              <a:off x="7867492" y="150160"/>
              <a:ext cx="150861" cy="72857"/>
            </a:xfrm>
            <a:custGeom>
              <a:avLst/>
              <a:gdLst/>
              <a:ahLst/>
              <a:cxnLst/>
              <a:rect l="l" t="t" r="r" b="b"/>
              <a:pathLst>
                <a:path w="3044" h="1470" extrusionOk="0">
                  <a:moveTo>
                    <a:pt x="419" y="0"/>
                  </a:moveTo>
                  <a:cubicBezTo>
                    <a:pt x="158" y="0"/>
                    <a:pt x="0" y="420"/>
                    <a:pt x="280" y="544"/>
                  </a:cubicBezTo>
                  <a:cubicBezTo>
                    <a:pt x="1031" y="868"/>
                    <a:pt x="1783" y="1176"/>
                    <a:pt x="2552" y="1449"/>
                  </a:cubicBezTo>
                  <a:cubicBezTo>
                    <a:pt x="2590" y="1463"/>
                    <a:pt x="2626" y="1469"/>
                    <a:pt x="2659" y="1469"/>
                  </a:cubicBezTo>
                  <a:cubicBezTo>
                    <a:pt x="2954" y="1469"/>
                    <a:pt x="3044" y="972"/>
                    <a:pt x="2706" y="834"/>
                  </a:cubicBezTo>
                  <a:cubicBezTo>
                    <a:pt x="1988" y="544"/>
                    <a:pt x="1253" y="253"/>
                    <a:pt x="502" y="14"/>
                  </a:cubicBezTo>
                  <a:cubicBezTo>
                    <a:pt x="473" y="5"/>
                    <a:pt x="445"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 name="Google Shape;169;p8"/>
            <p:cNvSpPr/>
            <p:nvPr/>
          </p:nvSpPr>
          <p:spPr>
            <a:xfrm>
              <a:off x="8160696" y="292155"/>
              <a:ext cx="178020" cy="81332"/>
            </a:xfrm>
            <a:custGeom>
              <a:avLst/>
              <a:gdLst/>
              <a:ahLst/>
              <a:cxnLst/>
              <a:rect l="l" t="t" r="r" b="b"/>
              <a:pathLst>
                <a:path w="3592" h="1641" extrusionOk="0">
                  <a:moveTo>
                    <a:pt x="316" y="1"/>
                  </a:moveTo>
                  <a:cubicBezTo>
                    <a:pt x="67" y="1"/>
                    <a:pt x="1" y="408"/>
                    <a:pt x="275" y="515"/>
                  </a:cubicBezTo>
                  <a:cubicBezTo>
                    <a:pt x="1198" y="874"/>
                    <a:pt x="2104" y="1318"/>
                    <a:pt x="3060" y="1626"/>
                  </a:cubicBezTo>
                  <a:cubicBezTo>
                    <a:pt x="3096" y="1636"/>
                    <a:pt x="3130" y="1641"/>
                    <a:pt x="3162" y="1641"/>
                  </a:cubicBezTo>
                  <a:cubicBezTo>
                    <a:pt x="3493" y="1641"/>
                    <a:pt x="3591" y="1117"/>
                    <a:pt x="3248" y="976"/>
                  </a:cubicBezTo>
                  <a:cubicBezTo>
                    <a:pt x="2326" y="600"/>
                    <a:pt x="1352" y="327"/>
                    <a:pt x="412" y="19"/>
                  </a:cubicBezTo>
                  <a:cubicBezTo>
                    <a:pt x="378" y="7"/>
                    <a:pt x="345" y="1"/>
                    <a:pt x="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 name="Google Shape;170;p8"/>
            <p:cNvSpPr/>
            <p:nvPr/>
          </p:nvSpPr>
          <p:spPr>
            <a:xfrm>
              <a:off x="8437297" y="392320"/>
              <a:ext cx="164291" cy="78259"/>
            </a:xfrm>
            <a:custGeom>
              <a:avLst/>
              <a:gdLst/>
              <a:ahLst/>
              <a:cxnLst/>
              <a:rect l="l" t="t" r="r" b="b"/>
              <a:pathLst>
                <a:path w="3315" h="1579" extrusionOk="0">
                  <a:moveTo>
                    <a:pt x="389" y="0"/>
                  </a:moveTo>
                  <a:cubicBezTo>
                    <a:pt x="144" y="0"/>
                    <a:pt x="0" y="404"/>
                    <a:pt x="247" y="527"/>
                  </a:cubicBezTo>
                  <a:cubicBezTo>
                    <a:pt x="1085" y="869"/>
                    <a:pt x="1871" y="1330"/>
                    <a:pt x="2742" y="1569"/>
                  </a:cubicBezTo>
                  <a:cubicBezTo>
                    <a:pt x="2767" y="1576"/>
                    <a:pt x="2792" y="1579"/>
                    <a:pt x="2816" y="1579"/>
                  </a:cubicBezTo>
                  <a:cubicBezTo>
                    <a:pt x="3118" y="1579"/>
                    <a:pt x="3315" y="1111"/>
                    <a:pt x="2998" y="937"/>
                  </a:cubicBezTo>
                  <a:cubicBezTo>
                    <a:pt x="2195" y="527"/>
                    <a:pt x="1307" y="322"/>
                    <a:pt x="470" y="15"/>
                  </a:cubicBezTo>
                  <a:cubicBezTo>
                    <a:pt x="442" y="5"/>
                    <a:pt x="415"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 name="Google Shape;171;p8"/>
            <p:cNvSpPr/>
            <p:nvPr/>
          </p:nvSpPr>
          <p:spPr>
            <a:xfrm>
              <a:off x="8664585" y="500315"/>
              <a:ext cx="209193" cy="101851"/>
            </a:xfrm>
            <a:custGeom>
              <a:avLst/>
              <a:gdLst/>
              <a:ahLst/>
              <a:cxnLst/>
              <a:rect l="l" t="t" r="r" b="b"/>
              <a:pathLst>
                <a:path w="4221" h="2055" extrusionOk="0">
                  <a:moveTo>
                    <a:pt x="411" y="1"/>
                  </a:moveTo>
                  <a:cubicBezTo>
                    <a:pt x="147" y="1"/>
                    <a:pt x="1" y="448"/>
                    <a:pt x="275" y="569"/>
                  </a:cubicBezTo>
                  <a:cubicBezTo>
                    <a:pt x="1334" y="1031"/>
                    <a:pt x="2376" y="1492"/>
                    <a:pt x="3401" y="2005"/>
                  </a:cubicBezTo>
                  <a:cubicBezTo>
                    <a:pt x="3471" y="2039"/>
                    <a:pt x="3539" y="2055"/>
                    <a:pt x="3603" y="2055"/>
                  </a:cubicBezTo>
                  <a:cubicBezTo>
                    <a:pt x="3980" y="2055"/>
                    <a:pt x="4221" y="1523"/>
                    <a:pt x="3812" y="1304"/>
                  </a:cubicBezTo>
                  <a:cubicBezTo>
                    <a:pt x="3624" y="1202"/>
                    <a:pt x="3436" y="1082"/>
                    <a:pt x="3231" y="997"/>
                  </a:cubicBezTo>
                  <a:cubicBezTo>
                    <a:pt x="3175" y="963"/>
                    <a:pt x="3106" y="945"/>
                    <a:pt x="3036" y="945"/>
                  </a:cubicBezTo>
                  <a:cubicBezTo>
                    <a:pt x="2998" y="945"/>
                    <a:pt x="2959" y="950"/>
                    <a:pt x="2923" y="962"/>
                  </a:cubicBezTo>
                  <a:cubicBezTo>
                    <a:pt x="2120" y="655"/>
                    <a:pt x="1317" y="347"/>
                    <a:pt x="514" y="23"/>
                  </a:cubicBezTo>
                  <a:cubicBezTo>
                    <a:pt x="478" y="8"/>
                    <a:pt x="444"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2" name="Google Shape;172;p8"/>
            <p:cNvSpPr/>
            <p:nvPr/>
          </p:nvSpPr>
          <p:spPr>
            <a:xfrm>
              <a:off x="8046061" y="32550"/>
              <a:ext cx="155767" cy="82323"/>
            </a:xfrm>
            <a:custGeom>
              <a:avLst/>
              <a:gdLst/>
              <a:ahLst/>
              <a:cxnLst/>
              <a:rect l="l" t="t" r="r" b="b"/>
              <a:pathLst>
                <a:path w="3143" h="1661" extrusionOk="0">
                  <a:moveTo>
                    <a:pt x="432" y="1"/>
                  </a:moveTo>
                  <a:cubicBezTo>
                    <a:pt x="201" y="1"/>
                    <a:pt x="0" y="340"/>
                    <a:pt x="213" y="525"/>
                  </a:cubicBezTo>
                  <a:cubicBezTo>
                    <a:pt x="880" y="1088"/>
                    <a:pt x="1683" y="1481"/>
                    <a:pt x="2537" y="1652"/>
                  </a:cubicBezTo>
                  <a:cubicBezTo>
                    <a:pt x="2564" y="1658"/>
                    <a:pt x="2591" y="1660"/>
                    <a:pt x="2616" y="1660"/>
                  </a:cubicBezTo>
                  <a:cubicBezTo>
                    <a:pt x="3002" y="1660"/>
                    <a:pt x="3142" y="1082"/>
                    <a:pt x="2725" y="986"/>
                  </a:cubicBezTo>
                  <a:cubicBezTo>
                    <a:pt x="1956" y="815"/>
                    <a:pt x="1222" y="508"/>
                    <a:pt x="572" y="46"/>
                  </a:cubicBezTo>
                  <a:cubicBezTo>
                    <a:pt x="526" y="15"/>
                    <a:pt x="479"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 name="Google Shape;173;p8"/>
            <p:cNvSpPr/>
            <p:nvPr/>
          </p:nvSpPr>
          <p:spPr>
            <a:xfrm>
              <a:off x="8355769" y="186935"/>
              <a:ext cx="177474" cy="75831"/>
            </a:xfrm>
            <a:custGeom>
              <a:avLst/>
              <a:gdLst/>
              <a:ahLst/>
              <a:cxnLst/>
              <a:rect l="l" t="t" r="r" b="b"/>
              <a:pathLst>
                <a:path w="3581" h="1530" extrusionOk="0">
                  <a:moveTo>
                    <a:pt x="411" y="0"/>
                  </a:moveTo>
                  <a:cubicBezTo>
                    <a:pt x="115" y="0"/>
                    <a:pt x="1" y="440"/>
                    <a:pt x="321" y="536"/>
                  </a:cubicBezTo>
                  <a:cubicBezTo>
                    <a:pt x="1209" y="776"/>
                    <a:pt x="2046" y="1083"/>
                    <a:pt x="2866" y="1493"/>
                  </a:cubicBezTo>
                  <a:cubicBezTo>
                    <a:pt x="2921" y="1518"/>
                    <a:pt x="2974" y="1529"/>
                    <a:pt x="3025" y="1529"/>
                  </a:cubicBezTo>
                  <a:cubicBezTo>
                    <a:pt x="3358" y="1529"/>
                    <a:pt x="3581" y="1056"/>
                    <a:pt x="3225" y="878"/>
                  </a:cubicBezTo>
                  <a:cubicBezTo>
                    <a:pt x="2354" y="434"/>
                    <a:pt x="1431" y="143"/>
                    <a:pt x="474" y="7"/>
                  </a:cubicBezTo>
                  <a:cubicBezTo>
                    <a:pt x="452" y="2"/>
                    <a:pt x="431"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 name="Google Shape;174;p8"/>
            <p:cNvSpPr/>
            <p:nvPr/>
          </p:nvSpPr>
          <p:spPr>
            <a:xfrm>
              <a:off x="8603079" y="282590"/>
              <a:ext cx="139065" cy="60119"/>
            </a:xfrm>
            <a:custGeom>
              <a:avLst/>
              <a:gdLst/>
              <a:ahLst/>
              <a:cxnLst/>
              <a:rect l="l" t="t" r="r" b="b"/>
              <a:pathLst>
                <a:path w="2806" h="1213" extrusionOk="0">
                  <a:moveTo>
                    <a:pt x="463" y="1"/>
                  </a:moveTo>
                  <a:cubicBezTo>
                    <a:pt x="187" y="1"/>
                    <a:pt x="0" y="410"/>
                    <a:pt x="303" y="537"/>
                  </a:cubicBezTo>
                  <a:cubicBezTo>
                    <a:pt x="901" y="828"/>
                    <a:pt x="1533" y="1050"/>
                    <a:pt x="2182" y="1203"/>
                  </a:cubicBezTo>
                  <a:cubicBezTo>
                    <a:pt x="2207" y="1209"/>
                    <a:pt x="2232" y="1212"/>
                    <a:pt x="2256" y="1212"/>
                  </a:cubicBezTo>
                  <a:cubicBezTo>
                    <a:pt x="2578" y="1212"/>
                    <a:pt x="2805" y="714"/>
                    <a:pt x="2455" y="571"/>
                  </a:cubicBezTo>
                  <a:cubicBezTo>
                    <a:pt x="1823" y="315"/>
                    <a:pt x="1191" y="127"/>
                    <a:pt x="525" y="7"/>
                  </a:cubicBezTo>
                  <a:cubicBezTo>
                    <a:pt x="504" y="3"/>
                    <a:pt x="483"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 name="Google Shape;175;p8"/>
            <p:cNvSpPr/>
            <p:nvPr/>
          </p:nvSpPr>
          <p:spPr>
            <a:xfrm>
              <a:off x="8814160" y="392964"/>
              <a:ext cx="162111" cy="79449"/>
            </a:xfrm>
            <a:custGeom>
              <a:avLst/>
              <a:gdLst/>
              <a:ahLst/>
              <a:cxnLst/>
              <a:rect l="l" t="t" r="r" b="b"/>
              <a:pathLst>
                <a:path w="3271" h="1603" extrusionOk="0">
                  <a:moveTo>
                    <a:pt x="389" y="0"/>
                  </a:moveTo>
                  <a:cubicBezTo>
                    <a:pt x="71" y="0"/>
                    <a:pt x="0" y="550"/>
                    <a:pt x="332" y="617"/>
                  </a:cubicBezTo>
                  <a:cubicBezTo>
                    <a:pt x="1101" y="771"/>
                    <a:pt x="1853" y="1095"/>
                    <a:pt x="2502" y="1539"/>
                  </a:cubicBezTo>
                  <a:cubicBezTo>
                    <a:pt x="2574" y="1583"/>
                    <a:pt x="2644" y="1603"/>
                    <a:pt x="2710" y="1603"/>
                  </a:cubicBezTo>
                  <a:cubicBezTo>
                    <a:pt x="3052" y="1603"/>
                    <a:pt x="3271" y="1083"/>
                    <a:pt x="2912" y="839"/>
                  </a:cubicBezTo>
                  <a:cubicBezTo>
                    <a:pt x="2160" y="360"/>
                    <a:pt x="1306" y="70"/>
                    <a:pt x="418" y="2"/>
                  </a:cubicBezTo>
                  <a:cubicBezTo>
                    <a:pt x="408" y="1"/>
                    <a:pt x="398"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76" name="Google Shape;176;p8"/>
          <p:cNvGrpSpPr/>
          <p:nvPr/>
        </p:nvGrpSpPr>
        <p:grpSpPr>
          <a:xfrm rot="1250769">
            <a:off x="8336600" y="499826"/>
            <a:ext cx="393581" cy="383430"/>
            <a:chOff x="397551" y="281000"/>
            <a:chExt cx="457711" cy="445973"/>
          </a:xfrm>
        </p:grpSpPr>
        <p:sp>
          <p:nvSpPr>
            <p:cNvPr id="177" name="Google Shape;177;p8"/>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 name="Google Shape;178;p8"/>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pic>
        <p:nvPicPr>
          <p:cNvPr id="180" name="Google Shape;180;p9"/>
          <p:cNvPicPr preferRelativeResize="0"/>
          <p:nvPr/>
        </p:nvPicPr>
        <p:blipFill>
          <a:blip r:embed="rId2">
            <a:alphaModFix/>
          </a:blip>
          <a:stretch>
            <a:fillRect/>
          </a:stretch>
        </p:blipFill>
        <p:spPr>
          <a:xfrm>
            <a:off x="2" y="4465"/>
            <a:ext cx="9144003" cy="5134572"/>
          </a:xfrm>
          <a:prstGeom prst="rect">
            <a:avLst/>
          </a:prstGeom>
          <a:noFill/>
          <a:ln>
            <a:noFill/>
          </a:ln>
        </p:spPr>
      </p:pic>
      <p:sp>
        <p:nvSpPr>
          <p:cNvPr id="181" name="Google Shape;181;p9"/>
          <p:cNvSpPr txBox="1">
            <a:spLocks noGrp="1"/>
          </p:cNvSpPr>
          <p:nvPr>
            <p:ph type="title"/>
          </p:nvPr>
        </p:nvSpPr>
        <p:spPr>
          <a:xfrm>
            <a:off x="724075" y="1333388"/>
            <a:ext cx="2937000" cy="759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2" name="Google Shape;182;p9"/>
          <p:cNvSpPr txBox="1">
            <a:spLocks noGrp="1"/>
          </p:cNvSpPr>
          <p:nvPr>
            <p:ph type="subTitle" idx="1"/>
          </p:nvPr>
        </p:nvSpPr>
        <p:spPr>
          <a:xfrm>
            <a:off x="724075" y="2092264"/>
            <a:ext cx="3750600" cy="171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3" name="Google Shape;183;p9"/>
          <p:cNvGrpSpPr/>
          <p:nvPr/>
        </p:nvGrpSpPr>
        <p:grpSpPr>
          <a:xfrm>
            <a:off x="6998751" y="3962727"/>
            <a:ext cx="2194138" cy="1180771"/>
            <a:chOff x="7365450" y="3962726"/>
            <a:chExt cx="2194138" cy="1180771"/>
          </a:xfrm>
        </p:grpSpPr>
        <p:sp>
          <p:nvSpPr>
            <p:cNvPr id="184" name="Google Shape;184;p9"/>
            <p:cNvSpPr/>
            <p:nvPr/>
          </p:nvSpPr>
          <p:spPr>
            <a:xfrm>
              <a:off x="7365450" y="3962726"/>
              <a:ext cx="2194138" cy="1180771"/>
            </a:xfrm>
            <a:custGeom>
              <a:avLst/>
              <a:gdLst/>
              <a:ahLst/>
              <a:cxnLst/>
              <a:rect l="l" t="t" r="r" b="b"/>
              <a:pathLst>
                <a:path w="36070" h="19411" extrusionOk="0">
                  <a:moveTo>
                    <a:pt x="14985" y="19376"/>
                  </a:moveTo>
                  <a:lnTo>
                    <a:pt x="15036" y="19342"/>
                  </a:lnTo>
                  <a:cubicBezTo>
                    <a:pt x="15036" y="19325"/>
                    <a:pt x="15019" y="19308"/>
                    <a:pt x="15019" y="19291"/>
                  </a:cubicBezTo>
                  <a:cubicBezTo>
                    <a:pt x="15019" y="19222"/>
                    <a:pt x="15036" y="19154"/>
                    <a:pt x="15070" y="19103"/>
                  </a:cubicBezTo>
                  <a:cubicBezTo>
                    <a:pt x="15105" y="19068"/>
                    <a:pt x="15139" y="19086"/>
                    <a:pt x="15190" y="19086"/>
                  </a:cubicBezTo>
                  <a:cubicBezTo>
                    <a:pt x="15224" y="19103"/>
                    <a:pt x="15275" y="19103"/>
                    <a:pt x="15310" y="19103"/>
                  </a:cubicBezTo>
                  <a:cubicBezTo>
                    <a:pt x="15344" y="19103"/>
                    <a:pt x="15361" y="19034"/>
                    <a:pt x="15344" y="19000"/>
                  </a:cubicBezTo>
                  <a:cubicBezTo>
                    <a:pt x="15327" y="18949"/>
                    <a:pt x="15292" y="18863"/>
                    <a:pt x="15275" y="18795"/>
                  </a:cubicBezTo>
                  <a:lnTo>
                    <a:pt x="15720" y="18693"/>
                  </a:lnTo>
                  <a:cubicBezTo>
                    <a:pt x="15754" y="18744"/>
                    <a:pt x="15788" y="18778"/>
                    <a:pt x="15805" y="18829"/>
                  </a:cubicBezTo>
                  <a:cubicBezTo>
                    <a:pt x="15822" y="18898"/>
                    <a:pt x="15822" y="18949"/>
                    <a:pt x="15822" y="19017"/>
                  </a:cubicBezTo>
                  <a:cubicBezTo>
                    <a:pt x="15822" y="19051"/>
                    <a:pt x="15908" y="19120"/>
                    <a:pt x="15925" y="19120"/>
                  </a:cubicBezTo>
                  <a:cubicBezTo>
                    <a:pt x="16010" y="19051"/>
                    <a:pt x="16130" y="19034"/>
                    <a:pt x="16232" y="19068"/>
                  </a:cubicBezTo>
                  <a:cubicBezTo>
                    <a:pt x="16318" y="19017"/>
                    <a:pt x="16403" y="18983"/>
                    <a:pt x="16506" y="18983"/>
                  </a:cubicBezTo>
                  <a:cubicBezTo>
                    <a:pt x="16574" y="18949"/>
                    <a:pt x="16642" y="18932"/>
                    <a:pt x="16711" y="18932"/>
                  </a:cubicBezTo>
                  <a:cubicBezTo>
                    <a:pt x="16796" y="18932"/>
                    <a:pt x="16864" y="18898"/>
                    <a:pt x="16899" y="18829"/>
                  </a:cubicBezTo>
                  <a:cubicBezTo>
                    <a:pt x="16967" y="18727"/>
                    <a:pt x="17069" y="18744"/>
                    <a:pt x="17189" y="18863"/>
                  </a:cubicBezTo>
                  <a:cubicBezTo>
                    <a:pt x="17172" y="18761"/>
                    <a:pt x="17138" y="18675"/>
                    <a:pt x="17087" y="18590"/>
                  </a:cubicBezTo>
                  <a:cubicBezTo>
                    <a:pt x="17018" y="18539"/>
                    <a:pt x="17018" y="18436"/>
                    <a:pt x="17087" y="18385"/>
                  </a:cubicBezTo>
                  <a:lnTo>
                    <a:pt x="17685" y="18248"/>
                  </a:lnTo>
                  <a:cubicBezTo>
                    <a:pt x="17821" y="18385"/>
                    <a:pt x="17821" y="18385"/>
                    <a:pt x="17924" y="18368"/>
                  </a:cubicBezTo>
                  <a:cubicBezTo>
                    <a:pt x="17958" y="18368"/>
                    <a:pt x="17975" y="18351"/>
                    <a:pt x="17992" y="18351"/>
                  </a:cubicBezTo>
                  <a:cubicBezTo>
                    <a:pt x="18043" y="18351"/>
                    <a:pt x="18095" y="18385"/>
                    <a:pt x="18112" y="18419"/>
                  </a:cubicBezTo>
                  <a:cubicBezTo>
                    <a:pt x="18146" y="18470"/>
                    <a:pt x="18163" y="18522"/>
                    <a:pt x="18146" y="18556"/>
                  </a:cubicBezTo>
                  <a:cubicBezTo>
                    <a:pt x="18146" y="18573"/>
                    <a:pt x="18146" y="18590"/>
                    <a:pt x="18129" y="18590"/>
                  </a:cubicBezTo>
                  <a:cubicBezTo>
                    <a:pt x="18095" y="18607"/>
                    <a:pt x="18060" y="18624"/>
                    <a:pt x="18026" y="18641"/>
                  </a:cubicBezTo>
                  <a:lnTo>
                    <a:pt x="18026" y="18641"/>
                  </a:lnTo>
                  <a:cubicBezTo>
                    <a:pt x="18112" y="18727"/>
                    <a:pt x="18214" y="18829"/>
                    <a:pt x="18300" y="18915"/>
                  </a:cubicBezTo>
                  <a:cubicBezTo>
                    <a:pt x="18334" y="18915"/>
                    <a:pt x="18351" y="18898"/>
                    <a:pt x="18385" y="18880"/>
                  </a:cubicBezTo>
                  <a:cubicBezTo>
                    <a:pt x="18488" y="18812"/>
                    <a:pt x="18573" y="18744"/>
                    <a:pt x="18658" y="18658"/>
                  </a:cubicBezTo>
                  <a:cubicBezTo>
                    <a:pt x="18676" y="18624"/>
                    <a:pt x="18693" y="18573"/>
                    <a:pt x="18693" y="18522"/>
                  </a:cubicBezTo>
                  <a:cubicBezTo>
                    <a:pt x="18949" y="18556"/>
                    <a:pt x="19205" y="18453"/>
                    <a:pt x="19376" y="18248"/>
                  </a:cubicBezTo>
                  <a:cubicBezTo>
                    <a:pt x="19393" y="18248"/>
                    <a:pt x="19427" y="18248"/>
                    <a:pt x="19462" y="18231"/>
                  </a:cubicBezTo>
                  <a:cubicBezTo>
                    <a:pt x="19496" y="18197"/>
                    <a:pt x="19547" y="18231"/>
                    <a:pt x="19581" y="18282"/>
                  </a:cubicBezTo>
                  <a:cubicBezTo>
                    <a:pt x="19632" y="18334"/>
                    <a:pt x="19701" y="18368"/>
                    <a:pt x="19786" y="18351"/>
                  </a:cubicBezTo>
                  <a:cubicBezTo>
                    <a:pt x="19820" y="18351"/>
                    <a:pt x="19855" y="18334"/>
                    <a:pt x="19889" y="18317"/>
                  </a:cubicBezTo>
                  <a:cubicBezTo>
                    <a:pt x="19923" y="18300"/>
                    <a:pt x="19940" y="18265"/>
                    <a:pt x="19957" y="18231"/>
                  </a:cubicBezTo>
                  <a:cubicBezTo>
                    <a:pt x="20025" y="18095"/>
                    <a:pt x="20179" y="18043"/>
                    <a:pt x="20316" y="18077"/>
                  </a:cubicBezTo>
                  <a:cubicBezTo>
                    <a:pt x="20350" y="18095"/>
                    <a:pt x="20367" y="18095"/>
                    <a:pt x="20401" y="18095"/>
                  </a:cubicBezTo>
                  <a:cubicBezTo>
                    <a:pt x="20521" y="18095"/>
                    <a:pt x="20623" y="18077"/>
                    <a:pt x="20623" y="17924"/>
                  </a:cubicBezTo>
                  <a:cubicBezTo>
                    <a:pt x="20623" y="17907"/>
                    <a:pt x="20623" y="17907"/>
                    <a:pt x="20640" y="17889"/>
                  </a:cubicBezTo>
                  <a:cubicBezTo>
                    <a:pt x="20606" y="17872"/>
                    <a:pt x="20606" y="17838"/>
                    <a:pt x="20589" y="17821"/>
                  </a:cubicBezTo>
                  <a:cubicBezTo>
                    <a:pt x="20589" y="17753"/>
                    <a:pt x="20572" y="17684"/>
                    <a:pt x="20572" y="17616"/>
                  </a:cubicBezTo>
                  <a:cubicBezTo>
                    <a:pt x="20709" y="17582"/>
                    <a:pt x="20760" y="17462"/>
                    <a:pt x="20846" y="17377"/>
                  </a:cubicBezTo>
                  <a:cubicBezTo>
                    <a:pt x="20948" y="17394"/>
                    <a:pt x="21016" y="17411"/>
                    <a:pt x="20914" y="17291"/>
                  </a:cubicBezTo>
                  <a:cubicBezTo>
                    <a:pt x="20897" y="17274"/>
                    <a:pt x="20897" y="17240"/>
                    <a:pt x="20914" y="17223"/>
                  </a:cubicBezTo>
                  <a:cubicBezTo>
                    <a:pt x="20948" y="17189"/>
                    <a:pt x="20982" y="17172"/>
                    <a:pt x="21016" y="17138"/>
                  </a:cubicBezTo>
                  <a:cubicBezTo>
                    <a:pt x="21016" y="17138"/>
                    <a:pt x="21051" y="17138"/>
                    <a:pt x="21068" y="17155"/>
                  </a:cubicBezTo>
                  <a:cubicBezTo>
                    <a:pt x="21221" y="17223"/>
                    <a:pt x="21375" y="17291"/>
                    <a:pt x="21495" y="17394"/>
                  </a:cubicBezTo>
                  <a:cubicBezTo>
                    <a:pt x="21512" y="17411"/>
                    <a:pt x="21546" y="17428"/>
                    <a:pt x="21546" y="17428"/>
                  </a:cubicBezTo>
                  <a:cubicBezTo>
                    <a:pt x="21546" y="17445"/>
                    <a:pt x="21546" y="17497"/>
                    <a:pt x="21529" y="17514"/>
                  </a:cubicBezTo>
                  <a:cubicBezTo>
                    <a:pt x="21546" y="17582"/>
                    <a:pt x="21580" y="17650"/>
                    <a:pt x="21580" y="17736"/>
                  </a:cubicBezTo>
                  <a:cubicBezTo>
                    <a:pt x="21700" y="17702"/>
                    <a:pt x="21802" y="17684"/>
                    <a:pt x="21837" y="17582"/>
                  </a:cubicBezTo>
                  <a:cubicBezTo>
                    <a:pt x="21837" y="17565"/>
                    <a:pt x="21888" y="17582"/>
                    <a:pt x="21922" y="17582"/>
                  </a:cubicBezTo>
                  <a:cubicBezTo>
                    <a:pt x="21939" y="17582"/>
                    <a:pt x="21956" y="17582"/>
                    <a:pt x="21973" y="17599"/>
                  </a:cubicBezTo>
                  <a:cubicBezTo>
                    <a:pt x="22366" y="17821"/>
                    <a:pt x="22366" y="17821"/>
                    <a:pt x="22469" y="17616"/>
                  </a:cubicBezTo>
                  <a:cubicBezTo>
                    <a:pt x="22503" y="17565"/>
                    <a:pt x="22588" y="17582"/>
                    <a:pt x="22674" y="17616"/>
                  </a:cubicBezTo>
                  <a:cubicBezTo>
                    <a:pt x="22742" y="17633"/>
                    <a:pt x="22810" y="17667"/>
                    <a:pt x="22862" y="17702"/>
                  </a:cubicBezTo>
                  <a:cubicBezTo>
                    <a:pt x="22879" y="17667"/>
                    <a:pt x="22879" y="17633"/>
                    <a:pt x="22862" y="17599"/>
                  </a:cubicBezTo>
                  <a:cubicBezTo>
                    <a:pt x="22879" y="17599"/>
                    <a:pt x="22896" y="17616"/>
                    <a:pt x="22913" y="17599"/>
                  </a:cubicBezTo>
                  <a:cubicBezTo>
                    <a:pt x="23169" y="17531"/>
                    <a:pt x="23426" y="17479"/>
                    <a:pt x="23699" y="17445"/>
                  </a:cubicBezTo>
                  <a:cubicBezTo>
                    <a:pt x="23750" y="17445"/>
                    <a:pt x="23784" y="17428"/>
                    <a:pt x="23836" y="17394"/>
                  </a:cubicBezTo>
                  <a:cubicBezTo>
                    <a:pt x="23938" y="17326"/>
                    <a:pt x="24092" y="17309"/>
                    <a:pt x="24211" y="17377"/>
                  </a:cubicBezTo>
                  <a:cubicBezTo>
                    <a:pt x="24229" y="17377"/>
                    <a:pt x="24246" y="17377"/>
                    <a:pt x="24263" y="17377"/>
                  </a:cubicBezTo>
                  <a:cubicBezTo>
                    <a:pt x="24331" y="17377"/>
                    <a:pt x="24365" y="17360"/>
                    <a:pt x="24348" y="17240"/>
                  </a:cubicBezTo>
                  <a:cubicBezTo>
                    <a:pt x="24331" y="17189"/>
                    <a:pt x="24348" y="17121"/>
                    <a:pt x="24382" y="17052"/>
                  </a:cubicBezTo>
                  <a:cubicBezTo>
                    <a:pt x="24399" y="17001"/>
                    <a:pt x="24434" y="16984"/>
                    <a:pt x="24502" y="16984"/>
                  </a:cubicBezTo>
                  <a:lnTo>
                    <a:pt x="24536" y="17035"/>
                  </a:lnTo>
                  <a:cubicBezTo>
                    <a:pt x="24570" y="17138"/>
                    <a:pt x="24656" y="17206"/>
                    <a:pt x="24758" y="17240"/>
                  </a:cubicBezTo>
                  <a:cubicBezTo>
                    <a:pt x="24861" y="17257"/>
                    <a:pt x="24912" y="17189"/>
                    <a:pt x="24929" y="17121"/>
                  </a:cubicBezTo>
                  <a:cubicBezTo>
                    <a:pt x="24946" y="17018"/>
                    <a:pt x="24963" y="16933"/>
                    <a:pt x="24963" y="16830"/>
                  </a:cubicBezTo>
                  <a:lnTo>
                    <a:pt x="24963" y="16813"/>
                  </a:lnTo>
                  <a:cubicBezTo>
                    <a:pt x="25151" y="16813"/>
                    <a:pt x="25322" y="16711"/>
                    <a:pt x="25425" y="16557"/>
                  </a:cubicBezTo>
                  <a:cubicBezTo>
                    <a:pt x="25476" y="16557"/>
                    <a:pt x="25544" y="16557"/>
                    <a:pt x="25595" y="16557"/>
                  </a:cubicBezTo>
                  <a:cubicBezTo>
                    <a:pt x="25749" y="16574"/>
                    <a:pt x="25903" y="16557"/>
                    <a:pt x="26057" y="16506"/>
                  </a:cubicBezTo>
                  <a:cubicBezTo>
                    <a:pt x="26057" y="16523"/>
                    <a:pt x="26057" y="16557"/>
                    <a:pt x="26057" y="16574"/>
                  </a:cubicBezTo>
                  <a:cubicBezTo>
                    <a:pt x="26228" y="16471"/>
                    <a:pt x="26433" y="16403"/>
                    <a:pt x="26638" y="16386"/>
                  </a:cubicBezTo>
                  <a:cubicBezTo>
                    <a:pt x="26706" y="16283"/>
                    <a:pt x="26792" y="16198"/>
                    <a:pt x="26894" y="16147"/>
                  </a:cubicBezTo>
                  <a:cubicBezTo>
                    <a:pt x="26979" y="16113"/>
                    <a:pt x="27065" y="16078"/>
                    <a:pt x="27133" y="16027"/>
                  </a:cubicBezTo>
                  <a:cubicBezTo>
                    <a:pt x="27202" y="16010"/>
                    <a:pt x="27270" y="15993"/>
                    <a:pt x="27321" y="15976"/>
                  </a:cubicBezTo>
                  <a:cubicBezTo>
                    <a:pt x="27492" y="15925"/>
                    <a:pt x="27663" y="15925"/>
                    <a:pt x="27834" y="15942"/>
                  </a:cubicBezTo>
                  <a:lnTo>
                    <a:pt x="28534" y="15771"/>
                  </a:lnTo>
                  <a:cubicBezTo>
                    <a:pt x="28551" y="15788"/>
                    <a:pt x="28568" y="15805"/>
                    <a:pt x="28586" y="15805"/>
                  </a:cubicBezTo>
                  <a:cubicBezTo>
                    <a:pt x="28671" y="15890"/>
                    <a:pt x="28739" y="15942"/>
                    <a:pt x="28825" y="15890"/>
                  </a:cubicBezTo>
                  <a:cubicBezTo>
                    <a:pt x="28893" y="15839"/>
                    <a:pt x="28944" y="15856"/>
                    <a:pt x="29047" y="15907"/>
                  </a:cubicBezTo>
                  <a:cubicBezTo>
                    <a:pt x="29115" y="15959"/>
                    <a:pt x="29184" y="15959"/>
                    <a:pt x="29252" y="15925"/>
                  </a:cubicBezTo>
                  <a:cubicBezTo>
                    <a:pt x="29320" y="15890"/>
                    <a:pt x="29440" y="15907"/>
                    <a:pt x="29457" y="15805"/>
                  </a:cubicBezTo>
                  <a:cubicBezTo>
                    <a:pt x="29713" y="15890"/>
                    <a:pt x="30004" y="15822"/>
                    <a:pt x="30209" y="15634"/>
                  </a:cubicBezTo>
                  <a:cubicBezTo>
                    <a:pt x="30431" y="15651"/>
                    <a:pt x="30619" y="15549"/>
                    <a:pt x="30738" y="15361"/>
                  </a:cubicBezTo>
                  <a:cubicBezTo>
                    <a:pt x="30756" y="15344"/>
                    <a:pt x="30756" y="15309"/>
                    <a:pt x="30756" y="15275"/>
                  </a:cubicBezTo>
                  <a:lnTo>
                    <a:pt x="30841" y="15258"/>
                  </a:lnTo>
                  <a:lnTo>
                    <a:pt x="30995" y="15258"/>
                  </a:lnTo>
                  <a:cubicBezTo>
                    <a:pt x="31131" y="15241"/>
                    <a:pt x="31251" y="15224"/>
                    <a:pt x="31388" y="15190"/>
                  </a:cubicBezTo>
                  <a:cubicBezTo>
                    <a:pt x="31524" y="15258"/>
                    <a:pt x="31695" y="15275"/>
                    <a:pt x="31849" y="15275"/>
                  </a:cubicBezTo>
                  <a:cubicBezTo>
                    <a:pt x="32071" y="15258"/>
                    <a:pt x="32293" y="15173"/>
                    <a:pt x="32481" y="15036"/>
                  </a:cubicBezTo>
                  <a:lnTo>
                    <a:pt x="32532" y="15036"/>
                  </a:lnTo>
                  <a:cubicBezTo>
                    <a:pt x="32618" y="15070"/>
                    <a:pt x="32703" y="15087"/>
                    <a:pt x="32789" y="15087"/>
                  </a:cubicBezTo>
                  <a:cubicBezTo>
                    <a:pt x="32874" y="15087"/>
                    <a:pt x="32960" y="15087"/>
                    <a:pt x="33045" y="15070"/>
                  </a:cubicBezTo>
                  <a:lnTo>
                    <a:pt x="33079" y="15104"/>
                  </a:lnTo>
                  <a:cubicBezTo>
                    <a:pt x="33148" y="15156"/>
                    <a:pt x="33216" y="15207"/>
                    <a:pt x="33301" y="15241"/>
                  </a:cubicBezTo>
                  <a:cubicBezTo>
                    <a:pt x="33250" y="15275"/>
                    <a:pt x="33233" y="15344"/>
                    <a:pt x="33284" y="15446"/>
                  </a:cubicBezTo>
                  <a:cubicBezTo>
                    <a:pt x="33318" y="15566"/>
                    <a:pt x="33301" y="15566"/>
                    <a:pt x="33233" y="15566"/>
                  </a:cubicBezTo>
                  <a:cubicBezTo>
                    <a:pt x="33148" y="15549"/>
                    <a:pt x="33113" y="15566"/>
                    <a:pt x="33148" y="15651"/>
                  </a:cubicBezTo>
                  <a:cubicBezTo>
                    <a:pt x="33148" y="15685"/>
                    <a:pt x="33199" y="15737"/>
                    <a:pt x="33199" y="15737"/>
                  </a:cubicBezTo>
                  <a:cubicBezTo>
                    <a:pt x="33233" y="15737"/>
                    <a:pt x="33284" y="15720"/>
                    <a:pt x="33301" y="15702"/>
                  </a:cubicBezTo>
                  <a:cubicBezTo>
                    <a:pt x="33336" y="15685"/>
                    <a:pt x="33336" y="15634"/>
                    <a:pt x="33370" y="15634"/>
                  </a:cubicBezTo>
                  <a:cubicBezTo>
                    <a:pt x="33489" y="15617"/>
                    <a:pt x="33592" y="15617"/>
                    <a:pt x="33694" y="15634"/>
                  </a:cubicBezTo>
                  <a:cubicBezTo>
                    <a:pt x="33763" y="15634"/>
                    <a:pt x="33814" y="15685"/>
                    <a:pt x="33865" y="15737"/>
                  </a:cubicBezTo>
                  <a:cubicBezTo>
                    <a:pt x="33865" y="15754"/>
                    <a:pt x="33882" y="15771"/>
                    <a:pt x="33882" y="15788"/>
                  </a:cubicBezTo>
                  <a:lnTo>
                    <a:pt x="33899" y="15856"/>
                  </a:lnTo>
                  <a:lnTo>
                    <a:pt x="33951" y="15856"/>
                  </a:lnTo>
                  <a:cubicBezTo>
                    <a:pt x="33968" y="15856"/>
                    <a:pt x="33985" y="15839"/>
                    <a:pt x="34002" y="15839"/>
                  </a:cubicBezTo>
                  <a:cubicBezTo>
                    <a:pt x="34070" y="15805"/>
                    <a:pt x="34156" y="15788"/>
                    <a:pt x="34224" y="15771"/>
                  </a:cubicBezTo>
                  <a:cubicBezTo>
                    <a:pt x="34275" y="15771"/>
                    <a:pt x="34344" y="15771"/>
                    <a:pt x="34395" y="15771"/>
                  </a:cubicBezTo>
                  <a:cubicBezTo>
                    <a:pt x="34463" y="15788"/>
                    <a:pt x="34532" y="15754"/>
                    <a:pt x="34532" y="15685"/>
                  </a:cubicBezTo>
                  <a:cubicBezTo>
                    <a:pt x="34549" y="15634"/>
                    <a:pt x="34634" y="15617"/>
                    <a:pt x="34685" y="15600"/>
                  </a:cubicBezTo>
                  <a:cubicBezTo>
                    <a:pt x="34737" y="15566"/>
                    <a:pt x="34720" y="15515"/>
                    <a:pt x="34685" y="15446"/>
                  </a:cubicBezTo>
                  <a:lnTo>
                    <a:pt x="34651" y="15412"/>
                  </a:lnTo>
                  <a:cubicBezTo>
                    <a:pt x="34566" y="15292"/>
                    <a:pt x="34600" y="15241"/>
                    <a:pt x="34685" y="15224"/>
                  </a:cubicBezTo>
                  <a:cubicBezTo>
                    <a:pt x="34720" y="15207"/>
                    <a:pt x="34754" y="15207"/>
                    <a:pt x="34788" y="15224"/>
                  </a:cubicBezTo>
                  <a:cubicBezTo>
                    <a:pt x="34925" y="15327"/>
                    <a:pt x="35027" y="15463"/>
                    <a:pt x="35130" y="15600"/>
                  </a:cubicBezTo>
                  <a:cubicBezTo>
                    <a:pt x="35147" y="15634"/>
                    <a:pt x="35181" y="15651"/>
                    <a:pt x="35215" y="15668"/>
                  </a:cubicBezTo>
                  <a:cubicBezTo>
                    <a:pt x="35249" y="15685"/>
                    <a:pt x="35283" y="15702"/>
                    <a:pt x="35318" y="15702"/>
                  </a:cubicBezTo>
                  <a:cubicBezTo>
                    <a:pt x="35335" y="15702"/>
                    <a:pt x="35318" y="15651"/>
                    <a:pt x="35300" y="15634"/>
                  </a:cubicBezTo>
                  <a:cubicBezTo>
                    <a:pt x="35249" y="15566"/>
                    <a:pt x="35232" y="15515"/>
                    <a:pt x="35318" y="15515"/>
                  </a:cubicBezTo>
                  <a:cubicBezTo>
                    <a:pt x="35335" y="15515"/>
                    <a:pt x="35335" y="15515"/>
                    <a:pt x="35352" y="15497"/>
                  </a:cubicBezTo>
                  <a:cubicBezTo>
                    <a:pt x="35403" y="15463"/>
                    <a:pt x="35232" y="15275"/>
                    <a:pt x="35420" y="15309"/>
                  </a:cubicBezTo>
                  <a:cubicBezTo>
                    <a:pt x="35471" y="15275"/>
                    <a:pt x="35523" y="15224"/>
                    <a:pt x="35574" y="15190"/>
                  </a:cubicBezTo>
                  <a:cubicBezTo>
                    <a:pt x="35591" y="15190"/>
                    <a:pt x="35608" y="15190"/>
                    <a:pt x="35625" y="15190"/>
                  </a:cubicBezTo>
                  <a:lnTo>
                    <a:pt x="35728" y="15241"/>
                  </a:lnTo>
                  <a:cubicBezTo>
                    <a:pt x="35796" y="15292"/>
                    <a:pt x="35830" y="15344"/>
                    <a:pt x="35830" y="15395"/>
                  </a:cubicBezTo>
                  <a:cubicBezTo>
                    <a:pt x="35830" y="15497"/>
                    <a:pt x="35830" y="15497"/>
                    <a:pt x="35950" y="15583"/>
                  </a:cubicBezTo>
                  <a:cubicBezTo>
                    <a:pt x="36001" y="15600"/>
                    <a:pt x="36035" y="15634"/>
                    <a:pt x="36069" y="15668"/>
                  </a:cubicBezTo>
                  <a:lnTo>
                    <a:pt x="36069" y="0"/>
                  </a:lnTo>
                  <a:lnTo>
                    <a:pt x="10013" y="0"/>
                  </a:lnTo>
                  <a:cubicBezTo>
                    <a:pt x="10013" y="0"/>
                    <a:pt x="9996" y="17"/>
                    <a:pt x="9996" y="17"/>
                  </a:cubicBezTo>
                  <a:cubicBezTo>
                    <a:pt x="9962" y="69"/>
                    <a:pt x="9927" y="120"/>
                    <a:pt x="9893" y="154"/>
                  </a:cubicBezTo>
                  <a:lnTo>
                    <a:pt x="9893" y="154"/>
                  </a:lnTo>
                  <a:cubicBezTo>
                    <a:pt x="9893" y="171"/>
                    <a:pt x="9859" y="171"/>
                    <a:pt x="9859" y="188"/>
                  </a:cubicBezTo>
                  <a:lnTo>
                    <a:pt x="9876" y="222"/>
                  </a:lnTo>
                  <a:cubicBezTo>
                    <a:pt x="9893" y="291"/>
                    <a:pt x="9876" y="359"/>
                    <a:pt x="9842" y="427"/>
                  </a:cubicBezTo>
                  <a:cubicBezTo>
                    <a:pt x="9825" y="462"/>
                    <a:pt x="9774" y="444"/>
                    <a:pt x="9722" y="444"/>
                  </a:cubicBezTo>
                  <a:cubicBezTo>
                    <a:pt x="9688" y="444"/>
                    <a:pt x="9637" y="444"/>
                    <a:pt x="9603" y="444"/>
                  </a:cubicBezTo>
                  <a:cubicBezTo>
                    <a:pt x="9569" y="444"/>
                    <a:pt x="9552" y="513"/>
                    <a:pt x="9586" y="564"/>
                  </a:cubicBezTo>
                  <a:lnTo>
                    <a:pt x="9688" y="735"/>
                  </a:lnTo>
                  <a:lnTo>
                    <a:pt x="9261" y="906"/>
                  </a:lnTo>
                  <a:cubicBezTo>
                    <a:pt x="9227" y="872"/>
                    <a:pt x="9193" y="820"/>
                    <a:pt x="9159" y="786"/>
                  </a:cubicBezTo>
                  <a:cubicBezTo>
                    <a:pt x="9141" y="718"/>
                    <a:pt x="9124" y="667"/>
                    <a:pt x="9124" y="598"/>
                  </a:cubicBezTo>
                  <a:cubicBezTo>
                    <a:pt x="9124" y="564"/>
                    <a:pt x="9022" y="496"/>
                    <a:pt x="9005" y="513"/>
                  </a:cubicBezTo>
                  <a:cubicBezTo>
                    <a:pt x="8919" y="581"/>
                    <a:pt x="8817" y="615"/>
                    <a:pt x="8714" y="598"/>
                  </a:cubicBezTo>
                  <a:cubicBezTo>
                    <a:pt x="8629" y="649"/>
                    <a:pt x="8543" y="701"/>
                    <a:pt x="8441" y="718"/>
                  </a:cubicBezTo>
                  <a:cubicBezTo>
                    <a:pt x="8390" y="769"/>
                    <a:pt x="8304" y="786"/>
                    <a:pt x="8236" y="803"/>
                  </a:cubicBezTo>
                  <a:cubicBezTo>
                    <a:pt x="8150" y="803"/>
                    <a:pt x="8082" y="855"/>
                    <a:pt x="8065" y="923"/>
                  </a:cubicBezTo>
                  <a:cubicBezTo>
                    <a:pt x="8014" y="1025"/>
                    <a:pt x="7911" y="1025"/>
                    <a:pt x="7775" y="923"/>
                  </a:cubicBezTo>
                  <a:cubicBezTo>
                    <a:pt x="7809" y="991"/>
                    <a:pt x="7826" y="1094"/>
                    <a:pt x="7911" y="1162"/>
                  </a:cubicBezTo>
                  <a:cubicBezTo>
                    <a:pt x="7980" y="1213"/>
                    <a:pt x="7997" y="1299"/>
                    <a:pt x="7945" y="1367"/>
                  </a:cubicBezTo>
                  <a:lnTo>
                    <a:pt x="7364" y="1572"/>
                  </a:lnTo>
                  <a:cubicBezTo>
                    <a:pt x="7211" y="1453"/>
                    <a:pt x="7211" y="1453"/>
                    <a:pt x="7108" y="1487"/>
                  </a:cubicBezTo>
                  <a:cubicBezTo>
                    <a:pt x="7091" y="1487"/>
                    <a:pt x="7074" y="1521"/>
                    <a:pt x="7040" y="1521"/>
                  </a:cubicBezTo>
                  <a:cubicBezTo>
                    <a:pt x="6989" y="1521"/>
                    <a:pt x="6954" y="1487"/>
                    <a:pt x="6920" y="1453"/>
                  </a:cubicBezTo>
                  <a:cubicBezTo>
                    <a:pt x="6886" y="1418"/>
                    <a:pt x="6869" y="1367"/>
                    <a:pt x="6869" y="1316"/>
                  </a:cubicBezTo>
                  <a:cubicBezTo>
                    <a:pt x="6869" y="1316"/>
                    <a:pt x="6869" y="1299"/>
                    <a:pt x="6886" y="1282"/>
                  </a:cubicBezTo>
                  <a:cubicBezTo>
                    <a:pt x="6920" y="1265"/>
                    <a:pt x="6954" y="1248"/>
                    <a:pt x="6971" y="1230"/>
                  </a:cubicBezTo>
                  <a:lnTo>
                    <a:pt x="6971" y="1230"/>
                  </a:lnTo>
                  <a:lnTo>
                    <a:pt x="6664" y="991"/>
                  </a:lnTo>
                  <a:cubicBezTo>
                    <a:pt x="6630" y="991"/>
                    <a:pt x="6613" y="1008"/>
                    <a:pt x="6596" y="1025"/>
                  </a:cubicBezTo>
                  <a:cubicBezTo>
                    <a:pt x="6493" y="1111"/>
                    <a:pt x="6425" y="1196"/>
                    <a:pt x="6356" y="1299"/>
                  </a:cubicBezTo>
                  <a:cubicBezTo>
                    <a:pt x="6339" y="1333"/>
                    <a:pt x="6322" y="1384"/>
                    <a:pt x="6339" y="1418"/>
                  </a:cubicBezTo>
                  <a:cubicBezTo>
                    <a:pt x="6066" y="1418"/>
                    <a:pt x="5827" y="1555"/>
                    <a:pt x="5690" y="1777"/>
                  </a:cubicBezTo>
                  <a:cubicBezTo>
                    <a:pt x="5656" y="1777"/>
                    <a:pt x="5622" y="1794"/>
                    <a:pt x="5605" y="1811"/>
                  </a:cubicBezTo>
                  <a:cubicBezTo>
                    <a:pt x="5570" y="1846"/>
                    <a:pt x="5519" y="1811"/>
                    <a:pt x="5485" y="1777"/>
                  </a:cubicBezTo>
                  <a:cubicBezTo>
                    <a:pt x="5434" y="1726"/>
                    <a:pt x="5348" y="1709"/>
                    <a:pt x="5263" y="1726"/>
                  </a:cubicBezTo>
                  <a:cubicBezTo>
                    <a:pt x="5229" y="1743"/>
                    <a:pt x="5195" y="1760"/>
                    <a:pt x="5177" y="1777"/>
                  </a:cubicBezTo>
                  <a:cubicBezTo>
                    <a:pt x="5143" y="1811"/>
                    <a:pt x="5126" y="1828"/>
                    <a:pt x="5109" y="1880"/>
                  </a:cubicBezTo>
                  <a:cubicBezTo>
                    <a:pt x="5075" y="2016"/>
                    <a:pt x="4921" y="2085"/>
                    <a:pt x="4784" y="2068"/>
                  </a:cubicBezTo>
                  <a:cubicBezTo>
                    <a:pt x="4750" y="2068"/>
                    <a:pt x="4716" y="2068"/>
                    <a:pt x="4699" y="2068"/>
                  </a:cubicBezTo>
                  <a:cubicBezTo>
                    <a:pt x="4579" y="2085"/>
                    <a:pt x="4477" y="2119"/>
                    <a:pt x="4494" y="2256"/>
                  </a:cubicBezTo>
                  <a:cubicBezTo>
                    <a:pt x="4494" y="2273"/>
                    <a:pt x="4494" y="2290"/>
                    <a:pt x="4494" y="2307"/>
                  </a:cubicBezTo>
                  <a:cubicBezTo>
                    <a:pt x="4511" y="2324"/>
                    <a:pt x="4528" y="2341"/>
                    <a:pt x="4545" y="2375"/>
                  </a:cubicBezTo>
                  <a:cubicBezTo>
                    <a:pt x="4562" y="2426"/>
                    <a:pt x="4562" y="2495"/>
                    <a:pt x="4579" y="2563"/>
                  </a:cubicBezTo>
                  <a:cubicBezTo>
                    <a:pt x="4443" y="2614"/>
                    <a:pt x="4409" y="2734"/>
                    <a:pt x="4340" y="2819"/>
                  </a:cubicBezTo>
                  <a:cubicBezTo>
                    <a:pt x="4238" y="2819"/>
                    <a:pt x="4169" y="2819"/>
                    <a:pt x="4289" y="2922"/>
                  </a:cubicBezTo>
                  <a:cubicBezTo>
                    <a:pt x="4306" y="2939"/>
                    <a:pt x="4306" y="2973"/>
                    <a:pt x="4289" y="2990"/>
                  </a:cubicBezTo>
                  <a:cubicBezTo>
                    <a:pt x="4272" y="3024"/>
                    <a:pt x="4238" y="3059"/>
                    <a:pt x="4204" y="3076"/>
                  </a:cubicBezTo>
                  <a:lnTo>
                    <a:pt x="4152" y="3076"/>
                  </a:lnTo>
                  <a:cubicBezTo>
                    <a:pt x="3998" y="3042"/>
                    <a:pt x="3845" y="2973"/>
                    <a:pt x="3691" y="2905"/>
                  </a:cubicBezTo>
                  <a:cubicBezTo>
                    <a:pt x="3674" y="2888"/>
                    <a:pt x="3657" y="2871"/>
                    <a:pt x="3657" y="2871"/>
                  </a:cubicBezTo>
                  <a:lnTo>
                    <a:pt x="3657" y="2785"/>
                  </a:lnTo>
                  <a:cubicBezTo>
                    <a:pt x="3623" y="2717"/>
                    <a:pt x="3588" y="2649"/>
                    <a:pt x="3571" y="2580"/>
                  </a:cubicBezTo>
                  <a:cubicBezTo>
                    <a:pt x="3469" y="2614"/>
                    <a:pt x="3349" y="2666"/>
                    <a:pt x="3332" y="2768"/>
                  </a:cubicBezTo>
                  <a:cubicBezTo>
                    <a:pt x="3332" y="2785"/>
                    <a:pt x="3281" y="2785"/>
                    <a:pt x="3247" y="2785"/>
                  </a:cubicBezTo>
                  <a:cubicBezTo>
                    <a:pt x="3230" y="2768"/>
                    <a:pt x="3213" y="2768"/>
                    <a:pt x="3195" y="2768"/>
                  </a:cubicBezTo>
                  <a:cubicBezTo>
                    <a:pt x="2785" y="2597"/>
                    <a:pt x="2768" y="2597"/>
                    <a:pt x="2700" y="2802"/>
                  </a:cubicBezTo>
                  <a:cubicBezTo>
                    <a:pt x="2666" y="2871"/>
                    <a:pt x="2597" y="2854"/>
                    <a:pt x="2495" y="2837"/>
                  </a:cubicBezTo>
                  <a:cubicBezTo>
                    <a:pt x="2427" y="2819"/>
                    <a:pt x="2358" y="2802"/>
                    <a:pt x="2290" y="2768"/>
                  </a:cubicBezTo>
                  <a:cubicBezTo>
                    <a:pt x="2290" y="2802"/>
                    <a:pt x="2290" y="2837"/>
                    <a:pt x="2290" y="2871"/>
                  </a:cubicBezTo>
                  <a:cubicBezTo>
                    <a:pt x="2273" y="2871"/>
                    <a:pt x="2256" y="2871"/>
                    <a:pt x="2239" y="2871"/>
                  </a:cubicBezTo>
                  <a:cubicBezTo>
                    <a:pt x="1999" y="2973"/>
                    <a:pt x="1743" y="3059"/>
                    <a:pt x="1487" y="3110"/>
                  </a:cubicBezTo>
                  <a:cubicBezTo>
                    <a:pt x="1436" y="3127"/>
                    <a:pt x="1384" y="3144"/>
                    <a:pt x="1350" y="3195"/>
                  </a:cubicBezTo>
                  <a:cubicBezTo>
                    <a:pt x="1248" y="3281"/>
                    <a:pt x="1111" y="3298"/>
                    <a:pt x="974" y="3264"/>
                  </a:cubicBezTo>
                  <a:cubicBezTo>
                    <a:pt x="957" y="3264"/>
                    <a:pt x="940" y="3264"/>
                    <a:pt x="940" y="3264"/>
                  </a:cubicBezTo>
                  <a:cubicBezTo>
                    <a:pt x="855" y="3264"/>
                    <a:pt x="820" y="3281"/>
                    <a:pt x="872" y="3400"/>
                  </a:cubicBezTo>
                  <a:cubicBezTo>
                    <a:pt x="889" y="3452"/>
                    <a:pt x="872" y="3520"/>
                    <a:pt x="855" y="3588"/>
                  </a:cubicBezTo>
                  <a:cubicBezTo>
                    <a:pt x="838" y="3640"/>
                    <a:pt x="786" y="3674"/>
                    <a:pt x="735" y="3674"/>
                  </a:cubicBezTo>
                  <a:cubicBezTo>
                    <a:pt x="735" y="3657"/>
                    <a:pt x="718" y="3640"/>
                    <a:pt x="701" y="3622"/>
                  </a:cubicBezTo>
                  <a:cubicBezTo>
                    <a:pt x="650" y="3537"/>
                    <a:pt x="564" y="3469"/>
                    <a:pt x="445" y="3452"/>
                  </a:cubicBezTo>
                  <a:cubicBezTo>
                    <a:pt x="342" y="3452"/>
                    <a:pt x="308" y="3520"/>
                    <a:pt x="308" y="3588"/>
                  </a:cubicBezTo>
                  <a:cubicBezTo>
                    <a:pt x="291" y="3691"/>
                    <a:pt x="291" y="3793"/>
                    <a:pt x="308" y="3879"/>
                  </a:cubicBezTo>
                  <a:lnTo>
                    <a:pt x="308" y="3896"/>
                  </a:lnTo>
                  <a:cubicBezTo>
                    <a:pt x="188" y="3930"/>
                    <a:pt x="86" y="3981"/>
                    <a:pt x="0" y="4050"/>
                  </a:cubicBezTo>
                  <a:lnTo>
                    <a:pt x="0" y="19376"/>
                  </a:lnTo>
                  <a:cubicBezTo>
                    <a:pt x="52" y="19359"/>
                    <a:pt x="120" y="19342"/>
                    <a:pt x="171" y="19342"/>
                  </a:cubicBezTo>
                  <a:cubicBezTo>
                    <a:pt x="325" y="19325"/>
                    <a:pt x="462" y="19273"/>
                    <a:pt x="581" y="19171"/>
                  </a:cubicBezTo>
                  <a:cubicBezTo>
                    <a:pt x="598" y="19171"/>
                    <a:pt x="598" y="19154"/>
                    <a:pt x="598" y="19154"/>
                  </a:cubicBezTo>
                  <a:lnTo>
                    <a:pt x="1367" y="19325"/>
                  </a:lnTo>
                  <a:lnTo>
                    <a:pt x="1367" y="19342"/>
                  </a:lnTo>
                  <a:lnTo>
                    <a:pt x="1384" y="19410"/>
                  </a:lnTo>
                  <a:lnTo>
                    <a:pt x="2222" y="19410"/>
                  </a:lnTo>
                  <a:cubicBezTo>
                    <a:pt x="2256" y="19410"/>
                    <a:pt x="2273" y="19410"/>
                    <a:pt x="2290" y="19393"/>
                  </a:cubicBezTo>
                  <a:cubicBezTo>
                    <a:pt x="2341" y="19342"/>
                    <a:pt x="2392" y="19325"/>
                    <a:pt x="2461" y="19325"/>
                  </a:cubicBezTo>
                  <a:cubicBezTo>
                    <a:pt x="2597" y="19342"/>
                    <a:pt x="2649" y="19256"/>
                    <a:pt x="2734" y="19222"/>
                  </a:cubicBezTo>
                  <a:lnTo>
                    <a:pt x="2905" y="19154"/>
                  </a:lnTo>
                  <a:lnTo>
                    <a:pt x="2956" y="19188"/>
                  </a:lnTo>
                  <a:cubicBezTo>
                    <a:pt x="3025" y="19205"/>
                    <a:pt x="3110" y="19239"/>
                    <a:pt x="3127" y="19308"/>
                  </a:cubicBezTo>
                  <a:cubicBezTo>
                    <a:pt x="3144" y="19342"/>
                    <a:pt x="3127" y="19393"/>
                    <a:pt x="3076" y="19410"/>
                  </a:cubicBezTo>
                  <a:lnTo>
                    <a:pt x="3042" y="19410"/>
                  </a:lnTo>
                  <a:lnTo>
                    <a:pt x="5314" y="19410"/>
                  </a:lnTo>
                  <a:cubicBezTo>
                    <a:pt x="5297" y="19410"/>
                    <a:pt x="5297" y="19393"/>
                    <a:pt x="5280" y="19376"/>
                  </a:cubicBezTo>
                  <a:cubicBezTo>
                    <a:pt x="5348" y="19359"/>
                    <a:pt x="5382" y="19342"/>
                    <a:pt x="5417" y="19291"/>
                  </a:cubicBezTo>
                  <a:cubicBezTo>
                    <a:pt x="5468" y="19239"/>
                    <a:pt x="5536" y="19256"/>
                    <a:pt x="5639" y="19359"/>
                  </a:cubicBezTo>
                  <a:cubicBezTo>
                    <a:pt x="5656" y="19376"/>
                    <a:pt x="5673" y="19393"/>
                    <a:pt x="5690" y="19410"/>
                  </a:cubicBezTo>
                  <a:lnTo>
                    <a:pt x="5980" y="19410"/>
                  </a:lnTo>
                  <a:lnTo>
                    <a:pt x="5980" y="19393"/>
                  </a:lnTo>
                  <a:cubicBezTo>
                    <a:pt x="6015" y="19393"/>
                    <a:pt x="6066" y="19393"/>
                    <a:pt x="6100" y="19410"/>
                  </a:cubicBezTo>
                  <a:lnTo>
                    <a:pt x="14934" y="19410"/>
                  </a:lnTo>
                  <a:cubicBezTo>
                    <a:pt x="14951" y="19393"/>
                    <a:pt x="14968" y="19376"/>
                    <a:pt x="15002" y="19359"/>
                  </a:cubicBez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5" name="Google Shape;185;p9"/>
            <p:cNvGrpSpPr/>
            <p:nvPr/>
          </p:nvGrpSpPr>
          <p:grpSpPr>
            <a:xfrm>
              <a:off x="7540030" y="3962726"/>
              <a:ext cx="1845932" cy="1180771"/>
              <a:chOff x="7540030" y="3962726"/>
              <a:chExt cx="1845932" cy="1180771"/>
            </a:xfrm>
          </p:grpSpPr>
          <p:sp>
            <p:nvSpPr>
              <p:cNvPr id="186" name="Google Shape;186;p9"/>
              <p:cNvSpPr/>
              <p:nvPr/>
            </p:nvSpPr>
            <p:spPr>
              <a:xfrm>
                <a:off x="7540030"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7" name="Google Shape;187;p9"/>
              <p:cNvSpPr/>
              <p:nvPr/>
            </p:nvSpPr>
            <p:spPr>
              <a:xfrm>
                <a:off x="7744782"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9"/>
              <p:cNvSpPr/>
              <p:nvPr/>
            </p:nvSpPr>
            <p:spPr>
              <a:xfrm>
                <a:off x="7949534"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9" name="Google Shape;189;p9"/>
              <p:cNvSpPr/>
              <p:nvPr/>
            </p:nvSpPr>
            <p:spPr>
              <a:xfrm>
                <a:off x="8154287"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0" name="Google Shape;190;p9"/>
              <p:cNvSpPr/>
              <p:nvPr/>
            </p:nvSpPr>
            <p:spPr>
              <a:xfrm flipH="1">
                <a:off x="8360134" y="3962726"/>
                <a:ext cx="10463" cy="1152625"/>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9"/>
              <p:cNvSpPr/>
              <p:nvPr/>
            </p:nvSpPr>
            <p:spPr>
              <a:xfrm flipH="1">
                <a:off x="8564886" y="3962726"/>
                <a:ext cx="10463" cy="1104243"/>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9"/>
              <p:cNvSpPr/>
              <p:nvPr/>
            </p:nvSpPr>
            <p:spPr>
              <a:xfrm>
                <a:off x="8760209" y="3962726"/>
                <a:ext cx="10463" cy="1059210"/>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3" name="Google Shape;193;p9"/>
              <p:cNvSpPr/>
              <p:nvPr/>
            </p:nvSpPr>
            <p:spPr>
              <a:xfrm>
                <a:off x="8975363" y="3962726"/>
                <a:ext cx="61" cy="998939"/>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4" name="Google Shape;194;p9"/>
              <p:cNvSpPr/>
              <p:nvPr/>
            </p:nvSpPr>
            <p:spPr>
              <a:xfrm>
                <a:off x="9180115" y="3962726"/>
                <a:ext cx="61" cy="964047"/>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9"/>
              <p:cNvSpPr/>
              <p:nvPr/>
            </p:nvSpPr>
            <p:spPr>
              <a:xfrm>
                <a:off x="9385901" y="3962726"/>
                <a:ext cx="61" cy="951770"/>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196" name="Google Shape;196;p9"/>
          <p:cNvSpPr/>
          <p:nvPr/>
        </p:nvSpPr>
        <p:spPr>
          <a:xfrm rot="-9315471">
            <a:off x="-5860" y="369028"/>
            <a:ext cx="943013" cy="980571"/>
          </a:xfrm>
          <a:custGeom>
            <a:avLst/>
            <a:gdLst/>
            <a:ahLst/>
            <a:cxnLst/>
            <a:rect l="l" t="t" r="r" b="b"/>
            <a:pathLst>
              <a:path w="19685" h="20469" extrusionOk="0">
                <a:moveTo>
                  <a:pt x="15701" y="1"/>
                </a:moveTo>
                <a:cubicBezTo>
                  <a:pt x="14035" y="1"/>
                  <a:pt x="12379" y="292"/>
                  <a:pt x="10714" y="329"/>
                </a:cubicBezTo>
                <a:cubicBezTo>
                  <a:pt x="9398" y="363"/>
                  <a:pt x="8100" y="687"/>
                  <a:pt x="6835" y="875"/>
                </a:cubicBezTo>
                <a:cubicBezTo>
                  <a:pt x="6579" y="1405"/>
                  <a:pt x="6818" y="1764"/>
                  <a:pt x="7143" y="2003"/>
                </a:cubicBezTo>
                <a:cubicBezTo>
                  <a:pt x="7527" y="2307"/>
                  <a:pt x="7866" y="2761"/>
                  <a:pt x="8413" y="2761"/>
                </a:cubicBezTo>
                <a:cubicBezTo>
                  <a:pt x="8450" y="2761"/>
                  <a:pt x="8488" y="2759"/>
                  <a:pt x="8527" y="2755"/>
                </a:cubicBezTo>
                <a:cubicBezTo>
                  <a:pt x="9159" y="2686"/>
                  <a:pt x="9757" y="2652"/>
                  <a:pt x="10355" y="2550"/>
                </a:cubicBezTo>
                <a:cubicBezTo>
                  <a:pt x="12166" y="2225"/>
                  <a:pt x="13960" y="1935"/>
                  <a:pt x="15805" y="1901"/>
                </a:cubicBezTo>
                <a:cubicBezTo>
                  <a:pt x="17019" y="1883"/>
                  <a:pt x="18232" y="1730"/>
                  <a:pt x="19394" y="1644"/>
                </a:cubicBezTo>
                <a:cubicBezTo>
                  <a:pt x="19684" y="1149"/>
                  <a:pt x="19479" y="773"/>
                  <a:pt x="19120" y="568"/>
                </a:cubicBezTo>
                <a:cubicBezTo>
                  <a:pt x="18693" y="380"/>
                  <a:pt x="18249" y="260"/>
                  <a:pt x="17787" y="192"/>
                </a:cubicBezTo>
                <a:cubicBezTo>
                  <a:pt x="17089" y="51"/>
                  <a:pt x="16394" y="1"/>
                  <a:pt x="15701" y="1"/>
                </a:cubicBezTo>
                <a:close/>
                <a:moveTo>
                  <a:pt x="6234" y="7542"/>
                </a:moveTo>
                <a:cubicBezTo>
                  <a:pt x="5754" y="7542"/>
                  <a:pt x="5323" y="7794"/>
                  <a:pt x="4870" y="8069"/>
                </a:cubicBezTo>
                <a:cubicBezTo>
                  <a:pt x="4990" y="8496"/>
                  <a:pt x="4973" y="9111"/>
                  <a:pt x="5263" y="9350"/>
                </a:cubicBezTo>
                <a:cubicBezTo>
                  <a:pt x="6032" y="9982"/>
                  <a:pt x="6869" y="10512"/>
                  <a:pt x="7775" y="10922"/>
                </a:cubicBezTo>
                <a:cubicBezTo>
                  <a:pt x="8834" y="11383"/>
                  <a:pt x="9996" y="11605"/>
                  <a:pt x="11056" y="12067"/>
                </a:cubicBezTo>
                <a:cubicBezTo>
                  <a:pt x="12055" y="12499"/>
                  <a:pt x="13043" y="12846"/>
                  <a:pt x="14097" y="12846"/>
                </a:cubicBezTo>
                <a:cubicBezTo>
                  <a:pt x="14376" y="12846"/>
                  <a:pt x="14661" y="12821"/>
                  <a:pt x="14951" y="12767"/>
                </a:cubicBezTo>
                <a:cubicBezTo>
                  <a:pt x="14678" y="11435"/>
                  <a:pt x="14609" y="11332"/>
                  <a:pt x="13806" y="10973"/>
                </a:cubicBezTo>
                <a:cubicBezTo>
                  <a:pt x="13243" y="10734"/>
                  <a:pt x="12679" y="10495"/>
                  <a:pt x="12115" y="10290"/>
                </a:cubicBezTo>
                <a:cubicBezTo>
                  <a:pt x="11431" y="10034"/>
                  <a:pt x="10697" y="9931"/>
                  <a:pt x="10184" y="9316"/>
                </a:cubicBezTo>
                <a:cubicBezTo>
                  <a:pt x="10028" y="9375"/>
                  <a:pt x="9880" y="9403"/>
                  <a:pt x="9739" y="9403"/>
                </a:cubicBezTo>
                <a:cubicBezTo>
                  <a:pt x="9354" y="9403"/>
                  <a:pt x="9024" y="9197"/>
                  <a:pt x="8749" y="8872"/>
                </a:cubicBezTo>
                <a:cubicBezTo>
                  <a:pt x="8373" y="8445"/>
                  <a:pt x="7502" y="8632"/>
                  <a:pt x="7314" y="7864"/>
                </a:cubicBezTo>
                <a:cubicBezTo>
                  <a:pt x="7279" y="7710"/>
                  <a:pt x="6852" y="7659"/>
                  <a:pt x="6596" y="7590"/>
                </a:cubicBezTo>
                <a:cubicBezTo>
                  <a:pt x="6472" y="7557"/>
                  <a:pt x="6352" y="7542"/>
                  <a:pt x="6234" y="7542"/>
                </a:cubicBezTo>
                <a:close/>
                <a:moveTo>
                  <a:pt x="692" y="12391"/>
                </a:moveTo>
                <a:cubicBezTo>
                  <a:pt x="567" y="12391"/>
                  <a:pt x="443" y="12432"/>
                  <a:pt x="342" y="12511"/>
                </a:cubicBezTo>
                <a:cubicBezTo>
                  <a:pt x="172" y="12699"/>
                  <a:pt x="1" y="13024"/>
                  <a:pt x="69" y="13212"/>
                </a:cubicBezTo>
                <a:cubicBezTo>
                  <a:pt x="206" y="13605"/>
                  <a:pt x="411" y="13946"/>
                  <a:pt x="684" y="14254"/>
                </a:cubicBezTo>
                <a:cubicBezTo>
                  <a:pt x="2564" y="16526"/>
                  <a:pt x="4870" y="18320"/>
                  <a:pt x="7126" y="20166"/>
                </a:cubicBezTo>
                <a:cubicBezTo>
                  <a:pt x="7366" y="20360"/>
                  <a:pt x="7641" y="20469"/>
                  <a:pt x="7972" y="20469"/>
                </a:cubicBezTo>
                <a:cubicBezTo>
                  <a:pt x="8254" y="20469"/>
                  <a:pt x="8577" y="20390"/>
                  <a:pt x="8954" y="20217"/>
                </a:cubicBezTo>
                <a:cubicBezTo>
                  <a:pt x="8800" y="19585"/>
                  <a:pt x="8663" y="19021"/>
                  <a:pt x="8527" y="18440"/>
                </a:cubicBezTo>
                <a:cubicBezTo>
                  <a:pt x="7587" y="18047"/>
                  <a:pt x="7211" y="17073"/>
                  <a:pt x="6459" y="16492"/>
                </a:cubicBezTo>
                <a:cubicBezTo>
                  <a:pt x="4956" y="15330"/>
                  <a:pt x="3469" y="14151"/>
                  <a:pt x="1966" y="13007"/>
                </a:cubicBezTo>
                <a:cubicBezTo>
                  <a:pt x="1641" y="12767"/>
                  <a:pt x="1282" y="12579"/>
                  <a:pt x="889" y="12426"/>
                </a:cubicBezTo>
                <a:cubicBezTo>
                  <a:pt x="825" y="12402"/>
                  <a:pt x="758" y="12391"/>
                  <a:pt x="692" y="123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7" name="Google Shape;197;p9"/>
          <p:cNvGrpSpPr/>
          <p:nvPr/>
        </p:nvGrpSpPr>
        <p:grpSpPr>
          <a:xfrm rot="233258">
            <a:off x="3078456" y="86154"/>
            <a:ext cx="827320" cy="808866"/>
            <a:chOff x="3141076" y="86042"/>
            <a:chExt cx="827319" cy="808865"/>
          </a:xfrm>
        </p:grpSpPr>
        <p:sp>
          <p:nvSpPr>
            <p:cNvPr id="198" name="Google Shape;198;p9"/>
            <p:cNvSpPr/>
            <p:nvPr/>
          </p:nvSpPr>
          <p:spPr>
            <a:xfrm rot="-2384385">
              <a:off x="3251915" y="273325"/>
              <a:ext cx="613005" cy="451335"/>
            </a:xfrm>
            <a:custGeom>
              <a:avLst/>
              <a:gdLst/>
              <a:ahLst/>
              <a:cxnLst/>
              <a:rect l="l" t="t" r="r" b="b"/>
              <a:pathLst>
                <a:path w="13252" h="9757" extrusionOk="0">
                  <a:moveTo>
                    <a:pt x="4543" y="0"/>
                  </a:moveTo>
                  <a:cubicBezTo>
                    <a:pt x="4123" y="0"/>
                    <a:pt x="3759" y="580"/>
                    <a:pt x="4111" y="1010"/>
                  </a:cubicBezTo>
                  <a:cubicBezTo>
                    <a:pt x="4316" y="1283"/>
                    <a:pt x="4555" y="1557"/>
                    <a:pt x="4777" y="1830"/>
                  </a:cubicBezTo>
                  <a:cubicBezTo>
                    <a:pt x="4094" y="1215"/>
                    <a:pt x="3359" y="634"/>
                    <a:pt x="2590" y="121"/>
                  </a:cubicBezTo>
                  <a:cubicBezTo>
                    <a:pt x="2499" y="61"/>
                    <a:pt x="2404" y="34"/>
                    <a:pt x="2311" y="34"/>
                  </a:cubicBezTo>
                  <a:cubicBezTo>
                    <a:pt x="2038" y="34"/>
                    <a:pt x="1787" y="264"/>
                    <a:pt x="1736" y="531"/>
                  </a:cubicBezTo>
                  <a:cubicBezTo>
                    <a:pt x="1497" y="395"/>
                    <a:pt x="1240" y="258"/>
                    <a:pt x="984" y="156"/>
                  </a:cubicBezTo>
                  <a:cubicBezTo>
                    <a:pt x="906" y="119"/>
                    <a:pt x="823" y="103"/>
                    <a:pt x="742" y="103"/>
                  </a:cubicBezTo>
                  <a:cubicBezTo>
                    <a:pt x="363" y="103"/>
                    <a:pt x="13" y="465"/>
                    <a:pt x="266" y="873"/>
                  </a:cubicBezTo>
                  <a:cubicBezTo>
                    <a:pt x="454" y="1164"/>
                    <a:pt x="642" y="1437"/>
                    <a:pt x="847" y="1710"/>
                  </a:cubicBezTo>
                  <a:cubicBezTo>
                    <a:pt x="813" y="1705"/>
                    <a:pt x="779" y="1702"/>
                    <a:pt x="745" y="1702"/>
                  </a:cubicBezTo>
                  <a:cubicBezTo>
                    <a:pt x="366" y="1702"/>
                    <a:pt x="0" y="2038"/>
                    <a:pt x="266" y="2445"/>
                  </a:cubicBezTo>
                  <a:cubicBezTo>
                    <a:pt x="1292" y="3983"/>
                    <a:pt x="2505" y="5367"/>
                    <a:pt x="3547" y="6870"/>
                  </a:cubicBezTo>
                  <a:cubicBezTo>
                    <a:pt x="3291" y="6682"/>
                    <a:pt x="3000" y="6512"/>
                    <a:pt x="2693" y="6375"/>
                  </a:cubicBezTo>
                  <a:cubicBezTo>
                    <a:pt x="2613" y="6325"/>
                    <a:pt x="2531" y="6303"/>
                    <a:pt x="2452" y="6303"/>
                  </a:cubicBezTo>
                  <a:cubicBezTo>
                    <a:pt x="2129" y="6303"/>
                    <a:pt x="1868" y="6677"/>
                    <a:pt x="2061" y="7007"/>
                  </a:cubicBezTo>
                  <a:cubicBezTo>
                    <a:pt x="2590" y="8152"/>
                    <a:pt x="3462" y="9092"/>
                    <a:pt x="4538" y="9724"/>
                  </a:cubicBezTo>
                  <a:cubicBezTo>
                    <a:pt x="4584" y="9747"/>
                    <a:pt x="4630" y="9757"/>
                    <a:pt x="4676" y="9757"/>
                  </a:cubicBezTo>
                  <a:cubicBezTo>
                    <a:pt x="4868" y="9757"/>
                    <a:pt x="5034" y="9569"/>
                    <a:pt x="4965" y="9348"/>
                  </a:cubicBezTo>
                  <a:lnTo>
                    <a:pt x="4965" y="9348"/>
                  </a:lnTo>
                  <a:lnTo>
                    <a:pt x="5119" y="9502"/>
                  </a:lnTo>
                  <a:cubicBezTo>
                    <a:pt x="5223" y="9601"/>
                    <a:pt x="5342" y="9644"/>
                    <a:pt x="5458" y="9644"/>
                  </a:cubicBezTo>
                  <a:cubicBezTo>
                    <a:pt x="5799" y="9644"/>
                    <a:pt x="6109" y="9274"/>
                    <a:pt x="5905" y="8904"/>
                  </a:cubicBezTo>
                  <a:cubicBezTo>
                    <a:pt x="5597" y="8220"/>
                    <a:pt x="5239" y="7571"/>
                    <a:pt x="4828" y="6939"/>
                  </a:cubicBezTo>
                  <a:lnTo>
                    <a:pt x="4828" y="6939"/>
                  </a:lnTo>
                  <a:cubicBezTo>
                    <a:pt x="5632" y="7810"/>
                    <a:pt x="6503" y="8596"/>
                    <a:pt x="7426" y="9297"/>
                  </a:cubicBezTo>
                  <a:cubicBezTo>
                    <a:pt x="7509" y="9356"/>
                    <a:pt x="7598" y="9382"/>
                    <a:pt x="7683" y="9382"/>
                  </a:cubicBezTo>
                  <a:cubicBezTo>
                    <a:pt x="8017" y="9382"/>
                    <a:pt x="8317" y="8991"/>
                    <a:pt x="8194" y="8664"/>
                  </a:cubicBezTo>
                  <a:lnTo>
                    <a:pt x="8194" y="8664"/>
                  </a:lnTo>
                  <a:lnTo>
                    <a:pt x="8417" y="8921"/>
                  </a:lnTo>
                  <a:cubicBezTo>
                    <a:pt x="8521" y="9025"/>
                    <a:pt x="8645" y="9069"/>
                    <a:pt x="8768" y="9069"/>
                  </a:cubicBezTo>
                  <a:cubicBezTo>
                    <a:pt x="9152" y="9069"/>
                    <a:pt x="9529" y="8642"/>
                    <a:pt x="9271" y="8254"/>
                  </a:cubicBezTo>
                  <a:cubicBezTo>
                    <a:pt x="8963" y="7793"/>
                    <a:pt x="8622" y="7332"/>
                    <a:pt x="8297" y="6905"/>
                  </a:cubicBezTo>
                  <a:lnTo>
                    <a:pt x="8297" y="6905"/>
                  </a:lnTo>
                  <a:cubicBezTo>
                    <a:pt x="8895" y="7503"/>
                    <a:pt x="9493" y="8066"/>
                    <a:pt x="10142" y="8613"/>
                  </a:cubicBezTo>
                  <a:cubicBezTo>
                    <a:pt x="10255" y="8709"/>
                    <a:pt x="10389" y="8751"/>
                    <a:pt x="10522" y="8751"/>
                  </a:cubicBezTo>
                  <a:cubicBezTo>
                    <a:pt x="10932" y="8751"/>
                    <a:pt x="11328" y="8351"/>
                    <a:pt x="11031" y="7913"/>
                  </a:cubicBezTo>
                  <a:lnTo>
                    <a:pt x="10826" y="7622"/>
                  </a:lnTo>
                  <a:lnTo>
                    <a:pt x="10826" y="7622"/>
                  </a:lnTo>
                  <a:cubicBezTo>
                    <a:pt x="10894" y="7656"/>
                    <a:pt x="10962" y="7708"/>
                    <a:pt x="11048" y="7759"/>
                  </a:cubicBezTo>
                  <a:cubicBezTo>
                    <a:pt x="11135" y="7817"/>
                    <a:pt x="11232" y="7842"/>
                    <a:pt x="11328" y="7842"/>
                  </a:cubicBezTo>
                  <a:cubicBezTo>
                    <a:pt x="11689" y="7842"/>
                    <a:pt x="12050" y="7487"/>
                    <a:pt x="11902" y="7110"/>
                  </a:cubicBezTo>
                  <a:cubicBezTo>
                    <a:pt x="11783" y="6819"/>
                    <a:pt x="11663" y="6529"/>
                    <a:pt x="11526" y="6255"/>
                  </a:cubicBezTo>
                  <a:cubicBezTo>
                    <a:pt x="11714" y="6153"/>
                    <a:pt x="11851" y="5965"/>
                    <a:pt x="11902" y="5743"/>
                  </a:cubicBezTo>
                  <a:cubicBezTo>
                    <a:pt x="11973" y="5769"/>
                    <a:pt x="12044" y="5781"/>
                    <a:pt x="12114" y="5781"/>
                  </a:cubicBezTo>
                  <a:cubicBezTo>
                    <a:pt x="12451" y="5781"/>
                    <a:pt x="12751" y="5496"/>
                    <a:pt x="12722" y="5128"/>
                  </a:cubicBezTo>
                  <a:cubicBezTo>
                    <a:pt x="12859" y="5042"/>
                    <a:pt x="12927" y="4905"/>
                    <a:pt x="12944" y="4752"/>
                  </a:cubicBezTo>
                  <a:cubicBezTo>
                    <a:pt x="13201" y="4530"/>
                    <a:pt x="13252" y="4154"/>
                    <a:pt x="13064" y="3880"/>
                  </a:cubicBezTo>
                  <a:cubicBezTo>
                    <a:pt x="13115" y="3778"/>
                    <a:pt x="13149" y="3675"/>
                    <a:pt x="13167" y="3573"/>
                  </a:cubicBezTo>
                  <a:cubicBezTo>
                    <a:pt x="13235" y="3060"/>
                    <a:pt x="12620" y="2684"/>
                    <a:pt x="12261" y="2445"/>
                  </a:cubicBezTo>
                  <a:cubicBezTo>
                    <a:pt x="12169" y="2372"/>
                    <a:pt x="12058" y="2338"/>
                    <a:pt x="11949" y="2338"/>
                  </a:cubicBezTo>
                  <a:cubicBezTo>
                    <a:pt x="11775" y="2338"/>
                    <a:pt x="11604" y="2425"/>
                    <a:pt x="11509" y="2582"/>
                  </a:cubicBezTo>
                  <a:cubicBezTo>
                    <a:pt x="11424" y="2530"/>
                    <a:pt x="11355" y="2462"/>
                    <a:pt x="11270" y="2394"/>
                  </a:cubicBezTo>
                  <a:cubicBezTo>
                    <a:pt x="11150" y="2288"/>
                    <a:pt x="11001" y="2238"/>
                    <a:pt x="10852" y="2238"/>
                  </a:cubicBezTo>
                  <a:cubicBezTo>
                    <a:pt x="10640" y="2238"/>
                    <a:pt x="10427" y="2340"/>
                    <a:pt x="10296" y="2530"/>
                  </a:cubicBezTo>
                  <a:cubicBezTo>
                    <a:pt x="10273" y="2526"/>
                    <a:pt x="10249" y="2524"/>
                    <a:pt x="10224" y="2524"/>
                  </a:cubicBezTo>
                  <a:cubicBezTo>
                    <a:pt x="10157" y="2524"/>
                    <a:pt x="10085" y="2540"/>
                    <a:pt x="10023" y="2565"/>
                  </a:cubicBezTo>
                  <a:lnTo>
                    <a:pt x="9886" y="2462"/>
                  </a:lnTo>
                  <a:cubicBezTo>
                    <a:pt x="9793" y="2392"/>
                    <a:pt x="9684" y="2360"/>
                    <a:pt x="9577" y="2360"/>
                  </a:cubicBezTo>
                  <a:cubicBezTo>
                    <a:pt x="9369" y="2360"/>
                    <a:pt x="9168" y="2481"/>
                    <a:pt x="9100" y="2684"/>
                  </a:cubicBezTo>
                  <a:cubicBezTo>
                    <a:pt x="8912" y="2496"/>
                    <a:pt x="8741" y="2291"/>
                    <a:pt x="8570" y="2086"/>
                  </a:cubicBezTo>
                  <a:cubicBezTo>
                    <a:pt x="8452" y="1947"/>
                    <a:pt x="8317" y="1890"/>
                    <a:pt x="8187" y="1890"/>
                  </a:cubicBezTo>
                  <a:cubicBezTo>
                    <a:pt x="7771" y="1890"/>
                    <a:pt x="7399" y="2477"/>
                    <a:pt x="7750" y="2906"/>
                  </a:cubicBezTo>
                  <a:cubicBezTo>
                    <a:pt x="8263" y="3573"/>
                    <a:pt x="8810" y="4239"/>
                    <a:pt x="9322" y="4923"/>
                  </a:cubicBezTo>
                  <a:cubicBezTo>
                    <a:pt x="7750" y="3453"/>
                    <a:pt x="6383" y="1779"/>
                    <a:pt x="4931" y="190"/>
                  </a:cubicBezTo>
                  <a:cubicBezTo>
                    <a:pt x="4810" y="56"/>
                    <a:pt x="4674" y="0"/>
                    <a:pt x="4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9"/>
            <p:cNvSpPr/>
            <p:nvPr/>
          </p:nvSpPr>
          <p:spPr>
            <a:xfrm rot="-2384385">
              <a:off x="3228689" y="235595"/>
              <a:ext cx="652092" cy="509758"/>
            </a:xfrm>
            <a:custGeom>
              <a:avLst/>
              <a:gdLst/>
              <a:ahLst/>
              <a:cxnLst/>
              <a:rect l="l" t="t" r="r" b="b"/>
              <a:pathLst>
                <a:path w="14097" h="11020" extrusionOk="0">
                  <a:moveTo>
                    <a:pt x="2488" y="425"/>
                  </a:moveTo>
                  <a:cubicBezTo>
                    <a:pt x="3103" y="425"/>
                    <a:pt x="3764" y="811"/>
                    <a:pt x="4255" y="1099"/>
                  </a:cubicBezTo>
                  <a:cubicBezTo>
                    <a:pt x="5502" y="1902"/>
                    <a:pt x="6613" y="2910"/>
                    <a:pt x="7501" y="4089"/>
                  </a:cubicBezTo>
                  <a:cubicBezTo>
                    <a:pt x="7541" y="4159"/>
                    <a:pt x="7610" y="4194"/>
                    <a:pt x="7681" y="4194"/>
                  </a:cubicBezTo>
                  <a:cubicBezTo>
                    <a:pt x="7731" y="4194"/>
                    <a:pt x="7783" y="4176"/>
                    <a:pt x="7826" y="4140"/>
                  </a:cubicBezTo>
                  <a:cubicBezTo>
                    <a:pt x="8618" y="3415"/>
                    <a:pt x="9600" y="2967"/>
                    <a:pt x="10605" y="2967"/>
                  </a:cubicBezTo>
                  <a:cubicBezTo>
                    <a:pt x="11138" y="2967"/>
                    <a:pt x="11678" y="3093"/>
                    <a:pt x="12200" y="3372"/>
                  </a:cubicBezTo>
                  <a:cubicBezTo>
                    <a:pt x="13789" y="4209"/>
                    <a:pt x="13635" y="5986"/>
                    <a:pt x="12781" y="7284"/>
                  </a:cubicBezTo>
                  <a:cubicBezTo>
                    <a:pt x="11294" y="9540"/>
                    <a:pt x="7621" y="10206"/>
                    <a:pt x="5126" y="10599"/>
                  </a:cubicBezTo>
                  <a:cubicBezTo>
                    <a:pt x="3845" y="9933"/>
                    <a:pt x="2939" y="8429"/>
                    <a:pt x="2273" y="7250"/>
                  </a:cubicBezTo>
                  <a:cubicBezTo>
                    <a:pt x="1487" y="5866"/>
                    <a:pt x="752" y="4158"/>
                    <a:pt x="820" y="2534"/>
                  </a:cubicBezTo>
                  <a:cubicBezTo>
                    <a:pt x="855" y="1680"/>
                    <a:pt x="1265" y="689"/>
                    <a:pt x="2153" y="467"/>
                  </a:cubicBezTo>
                  <a:cubicBezTo>
                    <a:pt x="2262" y="438"/>
                    <a:pt x="2374" y="425"/>
                    <a:pt x="2488" y="425"/>
                  </a:cubicBezTo>
                  <a:close/>
                  <a:moveTo>
                    <a:pt x="2342" y="1"/>
                  </a:moveTo>
                  <a:cubicBezTo>
                    <a:pt x="1645" y="1"/>
                    <a:pt x="1054" y="369"/>
                    <a:pt x="701" y="1321"/>
                  </a:cubicBezTo>
                  <a:cubicBezTo>
                    <a:pt x="0" y="3235"/>
                    <a:pt x="803" y="5234"/>
                    <a:pt x="1658" y="6943"/>
                  </a:cubicBezTo>
                  <a:cubicBezTo>
                    <a:pt x="2358" y="8327"/>
                    <a:pt x="3452" y="10086"/>
                    <a:pt x="4938" y="10787"/>
                  </a:cubicBezTo>
                  <a:cubicBezTo>
                    <a:pt x="4938" y="10914"/>
                    <a:pt x="5041" y="11011"/>
                    <a:pt x="5165" y="11011"/>
                  </a:cubicBezTo>
                  <a:cubicBezTo>
                    <a:pt x="5175" y="11011"/>
                    <a:pt x="5184" y="11010"/>
                    <a:pt x="5194" y="11009"/>
                  </a:cubicBezTo>
                  <a:lnTo>
                    <a:pt x="5382" y="10975"/>
                  </a:lnTo>
                  <a:lnTo>
                    <a:pt x="5519" y="11009"/>
                  </a:lnTo>
                  <a:cubicBezTo>
                    <a:pt x="5530" y="11017"/>
                    <a:pt x="5542" y="11020"/>
                    <a:pt x="5554" y="11020"/>
                  </a:cubicBezTo>
                  <a:cubicBezTo>
                    <a:pt x="5597" y="11020"/>
                    <a:pt x="5639" y="10977"/>
                    <a:pt x="5639" y="10924"/>
                  </a:cubicBezTo>
                  <a:cubicBezTo>
                    <a:pt x="8714" y="10428"/>
                    <a:pt x="13140" y="9352"/>
                    <a:pt x="13823" y="5883"/>
                  </a:cubicBezTo>
                  <a:cubicBezTo>
                    <a:pt x="14096" y="4516"/>
                    <a:pt x="13191" y="3337"/>
                    <a:pt x="11995" y="2825"/>
                  </a:cubicBezTo>
                  <a:cubicBezTo>
                    <a:pt x="11549" y="2630"/>
                    <a:pt x="11092" y="2543"/>
                    <a:pt x="10637" y="2543"/>
                  </a:cubicBezTo>
                  <a:cubicBezTo>
                    <a:pt x="9575" y="2543"/>
                    <a:pt x="8532" y="3019"/>
                    <a:pt x="7706" y="3713"/>
                  </a:cubicBezTo>
                  <a:cubicBezTo>
                    <a:pt x="6741" y="2538"/>
                    <a:pt x="4172" y="1"/>
                    <a:pt x="2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29"/>
        <p:cNvGrpSpPr/>
        <p:nvPr/>
      </p:nvGrpSpPr>
      <p:grpSpPr>
        <a:xfrm>
          <a:off x="0" y="0"/>
          <a:ext cx="0" cy="0"/>
          <a:chOff x="0" y="0"/>
          <a:chExt cx="0" cy="0"/>
        </a:xfrm>
      </p:grpSpPr>
      <p:pic>
        <p:nvPicPr>
          <p:cNvPr id="230" name="Google Shape;230;p13"/>
          <p:cNvPicPr preferRelativeResize="0"/>
          <p:nvPr/>
        </p:nvPicPr>
        <p:blipFill>
          <a:blip r:embed="rId2">
            <a:alphaModFix/>
          </a:blip>
          <a:stretch>
            <a:fillRect/>
          </a:stretch>
        </p:blipFill>
        <p:spPr>
          <a:xfrm>
            <a:off x="2" y="4465"/>
            <a:ext cx="9144003" cy="5134572"/>
          </a:xfrm>
          <a:prstGeom prst="rect">
            <a:avLst/>
          </a:prstGeom>
          <a:noFill/>
          <a:ln>
            <a:noFill/>
          </a:ln>
        </p:spPr>
      </p:pic>
      <p:sp>
        <p:nvSpPr>
          <p:cNvPr id="231" name="Google Shape;231;p13"/>
          <p:cNvSpPr txBox="1">
            <a:spLocks noGrp="1"/>
          </p:cNvSpPr>
          <p:nvPr>
            <p:ph type="title"/>
          </p:nvPr>
        </p:nvSpPr>
        <p:spPr>
          <a:xfrm>
            <a:off x="1651725" y="1543839"/>
            <a:ext cx="23364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2" hasCustomPrompt="1"/>
          </p:nvPr>
        </p:nvSpPr>
        <p:spPr>
          <a:xfrm>
            <a:off x="962775" y="1496139"/>
            <a:ext cx="699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b="1">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3" name="Google Shape;233;p13"/>
          <p:cNvSpPr txBox="1">
            <a:spLocks noGrp="1"/>
          </p:cNvSpPr>
          <p:nvPr>
            <p:ph type="subTitle" idx="1"/>
          </p:nvPr>
        </p:nvSpPr>
        <p:spPr>
          <a:xfrm>
            <a:off x="1651725" y="2006464"/>
            <a:ext cx="2336400" cy="59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4" name="Google Shape;234;p13"/>
          <p:cNvSpPr txBox="1">
            <a:spLocks noGrp="1"/>
          </p:cNvSpPr>
          <p:nvPr>
            <p:ph type="title" idx="3"/>
          </p:nvPr>
        </p:nvSpPr>
        <p:spPr>
          <a:xfrm>
            <a:off x="2713350" y="537875"/>
            <a:ext cx="3717300" cy="4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2500"/>
              <a:buNone/>
              <a:defRPr/>
            </a:lvl2pPr>
            <a:lvl3pPr lvl="2" rtl="0">
              <a:lnSpc>
                <a:spcPct val="100000"/>
              </a:lnSpc>
              <a:spcBef>
                <a:spcPts val="0"/>
              </a:spcBef>
              <a:spcAft>
                <a:spcPts val="0"/>
              </a:spcAft>
              <a:buSzPts val="2500"/>
              <a:buNone/>
              <a:defRPr/>
            </a:lvl3pPr>
            <a:lvl4pPr lvl="3" rtl="0">
              <a:lnSpc>
                <a:spcPct val="100000"/>
              </a:lnSpc>
              <a:spcBef>
                <a:spcPts val="0"/>
              </a:spcBef>
              <a:spcAft>
                <a:spcPts val="0"/>
              </a:spcAft>
              <a:buSzPts val="2500"/>
              <a:buNone/>
              <a:defRPr/>
            </a:lvl4pPr>
            <a:lvl5pPr lvl="4" rtl="0">
              <a:lnSpc>
                <a:spcPct val="100000"/>
              </a:lnSpc>
              <a:spcBef>
                <a:spcPts val="0"/>
              </a:spcBef>
              <a:spcAft>
                <a:spcPts val="0"/>
              </a:spcAft>
              <a:buSzPts val="2500"/>
              <a:buNone/>
              <a:defRPr/>
            </a:lvl5pPr>
            <a:lvl6pPr lvl="5" rtl="0">
              <a:lnSpc>
                <a:spcPct val="100000"/>
              </a:lnSpc>
              <a:spcBef>
                <a:spcPts val="0"/>
              </a:spcBef>
              <a:spcAft>
                <a:spcPts val="0"/>
              </a:spcAft>
              <a:buSzPts val="2500"/>
              <a:buNone/>
              <a:defRPr/>
            </a:lvl6pPr>
            <a:lvl7pPr lvl="6" rtl="0">
              <a:lnSpc>
                <a:spcPct val="100000"/>
              </a:lnSpc>
              <a:spcBef>
                <a:spcPts val="0"/>
              </a:spcBef>
              <a:spcAft>
                <a:spcPts val="0"/>
              </a:spcAft>
              <a:buSzPts val="2500"/>
              <a:buNone/>
              <a:defRPr/>
            </a:lvl7pPr>
            <a:lvl8pPr lvl="7" rtl="0">
              <a:lnSpc>
                <a:spcPct val="100000"/>
              </a:lnSpc>
              <a:spcBef>
                <a:spcPts val="0"/>
              </a:spcBef>
              <a:spcAft>
                <a:spcPts val="0"/>
              </a:spcAft>
              <a:buSzPts val="2500"/>
              <a:buNone/>
              <a:defRPr/>
            </a:lvl8pPr>
            <a:lvl9pPr lvl="8" rtl="0">
              <a:lnSpc>
                <a:spcPct val="100000"/>
              </a:lnSpc>
              <a:spcBef>
                <a:spcPts val="0"/>
              </a:spcBef>
              <a:spcAft>
                <a:spcPts val="0"/>
              </a:spcAft>
              <a:buSzPts val="2500"/>
              <a:buNone/>
              <a:defRPr/>
            </a:lvl9pPr>
          </a:lstStyle>
          <a:p>
            <a:endParaRPr/>
          </a:p>
        </p:txBody>
      </p:sp>
      <p:sp>
        <p:nvSpPr>
          <p:cNvPr id="235" name="Google Shape;235;p13"/>
          <p:cNvSpPr txBox="1">
            <a:spLocks noGrp="1"/>
          </p:cNvSpPr>
          <p:nvPr>
            <p:ph type="title" idx="4"/>
          </p:nvPr>
        </p:nvSpPr>
        <p:spPr>
          <a:xfrm>
            <a:off x="5844813" y="1543850"/>
            <a:ext cx="23364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6" name="Google Shape;236;p13"/>
          <p:cNvSpPr txBox="1">
            <a:spLocks noGrp="1"/>
          </p:cNvSpPr>
          <p:nvPr>
            <p:ph type="title" idx="5" hasCustomPrompt="1"/>
          </p:nvPr>
        </p:nvSpPr>
        <p:spPr>
          <a:xfrm>
            <a:off x="5155863" y="1496150"/>
            <a:ext cx="699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b="1">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7" name="Google Shape;237;p13"/>
          <p:cNvSpPr txBox="1">
            <a:spLocks noGrp="1"/>
          </p:cNvSpPr>
          <p:nvPr>
            <p:ph type="subTitle" idx="6"/>
          </p:nvPr>
        </p:nvSpPr>
        <p:spPr>
          <a:xfrm>
            <a:off x="5844813" y="2006476"/>
            <a:ext cx="2336400" cy="59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title" idx="7"/>
          </p:nvPr>
        </p:nvSpPr>
        <p:spPr>
          <a:xfrm>
            <a:off x="1651725" y="3377589"/>
            <a:ext cx="23364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 name="Google Shape;239;p13"/>
          <p:cNvSpPr txBox="1">
            <a:spLocks noGrp="1"/>
          </p:cNvSpPr>
          <p:nvPr>
            <p:ph type="title" idx="8" hasCustomPrompt="1"/>
          </p:nvPr>
        </p:nvSpPr>
        <p:spPr>
          <a:xfrm>
            <a:off x="962775" y="3329889"/>
            <a:ext cx="699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b="1">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13"/>
          <p:cNvSpPr txBox="1">
            <a:spLocks noGrp="1"/>
          </p:cNvSpPr>
          <p:nvPr>
            <p:ph type="subTitle" idx="9"/>
          </p:nvPr>
        </p:nvSpPr>
        <p:spPr>
          <a:xfrm>
            <a:off x="1651725" y="3840214"/>
            <a:ext cx="2336400" cy="59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1" name="Google Shape;241;p13"/>
          <p:cNvSpPr txBox="1">
            <a:spLocks noGrp="1"/>
          </p:cNvSpPr>
          <p:nvPr>
            <p:ph type="title" idx="13"/>
          </p:nvPr>
        </p:nvSpPr>
        <p:spPr>
          <a:xfrm>
            <a:off x="5844813" y="3377600"/>
            <a:ext cx="23364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13"/>
          <p:cNvSpPr txBox="1">
            <a:spLocks noGrp="1"/>
          </p:cNvSpPr>
          <p:nvPr>
            <p:ph type="title" idx="14" hasCustomPrompt="1"/>
          </p:nvPr>
        </p:nvSpPr>
        <p:spPr>
          <a:xfrm>
            <a:off x="5155863" y="3329900"/>
            <a:ext cx="699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b="1">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3" name="Google Shape;243;p13"/>
          <p:cNvSpPr txBox="1">
            <a:spLocks noGrp="1"/>
          </p:cNvSpPr>
          <p:nvPr>
            <p:ph type="subTitle" idx="15"/>
          </p:nvPr>
        </p:nvSpPr>
        <p:spPr>
          <a:xfrm>
            <a:off x="5844813" y="3840226"/>
            <a:ext cx="2336400" cy="59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44" name="Google Shape;244;p13"/>
          <p:cNvGrpSpPr/>
          <p:nvPr/>
        </p:nvGrpSpPr>
        <p:grpSpPr>
          <a:xfrm>
            <a:off x="397554" y="281002"/>
            <a:ext cx="457711" cy="445973"/>
            <a:chOff x="397551" y="281000"/>
            <a:chExt cx="457711" cy="445973"/>
          </a:xfrm>
        </p:grpSpPr>
        <p:sp>
          <p:nvSpPr>
            <p:cNvPr id="245" name="Google Shape;245;p13"/>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6" name="Google Shape;246;p13"/>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507"/>
        <p:cNvGrpSpPr/>
        <p:nvPr/>
      </p:nvGrpSpPr>
      <p:grpSpPr>
        <a:xfrm>
          <a:off x="0" y="0"/>
          <a:ext cx="0" cy="0"/>
          <a:chOff x="0" y="0"/>
          <a:chExt cx="0" cy="0"/>
        </a:xfrm>
      </p:grpSpPr>
      <p:pic>
        <p:nvPicPr>
          <p:cNvPr id="508" name="Google Shape;508;p25"/>
          <p:cNvPicPr preferRelativeResize="0"/>
          <p:nvPr/>
        </p:nvPicPr>
        <p:blipFill>
          <a:blip r:embed="rId2">
            <a:alphaModFix/>
          </a:blip>
          <a:stretch>
            <a:fillRect/>
          </a:stretch>
        </p:blipFill>
        <p:spPr>
          <a:xfrm>
            <a:off x="2" y="4465"/>
            <a:ext cx="9144003" cy="5134572"/>
          </a:xfrm>
          <a:prstGeom prst="rect">
            <a:avLst/>
          </a:prstGeom>
          <a:noFill/>
          <a:ln>
            <a:noFill/>
          </a:ln>
        </p:spPr>
      </p:pic>
      <p:sp>
        <p:nvSpPr>
          <p:cNvPr id="509" name="Google Shape;509;p25"/>
          <p:cNvSpPr txBox="1">
            <a:spLocks noGrp="1"/>
          </p:cNvSpPr>
          <p:nvPr>
            <p:ph type="title"/>
          </p:nvPr>
        </p:nvSpPr>
        <p:spPr>
          <a:xfrm>
            <a:off x="2073925" y="1685975"/>
            <a:ext cx="2141700" cy="40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10" name="Google Shape;510;p25"/>
          <p:cNvSpPr txBox="1">
            <a:spLocks noGrp="1"/>
          </p:cNvSpPr>
          <p:nvPr>
            <p:ph type="subTitle" idx="1"/>
          </p:nvPr>
        </p:nvSpPr>
        <p:spPr>
          <a:xfrm>
            <a:off x="2073926" y="2073350"/>
            <a:ext cx="2141700" cy="71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1" name="Google Shape;511;p25"/>
          <p:cNvSpPr txBox="1">
            <a:spLocks noGrp="1"/>
          </p:cNvSpPr>
          <p:nvPr>
            <p:ph type="title" idx="2"/>
          </p:nvPr>
        </p:nvSpPr>
        <p:spPr>
          <a:xfrm>
            <a:off x="4928350" y="1685975"/>
            <a:ext cx="2141700" cy="404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12" name="Google Shape;512;p25"/>
          <p:cNvSpPr txBox="1">
            <a:spLocks noGrp="1"/>
          </p:cNvSpPr>
          <p:nvPr>
            <p:ph type="subTitle" idx="3"/>
          </p:nvPr>
        </p:nvSpPr>
        <p:spPr>
          <a:xfrm>
            <a:off x="4928351" y="2073350"/>
            <a:ext cx="2141700" cy="71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3" name="Google Shape;513;p25"/>
          <p:cNvSpPr txBox="1">
            <a:spLocks noGrp="1"/>
          </p:cNvSpPr>
          <p:nvPr>
            <p:ph type="title" idx="4"/>
          </p:nvPr>
        </p:nvSpPr>
        <p:spPr>
          <a:xfrm>
            <a:off x="2073925" y="3507475"/>
            <a:ext cx="2141700" cy="40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14" name="Google Shape;514;p25"/>
          <p:cNvSpPr txBox="1">
            <a:spLocks noGrp="1"/>
          </p:cNvSpPr>
          <p:nvPr>
            <p:ph type="subTitle" idx="5"/>
          </p:nvPr>
        </p:nvSpPr>
        <p:spPr>
          <a:xfrm>
            <a:off x="2073926" y="3894800"/>
            <a:ext cx="2141700" cy="71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5" name="Google Shape;515;p25"/>
          <p:cNvSpPr txBox="1">
            <a:spLocks noGrp="1"/>
          </p:cNvSpPr>
          <p:nvPr>
            <p:ph type="title" idx="6"/>
          </p:nvPr>
        </p:nvSpPr>
        <p:spPr>
          <a:xfrm>
            <a:off x="4928350" y="3507475"/>
            <a:ext cx="2141700" cy="404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16" name="Google Shape;516;p25"/>
          <p:cNvSpPr txBox="1">
            <a:spLocks noGrp="1"/>
          </p:cNvSpPr>
          <p:nvPr>
            <p:ph type="subTitle" idx="7"/>
          </p:nvPr>
        </p:nvSpPr>
        <p:spPr>
          <a:xfrm>
            <a:off x="4928351" y="3894800"/>
            <a:ext cx="2141700" cy="71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7" name="Google Shape;517;p25"/>
          <p:cNvSpPr txBox="1">
            <a:spLocks noGrp="1"/>
          </p:cNvSpPr>
          <p:nvPr>
            <p:ph type="title" idx="8"/>
          </p:nvPr>
        </p:nvSpPr>
        <p:spPr>
          <a:xfrm>
            <a:off x="3190950" y="537875"/>
            <a:ext cx="2762100" cy="4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2500"/>
              <a:buNone/>
              <a:defRPr/>
            </a:lvl2pPr>
            <a:lvl3pPr lvl="2" rtl="0">
              <a:lnSpc>
                <a:spcPct val="100000"/>
              </a:lnSpc>
              <a:spcBef>
                <a:spcPts val="0"/>
              </a:spcBef>
              <a:spcAft>
                <a:spcPts val="0"/>
              </a:spcAft>
              <a:buSzPts val="2500"/>
              <a:buNone/>
              <a:defRPr/>
            </a:lvl3pPr>
            <a:lvl4pPr lvl="3" rtl="0">
              <a:lnSpc>
                <a:spcPct val="100000"/>
              </a:lnSpc>
              <a:spcBef>
                <a:spcPts val="0"/>
              </a:spcBef>
              <a:spcAft>
                <a:spcPts val="0"/>
              </a:spcAft>
              <a:buSzPts val="2500"/>
              <a:buNone/>
              <a:defRPr/>
            </a:lvl4pPr>
            <a:lvl5pPr lvl="4" rtl="0">
              <a:lnSpc>
                <a:spcPct val="100000"/>
              </a:lnSpc>
              <a:spcBef>
                <a:spcPts val="0"/>
              </a:spcBef>
              <a:spcAft>
                <a:spcPts val="0"/>
              </a:spcAft>
              <a:buSzPts val="2500"/>
              <a:buNone/>
              <a:defRPr/>
            </a:lvl5pPr>
            <a:lvl6pPr lvl="5" rtl="0">
              <a:lnSpc>
                <a:spcPct val="100000"/>
              </a:lnSpc>
              <a:spcBef>
                <a:spcPts val="0"/>
              </a:spcBef>
              <a:spcAft>
                <a:spcPts val="0"/>
              </a:spcAft>
              <a:buSzPts val="2500"/>
              <a:buNone/>
              <a:defRPr/>
            </a:lvl6pPr>
            <a:lvl7pPr lvl="6" rtl="0">
              <a:lnSpc>
                <a:spcPct val="100000"/>
              </a:lnSpc>
              <a:spcBef>
                <a:spcPts val="0"/>
              </a:spcBef>
              <a:spcAft>
                <a:spcPts val="0"/>
              </a:spcAft>
              <a:buSzPts val="2500"/>
              <a:buNone/>
              <a:defRPr/>
            </a:lvl7pPr>
            <a:lvl8pPr lvl="7" rtl="0">
              <a:lnSpc>
                <a:spcPct val="100000"/>
              </a:lnSpc>
              <a:spcBef>
                <a:spcPts val="0"/>
              </a:spcBef>
              <a:spcAft>
                <a:spcPts val="0"/>
              </a:spcAft>
              <a:buSzPts val="2500"/>
              <a:buNone/>
              <a:defRPr/>
            </a:lvl8pPr>
            <a:lvl9pPr lvl="8" rtl="0">
              <a:lnSpc>
                <a:spcPct val="100000"/>
              </a:lnSpc>
              <a:spcBef>
                <a:spcPts val="0"/>
              </a:spcBef>
              <a:spcAft>
                <a:spcPts val="0"/>
              </a:spcAft>
              <a:buSzPts val="2500"/>
              <a:buNone/>
              <a:defRPr/>
            </a:lvl9pPr>
          </a:lstStyle>
          <a:p>
            <a:endParaRPr/>
          </a:p>
        </p:txBody>
      </p:sp>
      <p:grpSp>
        <p:nvGrpSpPr>
          <p:cNvPr id="518" name="Google Shape;518;p25"/>
          <p:cNvGrpSpPr/>
          <p:nvPr/>
        </p:nvGrpSpPr>
        <p:grpSpPr>
          <a:xfrm rot="-569816">
            <a:off x="1886649" y="78234"/>
            <a:ext cx="731302" cy="595243"/>
            <a:chOff x="6619350" y="3916825"/>
            <a:chExt cx="790183" cy="643169"/>
          </a:xfrm>
        </p:grpSpPr>
        <p:sp>
          <p:nvSpPr>
            <p:cNvPr id="519" name="Google Shape;519;p25"/>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0" name="Google Shape;520;p25"/>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521" name="Google Shape;521;p25"/>
          <p:cNvGrpSpPr/>
          <p:nvPr/>
        </p:nvGrpSpPr>
        <p:grpSpPr>
          <a:xfrm rot="-5823860" flipH="1">
            <a:off x="8106247" y="-123548"/>
            <a:ext cx="822363" cy="878979"/>
            <a:chOff x="429300" y="4124275"/>
            <a:chExt cx="381650" cy="407925"/>
          </a:xfrm>
        </p:grpSpPr>
        <p:sp>
          <p:nvSpPr>
            <p:cNvPr id="522" name="Google Shape;522;p25"/>
            <p:cNvSpPr/>
            <p:nvPr/>
          </p:nvSpPr>
          <p:spPr>
            <a:xfrm>
              <a:off x="532850" y="4381150"/>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3" name="Google Shape;523;p25"/>
            <p:cNvSpPr/>
            <p:nvPr/>
          </p:nvSpPr>
          <p:spPr>
            <a:xfrm>
              <a:off x="677650" y="4442725"/>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4" name="Google Shape;524;p25"/>
            <p:cNvSpPr/>
            <p:nvPr/>
          </p:nvSpPr>
          <p:spPr>
            <a:xfrm>
              <a:off x="696025" y="4266725"/>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p25"/>
            <p:cNvSpPr/>
            <p:nvPr/>
          </p:nvSpPr>
          <p:spPr>
            <a:xfrm>
              <a:off x="561900" y="4230525"/>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6" name="Google Shape;526;p25"/>
            <p:cNvSpPr/>
            <p:nvPr/>
          </p:nvSpPr>
          <p:spPr>
            <a:xfrm>
              <a:off x="638775" y="4124275"/>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7" name="Google Shape;527;p25"/>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528" name="Google Shape;528;p25"/>
          <p:cNvGrpSpPr/>
          <p:nvPr/>
        </p:nvGrpSpPr>
        <p:grpSpPr>
          <a:xfrm>
            <a:off x="234967" y="4251906"/>
            <a:ext cx="708096" cy="573872"/>
            <a:chOff x="71542" y="94405"/>
            <a:chExt cx="708096" cy="573872"/>
          </a:xfrm>
        </p:grpSpPr>
        <p:sp>
          <p:nvSpPr>
            <p:cNvPr id="529" name="Google Shape;529;p25"/>
            <p:cNvSpPr/>
            <p:nvPr/>
          </p:nvSpPr>
          <p:spPr>
            <a:xfrm>
              <a:off x="451751" y="112297"/>
              <a:ext cx="314629" cy="305984"/>
            </a:xfrm>
            <a:custGeom>
              <a:avLst/>
              <a:gdLst/>
              <a:ahLst/>
              <a:cxnLst/>
              <a:rect l="l" t="t" r="r" b="b"/>
              <a:pathLst>
                <a:path w="7337" h="7135" extrusionOk="0">
                  <a:moveTo>
                    <a:pt x="4015" y="0"/>
                  </a:moveTo>
                  <a:cubicBezTo>
                    <a:pt x="3776" y="0"/>
                    <a:pt x="3543" y="161"/>
                    <a:pt x="3469" y="419"/>
                  </a:cubicBezTo>
                  <a:cubicBezTo>
                    <a:pt x="3340" y="370"/>
                    <a:pt x="3204" y="343"/>
                    <a:pt x="3070" y="343"/>
                  </a:cubicBezTo>
                  <a:cubicBezTo>
                    <a:pt x="2974" y="343"/>
                    <a:pt x="2878" y="357"/>
                    <a:pt x="2786" y="385"/>
                  </a:cubicBezTo>
                  <a:cubicBezTo>
                    <a:pt x="2444" y="471"/>
                    <a:pt x="2307" y="864"/>
                    <a:pt x="2205" y="1257"/>
                  </a:cubicBezTo>
                  <a:cubicBezTo>
                    <a:pt x="1965" y="1274"/>
                    <a:pt x="1760" y="1427"/>
                    <a:pt x="1692" y="1667"/>
                  </a:cubicBezTo>
                  <a:cubicBezTo>
                    <a:pt x="1658" y="1837"/>
                    <a:pt x="1641" y="1991"/>
                    <a:pt x="1641" y="2162"/>
                  </a:cubicBezTo>
                  <a:cubicBezTo>
                    <a:pt x="1603" y="2155"/>
                    <a:pt x="1566" y="2151"/>
                    <a:pt x="1530" y="2151"/>
                  </a:cubicBezTo>
                  <a:cubicBezTo>
                    <a:pt x="1232" y="2151"/>
                    <a:pt x="974" y="2389"/>
                    <a:pt x="974" y="2709"/>
                  </a:cubicBezTo>
                  <a:lnTo>
                    <a:pt x="974" y="3409"/>
                  </a:lnTo>
                  <a:cubicBezTo>
                    <a:pt x="872" y="3341"/>
                    <a:pt x="752" y="3273"/>
                    <a:pt x="667" y="3204"/>
                  </a:cubicBezTo>
                  <a:cubicBezTo>
                    <a:pt x="600" y="3169"/>
                    <a:pt x="528" y="3153"/>
                    <a:pt x="458" y="3153"/>
                  </a:cubicBezTo>
                  <a:cubicBezTo>
                    <a:pt x="223" y="3153"/>
                    <a:pt x="1" y="3335"/>
                    <a:pt x="1" y="3597"/>
                  </a:cubicBezTo>
                  <a:cubicBezTo>
                    <a:pt x="52" y="4178"/>
                    <a:pt x="206" y="4759"/>
                    <a:pt x="445" y="5306"/>
                  </a:cubicBezTo>
                  <a:cubicBezTo>
                    <a:pt x="481" y="5379"/>
                    <a:pt x="538" y="5409"/>
                    <a:pt x="596" y="5409"/>
                  </a:cubicBezTo>
                  <a:cubicBezTo>
                    <a:pt x="700" y="5409"/>
                    <a:pt x="810" y="5313"/>
                    <a:pt x="821" y="5203"/>
                  </a:cubicBezTo>
                  <a:cubicBezTo>
                    <a:pt x="855" y="4964"/>
                    <a:pt x="855" y="4742"/>
                    <a:pt x="855" y="4503"/>
                  </a:cubicBezTo>
                  <a:cubicBezTo>
                    <a:pt x="940" y="4571"/>
                    <a:pt x="1009" y="4657"/>
                    <a:pt x="1077" y="4742"/>
                  </a:cubicBezTo>
                  <a:cubicBezTo>
                    <a:pt x="1094" y="4776"/>
                    <a:pt x="1111" y="4811"/>
                    <a:pt x="1145" y="4828"/>
                  </a:cubicBezTo>
                  <a:cubicBezTo>
                    <a:pt x="1077" y="4913"/>
                    <a:pt x="1077" y="5033"/>
                    <a:pt x="1111" y="5135"/>
                  </a:cubicBezTo>
                  <a:cubicBezTo>
                    <a:pt x="1197" y="5357"/>
                    <a:pt x="1299" y="5596"/>
                    <a:pt x="1419" y="5802"/>
                  </a:cubicBezTo>
                  <a:cubicBezTo>
                    <a:pt x="1462" y="5933"/>
                    <a:pt x="1593" y="6014"/>
                    <a:pt x="1726" y="6014"/>
                  </a:cubicBezTo>
                  <a:cubicBezTo>
                    <a:pt x="1749" y="6014"/>
                    <a:pt x="1772" y="6012"/>
                    <a:pt x="1795" y="6007"/>
                  </a:cubicBezTo>
                  <a:cubicBezTo>
                    <a:pt x="2119" y="6331"/>
                    <a:pt x="2461" y="6622"/>
                    <a:pt x="2751" y="6980"/>
                  </a:cubicBezTo>
                  <a:cubicBezTo>
                    <a:pt x="2850" y="7089"/>
                    <a:pt x="2969" y="7135"/>
                    <a:pt x="3086" y="7135"/>
                  </a:cubicBezTo>
                  <a:cubicBezTo>
                    <a:pt x="3394" y="7135"/>
                    <a:pt x="3692" y="6819"/>
                    <a:pt x="3606" y="6485"/>
                  </a:cubicBezTo>
                  <a:cubicBezTo>
                    <a:pt x="3572" y="6314"/>
                    <a:pt x="3537" y="6126"/>
                    <a:pt x="3503" y="5955"/>
                  </a:cubicBezTo>
                  <a:lnTo>
                    <a:pt x="3503" y="5955"/>
                  </a:lnTo>
                  <a:cubicBezTo>
                    <a:pt x="3657" y="6075"/>
                    <a:pt x="3811" y="6194"/>
                    <a:pt x="3947" y="6314"/>
                  </a:cubicBezTo>
                  <a:cubicBezTo>
                    <a:pt x="4068" y="6430"/>
                    <a:pt x="4214" y="6481"/>
                    <a:pt x="4357" y="6481"/>
                  </a:cubicBezTo>
                  <a:cubicBezTo>
                    <a:pt x="4657" y="6481"/>
                    <a:pt x="4944" y="6252"/>
                    <a:pt x="4956" y="5904"/>
                  </a:cubicBezTo>
                  <a:lnTo>
                    <a:pt x="4956" y="5648"/>
                  </a:lnTo>
                  <a:cubicBezTo>
                    <a:pt x="5024" y="5648"/>
                    <a:pt x="5092" y="5614"/>
                    <a:pt x="5161" y="5579"/>
                  </a:cubicBezTo>
                  <a:cubicBezTo>
                    <a:pt x="5297" y="5511"/>
                    <a:pt x="5400" y="5374"/>
                    <a:pt x="5468" y="5238"/>
                  </a:cubicBezTo>
                  <a:cubicBezTo>
                    <a:pt x="5554" y="5306"/>
                    <a:pt x="5639" y="5374"/>
                    <a:pt x="5707" y="5443"/>
                  </a:cubicBezTo>
                  <a:cubicBezTo>
                    <a:pt x="5827" y="5562"/>
                    <a:pt x="5998" y="5614"/>
                    <a:pt x="6152" y="5614"/>
                  </a:cubicBezTo>
                  <a:cubicBezTo>
                    <a:pt x="6271" y="5767"/>
                    <a:pt x="6408" y="5904"/>
                    <a:pt x="6562" y="6041"/>
                  </a:cubicBezTo>
                  <a:cubicBezTo>
                    <a:pt x="6645" y="6115"/>
                    <a:pt x="6742" y="6148"/>
                    <a:pt x="6838" y="6148"/>
                  </a:cubicBezTo>
                  <a:cubicBezTo>
                    <a:pt x="7094" y="6148"/>
                    <a:pt x="7337" y="5912"/>
                    <a:pt x="7262" y="5614"/>
                  </a:cubicBezTo>
                  <a:cubicBezTo>
                    <a:pt x="7108" y="4981"/>
                    <a:pt x="6852" y="4366"/>
                    <a:pt x="6493" y="3819"/>
                  </a:cubicBezTo>
                  <a:cubicBezTo>
                    <a:pt x="6377" y="3623"/>
                    <a:pt x="6176" y="3524"/>
                    <a:pt x="5972" y="3524"/>
                  </a:cubicBezTo>
                  <a:cubicBezTo>
                    <a:pt x="5787" y="3524"/>
                    <a:pt x="5598" y="3606"/>
                    <a:pt x="5468" y="3768"/>
                  </a:cubicBezTo>
                  <a:cubicBezTo>
                    <a:pt x="5383" y="3717"/>
                    <a:pt x="5297" y="3666"/>
                    <a:pt x="5195" y="3614"/>
                  </a:cubicBezTo>
                  <a:cubicBezTo>
                    <a:pt x="5107" y="3564"/>
                    <a:pt x="5005" y="3541"/>
                    <a:pt x="4902" y="3541"/>
                  </a:cubicBezTo>
                  <a:cubicBezTo>
                    <a:pt x="4582" y="3541"/>
                    <a:pt x="4250" y="3766"/>
                    <a:pt x="4289" y="4127"/>
                  </a:cubicBezTo>
                  <a:cubicBezTo>
                    <a:pt x="4289" y="4212"/>
                    <a:pt x="4306" y="4298"/>
                    <a:pt x="4323" y="4383"/>
                  </a:cubicBezTo>
                  <a:cubicBezTo>
                    <a:pt x="4101" y="4418"/>
                    <a:pt x="3913" y="4571"/>
                    <a:pt x="3828" y="4776"/>
                  </a:cubicBezTo>
                  <a:cubicBezTo>
                    <a:pt x="3606" y="4623"/>
                    <a:pt x="3367" y="4452"/>
                    <a:pt x="3161" y="4264"/>
                  </a:cubicBezTo>
                  <a:cubicBezTo>
                    <a:pt x="3046" y="4153"/>
                    <a:pt x="2910" y="4105"/>
                    <a:pt x="2777" y="4105"/>
                  </a:cubicBezTo>
                  <a:cubicBezTo>
                    <a:pt x="2439" y="4105"/>
                    <a:pt x="2124" y="4418"/>
                    <a:pt x="2222" y="4811"/>
                  </a:cubicBezTo>
                  <a:cubicBezTo>
                    <a:pt x="2256" y="4964"/>
                    <a:pt x="2290" y="5101"/>
                    <a:pt x="2307" y="5238"/>
                  </a:cubicBezTo>
                  <a:cubicBezTo>
                    <a:pt x="2170" y="5101"/>
                    <a:pt x="2034" y="4947"/>
                    <a:pt x="1897" y="4811"/>
                  </a:cubicBezTo>
                  <a:cubicBezTo>
                    <a:pt x="1983" y="4708"/>
                    <a:pt x="2017" y="4605"/>
                    <a:pt x="2034" y="4486"/>
                  </a:cubicBezTo>
                  <a:cubicBezTo>
                    <a:pt x="2051" y="4144"/>
                    <a:pt x="2051" y="3819"/>
                    <a:pt x="2051" y="3495"/>
                  </a:cubicBezTo>
                  <a:cubicBezTo>
                    <a:pt x="2188" y="3478"/>
                    <a:pt x="2307" y="3427"/>
                    <a:pt x="2410" y="3324"/>
                  </a:cubicBezTo>
                  <a:cubicBezTo>
                    <a:pt x="2563" y="3102"/>
                    <a:pt x="2666" y="2828"/>
                    <a:pt x="2683" y="2555"/>
                  </a:cubicBezTo>
                  <a:cubicBezTo>
                    <a:pt x="2888" y="2504"/>
                    <a:pt x="3059" y="2350"/>
                    <a:pt x="3127" y="2145"/>
                  </a:cubicBezTo>
                  <a:cubicBezTo>
                    <a:pt x="3196" y="1957"/>
                    <a:pt x="3264" y="1786"/>
                    <a:pt x="3315" y="1598"/>
                  </a:cubicBezTo>
                  <a:cubicBezTo>
                    <a:pt x="3418" y="1684"/>
                    <a:pt x="3520" y="1752"/>
                    <a:pt x="3537" y="1769"/>
                  </a:cubicBezTo>
                  <a:cubicBezTo>
                    <a:pt x="3632" y="1820"/>
                    <a:pt x="3734" y="1845"/>
                    <a:pt x="3833" y="1845"/>
                  </a:cubicBezTo>
                  <a:cubicBezTo>
                    <a:pt x="4002" y="1845"/>
                    <a:pt x="4164" y="1772"/>
                    <a:pt x="4272" y="1632"/>
                  </a:cubicBezTo>
                  <a:cubicBezTo>
                    <a:pt x="4289" y="1632"/>
                    <a:pt x="4306" y="1650"/>
                    <a:pt x="4323" y="1650"/>
                  </a:cubicBezTo>
                  <a:cubicBezTo>
                    <a:pt x="4392" y="1694"/>
                    <a:pt x="4467" y="1714"/>
                    <a:pt x="4542" y="1714"/>
                  </a:cubicBezTo>
                  <a:cubicBezTo>
                    <a:pt x="4728" y="1714"/>
                    <a:pt x="4907" y="1588"/>
                    <a:pt x="4956" y="1393"/>
                  </a:cubicBezTo>
                  <a:cubicBezTo>
                    <a:pt x="5075" y="812"/>
                    <a:pt x="4785" y="385"/>
                    <a:pt x="4289" y="78"/>
                  </a:cubicBezTo>
                  <a:cubicBezTo>
                    <a:pt x="4203" y="25"/>
                    <a:pt x="4108" y="0"/>
                    <a:pt x="40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30" name="Google Shape;530;p25"/>
            <p:cNvGrpSpPr/>
            <p:nvPr/>
          </p:nvGrpSpPr>
          <p:grpSpPr>
            <a:xfrm>
              <a:off x="71542" y="94405"/>
              <a:ext cx="708096" cy="573872"/>
              <a:chOff x="166625" y="89475"/>
              <a:chExt cx="648855" cy="525813"/>
            </a:xfrm>
          </p:grpSpPr>
          <p:sp>
            <p:nvSpPr>
              <p:cNvPr id="531" name="Google Shape;531;p25"/>
              <p:cNvSpPr/>
              <p:nvPr/>
            </p:nvSpPr>
            <p:spPr>
              <a:xfrm>
                <a:off x="182835" y="329968"/>
                <a:ext cx="275820" cy="115404"/>
              </a:xfrm>
              <a:custGeom>
                <a:avLst/>
                <a:gdLst/>
                <a:ahLst/>
                <a:cxnLst/>
                <a:rect l="l" t="t" r="r" b="b"/>
                <a:pathLst>
                  <a:path w="6432" h="2691" extrusionOk="0">
                    <a:moveTo>
                      <a:pt x="5919" y="1"/>
                    </a:moveTo>
                    <a:cubicBezTo>
                      <a:pt x="5628" y="18"/>
                      <a:pt x="5543" y="138"/>
                      <a:pt x="5304" y="274"/>
                    </a:cubicBezTo>
                    <a:cubicBezTo>
                      <a:pt x="5151" y="382"/>
                      <a:pt x="4956" y="422"/>
                      <a:pt x="4750" y="422"/>
                    </a:cubicBezTo>
                    <a:cubicBezTo>
                      <a:pt x="4400" y="422"/>
                      <a:pt x="4017" y="309"/>
                      <a:pt x="3749" y="223"/>
                    </a:cubicBezTo>
                    <a:cubicBezTo>
                      <a:pt x="3706" y="213"/>
                      <a:pt x="3662" y="208"/>
                      <a:pt x="3620" y="208"/>
                    </a:cubicBezTo>
                    <a:cubicBezTo>
                      <a:pt x="3376" y="208"/>
                      <a:pt x="3155" y="366"/>
                      <a:pt x="3083" y="599"/>
                    </a:cubicBezTo>
                    <a:cubicBezTo>
                      <a:pt x="2895" y="479"/>
                      <a:pt x="2724" y="343"/>
                      <a:pt x="2553" y="206"/>
                    </a:cubicBezTo>
                    <a:cubicBezTo>
                      <a:pt x="2446" y="109"/>
                      <a:pt x="2316" y="66"/>
                      <a:pt x="2187" y="66"/>
                    </a:cubicBezTo>
                    <a:cubicBezTo>
                      <a:pt x="1864" y="66"/>
                      <a:pt x="1554" y="340"/>
                      <a:pt x="1664" y="719"/>
                    </a:cubicBezTo>
                    <a:cubicBezTo>
                      <a:pt x="1699" y="821"/>
                      <a:pt x="1716" y="924"/>
                      <a:pt x="1733" y="1009"/>
                    </a:cubicBezTo>
                    <a:lnTo>
                      <a:pt x="1647" y="941"/>
                    </a:lnTo>
                    <a:cubicBezTo>
                      <a:pt x="1553" y="838"/>
                      <a:pt x="1425" y="787"/>
                      <a:pt x="1295" y="787"/>
                    </a:cubicBezTo>
                    <a:cubicBezTo>
                      <a:pt x="1165" y="787"/>
                      <a:pt x="1032" y="838"/>
                      <a:pt x="930" y="941"/>
                    </a:cubicBezTo>
                    <a:cubicBezTo>
                      <a:pt x="844" y="1026"/>
                      <a:pt x="776" y="1129"/>
                      <a:pt x="725" y="1231"/>
                    </a:cubicBezTo>
                    <a:lnTo>
                      <a:pt x="708" y="1231"/>
                    </a:lnTo>
                    <a:cubicBezTo>
                      <a:pt x="670" y="1222"/>
                      <a:pt x="633" y="1218"/>
                      <a:pt x="597" y="1218"/>
                    </a:cubicBezTo>
                    <a:cubicBezTo>
                      <a:pt x="231" y="1218"/>
                      <a:pt x="0" y="1670"/>
                      <a:pt x="280" y="1966"/>
                    </a:cubicBezTo>
                    <a:cubicBezTo>
                      <a:pt x="383" y="2068"/>
                      <a:pt x="468" y="2154"/>
                      <a:pt x="571" y="2239"/>
                    </a:cubicBezTo>
                    <a:cubicBezTo>
                      <a:pt x="622" y="2308"/>
                      <a:pt x="656" y="2376"/>
                      <a:pt x="691" y="2444"/>
                    </a:cubicBezTo>
                    <a:cubicBezTo>
                      <a:pt x="775" y="2585"/>
                      <a:pt x="929" y="2680"/>
                      <a:pt x="1096" y="2680"/>
                    </a:cubicBezTo>
                    <a:cubicBezTo>
                      <a:pt x="1131" y="2680"/>
                      <a:pt x="1167" y="2675"/>
                      <a:pt x="1203" y="2666"/>
                    </a:cubicBezTo>
                    <a:cubicBezTo>
                      <a:pt x="1243" y="2683"/>
                      <a:pt x="1283" y="2691"/>
                      <a:pt x="1321" y="2691"/>
                    </a:cubicBezTo>
                    <a:cubicBezTo>
                      <a:pt x="1517" y="2691"/>
                      <a:pt x="1682" y="2496"/>
                      <a:pt x="1596" y="2325"/>
                    </a:cubicBezTo>
                    <a:cubicBezTo>
                      <a:pt x="1613" y="2273"/>
                      <a:pt x="1613" y="2239"/>
                      <a:pt x="1613" y="2188"/>
                    </a:cubicBezTo>
                    <a:cubicBezTo>
                      <a:pt x="1852" y="2342"/>
                      <a:pt x="2126" y="2461"/>
                      <a:pt x="2399" y="2513"/>
                    </a:cubicBezTo>
                    <a:cubicBezTo>
                      <a:pt x="2428" y="2517"/>
                      <a:pt x="2458" y="2519"/>
                      <a:pt x="2487" y="2519"/>
                    </a:cubicBezTo>
                    <a:cubicBezTo>
                      <a:pt x="2821" y="2519"/>
                      <a:pt x="3158" y="2257"/>
                      <a:pt x="3048" y="1880"/>
                    </a:cubicBezTo>
                    <a:lnTo>
                      <a:pt x="3048" y="1880"/>
                    </a:lnTo>
                    <a:cubicBezTo>
                      <a:pt x="3100" y="1932"/>
                      <a:pt x="3168" y="1983"/>
                      <a:pt x="3236" y="2051"/>
                    </a:cubicBezTo>
                    <a:cubicBezTo>
                      <a:pt x="3345" y="2154"/>
                      <a:pt x="3475" y="2200"/>
                      <a:pt x="3604" y="2200"/>
                    </a:cubicBezTo>
                    <a:cubicBezTo>
                      <a:pt x="3880" y="2200"/>
                      <a:pt x="4147" y="1985"/>
                      <a:pt x="4159" y="1658"/>
                    </a:cubicBezTo>
                    <a:lnTo>
                      <a:pt x="4159" y="1453"/>
                    </a:lnTo>
                    <a:cubicBezTo>
                      <a:pt x="4364" y="1486"/>
                      <a:pt x="4575" y="1506"/>
                      <a:pt x="4783" y="1506"/>
                    </a:cubicBezTo>
                    <a:cubicBezTo>
                      <a:pt x="5341" y="1506"/>
                      <a:pt x="5883" y="1363"/>
                      <a:pt x="6244" y="941"/>
                    </a:cubicBezTo>
                    <a:cubicBezTo>
                      <a:pt x="6414" y="753"/>
                      <a:pt x="6432" y="496"/>
                      <a:pt x="6312" y="274"/>
                    </a:cubicBezTo>
                    <a:lnTo>
                      <a:pt x="6278" y="206"/>
                    </a:lnTo>
                    <a:cubicBezTo>
                      <a:pt x="6192" y="69"/>
                      <a:pt x="6056" y="1"/>
                      <a:pt x="59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2" name="Google Shape;532;p25"/>
              <p:cNvSpPr/>
              <p:nvPr/>
            </p:nvSpPr>
            <p:spPr>
              <a:xfrm>
                <a:off x="341632" y="394766"/>
                <a:ext cx="140483" cy="201259"/>
              </a:xfrm>
              <a:custGeom>
                <a:avLst/>
                <a:gdLst/>
                <a:ahLst/>
                <a:cxnLst/>
                <a:rect l="l" t="t" r="r" b="b"/>
                <a:pathLst>
                  <a:path w="3276" h="4693" extrusionOk="0">
                    <a:moveTo>
                      <a:pt x="2563" y="0"/>
                    </a:moveTo>
                    <a:cubicBezTo>
                      <a:pt x="2298" y="0"/>
                      <a:pt x="2108" y="237"/>
                      <a:pt x="1977" y="523"/>
                    </a:cubicBezTo>
                    <a:cubicBezTo>
                      <a:pt x="1895" y="490"/>
                      <a:pt x="1809" y="475"/>
                      <a:pt x="1724" y="475"/>
                    </a:cubicBezTo>
                    <a:cubicBezTo>
                      <a:pt x="1543" y="475"/>
                      <a:pt x="1364" y="544"/>
                      <a:pt x="1225" y="660"/>
                    </a:cubicBezTo>
                    <a:cubicBezTo>
                      <a:pt x="1201" y="657"/>
                      <a:pt x="1177" y="655"/>
                      <a:pt x="1153" y="655"/>
                    </a:cubicBezTo>
                    <a:cubicBezTo>
                      <a:pt x="793" y="655"/>
                      <a:pt x="514" y="1008"/>
                      <a:pt x="610" y="1360"/>
                    </a:cubicBezTo>
                    <a:cubicBezTo>
                      <a:pt x="661" y="1514"/>
                      <a:pt x="695" y="1651"/>
                      <a:pt x="729" y="1788"/>
                    </a:cubicBezTo>
                    <a:cubicBezTo>
                      <a:pt x="644" y="1724"/>
                      <a:pt x="540" y="1693"/>
                      <a:pt x="439" y="1693"/>
                    </a:cubicBezTo>
                    <a:cubicBezTo>
                      <a:pt x="215" y="1693"/>
                      <a:pt x="0" y="1842"/>
                      <a:pt x="12" y="2112"/>
                    </a:cubicBezTo>
                    <a:cubicBezTo>
                      <a:pt x="12" y="2915"/>
                      <a:pt x="131" y="3718"/>
                      <a:pt x="336" y="4487"/>
                    </a:cubicBezTo>
                    <a:cubicBezTo>
                      <a:pt x="384" y="4631"/>
                      <a:pt x="490" y="4693"/>
                      <a:pt x="596" y="4693"/>
                    </a:cubicBezTo>
                    <a:cubicBezTo>
                      <a:pt x="755" y="4693"/>
                      <a:pt x="914" y="4555"/>
                      <a:pt x="883" y="4351"/>
                    </a:cubicBezTo>
                    <a:cubicBezTo>
                      <a:pt x="832" y="3923"/>
                      <a:pt x="815" y="3513"/>
                      <a:pt x="832" y="3086"/>
                    </a:cubicBezTo>
                    <a:lnTo>
                      <a:pt x="832" y="3086"/>
                    </a:lnTo>
                    <a:cubicBezTo>
                      <a:pt x="917" y="3189"/>
                      <a:pt x="1003" y="3308"/>
                      <a:pt x="1071" y="3428"/>
                    </a:cubicBezTo>
                    <a:cubicBezTo>
                      <a:pt x="1170" y="3602"/>
                      <a:pt x="1317" y="3675"/>
                      <a:pt x="1466" y="3675"/>
                    </a:cubicBezTo>
                    <a:cubicBezTo>
                      <a:pt x="1754" y="3675"/>
                      <a:pt x="2044" y="3396"/>
                      <a:pt x="1977" y="3035"/>
                    </a:cubicBezTo>
                    <a:cubicBezTo>
                      <a:pt x="1925" y="2744"/>
                      <a:pt x="1891" y="2437"/>
                      <a:pt x="1857" y="2129"/>
                    </a:cubicBezTo>
                    <a:cubicBezTo>
                      <a:pt x="2011" y="2061"/>
                      <a:pt x="2148" y="1924"/>
                      <a:pt x="2199" y="1771"/>
                    </a:cubicBezTo>
                    <a:lnTo>
                      <a:pt x="2233" y="1771"/>
                    </a:lnTo>
                    <a:cubicBezTo>
                      <a:pt x="2278" y="1781"/>
                      <a:pt x="2322" y="1786"/>
                      <a:pt x="2366" y="1786"/>
                    </a:cubicBezTo>
                    <a:cubicBezTo>
                      <a:pt x="2676" y="1786"/>
                      <a:pt x="2953" y="1536"/>
                      <a:pt x="2968" y="1207"/>
                    </a:cubicBezTo>
                    <a:cubicBezTo>
                      <a:pt x="2951" y="1087"/>
                      <a:pt x="2968" y="950"/>
                      <a:pt x="3002" y="831"/>
                    </a:cubicBezTo>
                    <a:lnTo>
                      <a:pt x="3036" y="797"/>
                    </a:lnTo>
                    <a:cubicBezTo>
                      <a:pt x="3275" y="626"/>
                      <a:pt x="3156" y="284"/>
                      <a:pt x="2951" y="147"/>
                    </a:cubicBezTo>
                    <a:cubicBezTo>
                      <a:pt x="2806" y="44"/>
                      <a:pt x="2678" y="0"/>
                      <a:pt x="2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3" name="Google Shape;533;p25"/>
              <p:cNvSpPr/>
              <p:nvPr/>
            </p:nvSpPr>
            <p:spPr>
              <a:xfrm>
                <a:off x="166625" y="89475"/>
                <a:ext cx="648855" cy="525813"/>
              </a:xfrm>
              <a:custGeom>
                <a:avLst/>
                <a:gdLst/>
                <a:ahLst/>
                <a:cxnLst/>
                <a:rect l="l" t="t" r="r" b="b"/>
                <a:pathLst>
                  <a:path w="15131" h="12261" extrusionOk="0">
                    <a:moveTo>
                      <a:pt x="12363" y="431"/>
                    </a:moveTo>
                    <a:cubicBezTo>
                      <a:pt x="12853" y="431"/>
                      <a:pt x="12377" y="1154"/>
                      <a:pt x="12260" y="1354"/>
                    </a:cubicBezTo>
                    <a:cubicBezTo>
                      <a:pt x="11320" y="2892"/>
                      <a:pt x="10022" y="4208"/>
                      <a:pt x="8501" y="5182"/>
                    </a:cubicBezTo>
                    <a:cubicBezTo>
                      <a:pt x="8433" y="5096"/>
                      <a:pt x="8347" y="4994"/>
                      <a:pt x="8245" y="4874"/>
                    </a:cubicBezTo>
                    <a:cubicBezTo>
                      <a:pt x="8706" y="3490"/>
                      <a:pt x="9509" y="2243"/>
                      <a:pt x="10586" y="1252"/>
                    </a:cubicBezTo>
                    <a:cubicBezTo>
                      <a:pt x="11064" y="791"/>
                      <a:pt x="11679" y="500"/>
                      <a:pt x="12328" y="432"/>
                    </a:cubicBezTo>
                    <a:cubicBezTo>
                      <a:pt x="12341" y="431"/>
                      <a:pt x="12352" y="431"/>
                      <a:pt x="12363" y="431"/>
                    </a:cubicBezTo>
                    <a:close/>
                    <a:moveTo>
                      <a:pt x="12978" y="4310"/>
                    </a:moveTo>
                    <a:cubicBezTo>
                      <a:pt x="13405" y="4310"/>
                      <a:pt x="14618" y="4310"/>
                      <a:pt x="14498" y="5062"/>
                    </a:cubicBezTo>
                    <a:cubicBezTo>
                      <a:pt x="14413" y="5575"/>
                      <a:pt x="13747" y="5797"/>
                      <a:pt x="13319" y="5934"/>
                    </a:cubicBezTo>
                    <a:cubicBezTo>
                      <a:pt x="12841" y="6071"/>
                      <a:pt x="12374" y="6122"/>
                      <a:pt x="11911" y="6122"/>
                    </a:cubicBezTo>
                    <a:cubicBezTo>
                      <a:pt x="10936" y="6122"/>
                      <a:pt x="9982" y="5896"/>
                      <a:pt x="8997" y="5780"/>
                    </a:cubicBezTo>
                    <a:lnTo>
                      <a:pt x="8723" y="5438"/>
                    </a:lnTo>
                    <a:cubicBezTo>
                      <a:pt x="9253" y="5165"/>
                      <a:pt x="9765" y="4806"/>
                      <a:pt x="10193" y="4362"/>
                    </a:cubicBezTo>
                    <a:lnTo>
                      <a:pt x="10193" y="4362"/>
                    </a:lnTo>
                    <a:cubicBezTo>
                      <a:pt x="10161" y="4474"/>
                      <a:pt x="10248" y="4585"/>
                      <a:pt x="10358" y="4585"/>
                    </a:cubicBezTo>
                    <a:cubicBezTo>
                      <a:pt x="10365" y="4585"/>
                      <a:pt x="10373" y="4585"/>
                      <a:pt x="10381" y="4584"/>
                    </a:cubicBezTo>
                    <a:cubicBezTo>
                      <a:pt x="11252" y="4498"/>
                      <a:pt x="12089" y="4310"/>
                      <a:pt x="12978" y="4310"/>
                    </a:cubicBezTo>
                    <a:close/>
                    <a:moveTo>
                      <a:pt x="6615" y="4147"/>
                    </a:moveTo>
                    <a:cubicBezTo>
                      <a:pt x="6893" y="4147"/>
                      <a:pt x="7362" y="4582"/>
                      <a:pt x="7886" y="5216"/>
                    </a:cubicBezTo>
                    <a:cubicBezTo>
                      <a:pt x="7801" y="5301"/>
                      <a:pt x="7766" y="5421"/>
                      <a:pt x="7681" y="5506"/>
                    </a:cubicBezTo>
                    <a:cubicBezTo>
                      <a:pt x="7578" y="5626"/>
                      <a:pt x="7442" y="5729"/>
                      <a:pt x="7305" y="5814"/>
                    </a:cubicBezTo>
                    <a:cubicBezTo>
                      <a:pt x="7189" y="5866"/>
                      <a:pt x="6976" y="5946"/>
                      <a:pt x="6805" y="5946"/>
                    </a:cubicBezTo>
                    <a:cubicBezTo>
                      <a:pt x="6749" y="5946"/>
                      <a:pt x="6698" y="5938"/>
                      <a:pt x="6656" y="5917"/>
                    </a:cubicBezTo>
                    <a:cubicBezTo>
                      <a:pt x="6646" y="5910"/>
                      <a:pt x="6637" y="5907"/>
                      <a:pt x="6628" y="5907"/>
                    </a:cubicBezTo>
                    <a:cubicBezTo>
                      <a:pt x="6588" y="5907"/>
                      <a:pt x="6560" y="5960"/>
                      <a:pt x="6587" y="6002"/>
                    </a:cubicBezTo>
                    <a:cubicBezTo>
                      <a:pt x="6688" y="6094"/>
                      <a:pt x="6819" y="6126"/>
                      <a:pt x="6955" y="6126"/>
                    </a:cubicBezTo>
                    <a:cubicBezTo>
                      <a:pt x="7072" y="6126"/>
                      <a:pt x="7194" y="6102"/>
                      <a:pt x="7305" y="6070"/>
                    </a:cubicBezTo>
                    <a:cubicBezTo>
                      <a:pt x="7476" y="6019"/>
                      <a:pt x="7647" y="5917"/>
                      <a:pt x="7801" y="5797"/>
                    </a:cubicBezTo>
                    <a:cubicBezTo>
                      <a:pt x="7920" y="5711"/>
                      <a:pt x="8023" y="5592"/>
                      <a:pt x="8091" y="5472"/>
                    </a:cubicBezTo>
                    <a:cubicBezTo>
                      <a:pt x="8381" y="5848"/>
                      <a:pt x="8706" y="6275"/>
                      <a:pt x="8997" y="6702"/>
                    </a:cubicBezTo>
                    <a:cubicBezTo>
                      <a:pt x="8928" y="6754"/>
                      <a:pt x="8860" y="6822"/>
                      <a:pt x="8792" y="6890"/>
                    </a:cubicBezTo>
                    <a:cubicBezTo>
                      <a:pt x="8638" y="6993"/>
                      <a:pt x="8484" y="7113"/>
                      <a:pt x="8313" y="7198"/>
                    </a:cubicBezTo>
                    <a:cubicBezTo>
                      <a:pt x="8194" y="7283"/>
                      <a:pt x="8057" y="7352"/>
                      <a:pt x="7920" y="7403"/>
                    </a:cubicBezTo>
                    <a:cubicBezTo>
                      <a:pt x="7877" y="7416"/>
                      <a:pt x="7848" y="7422"/>
                      <a:pt x="7828" y="7422"/>
                    </a:cubicBezTo>
                    <a:cubicBezTo>
                      <a:pt x="7769" y="7422"/>
                      <a:pt x="7801" y="7365"/>
                      <a:pt x="7852" y="7249"/>
                    </a:cubicBezTo>
                    <a:cubicBezTo>
                      <a:pt x="7888" y="7213"/>
                      <a:pt x="7856" y="7177"/>
                      <a:pt x="7822" y="7177"/>
                    </a:cubicBezTo>
                    <a:cubicBezTo>
                      <a:pt x="7808" y="7177"/>
                      <a:pt x="7793" y="7183"/>
                      <a:pt x="7783" y="7198"/>
                    </a:cubicBezTo>
                    <a:cubicBezTo>
                      <a:pt x="7732" y="7283"/>
                      <a:pt x="7647" y="7403"/>
                      <a:pt x="7715" y="7523"/>
                    </a:cubicBezTo>
                    <a:cubicBezTo>
                      <a:pt x="7737" y="7573"/>
                      <a:pt x="7793" y="7590"/>
                      <a:pt x="7857" y="7590"/>
                    </a:cubicBezTo>
                    <a:cubicBezTo>
                      <a:pt x="7945" y="7590"/>
                      <a:pt x="8049" y="7559"/>
                      <a:pt x="8108" y="7540"/>
                    </a:cubicBezTo>
                    <a:cubicBezTo>
                      <a:pt x="8347" y="7454"/>
                      <a:pt x="8569" y="7335"/>
                      <a:pt x="8774" y="7198"/>
                    </a:cubicBezTo>
                    <a:cubicBezTo>
                      <a:pt x="8911" y="7130"/>
                      <a:pt x="9048" y="7027"/>
                      <a:pt x="9167" y="6925"/>
                    </a:cubicBezTo>
                    <a:cubicBezTo>
                      <a:pt x="9492" y="7386"/>
                      <a:pt x="9800" y="7864"/>
                      <a:pt x="10039" y="8257"/>
                    </a:cubicBezTo>
                    <a:cubicBezTo>
                      <a:pt x="9885" y="8428"/>
                      <a:pt x="9680" y="8582"/>
                      <a:pt x="9475" y="8684"/>
                    </a:cubicBezTo>
                    <a:cubicBezTo>
                      <a:pt x="9403" y="8709"/>
                      <a:pt x="9326" y="8722"/>
                      <a:pt x="9252" y="8722"/>
                    </a:cubicBezTo>
                    <a:cubicBezTo>
                      <a:pt x="9065" y="8722"/>
                      <a:pt x="8897" y="8637"/>
                      <a:pt x="8860" y="8428"/>
                    </a:cubicBezTo>
                    <a:cubicBezTo>
                      <a:pt x="8852" y="8398"/>
                      <a:pt x="8825" y="8385"/>
                      <a:pt x="8798" y="8385"/>
                    </a:cubicBezTo>
                    <a:cubicBezTo>
                      <a:pt x="8764" y="8385"/>
                      <a:pt x="8731" y="8407"/>
                      <a:pt x="8740" y="8445"/>
                    </a:cubicBezTo>
                    <a:cubicBezTo>
                      <a:pt x="8772" y="8806"/>
                      <a:pt x="9004" y="8945"/>
                      <a:pt x="9286" y="8945"/>
                    </a:cubicBezTo>
                    <a:cubicBezTo>
                      <a:pt x="9606" y="8945"/>
                      <a:pt x="9991" y="8767"/>
                      <a:pt x="10227" y="8531"/>
                    </a:cubicBezTo>
                    <a:cubicBezTo>
                      <a:pt x="10449" y="8907"/>
                      <a:pt x="10620" y="9197"/>
                      <a:pt x="10671" y="9317"/>
                    </a:cubicBezTo>
                    <a:cubicBezTo>
                      <a:pt x="10756" y="9522"/>
                      <a:pt x="10842" y="9727"/>
                      <a:pt x="10910" y="9949"/>
                    </a:cubicBezTo>
                    <a:cubicBezTo>
                      <a:pt x="10937" y="10058"/>
                      <a:pt x="11084" y="10979"/>
                      <a:pt x="10694" y="10979"/>
                    </a:cubicBezTo>
                    <a:cubicBezTo>
                      <a:pt x="10594" y="10979"/>
                      <a:pt x="10459" y="10919"/>
                      <a:pt x="10278" y="10769"/>
                    </a:cubicBezTo>
                    <a:cubicBezTo>
                      <a:pt x="9783" y="10376"/>
                      <a:pt x="9441" y="9761"/>
                      <a:pt x="9048" y="9265"/>
                    </a:cubicBezTo>
                    <a:cubicBezTo>
                      <a:pt x="8587" y="8650"/>
                      <a:pt x="8057" y="8104"/>
                      <a:pt x="7578" y="7540"/>
                    </a:cubicBezTo>
                    <a:cubicBezTo>
                      <a:pt x="7613" y="7420"/>
                      <a:pt x="7664" y="7300"/>
                      <a:pt x="7715" y="7198"/>
                    </a:cubicBezTo>
                    <a:cubicBezTo>
                      <a:pt x="7784" y="7049"/>
                      <a:pt x="7622" y="6916"/>
                      <a:pt x="7478" y="6916"/>
                    </a:cubicBezTo>
                    <a:cubicBezTo>
                      <a:pt x="7406" y="6916"/>
                      <a:pt x="7339" y="6948"/>
                      <a:pt x="7305" y="7027"/>
                    </a:cubicBezTo>
                    <a:cubicBezTo>
                      <a:pt x="7288" y="7061"/>
                      <a:pt x="7271" y="7113"/>
                      <a:pt x="7254" y="7147"/>
                    </a:cubicBezTo>
                    <a:cubicBezTo>
                      <a:pt x="6639" y="6344"/>
                      <a:pt x="6194" y="5455"/>
                      <a:pt x="6297" y="4276"/>
                    </a:cubicBezTo>
                    <a:lnTo>
                      <a:pt x="6297" y="4276"/>
                    </a:lnTo>
                    <a:cubicBezTo>
                      <a:pt x="6310" y="4280"/>
                      <a:pt x="6324" y="4283"/>
                      <a:pt x="6338" y="4283"/>
                    </a:cubicBezTo>
                    <a:cubicBezTo>
                      <a:pt x="6380" y="4283"/>
                      <a:pt x="6425" y="4263"/>
                      <a:pt x="6451" y="4225"/>
                    </a:cubicBezTo>
                    <a:cubicBezTo>
                      <a:pt x="6494" y="4172"/>
                      <a:pt x="6549" y="4147"/>
                      <a:pt x="6615" y="4147"/>
                    </a:cubicBezTo>
                    <a:close/>
                    <a:moveTo>
                      <a:pt x="5130" y="6023"/>
                    </a:moveTo>
                    <a:cubicBezTo>
                      <a:pt x="5560" y="6023"/>
                      <a:pt x="5941" y="6076"/>
                      <a:pt x="6229" y="6190"/>
                    </a:cubicBezTo>
                    <a:lnTo>
                      <a:pt x="6280" y="6190"/>
                    </a:lnTo>
                    <a:cubicBezTo>
                      <a:pt x="6485" y="6685"/>
                      <a:pt x="6758" y="7147"/>
                      <a:pt x="7083" y="7591"/>
                    </a:cubicBezTo>
                    <a:cubicBezTo>
                      <a:pt x="6468" y="9146"/>
                      <a:pt x="5716" y="11247"/>
                      <a:pt x="4093" y="11726"/>
                    </a:cubicBezTo>
                    <a:cubicBezTo>
                      <a:pt x="4469" y="10051"/>
                      <a:pt x="5033" y="8462"/>
                      <a:pt x="6348" y="7283"/>
                    </a:cubicBezTo>
                    <a:cubicBezTo>
                      <a:pt x="6522" y="7137"/>
                      <a:pt x="6372" y="6917"/>
                      <a:pt x="6193" y="6917"/>
                    </a:cubicBezTo>
                    <a:cubicBezTo>
                      <a:pt x="6142" y="6917"/>
                      <a:pt x="6089" y="6935"/>
                      <a:pt x="6041" y="6976"/>
                    </a:cubicBezTo>
                    <a:cubicBezTo>
                      <a:pt x="5323" y="7574"/>
                      <a:pt x="4417" y="8001"/>
                      <a:pt x="3563" y="8377"/>
                    </a:cubicBezTo>
                    <a:cubicBezTo>
                      <a:pt x="3252" y="8513"/>
                      <a:pt x="2090" y="8903"/>
                      <a:pt x="1287" y="8903"/>
                    </a:cubicBezTo>
                    <a:cubicBezTo>
                      <a:pt x="678" y="8903"/>
                      <a:pt x="276" y="8679"/>
                      <a:pt x="607" y="7950"/>
                    </a:cubicBezTo>
                    <a:cubicBezTo>
                      <a:pt x="1135" y="6799"/>
                      <a:pt x="3488" y="6023"/>
                      <a:pt x="5130" y="6023"/>
                    </a:cubicBezTo>
                    <a:close/>
                    <a:moveTo>
                      <a:pt x="12417" y="0"/>
                    </a:moveTo>
                    <a:cubicBezTo>
                      <a:pt x="11956" y="0"/>
                      <a:pt x="11377" y="209"/>
                      <a:pt x="11167" y="295"/>
                    </a:cubicBezTo>
                    <a:cubicBezTo>
                      <a:pt x="9646" y="961"/>
                      <a:pt x="8433" y="2926"/>
                      <a:pt x="7886" y="4498"/>
                    </a:cubicBezTo>
                    <a:cubicBezTo>
                      <a:pt x="7468" y="4080"/>
                      <a:pt x="6963" y="3670"/>
                      <a:pt x="6591" y="3670"/>
                    </a:cubicBezTo>
                    <a:cubicBezTo>
                      <a:pt x="6416" y="3670"/>
                      <a:pt x="6270" y="3761"/>
                      <a:pt x="6177" y="3986"/>
                    </a:cubicBezTo>
                    <a:cubicBezTo>
                      <a:pt x="6160" y="4003"/>
                      <a:pt x="6160" y="4020"/>
                      <a:pt x="6160" y="4054"/>
                    </a:cubicBezTo>
                    <a:cubicBezTo>
                      <a:pt x="6109" y="4054"/>
                      <a:pt x="6075" y="4088"/>
                      <a:pt x="6075" y="4122"/>
                    </a:cubicBezTo>
                    <a:cubicBezTo>
                      <a:pt x="5955" y="4720"/>
                      <a:pt x="5989" y="5336"/>
                      <a:pt x="6177" y="5917"/>
                    </a:cubicBezTo>
                    <a:cubicBezTo>
                      <a:pt x="5856" y="5771"/>
                      <a:pt x="5490" y="5714"/>
                      <a:pt x="5109" y="5714"/>
                    </a:cubicBezTo>
                    <a:cubicBezTo>
                      <a:pt x="4234" y="5714"/>
                      <a:pt x="3274" y="6015"/>
                      <a:pt x="2572" y="6241"/>
                    </a:cubicBezTo>
                    <a:cubicBezTo>
                      <a:pt x="1598" y="6549"/>
                      <a:pt x="214" y="7130"/>
                      <a:pt x="95" y="8274"/>
                    </a:cubicBezTo>
                    <a:cubicBezTo>
                      <a:pt x="1" y="9084"/>
                      <a:pt x="447" y="9380"/>
                      <a:pt x="1141" y="9380"/>
                    </a:cubicBezTo>
                    <a:cubicBezTo>
                      <a:pt x="2218" y="9380"/>
                      <a:pt x="3892" y="8666"/>
                      <a:pt x="5067" y="8052"/>
                    </a:cubicBezTo>
                    <a:lnTo>
                      <a:pt x="5067" y="8052"/>
                    </a:lnTo>
                    <a:cubicBezTo>
                      <a:pt x="4264" y="9197"/>
                      <a:pt x="3871" y="10564"/>
                      <a:pt x="3563" y="11965"/>
                    </a:cubicBezTo>
                    <a:cubicBezTo>
                      <a:pt x="3532" y="12120"/>
                      <a:pt x="3655" y="12260"/>
                      <a:pt x="3806" y="12260"/>
                    </a:cubicBezTo>
                    <a:cubicBezTo>
                      <a:pt x="3821" y="12260"/>
                      <a:pt x="3837" y="12259"/>
                      <a:pt x="3854" y="12255"/>
                    </a:cubicBezTo>
                    <a:cubicBezTo>
                      <a:pt x="5836" y="11982"/>
                      <a:pt x="6707" y="9761"/>
                      <a:pt x="7390" y="8001"/>
                    </a:cubicBezTo>
                    <a:cubicBezTo>
                      <a:pt x="8023" y="8770"/>
                      <a:pt x="8740" y="9505"/>
                      <a:pt x="9287" y="10256"/>
                    </a:cubicBezTo>
                    <a:cubicBezTo>
                      <a:pt x="9554" y="10617"/>
                      <a:pt x="10094" y="11439"/>
                      <a:pt x="10670" y="11439"/>
                    </a:cubicBezTo>
                    <a:cubicBezTo>
                      <a:pt x="10721" y="11439"/>
                      <a:pt x="10773" y="11432"/>
                      <a:pt x="10825" y="11418"/>
                    </a:cubicBezTo>
                    <a:cubicBezTo>
                      <a:pt x="11320" y="11282"/>
                      <a:pt x="11491" y="10564"/>
                      <a:pt x="11406" y="10120"/>
                    </a:cubicBezTo>
                    <a:cubicBezTo>
                      <a:pt x="11149" y="8753"/>
                      <a:pt x="10278" y="7437"/>
                      <a:pt x="9390" y="6275"/>
                    </a:cubicBezTo>
                    <a:lnTo>
                      <a:pt x="9390" y="6275"/>
                    </a:lnTo>
                    <a:cubicBezTo>
                      <a:pt x="9868" y="6378"/>
                      <a:pt x="10346" y="6429"/>
                      <a:pt x="10842" y="6446"/>
                    </a:cubicBezTo>
                    <a:cubicBezTo>
                      <a:pt x="11178" y="6479"/>
                      <a:pt x="11576" y="6508"/>
                      <a:pt x="11991" y="6508"/>
                    </a:cubicBezTo>
                    <a:cubicBezTo>
                      <a:pt x="12885" y="6508"/>
                      <a:pt x="13858" y="6373"/>
                      <a:pt x="14464" y="5848"/>
                    </a:cubicBezTo>
                    <a:cubicBezTo>
                      <a:pt x="15062" y="5318"/>
                      <a:pt x="15131" y="4379"/>
                      <a:pt x="14276" y="4071"/>
                    </a:cubicBezTo>
                    <a:cubicBezTo>
                      <a:pt x="13802" y="3896"/>
                      <a:pt x="13240" y="3824"/>
                      <a:pt x="12663" y="3824"/>
                    </a:cubicBezTo>
                    <a:cubicBezTo>
                      <a:pt x="11889" y="3824"/>
                      <a:pt x="11087" y="3954"/>
                      <a:pt x="10432" y="4140"/>
                    </a:cubicBezTo>
                    <a:cubicBezTo>
                      <a:pt x="10722" y="3849"/>
                      <a:pt x="10996" y="3559"/>
                      <a:pt x="11235" y="3302"/>
                    </a:cubicBezTo>
                    <a:cubicBezTo>
                      <a:pt x="11918" y="2602"/>
                      <a:pt x="12978" y="1594"/>
                      <a:pt x="13046" y="551"/>
                    </a:cubicBezTo>
                    <a:cubicBezTo>
                      <a:pt x="13069" y="130"/>
                      <a:pt x="12779" y="0"/>
                      <a:pt x="1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633"/>
        <p:cNvGrpSpPr/>
        <p:nvPr/>
      </p:nvGrpSpPr>
      <p:grpSpPr>
        <a:xfrm>
          <a:off x="0" y="0"/>
          <a:ext cx="0" cy="0"/>
          <a:chOff x="0" y="0"/>
          <a:chExt cx="0" cy="0"/>
        </a:xfrm>
      </p:grpSpPr>
      <p:pic>
        <p:nvPicPr>
          <p:cNvPr id="634" name="Google Shape;634;p32"/>
          <p:cNvPicPr preferRelativeResize="0"/>
          <p:nvPr/>
        </p:nvPicPr>
        <p:blipFill>
          <a:blip r:embed="rId2">
            <a:alphaModFix/>
          </a:blip>
          <a:stretch>
            <a:fillRect/>
          </a:stretch>
        </p:blipFill>
        <p:spPr>
          <a:xfrm>
            <a:off x="2" y="4465"/>
            <a:ext cx="9144003" cy="5134572"/>
          </a:xfrm>
          <a:prstGeom prst="rect">
            <a:avLst/>
          </a:prstGeom>
          <a:noFill/>
          <a:ln>
            <a:noFill/>
          </a:ln>
        </p:spPr>
      </p:pic>
      <p:sp>
        <p:nvSpPr>
          <p:cNvPr id="635" name="Google Shape;635;p32"/>
          <p:cNvSpPr txBox="1">
            <a:spLocks noGrp="1"/>
          </p:cNvSpPr>
          <p:nvPr>
            <p:ph type="title"/>
          </p:nvPr>
        </p:nvSpPr>
        <p:spPr>
          <a:xfrm>
            <a:off x="804825" y="2451496"/>
            <a:ext cx="32469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6" name="Google Shape;636;p32"/>
          <p:cNvSpPr txBox="1">
            <a:spLocks noGrp="1"/>
          </p:cNvSpPr>
          <p:nvPr>
            <p:ph type="title" idx="2" hasCustomPrompt="1"/>
          </p:nvPr>
        </p:nvSpPr>
        <p:spPr>
          <a:xfrm>
            <a:off x="1862025" y="1382975"/>
            <a:ext cx="113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7" name="Google Shape;637;p32"/>
          <p:cNvSpPr txBox="1">
            <a:spLocks noGrp="1"/>
          </p:cNvSpPr>
          <p:nvPr>
            <p:ph type="subTitle" idx="1"/>
          </p:nvPr>
        </p:nvSpPr>
        <p:spPr>
          <a:xfrm>
            <a:off x="966822" y="3174946"/>
            <a:ext cx="2922900" cy="6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8" name="Google Shape;638;p32"/>
          <p:cNvSpPr/>
          <p:nvPr/>
        </p:nvSpPr>
        <p:spPr>
          <a:xfrm rot="1131438">
            <a:off x="320912" y="221681"/>
            <a:ext cx="511731" cy="357497"/>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39" name="Google Shape;639;p32"/>
          <p:cNvSpPr/>
          <p:nvPr/>
        </p:nvSpPr>
        <p:spPr>
          <a:xfrm rot="1762781">
            <a:off x="1043488" y="8879"/>
            <a:ext cx="635667" cy="444058"/>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40" name="Google Shape;640;p32"/>
          <p:cNvGrpSpPr/>
          <p:nvPr/>
        </p:nvGrpSpPr>
        <p:grpSpPr>
          <a:xfrm rot="1157192">
            <a:off x="8123790" y="4248209"/>
            <a:ext cx="827338" cy="808883"/>
            <a:chOff x="3141076" y="86042"/>
            <a:chExt cx="827319" cy="808865"/>
          </a:xfrm>
        </p:grpSpPr>
        <p:sp>
          <p:nvSpPr>
            <p:cNvPr id="641" name="Google Shape;641;p32"/>
            <p:cNvSpPr/>
            <p:nvPr/>
          </p:nvSpPr>
          <p:spPr>
            <a:xfrm rot="-2384385">
              <a:off x="3251915" y="273325"/>
              <a:ext cx="613005" cy="451335"/>
            </a:xfrm>
            <a:custGeom>
              <a:avLst/>
              <a:gdLst/>
              <a:ahLst/>
              <a:cxnLst/>
              <a:rect l="l" t="t" r="r" b="b"/>
              <a:pathLst>
                <a:path w="13252" h="9757" extrusionOk="0">
                  <a:moveTo>
                    <a:pt x="4543" y="0"/>
                  </a:moveTo>
                  <a:cubicBezTo>
                    <a:pt x="4123" y="0"/>
                    <a:pt x="3759" y="580"/>
                    <a:pt x="4111" y="1010"/>
                  </a:cubicBezTo>
                  <a:cubicBezTo>
                    <a:pt x="4316" y="1283"/>
                    <a:pt x="4555" y="1557"/>
                    <a:pt x="4777" y="1830"/>
                  </a:cubicBezTo>
                  <a:cubicBezTo>
                    <a:pt x="4094" y="1215"/>
                    <a:pt x="3359" y="634"/>
                    <a:pt x="2590" y="121"/>
                  </a:cubicBezTo>
                  <a:cubicBezTo>
                    <a:pt x="2499" y="61"/>
                    <a:pt x="2404" y="34"/>
                    <a:pt x="2311" y="34"/>
                  </a:cubicBezTo>
                  <a:cubicBezTo>
                    <a:pt x="2038" y="34"/>
                    <a:pt x="1787" y="264"/>
                    <a:pt x="1736" y="531"/>
                  </a:cubicBezTo>
                  <a:cubicBezTo>
                    <a:pt x="1497" y="395"/>
                    <a:pt x="1240" y="258"/>
                    <a:pt x="984" y="156"/>
                  </a:cubicBezTo>
                  <a:cubicBezTo>
                    <a:pt x="906" y="119"/>
                    <a:pt x="823" y="103"/>
                    <a:pt x="742" y="103"/>
                  </a:cubicBezTo>
                  <a:cubicBezTo>
                    <a:pt x="363" y="103"/>
                    <a:pt x="13" y="465"/>
                    <a:pt x="266" y="873"/>
                  </a:cubicBezTo>
                  <a:cubicBezTo>
                    <a:pt x="454" y="1164"/>
                    <a:pt x="642" y="1437"/>
                    <a:pt x="847" y="1710"/>
                  </a:cubicBezTo>
                  <a:cubicBezTo>
                    <a:pt x="813" y="1705"/>
                    <a:pt x="779" y="1702"/>
                    <a:pt x="745" y="1702"/>
                  </a:cubicBezTo>
                  <a:cubicBezTo>
                    <a:pt x="366" y="1702"/>
                    <a:pt x="0" y="2038"/>
                    <a:pt x="266" y="2445"/>
                  </a:cubicBezTo>
                  <a:cubicBezTo>
                    <a:pt x="1292" y="3983"/>
                    <a:pt x="2505" y="5367"/>
                    <a:pt x="3547" y="6870"/>
                  </a:cubicBezTo>
                  <a:cubicBezTo>
                    <a:pt x="3291" y="6682"/>
                    <a:pt x="3000" y="6512"/>
                    <a:pt x="2693" y="6375"/>
                  </a:cubicBezTo>
                  <a:cubicBezTo>
                    <a:pt x="2613" y="6325"/>
                    <a:pt x="2531" y="6303"/>
                    <a:pt x="2452" y="6303"/>
                  </a:cubicBezTo>
                  <a:cubicBezTo>
                    <a:pt x="2129" y="6303"/>
                    <a:pt x="1868" y="6677"/>
                    <a:pt x="2061" y="7007"/>
                  </a:cubicBezTo>
                  <a:cubicBezTo>
                    <a:pt x="2590" y="8152"/>
                    <a:pt x="3462" y="9092"/>
                    <a:pt x="4538" y="9724"/>
                  </a:cubicBezTo>
                  <a:cubicBezTo>
                    <a:pt x="4584" y="9747"/>
                    <a:pt x="4630" y="9757"/>
                    <a:pt x="4676" y="9757"/>
                  </a:cubicBezTo>
                  <a:cubicBezTo>
                    <a:pt x="4868" y="9757"/>
                    <a:pt x="5034" y="9569"/>
                    <a:pt x="4965" y="9348"/>
                  </a:cubicBezTo>
                  <a:lnTo>
                    <a:pt x="4965" y="9348"/>
                  </a:lnTo>
                  <a:lnTo>
                    <a:pt x="5119" y="9502"/>
                  </a:lnTo>
                  <a:cubicBezTo>
                    <a:pt x="5223" y="9601"/>
                    <a:pt x="5342" y="9644"/>
                    <a:pt x="5458" y="9644"/>
                  </a:cubicBezTo>
                  <a:cubicBezTo>
                    <a:pt x="5799" y="9644"/>
                    <a:pt x="6109" y="9274"/>
                    <a:pt x="5905" y="8904"/>
                  </a:cubicBezTo>
                  <a:cubicBezTo>
                    <a:pt x="5597" y="8220"/>
                    <a:pt x="5239" y="7571"/>
                    <a:pt x="4828" y="6939"/>
                  </a:cubicBezTo>
                  <a:lnTo>
                    <a:pt x="4828" y="6939"/>
                  </a:lnTo>
                  <a:cubicBezTo>
                    <a:pt x="5632" y="7810"/>
                    <a:pt x="6503" y="8596"/>
                    <a:pt x="7426" y="9297"/>
                  </a:cubicBezTo>
                  <a:cubicBezTo>
                    <a:pt x="7509" y="9356"/>
                    <a:pt x="7598" y="9382"/>
                    <a:pt x="7683" y="9382"/>
                  </a:cubicBezTo>
                  <a:cubicBezTo>
                    <a:pt x="8017" y="9382"/>
                    <a:pt x="8317" y="8991"/>
                    <a:pt x="8194" y="8664"/>
                  </a:cubicBezTo>
                  <a:lnTo>
                    <a:pt x="8194" y="8664"/>
                  </a:lnTo>
                  <a:lnTo>
                    <a:pt x="8417" y="8921"/>
                  </a:lnTo>
                  <a:cubicBezTo>
                    <a:pt x="8521" y="9025"/>
                    <a:pt x="8645" y="9069"/>
                    <a:pt x="8768" y="9069"/>
                  </a:cubicBezTo>
                  <a:cubicBezTo>
                    <a:pt x="9152" y="9069"/>
                    <a:pt x="9529" y="8642"/>
                    <a:pt x="9271" y="8254"/>
                  </a:cubicBezTo>
                  <a:cubicBezTo>
                    <a:pt x="8963" y="7793"/>
                    <a:pt x="8622" y="7332"/>
                    <a:pt x="8297" y="6905"/>
                  </a:cubicBezTo>
                  <a:lnTo>
                    <a:pt x="8297" y="6905"/>
                  </a:lnTo>
                  <a:cubicBezTo>
                    <a:pt x="8895" y="7503"/>
                    <a:pt x="9493" y="8066"/>
                    <a:pt x="10142" y="8613"/>
                  </a:cubicBezTo>
                  <a:cubicBezTo>
                    <a:pt x="10255" y="8709"/>
                    <a:pt x="10389" y="8751"/>
                    <a:pt x="10522" y="8751"/>
                  </a:cubicBezTo>
                  <a:cubicBezTo>
                    <a:pt x="10932" y="8751"/>
                    <a:pt x="11328" y="8351"/>
                    <a:pt x="11031" y="7913"/>
                  </a:cubicBezTo>
                  <a:lnTo>
                    <a:pt x="10826" y="7622"/>
                  </a:lnTo>
                  <a:lnTo>
                    <a:pt x="10826" y="7622"/>
                  </a:lnTo>
                  <a:cubicBezTo>
                    <a:pt x="10894" y="7656"/>
                    <a:pt x="10962" y="7708"/>
                    <a:pt x="11048" y="7759"/>
                  </a:cubicBezTo>
                  <a:cubicBezTo>
                    <a:pt x="11135" y="7817"/>
                    <a:pt x="11232" y="7842"/>
                    <a:pt x="11328" y="7842"/>
                  </a:cubicBezTo>
                  <a:cubicBezTo>
                    <a:pt x="11689" y="7842"/>
                    <a:pt x="12050" y="7487"/>
                    <a:pt x="11902" y="7110"/>
                  </a:cubicBezTo>
                  <a:cubicBezTo>
                    <a:pt x="11783" y="6819"/>
                    <a:pt x="11663" y="6529"/>
                    <a:pt x="11526" y="6255"/>
                  </a:cubicBezTo>
                  <a:cubicBezTo>
                    <a:pt x="11714" y="6153"/>
                    <a:pt x="11851" y="5965"/>
                    <a:pt x="11902" y="5743"/>
                  </a:cubicBezTo>
                  <a:cubicBezTo>
                    <a:pt x="11973" y="5769"/>
                    <a:pt x="12044" y="5781"/>
                    <a:pt x="12114" y="5781"/>
                  </a:cubicBezTo>
                  <a:cubicBezTo>
                    <a:pt x="12451" y="5781"/>
                    <a:pt x="12751" y="5496"/>
                    <a:pt x="12722" y="5128"/>
                  </a:cubicBezTo>
                  <a:cubicBezTo>
                    <a:pt x="12859" y="5042"/>
                    <a:pt x="12927" y="4905"/>
                    <a:pt x="12944" y="4752"/>
                  </a:cubicBezTo>
                  <a:cubicBezTo>
                    <a:pt x="13201" y="4530"/>
                    <a:pt x="13252" y="4154"/>
                    <a:pt x="13064" y="3880"/>
                  </a:cubicBezTo>
                  <a:cubicBezTo>
                    <a:pt x="13115" y="3778"/>
                    <a:pt x="13149" y="3675"/>
                    <a:pt x="13167" y="3573"/>
                  </a:cubicBezTo>
                  <a:cubicBezTo>
                    <a:pt x="13235" y="3060"/>
                    <a:pt x="12620" y="2684"/>
                    <a:pt x="12261" y="2445"/>
                  </a:cubicBezTo>
                  <a:cubicBezTo>
                    <a:pt x="12169" y="2372"/>
                    <a:pt x="12058" y="2338"/>
                    <a:pt x="11949" y="2338"/>
                  </a:cubicBezTo>
                  <a:cubicBezTo>
                    <a:pt x="11775" y="2338"/>
                    <a:pt x="11604" y="2425"/>
                    <a:pt x="11509" y="2582"/>
                  </a:cubicBezTo>
                  <a:cubicBezTo>
                    <a:pt x="11424" y="2530"/>
                    <a:pt x="11355" y="2462"/>
                    <a:pt x="11270" y="2394"/>
                  </a:cubicBezTo>
                  <a:cubicBezTo>
                    <a:pt x="11150" y="2288"/>
                    <a:pt x="11001" y="2238"/>
                    <a:pt x="10852" y="2238"/>
                  </a:cubicBezTo>
                  <a:cubicBezTo>
                    <a:pt x="10640" y="2238"/>
                    <a:pt x="10427" y="2340"/>
                    <a:pt x="10296" y="2530"/>
                  </a:cubicBezTo>
                  <a:cubicBezTo>
                    <a:pt x="10273" y="2526"/>
                    <a:pt x="10249" y="2524"/>
                    <a:pt x="10224" y="2524"/>
                  </a:cubicBezTo>
                  <a:cubicBezTo>
                    <a:pt x="10157" y="2524"/>
                    <a:pt x="10085" y="2540"/>
                    <a:pt x="10023" y="2565"/>
                  </a:cubicBezTo>
                  <a:lnTo>
                    <a:pt x="9886" y="2462"/>
                  </a:lnTo>
                  <a:cubicBezTo>
                    <a:pt x="9793" y="2392"/>
                    <a:pt x="9684" y="2360"/>
                    <a:pt x="9577" y="2360"/>
                  </a:cubicBezTo>
                  <a:cubicBezTo>
                    <a:pt x="9369" y="2360"/>
                    <a:pt x="9168" y="2481"/>
                    <a:pt x="9100" y="2684"/>
                  </a:cubicBezTo>
                  <a:cubicBezTo>
                    <a:pt x="8912" y="2496"/>
                    <a:pt x="8741" y="2291"/>
                    <a:pt x="8570" y="2086"/>
                  </a:cubicBezTo>
                  <a:cubicBezTo>
                    <a:pt x="8452" y="1947"/>
                    <a:pt x="8317" y="1890"/>
                    <a:pt x="8187" y="1890"/>
                  </a:cubicBezTo>
                  <a:cubicBezTo>
                    <a:pt x="7771" y="1890"/>
                    <a:pt x="7399" y="2477"/>
                    <a:pt x="7750" y="2906"/>
                  </a:cubicBezTo>
                  <a:cubicBezTo>
                    <a:pt x="8263" y="3573"/>
                    <a:pt x="8810" y="4239"/>
                    <a:pt x="9322" y="4923"/>
                  </a:cubicBezTo>
                  <a:cubicBezTo>
                    <a:pt x="7750" y="3453"/>
                    <a:pt x="6383" y="1779"/>
                    <a:pt x="4931" y="190"/>
                  </a:cubicBezTo>
                  <a:cubicBezTo>
                    <a:pt x="4810" y="56"/>
                    <a:pt x="4674" y="0"/>
                    <a:pt x="4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2" name="Google Shape;642;p32"/>
            <p:cNvSpPr/>
            <p:nvPr/>
          </p:nvSpPr>
          <p:spPr>
            <a:xfrm rot="-2384385">
              <a:off x="3228689" y="235595"/>
              <a:ext cx="652092" cy="509758"/>
            </a:xfrm>
            <a:custGeom>
              <a:avLst/>
              <a:gdLst/>
              <a:ahLst/>
              <a:cxnLst/>
              <a:rect l="l" t="t" r="r" b="b"/>
              <a:pathLst>
                <a:path w="14097" h="11020" extrusionOk="0">
                  <a:moveTo>
                    <a:pt x="2488" y="425"/>
                  </a:moveTo>
                  <a:cubicBezTo>
                    <a:pt x="3103" y="425"/>
                    <a:pt x="3764" y="811"/>
                    <a:pt x="4255" y="1099"/>
                  </a:cubicBezTo>
                  <a:cubicBezTo>
                    <a:pt x="5502" y="1902"/>
                    <a:pt x="6613" y="2910"/>
                    <a:pt x="7501" y="4089"/>
                  </a:cubicBezTo>
                  <a:cubicBezTo>
                    <a:pt x="7541" y="4159"/>
                    <a:pt x="7610" y="4194"/>
                    <a:pt x="7681" y="4194"/>
                  </a:cubicBezTo>
                  <a:cubicBezTo>
                    <a:pt x="7731" y="4194"/>
                    <a:pt x="7783" y="4176"/>
                    <a:pt x="7826" y="4140"/>
                  </a:cubicBezTo>
                  <a:cubicBezTo>
                    <a:pt x="8618" y="3415"/>
                    <a:pt x="9600" y="2967"/>
                    <a:pt x="10605" y="2967"/>
                  </a:cubicBezTo>
                  <a:cubicBezTo>
                    <a:pt x="11138" y="2967"/>
                    <a:pt x="11678" y="3093"/>
                    <a:pt x="12200" y="3372"/>
                  </a:cubicBezTo>
                  <a:cubicBezTo>
                    <a:pt x="13789" y="4209"/>
                    <a:pt x="13635" y="5986"/>
                    <a:pt x="12781" y="7284"/>
                  </a:cubicBezTo>
                  <a:cubicBezTo>
                    <a:pt x="11294" y="9540"/>
                    <a:pt x="7621" y="10206"/>
                    <a:pt x="5126" y="10599"/>
                  </a:cubicBezTo>
                  <a:cubicBezTo>
                    <a:pt x="3845" y="9933"/>
                    <a:pt x="2939" y="8429"/>
                    <a:pt x="2273" y="7250"/>
                  </a:cubicBezTo>
                  <a:cubicBezTo>
                    <a:pt x="1487" y="5866"/>
                    <a:pt x="752" y="4158"/>
                    <a:pt x="820" y="2534"/>
                  </a:cubicBezTo>
                  <a:cubicBezTo>
                    <a:pt x="855" y="1680"/>
                    <a:pt x="1265" y="689"/>
                    <a:pt x="2153" y="467"/>
                  </a:cubicBezTo>
                  <a:cubicBezTo>
                    <a:pt x="2262" y="438"/>
                    <a:pt x="2374" y="425"/>
                    <a:pt x="2488" y="425"/>
                  </a:cubicBezTo>
                  <a:close/>
                  <a:moveTo>
                    <a:pt x="2342" y="1"/>
                  </a:moveTo>
                  <a:cubicBezTo>
                    <a:pt x="1645" y="1"/>
                    <a:pt x="1054" y="369"/>
                    <a:pt x="701" y="1321"/>
                  </a:cubicBezTo>
                  <a:cubicBezTo>
                    <a:pt x="0" y="3235"/>
                    <a:pt x="803" y="5234"/>
                    <a:pt x="1658" y="6943"/>
                  </a:cubicBezTo>
                  <a:cubicBezTo>
                    <a:pt x="2358" y="8327"/>
                    <a:pt x="3452" y="10086"/>
                    <a:pt x="4938" y="10787"/>
                  </a:cubicBezTo>
                  <a:cubicBezTo>
                    <a:pt x="4938" y="10914"/>
                    <a:pt x="5041" y="11011"/>
                    <a:pt x="5165" y="11011"/>
                  </a:cubicBezTo>
                  <a:cubicBezTo>
                    <a:pt x="5175" y="11011"/>
                    <a:pt x="5184" y="11010"/>
                    <a:pt x="5194" y="11009"/>
                  </a:cubicBezTo>
                  <a:lnTo>
                    <a:pt x="5382" y="10975"/>
                  </a:lnTo>
                  <a:lnTo>
                    <a:pt x="5519" y="11009"/>
                  </a:lnTo>
                  <a:cubicBezTo>
                    <a:pt x="5530" y="11017"/>
                    <a:pt x="5542" y="11020"/>
                    <a:pt x="5554" y="11020"/>
                  </a:cubicBezTo>
                  <a:cubicBezTo>
                    <a:pt x="5597" y="11020"/>
                    <a:pt x="5639" y="10977"/>
                    <a:pt x="5639" y="10924"/>
                  </a:cubicBezTo>
                  <a:cubicBezTo>
                    <a:pt x="8714" y="10428"/>
                    <a:pt x="13140" y="9352"/>
                    <a:pt x="13823" y="5883"/>
                  </a:cubicBezTo>
                  <a:cubicBezTo>
                    <a:pt x="14096" y="4516"/>
                    <a:pt x="13191" y="3337"/>
                    <a:pt x="11995" y="2825"/>
                  </a:cubicBezTo>
                  <a:cubicBezTo>
                    <a:pt x="11549" y="2630"/>
                    <a:pt x="11092" y="2543"/>
                    <a:pt x="10637" y="2543"/>
                  </a:cubicBezTo>
                  <a:cubicBezTo>
                    <a:pt x="9575" y="2543"/>
                    <a:pt x="8532" y="3019"/>
                    <a:pt x="7706" y="3713"/>
                  </a:cubicBezTo>
                  <a:cubicBezTo>
                    <a:pt x="6741" y="2538"/>
                    <a:pt x="4172" y="1"/>
                    <a:pt x="2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4075" y="537875"/>
            <a:ext cx="7695900" cy="479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3000"/>
              <a:buFont typeface="Patrick Hand"/>
              <a:buNone/>
              <a:defRPr sz="3000">
                <a:solidFill>
                  <a:schemeClr val="dk1"/>
                </a:solidFill>
                <a:latin typeface="Patrick Hand"/>
                <a:ea typeface="Patrick Hand"/>
                <a:cs typeface="Patrick Hand"/>
                <a:sym typeface="Patrick Hand"/>
              </a:defRPr>
            </a:lvl1pPr>
            <a:lvl2pPr lvl="1"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2pPr>
            <a:lvl3pPr lvl="2"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3pPr>
            <a:lvl4pPr lvl="3"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4pPr>
            <a:lvl5pPr lvl="4"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5pPr>
            <a:lvl6pPr lvl="5"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6pPr>
            <a:lvl7pPr lvl="6"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7pPr>
            <a:lvl8pPr lvl="7"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8pPr>
            <a:lvl9pPr lvl="8"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724075" y="1152475"/>
            <a:ext cx="7695900" cy="34560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1pPr>
            <a:lvl2pPr marL="914400" lvl="1"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8" r:id="rId6"/>
    <p:sldLayoutId id="2147483659" r:id="rId7"/>
    <p:sldLayoutId id="2147483671" r:id="rId8"/>
    <p:sldLayoutId id="2147483678" r:id="rId9"/>
    <p:sldLayoutId id="2147483684" r:id="rId10"/>
    <p:sldLayoutId id="2147483685" r:id="rId11"/>
    <p:sldLayoutId id="2147483686" r:id="rId12"/>
    <p:sldLayoutId id="214748368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Shape 842"/>
        <p:cNvGrpSpPr/>
        <p:nvPr/>
      </p:nvGrpSpPr>
      <p:grpSpPr>
        <a:xfrm>
          <a:off x="0" y="0"/>
          <a:ext cx="0" cy="0"/>
          <a:chOff x="0" y="0"/>
          <a:chExt cx="0" cy="0"/>
        </a:xfrm>
      </p:grpSpPr>
      <p:grpSp>
        <p:nvGrpSpPr>
          <p:cNvPr id="843" name="Google Shape;843;p44"/>
          <p:cNvGrpSpPr/>
          <p:nvPr/>
        </p:nvGrpSpPr>
        <p:grpSpPr>
          <a:xfrm rot="-2703707">
            <a:off x="13097350" y="-1270108"/>
            <a:ext cx="2625210" cy="3331685"/>
            <a:chOff x="1154976" y="632775"/>
            <a:chExt cx="2502430" cy="3877954"/>
          </a:xfrm>
        </p:grpSpPr>
        <p:sp>
          <p:nvSpPr>
            <p:cNvPr id="844" name="Google Shape;844;p44"/>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845" name="Google Shape;845;p44"/>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1"/>
            </a:solidFill>
            <a:ln>
              <a:noFill/>
            </a:ln>
          </p:spPr>
          <p:txBody>
            <a:bodyPr spcFirstLastPara="1" wrap="square" lIns="91425" tIns="91425" rIns="91425" bIns="91425" anchor="ctr" anchorCtr="0">
              <a:noAutofit/>
            </a:bodyPr>
            <a:lstStyle/>
            <a:p>
              <a:endParaRPr sz="1867"/>
            </a:p>
          </p:txBody>
        </p:sp>
      </p:grpSp>
      <p:grpSp>
        <p:nvGrpSpPr>
          <p:cNvPr id="846" name="Google Shape;846;p44"/>
          <p:cNvGrpSpPr/>
          <p:nvPr/>
        </p:nvGrpSpPr>
        <p:grpSpPr>
          <a:xfrm rot="20040374">
            <a:off x="-5566534" y="3329745"/>
            <a:ext cx="2625237" cy="3331746"/>
            <a:chOff x="1154976" y="632775"/>
            <a:chExt cx="2502430" cy="3877954"/>
          </a:xfrm>
        </p:grpSpPr>
        <p:sp>
          <p:nvSpPr>
            <p:cNvPr id="847" name="Google Shape;847;p44"/>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848" name="Google Shape;848;p44"/>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3"/>
            </a:solidFill>
            <a:ln>
              <a:noFill/>
            </a:ln>
          </p:spPr>
          <p:txBody>
            <a:bodyPr spcFirstLastPara="1" wrap="square" lIns="91425" tIns="91425" rIns="91425" bIns="91425" anchor="ctr" anchorCtr="0">
              <a:noAutofit/>
            </a:bodyPr>
            <a:lstStyle/>
            <a:p>
              <a:endParaRPr sz="1867"/>
            </a:p>
          </p:txBody>
        </p:sp>
      </p:grpSp>
      <p:sp>
        <p:nvSpPr>
          <p:cNvPr id="849" name="Google Shape;849;p44"/>
          <p:cNvSpPr/>
          <p:nvPr/>
        </p:nvSpPr>
        <p:spPr>
          <a:xfrm rot="199701">
            <a:off x="342920" y="661450"/>
            <a:ext cx="8790897" cy="4152335"/>
          </a:xfrm>
          <a:custGeom>
            <a:avLst/>
            <a:gdLst/>
            <a:ahLst/>
            <a:cxnLst/>
            <a:rect l="l" t="t" r="r" b="b"/>
            <a:pathLst>
              <a:path w="43844" h="29834" extrusionOk="0">
                <a:moveTo>
                  <a:pt x="41668" y="12451"/>
                </a:moveTo>
                <a:cubicBezTo>
                  <a:pt x="41665" y="12451"/>
                  <a:pt x="41661" y="12452"/>
                  <a:pt x="41656" y="12457"/>
                </a:cubicBezTo>
                <a:cubicBezTo>
                  <a:pt x="41661" y="12480"/>
                  <a:pt x="41665" y="12503"/>
                  <a:pt x="41669" y="12526"/>
                </a:cubicBezTo>
                <a:lnTo>
                  <a:pt x="41669" y="12526"/>
                </a:lnTo>
                <a:cubicBezTo>
                  <a:pt x="41699" y="12521"/>
                  <a:pt x="41691" y="12451"/>
                  <a:pt x="41668" y="12451"/>
                </a:cubicBezTo>
                <a:close/>
                <a:moveTo>
                  <a:pt x="310" y="14449"/>
                </a:moveTo>
                <a:cubicBezTo>
                  <a:pt x="315" y="14449"/>
                  <a:pt x="320" y="14451"/>
                  <a:pt x="325" y="14456"/>
                </a:cubicBezTo>
                <a:lnTo>
                  <a:pt x="325" y="14815"/>
                </a:lnTo>
                <a:cubicBezTo>
                  <a:pt x="325" y="14798"/>
                  <a:pt x="291" y="14712"/>
                  <a:pt x="274" y="14473"/>
                </a:cubicBezTo>
                <a:cubicBezTo>
                  <a:pt x="286" y="14461"/>
                  <a:pt x="298" y="14449"/>
                  <a:pt x="310" y="14449"/>
                </a:cubicBezTo>
                <a:close/>
                <a:moveTo>
                  <a:pt x="222" y="16528"/>
                </a:moveTo>
                <a:cubicBezTo>
                  <a:pt x="182" y="16550"/>
                  <a:pt x="169" y="16627"/>
                  <a:pt x="211" y="16627"/>
                </a:cubicBezTo>
                <a:cubicBezTo>
                  <a:pt x="215" y="16627"/>
                  <a:pt x="218" y="16627"/>
                  <a:pt x="222" y="16626"/>
                </a:cubicBezTo>
                <a:cubicBezTo>
                  <a:pt x="222" y="16593"/>
                  <a:pt x="222" y="16560"/>
                  <a:pt x="222" y="16528"/>
                </a:cubicBezTo>
                <a:close/>
                <a:moveTo>
                  <a:pt x="43142" y="21770"/>
                </a:moveTo>
                <a:lnTo>
                  <a:pt x="43142" y="21770"/>
                </a:lnTo>
                <a:cubicBezTo>
                  <a:pt x="43143" y="21775"/>
                  <a:pt x="43143" y="21780"/>
                  <a:pt x="43143" y="21786"/>
                </a:cubicBezTo>
                <a:cubicBezTo>
                  <a:pt x="43143" y="21780"/>
                  <a:pt x="43143" y="21775"/>
                  <a:pt x="43142" y="21770"/>
                </a:cubicBezTo>
                <a:close/>
                <a:moveTo>
                  <a:pt x="923" y="25237"/>
                </a:moveTo>
                <a:cubicBezTo>
                  <a:pt x="923" y="25374"/>
                  <a:pt x="940" y="25528"/>
                  <a:pt x="940" y="25664"/>
                </a:cubicBezTo>
                <a:cubicBezTo>
                  <a:pt x="906" y="25579"/>
                  <a:pt x="889" y="25476"/>
                  <a:pt x="872" y="25391"/>
                </a:cubicBezTo>
                <a:lnTo>
                  <a:pt x="923" y="25237"/>
                </a:lnTo>
                <a:close/>
                <a:moveTo>
                  <a:pt x="43432" y="27146"/>
                </a:moveTo>
                <a:lnTo>
                  <a:pt x="43432" y="27146"/>
                </a:lnTo>
                <a:cubicBezTo>
                  <a:pt x="43398" y="27147"/>
                  <a:pt x="43358" y="27149"/>
                  <a:pt x="43314" y="27151"/>
                </a:cubicBezTo>
                <a:cubicBezTo>
                  <a:pt x="43352" y="27151"/>
                  <a:pt x="43392" y="27149"/>
                  <a:pt x="43432" y="27146"/>
                </a:cubicBezTo>
                <a:close/>
                <a:moveTo>
                  <a:pt x="26706" y="27813"/>
                </a:moveTo>
                <a:cubicBezTo>
                  <a:pt x="26721" y="27813"/>
                  <a:pt x="26738" y="27814"/>
                  <a:pt x="26757" y="27817"/>
                </a:cubicBezTo>
                <a:cubicBezTo>
                  <a:pt x="26706" y="27817"/>
                  <a:pt x="26928" y="27851"/>
                  <a:pt x="27082" y="27886"/>
                </a:cubicBezTo>
                <a:lnTo>
                  <a:pt x="26655" y="27851"/>
                </a:lnTo>
                <a:cubicBezTo>
                  <a:pt x="26627" y="27838"/>
                  <a:pt x="26644" y="27813"/>
                  <a:pt x="26706" y="27813"/>
                </a:cubicBezTo>
                <a:close/>
                <a:moveTo>
                  <a:pt x="38359" y="1"/>
                </a:moveTo>
                <a:cubicBezTo>
                  <a:pt x="36479" y="69"/>
                  <a:pt x="34668" y="718"/>
                  <a:pt x="32754" y="770"/>
                </a:cubicBezTo>
                <a:cubicBezTo>
                  <a:pt x="32840" y="753"/>
                  <a:pt x="32891" y="718"/>
                  <a:pt x="32960" y="684"/>
                </a:cubicBezTo>
                <a:cubicBezTo>
                  <a:pt x="31541" y="513"/>
                  <a:pt x="30072" y="155"/>
                  <a:pt x="28637" y="155"/>
                </a:cubicBezTo>
                <a:cubicBezTo>
                  <a:pt x="28722" y="120"/>
                  <a:pt x="28790" y="120"/>
                  <a:pt x="28876" y="120"/>
                </a:cubicBezTo>
                <a:cubicBezTo>
                  <a:pt x="28773" y="86"/>
                  <a:pt x="28671" y="69"/>
                  <a:pt x="28568" y="69"/>
                </a:cubicBezTo>
                <a:lnTo>
                  <a:pt x="28175" y="69"/>
                </a:lnTo>
                <a:cubicBezTo>
                  <a:pt x="28022" y="69"/>
                  <a:pt x="27868" y="103"/>
                  <a:pt x="27731" y="155"/>
                </a:cubicBezTo>
                <a:cubicBezTo>
                  <a:pt x="27700" y="157"/>
                  <a:pt x="27676" y="158"/>
                  <a:pt x="27658" y="158"/>
                </a:cubicBezTo>
                <a:cubicBezTo>
                  <a:pt x="27546" y="158"/>
                  <a:pt x="27644" y="118"/>
                  <a:pt x="27526" y="103"/>
                </a:cubicBezTo>
                <a:cubicBezTo>
                  <a:pt x="27502" y="101"/>
                  <a:pt x="27477" y="100"/>
                  <a:pt x="27452" y="100"/>
                </a:cubicBezTo>
                <a:cubicBezTo>
                  <a:pt x="27188" y="100"/>
                  <a:pt x="26855" y="231"/>
                  <a:pt x="26671" y="231"/>
                </a:cubicBezTo>
                <a:cubicBezTo>
                  <a:pt x="26645" y="231"/>
                  <a:pt x="26623" y="229"/>
                  <a:pt x="26603" y="223"/>
                </a:cubicBezTo>
                <a:cubicBezTo>
                  <a:pt x="26586" y="223"/>
                  <a:pt x="26638" y="206"/>
                  <a:pt x="26689" y="189"/>
                </a:cubicBezTo>
                <a:lnTo>
                  <a:pt x="26689" y="189"/>
                </a:lnTo>
                <a:cubicBezTo>
                  <a:pt x="25630" y="445"/>
                  <a:pt x="24553" y="599"/>
                  <a:pt x="23460" y="650"/>
                </a:cubicBezTo>
                <a:cubicBezTo>
                  <a:pt x="22863" y="650"/>
                  <a:pt x="22276" y="578"/>
                  <a:pt x="21684" y="578"/>
                </a:cubicBezTo>
                <a:cubicBezTo>
                  <a:pt x="21462" y="578"/>
                  <a:pt x="21240" y="588"/>
                  <a:pt x="21016" y="616"/>
                </a:cubicBezTo>
                <a:cubicBezTo>
                  <a:pt x="19860" y="761"/>
                  <a:pt x="18532" y="1443"/>
                  <a:pt x="17303" y="1443"/>
                </a:cubicBezTo>
                <a:cubicBezTo>
                  <a:pt x="17079" y="1443"/>
                  <a:pt x="16858" y="1420"/>
                  <a:pt x="16642" y="1368"/>
                </a:cubicBezTo>
                <a:lnTo>
                  <a:pt x="15395" y="1299"/>
                </a:lnTo>
                <a:cubicBezTo>
                  <a:pt x="15004" y="1299"/>
                  <a:pt x="12776" y="1384"/>
                  <a:pt x="12764" y="1485"/>
                </a:cubicBezTo>
                <a:lnTo>
                  <a:pt x="12764" y="1485"/>
                </a:lnTo>
                <a:cubicBezTo>
                  <a:pt x="12762" y="1454"/>
                  <a:pt x="12729" y="1443"/>
                  <a:pt x="12695" y="1443"/>
                </a:cubicBezTo>
                <a:cubicBezTo>
                  <a:pt x="12676" y="1443"/>
                  <a:pt x="12657" y="1447"/>
                  <a:pt x="12644" y="1453"/>
                </a:cubicBezTo>
                <a:cubicBezTo>
                  <a:pt x="12593" y="1453"/>
                  <a:pt x="12541" y="1487"/>
                  <a:pt x="12490" y="1487"/>
                </a:cubicBezTo>
                <a:lnTo>
                  <a:pt x="12712" y="1504"/>
                </a:lnTo>
                <a:cubicBezTo>
                  <a:pt x="12490" y="1624"/>
                  <a:pt x="12251" y="1692"/>
                  <a:pt x="11995" y="1727"/>
                </a:cubicBezTo>
                <a:cubicBezTo>
                  <a:pt x="11662" y="1688"/>
                  <a:pt x="11328" y="1671"/>
                  <a:pt x="10994" y="1671"/>
                </a:cubicBezTo>
                <a:cubicBezTo>
                  <a:pt x="9116" y="1671"/>
                  <a:pt x="7227" y="2216"/>
                  <a:pt x="5399" y="2564"/>
                </a:cubicBezTo>
                <a:cubicBezTo>
                  <a:pt x="5416" y="2581"/>
                  <a:pt x="5450" y="2581"/>
                  <a:pt x="5484" y="2614"/>
                </a:cubicBezTo>
                <a:lnTo>
                  <a:pt x="5484" y="2614"/>
                </a:lnTo>
                <a:cubicBezTo>
                  <a:pt x="5478" y="2610"/>
                  <a:pt x="5460" y="2608"/>
                  <a:pt x="5432" y="2608"/>
                </a:cubicBezTo>
                <a:cubicBezTo>
                  <a:pt x="5044" y="2608"/>
                  <a:pt x="2680" y="2978"/>
                  <a:pt x="2426" y="3025"/>
                </a:cubicBezTo>
                <a:cubicBezTo>
                  <a:pt x="1470" y="3196"/>
                  <a:pt x="752" y="3674"/>
                  <a:pt x="581" y="4700"/>
                </a:cubicBezTo>
                <a:lnTo>
                  <a:pt x="410" y="5332"/>
                </a:lnTo>
                <a:cubicBezTo>
                  <a:pt x="393" y="5998"/>
                  <a:pt x="376" y="6682"/>
                  <a:pt x="325" y="7348"/>
                </a:cubicBezTo>
                <a:cubicBezTo>
                  <a:pt x="342" y="7348"/>
                  <a:pt x="342" y="7280"/>
                  <a:pt x="359" y="7263"/>
                </a:cubicBezTo>
                <a:lnTo>
                  <a:pt x="359" y="7263"/>
                </a:lnTo>
                <a:cubicBezTo>
                  <a:pt x="359" y="7621"/>
                  <a:pt x="328" y="7980"/>
                  <a:pt x="266" y="8324"/>
                </a:cubicBezTo>
                <a:lnTo>
                  <a:pt x="266" y="8324"/>
                </a:lnTo>
                <a:cubicBezTo>
                  <a:pt x="261" y="8321"/>
                  <a:pt x="256" y="8319"/>
                  <a:pt x="251" y="8319"/>
                </a:cubicBezTo>
                <a:cubicBezTo>
                  <a:pt x="247" y="8319"/>
                  <a:pt x="243" y="8320"/>
                  <a:pt x="239" y="8322"/>
                </a:cubicBezTo>
                <a:cubicBezTo>
                  <a:pt x="205" y="8322"/>
                  <a:pt x="205" y="8373"/>
                  <a:pt x="205" y="8424"/>
                </a:cubicBezTo>
                <a:cubicBezTo>
                  <a:pt x="205" y="9176"/>
                  <a:pt x="205" y="9928"/>
                  <a:pt x="222" y="10680"/>
                </a:cubicBezTo>
                <a:lnTo>
                  <a:pt x="188" y="10560"/>
                </a:lnTo>
                <a:cubicBezTo>
                  <a:pt x="154" y="10953"/>
                  <a:pt x="154" y="11602"/>
                  <a:pt x="137" y="12030"/>
                </a:cubicBezTo>
                <a:cubicBezTo>
                  <a:pt x="164" y="12124"/>
                  <a:pt x="159" y="12293"/>
                  <a:pt x="181" y="12293"/>
                </a:cubicBezTo>
                <a:cubicBezTo>
                  <a:pt x="187" y="12293"/>
                  <a:pt x="194" y="12281"/>
                  <a:pt x="205" y="12252"/>
                </a:cubicBezTo>
                <a:lnTo>
                  <a:pt x="205" y="12252"/>
                </a:lnTo>
                <a:cubicBezTo>
                  <a:pt x="0" y="12850"/>
                  <a:pt x="171" y="13670"/>
                  <a:pt x="205" y="14302"/>
                </a:cubicBezTo>
                <a:cubicBezTo>
                  <a:pt x="238" y="15038"/>
                  <a:pt x="224" y="15790"/>
                  <a:pt x="222" y="16528"/>
                </a:cubicBezTo>
                <a:lnTo>
                  <a:pt x="222" y="16528"/>
                </a:lnTo>
                <a:cubicBezTo>
                  <a:pt x="229" y="16524"/>
                  <a:pt x="237" y="16522"/>
                  <a:pt x="245" y="16522"/>
                </a:cubicBezTo>
                <a:cubicBezTo>
                  <a:pt x="249" y="16522"/>
                  <a:pt x="252" y="16522"/>
                  <a:pt x="256" y="16523"/>
                </a:cubicBezTo>
                <a:cubicBezTo>
                  <a:pt x="308" y="16557"/>
                  <a:pt x="325" y="16626"/>
                  <a:pt x="342" y="16694"/>
                </a:cubicBezTo>
                <a:lnTo>
                  <a:pt x="462" y="19548"/>
                </a:lnTo>
                <a:lnTo>
                  <a:pt x="427" y="19155"/>
                </a:lnTo>
                <a:lnTo>
                  <a:pt x="427" y="19155"/>
                </a:lnTo>
                <a:cubicBezTo>
                  <a:pt x="309" y="20032"/>
                  <a:pt x="358" y="20926"/>
                  <a:pt x="557" y="21788"/>
                </a:cubicBezTo>
                <a:lnTo>
                  <a:pt x="557" y="21788"/>
                </a:lnTo>
                <a:cubicBezTo>
                  <a:pt x="542" y="21796"/>
                  <a:pt x="530" y="21825"/>
                  <a:pt x="530" y="21854"/>
                </a:cubicBezTo>
                <a:cubicBezTo>
                  <a:pt x="598" y="24520"/>
                  <a:pt x="837" y="27185"/>
                  <a:pt x="1196" y="29833"/>
                </a:cubicBezTo>
                <a:lnTo>
                  <a:pt x="3691" y="29560"/>
                </a:lnTo>
                <a:cubicBezTo>
                  <a:pt x="5519" y="29287"/>
                  <a:pt x="7364" y="28996"/>
                  <a:pt x="9227" y="28979"/>
                </a:cubicBezTo>
                <a:lnTo>
                  <a:pt x="10320" y="28979"/>
                </a:lnTo>
                <a:cubicBezTo>
                  <a:pt x="10730" y="28979"/>
                  <a:pt x="11123" y="28979"/>
                  <a:pt x="11516" y="28996"/>
                </a:cubicBezTo>
                <a:cubicBezTo>
                  <a:pt x="11928" y="29020"/>
                  <a:pt x="12337" y="29032"/>
                  <a:pt x="12746" y="29032"/>
                </a:cubicBezTo>
                <a:cubicBezTo>
                  <a:pt x="13491" y="29032"/>
                  <a:pt x="14235" y="28994"/>
                  <a:pt x="14985" y="28928"/>
                </a:cubicBezTo>
                <a:cubicBezTo>
                  <a:pt x="16078" y="28825"/>
                  <a:pt x="17155" y="28723"/>
                  <a:pt x="18248" y="28552"/>
                </a:cubicBezTo>
                <a:lnTo>
                  <a:pt x="20931" y="28091"/>
                </a:lnTo>
                <a:cubicBezTo>
                  <a:pt x="21751" y="27937"/>
                  <a:pt x="22571" y="27834"/>
                  <a:pt x="23408" y="27749"/>
                </a:cubicBezTo>
                <a:lnTo>
                  <a:pt x="23408" y="27749"/>
                </a:lnTo>
                <a:lnTo>
                  <a:pt x="23084" y="27834"/>
                </a:lnTo>
                <a:cubicBezTo>
                  <a:pt x="23491" y="27741"/>
                  <a:pt x="23907" y="27705"/>
                  <a:pt x="24324" y="27705"/>
                </a:cubicBezTo>
                <a:cubicBezTo>
                  <a:pt x="24974" y="27705"/>
                  <a:pt x="25627" y="27792"/>
                  <a:pt x="26262" y="27886"/>
                </a:cubicBezTo>
                <a:cubicBezTo>
                  <a:pt x="26911" y="27976"/>
                  <a:pt x="27855" y="28205"/>
                  <a:pt x="28639" y="28205"/>
                </a:cubicBezTo>
                <a:cubicBezTo>
                  <a:pt x="28887" y="28205"/>
                  <a:pt x="29119" y="28182"/>
                  <a:pt x="29320" y="28125"/>
                </a:cubicBezTo>
                <a:lnTo>
                  <a:pt x="29696" y="28005"/>
                </a:lnTo>
                <a:cubicBezTo>
                  <a:pt x="29781" y="28005"/>
                  <a:pt x="29867" y="28022"/>
                  <a:pt x="29764" y="28056"/>
                </a:cubicBezTo>
                <a:cubicBezTo>
                  <a:pt x="30174" y="28056"/>
                  <a:pt x="29781" y="28005"/>
                  <a:pt x="29969" y="27937"/>
                </a:cubicBezTo>
                <a:cubicBezTo>
                  <a:pt x="30022" y="27933"/>
                  <a:pt x="30067" y="27931"/>
                  <a:pt x="30103" y="27931"/>
                </a:cubicBezTo>
                <a:cubicBezTo>
                  <a:pt x="30220" y="27931"/>
                  <a:pt x="30245" y="27953"/>
                  <a:pt x="30140" y="28005"/>
                </a:cubicBezTo>
                <a:cubicBezTo>
                  <a:pt x="31302" y="27629"/>
                  <a:pt x="32498" y="27356"/>
                  <a:pt x="33660" y="26946"/>
                </a:cubicBezTo>
                <a:cubicBezTo>
                  <a:pt x="33711" y="26946"/>
                  <a:pt x="33626" y="26980"/>
                  <a:pt x="33626" y="26980"/>
                </a:cubicBezTo>
                <a:cubicBezTo>
                  <a:pt x="34428" y="26773"/>
                  <a:pt x="35298" y="26596"/>
                  <a:pt x="36148" y="26596"/>
                </a:cubicBezTo>
                <a:cubicBezTo>
                  <a:pt x="36421" y="26596"/>
                  <a:pt x="36692" y="26614"/>
                  <a:pt x="36958" y="26655"/>
                </a:cubicBezTo>
                <a:cubicBezTo>
                  <a:pt x="37042" y="26597"/>
                  <a:pt x="37201" y="26578"/>
                  <a:pt x="37380" y="26578"/>
                </a:cubicBezTo>
                <a:cubicBezTo>
                  <a:pt x="37670" y="26578"/>
                  <a:pt x="38012" y="26628"/>
                  <a:pt x="38171" y="26638"/>
                </a:cubicBezTo>
                <a:cubicBezTo>
                  <a:pt x="38735" y="26690"/>
                  <a:pt x="39486" y="26877"/>
                  <a:pt x="40136" y="26912"/>
                </a:cubicBezTo>
                <a:lnTo>
                  <a:pt x="41298" y="26997"/>
                </a:lnTo>
                <a:lnTo>
                  <a:pt x="41298" y="26997"/>
                </a:lnTo>
                <a:lnTo>
                  <a:pt x="41127" y="26963"/>
                </a:lnTo>
                <a:cubicBezTo>
                  <a:pt x="41167" y="26958"/>
                  <a:pt x="41206" y="26956"/>
                  <a:pt x="41245" y="26956"/>
                </a:cubicBezTo>
                <a:cubicBezTo>
                  <a:pt x="41596" y="26956"/>
                  <a:pt x="41923" y="27135"/>
                  <a:pt x="42250" y="27135"/>
                </a:cubicBezTo>
                <a:cubicBezTo>
                  <a:pt x="42263" y="27135"/>
                  <a:pt x="42276" y="27134"/>
                  <a:pt x="42289" y="27134"/>
                </a:cubicBezTo>
                <a:cubicBezTo>
                  <a:pt x="42477" y="27134"/>
                  <a:pt x="42664" y="27134"/>
                  <a:pt x="42852" y="27117"/>
                </a:cubicBezTo>
                <a:lnTo>
                  <a:pt x="43245" y="27117"/>
                </a:lnTo>
                <a:lnTo>
                  <a:pt x="43690" y="27100"/>
                </a:lnTo>
                <a:lnTo>
                  <a:pt x="43690" y="27100"/>
                </a:lnTo>
                <a:cubicBezTo>
                  <a:pt x="43608" y="27123"/>
                  <a:pt x="43519" y="27138"/>
                  <a:pt x="43432" y="27146"/>
                </a:cubicBezTo>
                <a:lnTo>
                  <a:pt x="43432" y="27146"/>
                </a:lnTo>
                <a:cubicBezTo>
                  <a:pt x="43471" y="27144"/>
                  <a:pt x="43504" y="27144"/>
                  <a:pt x="43532" y="27144"/>
                </a:cubicBezTo>
                <a:cubicBezTo>
                  <a:pt x="43661" y="27144"/>
                  <a:pt x="43693" y="27156"/>
                  <a:pt x="43741" y="27168"/>
                </a:cubicBezTo>
                <a:cubicBezTo>
                  <a:pt x="43758" y="27185"/>
                  <a:pt x="43775" y="27185"/>
                  <a:pt x="43792" y="27185"/>
                </a:cubicBezTo>
                <a:lnTo>
                  <a:pt x="43843" y="27185"/>
                </a:lnTo>
                <a:lnTo>
                  <a:pt x="43843" y="27168"/>
                </a:lnTo>
                <a:cubicBezTo>
                  <a:pt x="43843" y="27083"/>
                  <a:pt x="43826" y="26929"/>
                  <a:pt x="43775" y="26638"/>
                </a:cubicBezTo>
                <a:cubicBezTo>
                  <a:pt x="43775" y="26670"/>
                  <a:pt x="43771" y="26682"/>
                  <a:pt x="43766" y="26682"/>
                </a:cubicBezTo>
                <a:cubicBezTo>
                  <a:pt x="43746" y="26682"/>
                  <a:pt x="43703" y="26545"/>
                  <a:pt x="43690" y="26519"/>
                </a:cubicBezTo>
                <a:cubicBezTo>
                  <a:pt x="43690" y="26194"/>
                  <a:pt x="43673" y="26023"/>
                  <a:pt x="43638" y="25733"/>
                </a:cubicBezTo>
                <a:cubicBezTo>
                  <a:pt x="43621" y="25442"/>
                  <a:pt x="43570" y="25169"/>
                  <a:pt x="43536" y="24913"/>
                </a:cubicBezTo>
                <a:lnTo>
                  <a:pt x="43536" y="24913"/>
                </a:lnTo>
                <a:lnTo>
                  <a:pt x="43604" y="24998"/>
                </a:lnTo>
                <a:cubicBezTo>
                  <a:pt x="43416" y="24742"/>
                  <a:pt x="43468" y="23853"/>
                  <a:pt x="43416" y="23512"/>
                </a:cubicBezTo>
                <a:cubicBezTo>
                  <a:pt x="43348" y="23033"/>
                  <a:pt x="43280" y="22555"/>
                  <a:pt x="43211" y="22076"/>
                </a:cubicBezTo>
                <a:cubicBezTo>
                  <a:pt x="43211" y="22162"/>
                  <a:pt x="43194" y="22230"/>
                  <a:pt x="43177" y="22298"/>
                </a:cubicBezTo>
                <a:cubicBezTo>
                  <a:pt x="43075" y="22196"/>
                  <a:pt x="43057" y="22059"/>
                  <a:pt x="43126" y="21940"/>
                </a:cubicBezTo>
                <a:cubicBezTo>
                  <a:pt x="43023" y="21854"/>
                  <a:pt x="42989" y="21700"/>
                  <a:pt x="43057" y="21598"/>
                </a:cubicBezTo>
                <a:lnTo>
                  <a:pt x="43057" y="21598"/>
                </a:lnTo>
                <a:cubicBezTo>
                  <a:pt x="43105" y="21630"/>
                  <a:pt x="43138" y="21692"/>
                  <a:pt x="43142" y="21770"/>
                </a:cubicBezTo>
                <a:lnTo>
                  <a:pt x="43142" y="21770"/>
                </a:lnTo>
                <a:cubicBezTo>
                  <a:pt x="43106" y="20391"/>
                  <a:pt x="42766" y="19013"/>
                  <a:pt x="42545" y="17668"/>
                </a:cubicBezTo>
                <a:cubicBezTo>
                  <a:pt x="42258" y="15949"/>
                  <a:pt x="41988" y="14229"/>
                  <a:pt x="41669" y="12526"/>
                </a:cubicBezTo>
                <a:lnTo>
                  <a:pt x="41669" y="12526"/>
                </a:lnTo>
                <a:cubicBezTo>
                  <a:pt x="41668" y="12527"/>
                  <a:pt x="41667" y="12527"/>
                  <a:pt x="41666" y="12527"/>
                </a:cubicBezTo>
                <a:cubicBezTo>
                  <a:pt x="41663" y="12527"/>
                  <a:pt x="41660" y="12526"/>
                  <a:pt x="41656" y="12525"/>
                </a:cubicBezTo>
                <a:cubicBezTo>
                  <a:pt x="41588" y="12525"/>
                  <a:pt x="41571" y="12457"/>
                  <a:pt x="41571" y="12388"/>
                </a:cubicBezTo>
                <a:cubicBezTo>
                  <a:pt x="41349" y="9296"/>
                  <a:pt x="40853" y="6032"/>
                  <a:pt x="40409" y="2940"/>
                </a:cubicBezTo>
                <a:cubicBezTo>
                  <a:pt x="40358" y="2615"/>
                  <a:pt x="40307" y="2273"/>
                  <a:pt x="40272" y="1966"/>
                </a:cubicBezTo>
                <a:cubicBezTo>
                  <a:pt x="40238" y="1658"/>
                  <a:pt x="40221" y="1351"/>
                  <a:pt x="40187" y="1060"/>
                </a:cubicBezTo>
                <a:lnTo>
                  <a:pt x="40153" y="1129"/>
                </a:lnTo>
                <a:cubicBezTo>
                  <a:pt x="40119" y="1026"/>
                  <a:pt x="40084" y="906"/>
                  <a:pt x="40050" y="804"/>
                </a:cubicBezTo>
                <a:cubicBezTo>
                  <a:pt x="40033" y="684"/>
                  <a:pt x="39982" y="582"/>
                  <a:pt x="39914" y="479"/>
                </a:cubicBezTo>
                <a:lnTo>
                  <a:pt x="39914" y="479"/>
                </a:lnTo>
                <a:cubicBezTo>
                  <a:pt x="39927" y="533"/>
                  <a:pt x="40034" y="742"/>
                  <a:pt x="40015" y="742"/>
                </a:cubicBezTo>
                <a:cubicBezTo>
                  <a:pt x="40010" y="742"/>
                  <a:pt x="39995" y="726"/>
                  <a:pt x="39965" y="684"/>
                </a:cubicBezTo>
                <a:cubicBezTo>
                  <a:pt x="39879" y="513"/>
                  <a:pt x="39743" y="394"/>
                  <a:pt x="39572" y="291"/>
                </a:cubicBezTo>
                <a:cubicBezTo>
                  <a:pt x="39452" y="223"/>
                  <a:pt x="39316" y="172"/>
                  <a:pt x="39179" y="138"/>
                </a:cubicBezTo>
                <a:cubicBezTo>
                  <a:pt x="38923" y="35"/>
                  <a:pt x="38649" y="1"/>
                  <a:pt x="38359" y="1"/>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dirty="0"/>
          </a:p>
        </p:txBody>
      </p:sp>
      <p:grpSp>
        <p:nvGrpSpPr>
          <p:cNvPr id="850" name="Google Shape;850;p44"/>
          <p:cNvGrpSpPr/>
          <p:nvPr/>
        </p:nvGrpSpPr>
        <p:grpSpPr>
          <a:xfrm rot="-510657">
            <a:off x="7583473" y="277376"/>
            <a:ext cx="1456376" cy="1571997"/>
            <a:chOff x="5860698" y="467267"/>
            <a:chExt cx="1358169" cy="1465993"/>
          </a:xfrm>
        </p:grpSpPr>
        <p:sp>
          <p:nvSpPr>
            <p:cNvPr id="851" name="Google Shape;851;p44"/>
            <p:cNvSpPr/>
            <p:nvPr/>
          </p:nvSpPr>
          <p:spPr>
            <a:xfrm rot="5400000">
              <a:off x="5806786" y="521179"/>
              <a:ext cx="1465993" cy="1358169"/>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3"/>
            </a:solidFill>
            <a:ln>
              <a:noFill/>
            </a:ln>
            <a:effectLst>
              <a:outerShdw blurRad="57150" dist="19050" dir="5400000" algn="bl" rotWithShape="0">
                <a:schemeClr val="dk2">
                  <a:alpha val="51000"/>
                </a:schemeClr>
              </a:outerShdw>
            </a:effectLst>
          </p:spPr>
          <p:txBody>
            <a:bodyPr spcFirstLastPara="1" wrap="square" lIns="91425" tIns="91425" rIns="91425" bIns="91425" anchor="ctr" anchorCtr="0">
              <a:noAutofit/>
            </a:bodyPr>
            <a:lstStyle/>
            <a:p>
              <a:endParaRPr sz="1867"/>
            </a:p>
          </p:txBody>
        </p:sp>
        <p:sp>
          <p:nvSpPr>
            <p:cNvPr id="852" name="Google Shape;852;p44"/>
            <p:cNvSpPr/>
            <p:nvPr/>
          </p:nvSpPr>
          <p:spPr>
            <a:xfrm rot="5400000">
              <a:off x="5859532" y="622739"/>
              <a:ext cx="1345468" cy="1111936"/>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chemeClr val="lt2"/>
            </a:solidFill>
            <a:ln>
              <a:noFill/>
            </a:ln>
          </p:spPr>
          <p:txBody>
            <a:bodyPr spcFirstLastPara="1" wrap="square" lIns="91425" tIns="91425" rIns="91425" bIns="91425" anchor="ctr" anchorCtr="0">
              <a:noAutofit/>
            </a:bodyPr>
            <a:lstStyle/>
            <a:p>
              <a:endParaRPr sz="1867"/>
            </a:p>
          </p:txBody>
        </p:sp>
      </p:grpSp>
      <p:sp>
        <p:nvSpPr>
          <p:cNvPr id="853" name="Google Shape;853;p44"/>
          <p:cNvSpPr txBox="1">
            <a:spLocks noGrp="1"/>
          </p:cNvSpPr>
          <p:nvPr>
            <p:ph type="ctrTitle"/>
          </p:nvPr>
        </p:nvSpPr>
        <p:spPr>
          <a:xfrm>
            <a:off x="521085" y="1526108"/>
            <a:ext cx="8108777" cy="2348700"/>
          </a:xfrm>
          <a:prstGeom prst="rect">
            <a:avLst/>
          </a:prstGeom>
        </p:spPr>
        <p:txBody>
          <a:bodyPr spcFirstLastPara="1" wrap="square" lIns="91425" tIns="91425" rIns="91425" bIns="91425" anchor="ctr" anchorCtr="0">
            <a:noAutofit/>
          </a:bodyPr>
          <a:lstStyle/>
          <a:p>
            <a:pPr>
              <a:lnSpc>
                <a:spcPct val="150000"/>
              </a:lnSpc>
            </a:pPr>
            <a:r>
              <a:rPr lang="en-US" sz="4000" dirty="0">
                <a:solidFill>
                  <a:schemeClr val="accent3">
                    <a:lumMod val="50000"/>
                  </a:schemeClr>
                </a:solidFill>
                <a:latin typeface="iCiel Cadena" panose="02000503000000020004" pitchFamily="2" charset="0"/>
              </a:rPr>
              <a:t>TẬP ĐỌC – KỂ CHUYỆN</a:t>
            </a:r>
            <a:br>
              <a:rPr lang="en-US" sz="4000" dirty="0">
                <a:solidFill>
                  <a:srgbClr val="0F4FBE"/>
                </a:solidFill>
                <a:latin typeface="iCiel Cadena" panose="02000503000000020004" pitchFamily="2" charset="0"/>
              </a:rPr>
            </a:br>
            <a:r>
              <a:rPr lang="en-US" sz="4000" dirty="0">
                <a:solidFill>
                  <a:srgbClr val="FF5050"/>
                </a:solidFill>
                <a:latin typeface="iCiel Cadena" panose="02000503000000020004" pitchFamily="2" charset="0"/>
              </a:rPr>
              <a:t>LỚP 3</a:t>
            </a:r>
            <a:br>
              <a:rPr lang="en-US" sz="4000" dirty="0">
                <a:solidFill>
                  <a:srgbClr val="FF5050"/>
                </a:solidFill>
                <a:latin typeface="iCiel Cadena" panose="02000503000000020004" pitchFamily="2" charset="0"/>
              </a:rPr>
            </a:br>
            <a:endParaRPr sz="4000" dirty="0">
              <a:solidFill>
                <a:schemeClr val="accent1">
                  <a:lumMod val="75000"/>
                </a:schemeClr>
              </a:solidFill>
              <a:latin typeface="iCiel Nabila" pitchFamily="2" charset="0"/>
            </a:endParaRPr>
          </a:p>
        </p:txBody>
      </p:sp>
      <p:grpSp>
        <p:nvGrpSpPr>
          <p:cNvPr id="860" name="Google Shape;860;p44"/>
          <p:cNvGrpSpPr/>
          <p:nvPr/>
        </p:nvGrpSpPr>
        <p:grpSpPr>
          <a:xfrm>
            <a:off x="96066" y="4049126"/>
            <a:ext cx="850038" cy="1116492"/>
            <a:chOff x="181724" y="3902898"/>
            <a:chExt cx="850038" cy="1116492"/>
          </a:xfrm>
        </p:grpSpPr>
        <p:grpSp>
          <p:nvGrpSpPr>
            <p:cNvPr id="861" name="Google Shape;861;p44"/>
            <p:cNvGrpSpPr/>
            <p:nvPr/>
          </p:nvGrpSpPr>
          <p:grpSpPr>
            <a:xfrm>
              <a:off x="181724" y="3902898"/>
              <a:ext cx="850038" cy="1116492"/>
              <a:chOff x="181724" y="3902898"/>
              <a:chExt cx="850038" cy="1116492"/>
            </a:xfrm>
          </p:grpSpPr>
          <p:sp>
            <p:nvSpPr>
              <p:cNvPr id="862" name="Google Shape;862;p44"/>
              <p:cNvSpPr/>
              <p:nvPr/>
            </p:nvSpPr>
            <p:spPr>
              <a:xfrm rot="-572741">
                <a:off x="257958" y="3970491"/>
                <a:ext cx="530901" cy="540560"/>
              </a:xfrm>
              <a:custGeom>
                <a:avLst/>
                <a:gdLst/>
                <a:ahLst/>
                <a:cxnLst/>
                <a:rect l="l" t="t" r="r" b="b"/>
                <a:pathLst>
                  <a:path w="8993" h="9157" extrusionOk="0">
                    <a:moveTo>
                      <a:pt x="7831" y="0"/>
                    </a:moveTo>
                    <a:cubicBezTo>
                      <a:pt x="7594" y="0"/>
                      <a:pt x="7348" y="161"/>
                      <a:pt x="7251" y="377"/>
                    </a:cubicBezTo>
                    <a:cubicBezTo>
                      <a:pt x="7205" y="367"/>
                      <a:pt x="7160" y="362"/>
                      <a:pt x="7115" y="362"/>
                    </a:cubicBezTo>
                    <a:cubicBezTo>
                      <a:pt x="6929" y="362"/>
                      <a:pt x="6760" y="447"/>
                      <a:pt x="6636" y="599"/>
                    </a:cubicBezTo>
                    <a:cubicBezTo>
                      <a:pt x="6584" y="582"/>
                      <a:pt x="6516" y="547"/>
                      <a:pt x="6448" y="530"/>
                    </a:cubicBezTo>
                    <a:cubicBezTo>
                      <a:pt x="6404" y="522"/>
                      <a:pt x="6361" y="518"/>
                      <a:pt x="6318" y="518"/>
                    </a:cubicBezTo>
                    <a:cubicBezTo>
                      <a:pt x="6010" y="518"/>
                      <a:pt x="5743" y="728"/>
                      <a:pt x="5713" y="1043"/>
                    </a:cubicBezTo>
                    <a:cubicBezTo>
                      <a:pt x="5694" y="1041"/>
                      <a:pt x="5674" y="1040"/>
                      <a:pt x="5655" y="1040"/>
                    </a:cubicBezTo>
                    <a:cubicBezTo>
                      <a:pt x="5339" y="1040"/>
                      <a:pt x="5080" y="1301"/>
                      <a:pt x="5064" y="1607"/>
                    </a:cubicBezTo>
                    <a:cubicBezTo>
                      <a:pt x="4984" y="1573"/>
                      <a:pt x="4899" y="1555"/>
                      <a:pt x="4813" y="1555"/>
                    </a:cubicBezTo>
                    <a:cubicBezTo>
                      <a:pt x="4642" y="1555"/>
                      <a:pt x="4471" y="1624"/>
                      <a:pt x="4346" y="1761"/>
                    </a:cubicBezTo>
                    <a:cubicBezTo>
                      <a:pt x="4124" y="1504"/>
                      <a:pt x="3919" y="1265"/>
                      <a:pt x="3697" y="1026"/>
                    </a:cubicBezTo>
                    <a:cubicBezTo>
                      <a:pt x="3592" y="912"/>
                      <a:pt x="3455" y="863"/>
                      <a:pt x="3316" y="863"/>
                    </a:cubicBezTo>
                    <a:cubicBezTo>
                      <a:pt x="2954" y="863"/>
                      <a:pt x="2580" y="1195"/>
                      <a:pt x="2740" y="1590"/>
                    </a:cubicBezTo>
                    <a:cubicBezTo>
                      <a:pt x="2877" y="1897"/>
                      <a:pt x="3013" y="2205"/>
                      <a:pt x="3150" y="2529"/>
                    </a:cubicBezTo>
                    <a:cubicBezTo>
                      <a:pt x="2894" y="2239"/>
                      <a:pt x="2638" y="1966"/>
                      <a:pt x="2347" y="1709"/>
                    </a:cubicBezTo>
                    <a:cubicBezTo>
                      <a:pt x="2241" y="1613"/>
                      <a:pt x="2105" y="1570"/>
                      <a:pt x="1969" y="1570"/>
                    </a:cubicBezTo>
                    <a:cubicBezTo>
                      <a:pt x="1623" y="1570"/>
                      <a:pt x="1277" y="1851"/>
                      <a:pt x="1424" y="2256"/>
                    </a:cubicBezTo>
                    <a:cubicBezTo>
                      <a:pt x="1869" y="3350"/>
                      <a:pt x="2381" y="4409"/>
                      <a:pt x="2945" y="5451"/>
                    </a:cubicBezTo>
                    <a:cubicBezTo>
                      <a:pt x="2723" y="5280"/>
                      <a:pt x="2484" y="5109"/>
                      <a:pt x="2245" y="4956"/>
                    </a:cubicBezTo>
                    <a:cubicBezTo>
                      <a:pt x="2157" y="4906"/>
                      <a:pt x="2069" y="4874"/>
                      <a:pt x="1975" y="4874"/>
                    </a:cubicBezTo>
                    <a:cubicBezTo>
                      <a:pt x="1941" y="4874"/>
                      <a:pt x="1905" y="4878"/>
                      <a:pt x="1869" y="4887"/>
                    </a:cubicBezTo>
                    <a:lnTo>
                      <a:pt x="1749" y="4665"/>
                    </a:lnTo>
                    <a:cubicBezTo>
                      <a:pt x="1650" y="4490"/>
                      <a:pt x="1482" y="4414"/>
                      <a:pt x="1313" y="4414"/>
                    </a:cubicBezTo>
                    <a:cubicBezTo>
                      <a:pt x="986" y="4414"/>
                      <a:pt x="652" y="4693"/>
                      <a:pt x="775" y="5075"/>
                    </a:cubicBezTo>
                    <a:cubicBezTo>
                      <a:pt x="826" y="5195"/>
                      <a:pt x="861" y="5314"/>
                      <a:pt x="895" y="5434"/>
                    </a:cubicBezTo>
                    <a:lnTo>
                      <a:pt x="758" y="5297"/>
                    </a:lnTo>
                    <a:cubicBezTo>
                      <a:pt x="680" y="5220"/>
                      <a:pt x="572" y="5183"/>
                      <a:pt x="462" y="5183"/>
                    </a:cubicBezTo>
                    <a:cubicBezTo>
                      <a:pt x="234" y="5183"/>
                      <a:pt x="0" y="5340"/>
                      <a:pt x="23" y="5605"/>
                    </a:cubicBezTo>
                    <a:cubicBezTo>
                      <a:pt x="75" y="6032"/>
                      <a:pt x="245" y="6442"/>
                      <a:pt x="502" y="6767"/>
                    </a:cubicBezTo>
                    <a:cubicBezTo>
                      <a:pt x="586" y="6863"/>
                      <a:pt x="695" y="6917"/>
                      <a:pt x="806" y="6917"/>
                    </a:cubicBezTo>
                    <a:cubicBezTo>
                      <a:pt x="853" y="6917"/>
                      <a:pt x="900" y="6907"/>
                      <a:pt x="946" y="6886"/>
                    </a:cubicBezTo>
                    <a:cubicBezTo>
                      <a:pt x="1254" y="7279"/>
                      <a:pt x="1493" y="7724"/>
                      <a:pt x="1698" y="8185"/>
                    </a:cubicBezTo>
                    <a:cubicBezTo>
                      <a:pt x="1776" y="8369"/>
                      <a:pt x="1912" y="8444"/>
                      <a:pt x="2056" y="8444"/>
                    </a:cubicBezTo>
                    <a:cubicBezTo>
                      <a:pt x="2260" y="8444"/>
                      <a:pt x="2479" y="8293"/>
                      <a:pt x="2569" y="8082"/>
                    </a:cubicBezTo>
                    <a:cubicBezTo>
                      <a:pt x="2774" y="8390"/>
                      <a:pt x="2996" y="8697"/>
                      <a:pt x="3236" y="8988"/>
                    </a:cubicBezTo>
                    <a:cubicBezTo>
                      <a:pt x="3335" y="9106"/>
                      <a:pt x="3462" y="9157"/>
                      <a:pt x="3590" y="9157"/>
                    </a:cubicBezTo>
                    <a:cubicBezTo>
                      <a:pt x="3924" y="9157"/>
                      <a:pt x="4265" y="8816"/>
                      <a:pt x="4141" y="8458"/>
                    </a:cubicBezTo>
                    <a:cubicBezTo>
                      <a:pt x="4056" y="8185"/>
                      <a:pt x="3953" y="7912"/>
                      <a:pt x="3851" y="7638"/>
                    </a:cubicBezTo>
                    <a:lnTo>
                      <a:pt x="3851" y="7638"/>
                    </a:lnTo>
                    <a:lnTo>
                      <a:pt x="4056" y="7826"/>
                    </a:lnTo>
                    <a:cubicBezTo>
                      <a:pt x="4163" y="7914"/>
                      <a:pt x="4302" y="7954"/>
                      <a:pt x="4441" y="7954"/>
                    </a:cubicBezTo>
                    <a:cubicBezTo>
                      <a:pt x="4789" y="7954"/>
                      <a:pt x="5137" y="7700"/>
                      <a:pt x="4978" y="7296"/>
                    </a:cubicBezTo>
                    <a:cubicBezTo>
                      <a:pt x="4790" y="6801"/>
                      <a:pt x="4585" y="6323"/>
                      <a:pt x="4346" y="5844"/>
                    </a:cubicBezTo>
                    <a:lnTo>
                      <a:pt x="4346" y="5844"/>
                    </a:lnTo>
                    <a:cubicBezTo>
                      <a:pt x="4705" y="6323"/>
                      <a:pt x="5115" y="6750"/>
                      <a:pt x="5542" y="7160"/>
                    </a:cubicBezTo>
                    <a:cubicBezTo>
                      <a:pt x="5653" y="7271"/>
                      <a:pt x="5786" y="7319"/>
                      <a:pt x="5917" y="7319"/>
                    </a:cubicBezTo>
                    <a:cubicBezTo>
                      <a:pt x="6229" y="7319"/>
                      <a:pt x="6525" y="7043"/>
                      <a:pt x="6465" y="6681"/>
                    </a:cubicBezTo>
                    <a:lnTo>
                      <a:pt x="6465" y="6681"/>
                    </a:lnTo>
                    <a:cubicBezTo>
                      <a:pt x="6704" y="7023"/>
                      <a:pt x="6943" y="7348"/>
                      <a:pt x="7200" y="7672"/>
                    </a:cubicBezTo>
                    <a:cubicBezTo>
                      <a:pt x="7299" y="7800"/>
                      <a:pt x="7428" y="7853"/>
                      <a:pt x="7558" y="7853"/>
                    </a:cubicBezTo>
                    <a:cubicBezTo>
                      <a:pt x="7830" y="7853"/>
                      <a:pt x="8110" y="7619"/>
                      <a:pt x="8156" y="7331"/>
                    </a:cubicBezTo>
                    <a:cubicBezTo>
                      <a:pt x="8191" y="7338"/>
                      <a:pt x="8226" y="7341"/>
                      <a:pt x="8259" y="7341"/>
                    </a:cubicBezTo>
                    <a:cubicBezTo>
                      <a:pt x="8641" y="7341"/>
                      <a:pt x="8943" y="6916"/>
                      <a:pt x="8754" y="6476"/>
                    </a:cubicBezTo>
                    <a:cubicBezTo>
                      <a:pt x="8379" y="5588"/>
                      <a:pt x="7934" y="4716"/>
                      <a:pt x="7422" y="3879"/>
                    </a:cubicBezTo>
                    <a:cubicBezTo>
                      <a:pt x="7644" y="3708"/>
                      <a:pt x="7712" y="3401"/>
                      <a:pt x="7610" y="3144"/>
                    </a:cubicBezTo>
                    <a:cubicBezTo>
                      <a:pt x="7473" y="2871"/>
                      <a:pt x="7370" y="2598"/>
                      <a:pt x="7268" y="2324"/>
                    </a:cubicBezTo>
                    <a:cubicBezTo>
                      <a:pt x="7405" y="2273"/>
                      <a:pt x="7507" y="2205"/>
                      <a:pt x="7593" y="2085"/>
                    </a:cubicBezTo>
                    <a:cubicBezTo>
                      <a:pt x="7695" y="2171"/>
                      <a:pt x="7780" y="2256"/>
                      <a:pt x="7883" y="2341"/>
                    </a:cubicBezTo>
                    <a:cubicBezTo>
                      <a:pt x="7993" y="2446"/>
                      <a:pt x="8132" y="2493"/>
                      <a:pt x="8271" y="2493"/>
                    </a:cubicBezTo>
                    <a:cubicBezTo>
                      <a:pt x="8631" y="2493"/>
                      <a:pt x="8992" y="2184"/>
                      <a:pt x="8857" y="1778"/>
                    </a:cubicBezTo>
                    <a:cubicBezTo>
                      <a:pt x="8772" y="1555"/>
                      <a:pt x="8686" y="1333"/>
                      <a:pt x="8601" y="1111"/>
                    </a:cubicBezTo>
                    <a:cubicBezTo>
                      <a:pt x="8566" y="770"/>
                      <a:pt x="8413" y="445"/>
                      <a:pt x="8208" y="189"/>
                    </a:cubicBezTo>
                    <a:cubicBezTo>
                      <a:pt x="8106" y="56"/>
                      <a:pt x="7970" y="0"/>
                      <a:pt x="7831" y="0"/>
                    </a:cubicBezTo>
                    <a:close/>
                  </a:path>
                </a:pathLst>
              </a:custGeom>
              <a:solidFill>
                <a:schemeClr val="accent5"/>
              </a:solidFill>
              <a:ln>
                <a:noFill/>
              </a:ln>
            </p:spPr>
            <p:txBody>
              <a:bodyPr spcFirstLastPara="1" wrap="square" lIns="91425" tIns="91425" rIns="91425" bIns="91425" anchor="ctr" anchorCtr="0">
                <a:noAutofit/>
              </a:bodyPr>
              <a:lstStyle/>
              <a:p>
                <a:endParaRPr sz="1867"/>
              </a:p>
            </p:txBody>
          </p:sp>
          <p:sp>
            <p:nvSpPr>
              <p:cNvPr id="863" name="Google Shape;863;p44"/>
              <p:cNvSpPr/>
              <p:nvPr/>
            </p:nvSpPr>
            <p:spPr>
              <a:xfrm rot="-572741">
                <a:off x="535668" y="4556036"/>
                <a:ext cx="266129" cy="184772"/>
              </a:xfrm>
              <a:custGeom>
                <a:avLst/>
                <a:gdLst/>
                <a:ahLst/>
                <a:cxnLst/>
                <a:rect l="l" t="t" r="r" b="b"/>
                <a:pathLst>
                  <a:path w="4508" h="3130" extrusionOk="0">
                    <a:moveTo>
                      <a:pt x="1426" y="0"/>
                    </a:moveTo>
                    <a:cubicBezTo>
                      <a:pt x="967" y="0"/>
                      <a:pt x="686" y="660"/>
                      <a:pt x="1163" y="978"/>
                    </a:cubicBezTo>
                    <a:cubicBezTo>
                      <a:pt x="1385" y="1115"/>
                      <a:pt x="1607" y="1269"/>
                      <a:pt x="1829" y="1422"/>
                    </a:cubicBezTo>
                    <a:cubicBezTo>
                      <a:pt x="1402" y="1252"/>
                      <a:pt x="958" y="1132"/>
                      <a:pt x="514" y="1064"/>
                    </a:cubicBezTo>
                    <a:cubicBezTo>
                      <a:pt x="496" y="1061"/>
                      <a:pt x="478" y="1060"/>
                      <a:pt x="461" y="1060"/>
                    </a:cubicBezTo>
                    <a:cubicBezTo>
                      <a:pt x="139" y="1060"/>
                      <a:pt x="0" y="1498"/>
                      <a:pt x="309" y="1627"/>
                    </a:cubicBezTo>
                    <a:cubicBezTo>
                      <a:pt x="1453" y="2191"/>
                      <a:pt x="2615" y="2687"/>
                      <a:pt x="3811" y="3114"/>
                    </a:cubicBezTo>
                    <a:cubicBezTo>
                      <a:pt x="3853" y="3125"/>
                      <a:pt x="3894" y="3130"/>
                      <a:pt x="3934" y="3130"/>
                    </a:cubicBezTo>
                    <a:cubicBezTo>
                      <a:pt x="4267" y="3130"/>
                      <a:pt x="4507" y="2768"/>
                      <a:pt x="4324" y="2448"/>
                    </a:cubicBezTo>
                    <a:lnTo>
                      <a:pt x="4307" y="2430"/>
                    </a:lnTo>
                    <a:cubicBezTo>
                      <a:pt x="4495" y="2208"/>
                      <a:pt x="4495" y="1867"/>
                      <a:pt x="4307" y="1645"/>
                    </a:cubicBezTo>
                    <a:cubicBezTo>
                      <a:pt x="3948" y="1217"/>
                      <a:pt x="3777" y="636"/>
                      <a:pt x="3213" y="431"/>
                    </a:cubicBezTo>
                    <a:cubicBezTo>
                      <a:pt x="3168" y="414"/>
                      <a:pt x="3121" y="406"/>
                      <a:pt x="3076" y="406"/>
                    </a:cubicBezTo>
                    <a:cubicBezTo>
                      <a:pt x="2900" y="406"/>
                      <a:pt x="2738" y="528"/>
                      <a:pt x="2684" y="705"/>
                    </a:cubicBezTo>
                    <a:cubicBezTo>
                      <a:pt x="2376" y="466"/>
                      <a:pt x="2051" y="243"/>
                      <a:pt x="1693" y="73"/>
                    </a:cubicBezTo>
                    <a:cubicBezTo>
                      <a:pt x="1600" y="22"/>
                      <a:pt x="1510" y="0"/>
                      <a:pt x="1426" y="0"/>
                    </a:cubicBezTo>
                    <a:close/>
                  </a:path>
                </a:pathLst>
              </a:custGeom>
              <a:solidFill>
                <a:schemeClr val="accent4"/>
              </a:solidFill>
              <a:ln>
                <a:noFill/>
              </a:ln>
            </p:spPr>
            <p:txBody>
              <a:bodyPr spcFirstLastPara="1" wrap="square" lIns="91425" tIns="91425" rIns="91425" bIns="91425" anchor="ctr" anchorCtr="0">
                <a:noAutofit/>
              </a:bodyPr>
              <a:lstStyle/>
              <a:p>
                <a:endParaRPr sz="1867"/>
              </a:p>
            </p:txBody>
          </p:sp>
          <p:sp>
            <p:nvSpPr>
              <p:cNvPr id="864" name="Google Shape;864;p44"/>
              <p:cNvSpPr/>
              <p:nvPr/>
            </p:nvSpPr>
            <p:spPr>
              <a:xfrm rot="-572741">
                <a:off x="753579" y="4382593"/>
                <a:ext cx="229351" cy="229341"/>
              </a:xfrm>
              <a:custGeom>
                <a:avLst/>
                <a:gdLst/>
                <a:ahLst/>
                <a:cxnLst/>
                <a:rect l="l" t="t" r="r" b="b"/>
                <a:pathLst>
                  <a:path w="3885" h="3885" extrusionOk="0">
                    <a:moveTo>
                      <a:pt x="3162" y="1"/>
                    </a:moveTo>
                    <a:cubicBezTo>
                      <a:pt x="3029" y="1"/>
                      <a:pt x="2899" y="44"/>
                      <a:pt x="2801" y="142"/>
                    </a:cubicBezTo>
                    <a:cubicBezTo>
                      <a:pt x="1878" y="1082"/>
                      <a:pt x="955" y="2005"/>
                      <a:pt x="238" y="3098"/>
                    </a:cubicBezTo>
                    <a:cubicBezTo>
                      <a:pt x="1" y="3474"/>
                      <a:pt x="332" y="3884"/>
                      <a:pt x="703" y="3884"/>
                    </a:cubicBezTo>
                    <a:cubicBezTo>
                      <a:pt x="787" y="3884"/>
                      <a:pt x="873" y="3863"/>
                      <a:pt x="955" y="3816"/>
                    </a:cubicBezTo>
                    <a:cubicBezTo>
                      <a:pt x="1280" y="3645"/>
                      <a:pt x="1588" y="3440"/>
                      <a:pt x="1861" y="3218"/>
                    </a:cubicBezTo>
                    <a:cubicBezTo>
                      <a:pt x="1895" y="3183"/>
                      <a:pt x="1929" y="3132"/>
                      <a:pt x="1963" y="3081"/>
                    </a:cubicBezTo>
                    <a:cubicBezTo>
                      <a:pt x="2459" y="2739"/>
                      <a:pt x="2869" y="2295"/>
                      <a:pt x="3177" y="1782"/>
                    </a:cubicBezTo>
                    <a:cubicBezTo>
                      <a:pt x="3296" y="1731"/>
                      <a:pt x="3399" y="1629"/>
                      <a:pt x="3450" y="1492"/>
                    </a:cubicBezTo>
                    <a:cubicBezTo>
                      <a:pt x="3467" y="1407"/>
                      <a:pt x="3484" y="1321"/>
                      <a:pt x="3467" y="1236"/>
                    </a:cubicBezTo>
                    <a:cubicBezTo>
                      <a:pt x="3552" y="1048"/>
                      <a:pt x="3638" y="877"/>
                      <a:pt x="3723" y="689"/>
                    </a:cubicBezTo>
                    <a:cubicBezTo>
                      <a:pt x="3885" y="304"/>
                      <a:pt x="3514" y="1"/>
                      <a:pt x="3162" y="1"/>
                    </a:cubicBezTo>
                    <a:close/>
                  </a:path>
                </a:pathLst>
              </a:custGeom>
              <a:solidFill>
                <a:schemeClr val="accent4"/>
              </a:solidFill>
              <a:ln>
                <a:noFill/>
              </a:ln>
            </p:spPr>
            <p:txBody>
              <a:bodyPr spcFirstLastPara="1" wrap="square" lIns="91425" tIns="91425" rIns="91425" bIns="91425" anchor="ctr" anchorCtr="0">
                <a:noAutofit/>
              </a:bodyPr>
              <a:lstStyle/>
              <a:p>
                <a:endParaRPr sz="1867"/>
              </a:p>
            </p:txBody>
          </p:sp>
          <p:sp>
            <p:nvSpPr>
              <p:cNvPr id="865" name="Google Shape;865;p44"/>
              <p:cNvSpPr/>
              <p:nvPr/>
            </p:nvSpPr>
            <p:spPr>
              <a:xfrm rot="-572741">
                <a:off x="261183" y="3953169"/>
                <a:ext cx="691122" cy="1015948"/>
              </a:xfrm>
              <a:custGeom>
                <a:avLst/>
                <a:gdLst/>
                <a:ahLst/>
                <a:cxnLst/>
                <a:rect l="l" t="t" r="r" b="b"/>
                <a:pathLst>
                  <a:path w="11707" h="17210" extrusionOk="0">
                    <a:moveTo>
                      <a:pt x="7971" y="601"/>
                    </a:moveTo>
                    <a:cubicBezTo>
                      <a:pt x="8633" y="601"/>
                      <a:pt x="9201" y="1037"/>
                      <a:pt x="9014" y="1974"/>
                    </a:cubicBezTo>
                    <a:cubicBezTo>
                      <a:pt x="8843" y="2828"/>
                      <a:pt x="7852" y="3529"/>
                      <a:pt x="7186" y="3990"/>
                    </a:cubicBezTo>
                    <a:cubicBezTo>
                      <a:pt x="7045" y="4130"/>
                      <a:pt x="7161" y="4356"/>
                      <a:pt x="7337" y="4356"/>
                    </a:cubicBezTo>
                    <a:cubicBezTo>
                      <a:pt x="7355" y="4356"/>
                      <a:pt x="7372" y="4354"/>
                      <a:pt x="7391" y="4349"/>
                    </a:cubicBezTo>
                    <a:cubicBezTo>
                      <a:pt x="7510" y="4281"/>
                      <a:pt x="7630" y="4195"/>
                      <a:pt x="7749" y="4127"/>
                    </a:cubicBezTo>
                    <a:cubicBezTo>
                      <a:pt x="8313" y="4503"/>
                      <a:pt x="8911" y="4657"/>
                      <a:pt x="9253" y="5306"/>
                    </a:cubicBezTo>
                    <a:cubicBezTo>
                      <a:pt x="9458" y="5750"/>
                      <a:pt x="9407" y="6280"/>
                      <a:pt x="9116" y="6673"/>
                    </a:cubicBezTo>
                    <a:cubicBezTo>
                      <a:pt x="8730" y="7222"/>
                      <a:pt x="8162" y="7418"/>
                      <a:pt x="7556" y="7418"/>
                    </a:cubicBezTo>
                    <a:cubicBezTo>
                      <a:pt x="6956" y="7418"/>
                      <a:pt x="6320" y="7227"/>
                      <a:pt x="5784" y="6997"/>
                    </a:cubicBezTo>
                    <a:lnTo>
                      <a:pt x="5802" y="6997"/>
                    </a:lnTo>
                    <a:cubicBezTo>
                      <a:pt x="5682" y="6656"/>
                      <a:pt x="5426" y="6399"/>
                      <a:pt x="5101" y="6297"/>
                    </a:cubicBezTo>
                    <a:cubicBezTo>
                      <a:pt x="5082" y="6287"/>
                      <a:pt x="5063" y="6283"/>
                      <a:pt x="5045" y="6283"/>
                    </a:cubicBezTo>
                    <a:cubicBezTo>
                      <a:pt x="4936" y="6283"/>
                      <a:pt x="4864" y="6443"/>
                      <a:pt x="4981" y="6502"/>
                    </a:cubicBezTo>
                    <a:cubicBezTo>
                      <a:pt x="5135" y="6570"/>
                      <a:pt x="5255" y="6690"/>
                      <a:pt x="5357" y="6809"/>
                    </a:cubicBezTo>
                    <a:cubicBezTo>
                      <a:pt x="5238" y="6844"/>
                      <a:pt x="5204" y="6980"/>
                      <a:pt x="5306" y="7049"/>
                    </a:cubicBezTo>
                    <a:cubicBezTo>
                      <a:pt x="5357" y="7083"/>
                      <a:pt x="5409" y="7117"/>
                      <a:pt x="5477" y="7168"/>
                    </a:cubicBezTo>
                    <a:cubicBezTo>
                      <a:pt x="5530" y="7960"/>
                      <a:pt x="4374" y="8968"/>
                      <a:pt x="3606" y="8968"/>
                    </a:cubicBezTo>
                    <a:cubicBezTo>
                      <a:pt x="3131" y="8968"/>
                      <a:pt x="2804" y="8584"/>
                      <a:pt x="2999" y="7527"/>
                    </a:cubicBezTo>
                    <a:cubicBezTo>
                      <a:pt x="3041" y="7390"/>
                      <a:pt x="2927" y="7263"/>
                      <a:pt x="2793" y="7263"/>
                    </a:cubicBezTo>
                    <a:cubicBezTo>
                      <a:pt x="2760" y="7263"/>
                      <a:pt x="2725" y="7271"/>
                      <a:pt x="2692" y="7288"/>
                    </a:cubicBezTo>
                    <a:cubicBezTo>
                      <a:pt x="2411" y="7426"/>
                      <a:pt x="2146" y="7490"/>
                      <a:pt x="1903" y="7490"/>
                    </a:cubicBezTo>
                    <a:cubicBezTo>
                      <a:pt x="1067" y="7490"/>
                      <a:pt x="497" y="6743"/>
                      <a:pt x="471" y="5750"/>
                    </a:cubicBezTo>
                    <a:cubicBezTo>
                      <a:pt x="440" y="4718"/>
                      <a:pt x="1021" y="4351"/>
                      <a:pt x="1730" y="4351"/>
                    </a:cubicBezTo>
                    <a:cubicBezTo>
                      <a:pt x="2219" y="4351"/>
                      <a:pt x="2769" y="4525"/>
                      <a:pt x="3222" y="4776"/>
                    </a:cubicBezTo>
                    <a:lnTo>
                      <a:pt x="3273" y="4793"/>
                    </a:lnTo>
                    <a:cubicBezTo>
                      <a:pt x="3299" y="4805"/>
                      <a:pt x="3324" y="4811"/>
                      <a:pt x="3348" y="4811"/>
                    </a:cubicBezTo>
                    <a:cubicBezTo>
                      <a:pt x="3526" y="4811"/>
                      <a:pt x="3625" y="4506"/>
                      <a:pt x="3444" y="4400"/>
                    </a:cubicBezTo>
                    <a:cubicBezTo>
                      <a:pt x="3375" y="4366"/>
                      <a:pt x="3307" y="4332"/>
                      <a:pt x="3222" y="4298"/>
                    </a:cubicBezTo>
                    <a:cubicBezTo>
                      <a:pt x="2213" y="3655"/>
                      <a:pt x="3176" y="1441"/>
                      <a:pt x="4306" y="1441"/>
                    </a:cubicBezTo>
                    <a:cubicBezTo>
                      <a:pt x="4708" y="1441"/>
                      <a:pt x="5131" y="1722"/>
                      <a:pt x="5494" y="2452"/>
                    </a:cubicBezTo>
                    <a:cubicBezTo>
                      <a:pt x="5529" y="2529"/>
                      <a:pt x="5589" y="2560"/>
                      <a:pt x="5652" y="2560"/>
                    </a:cubicBezTo>
                    <a:cubicBezTo>
                      <a:pt x="5745" y="2560"/>
                      <a:pt x="5846" y="2493"/>
                      <a:pt x="5887" y="2401"/>
                    </a:cubicBezTo>
                    <a:cubicBezTo>
                      <a:pt x="6092" y="1923"/>
                      <a:pt x="6382" y="1496"/>
                      <a:pt x="6758" y="1120"/>
                    </a:cubicBezTo>
                    <a:cubicBezTo>
                      <a:pt x="7085" y="780"/>
                      <a:pt x="7548" y="601"/>
                      <a:pt x="7971" y="601"/>
                    </a:cubicBezTo>
                    <a:close/>
                    <a:moveTo>
                      <a:pt x="10788" y="9374"/>
                    </a:moveTo>
                    <a:cubicBezTo>
                      <a:pt x="10993" y="9374"/>
                      <a:pt x="10599" y="10507"/>
                      <a:pt x="10534" y="10620"/>
                    </a:cubicBezTo>
                    <a:cubicBezTo>
                      <a:pt x="10244" y="10944"/>
                      <a:pt x="9902" y="11235"/>
                      <a:pt x="9543" y="11474"/>
                    </a:cubicBezTo>
                    <a:cubicBezTo>
                      <a:pt x="9270" y="11645"/>
                      <a:pt x="8980" y="11850"/>
                      <a:pt x="8672" y="12021"/>
                    </a:cubicBezTo>
                    <a:cubicBezTo>
                      <a:pt x="9065" y="10944"/>
                      <a:pt x="9697" y="9970"/>
                      <a:pt x="10739" y="9389"/>
                    </a:cubicBezTo>
                    <a:cubicBezTo>
                      <a:pt x="10759" y="9379"/>
                      <a:pt x="10775" y="9374"/>
                      <a:pt x="10788" y="9374"/>
                    </a:cubicBezTo>
                    <a:close/>
                    <a:moveTo>
                      <a:pt x="5163" y="10615"/>
                    </a:moveTo>
                    <a:cubicBezTo>
                      <a:pt x="5544" y="10615"/>
                      <a:pt x="6039" y="10764"/>
                      <a:pt x="6126" y="10808"/>
                    </a:cubicBezTo>
                    <a:cubicBezTo>
                      <a:pt x="6536" y="11064"/>
                      <a:pt x="6912" y="11354"/>
                      <a:pt x="7237" y="11696"/>
                    </a:cubicBezTo>
                    <a:cubicBezTo>
                      <a:pt x="7425" y="11867"/>
                      <a:pt x="7596" y="12055"/>
                      <a:pt x="7766" y="12243"/>
                    </a:cubicBezTo>
                    <a:cubicBezTo>
                      <a:pt x="7801" y="12328"/>
                      <a:pt x="7835" y="12397"/>
                      <a:pt x="7869" y="12482"/>
                    </a:cubicBezTo>
                    <a:cubicBezTo>
                      <a:pt x="7869" y="12550"/>
                      <a:pt x="7886" y="12602"/>
                      <a:pt x="7954" y="12653"/>
                    </a:cubicBezTo>
                    <a:cubicBezTo>
                      <a:pt x="7972" y="12687"/>
                      <a:pt x="7972" y="12704"/>
                      <a:pt x="7989" y="12738"/>
                    </a:cubicBezTo>
                    <a:cubicBezTo>
                      <a:pt x="7954" y="12875"/>
                      <a:pt x="7920" y="13029"/>
                      <a:pt x="7886" y="13165"/>
                    </a:cubicBezTo>
                    <a:cubicBezTo>
                      <a:pt x="6827" y="12738"/>
                      <a:pt x="5477" y="12226"/>
                      <a:pt x="4862" y="11269"/>
                    </a:cubicBezTo>
                    <a:cubicBezTo>
                      <a:pt x="4534" y="10756"/>
                      <a:pt x="4794" y="10615"/>
                      <a:pt x="5163" y="10615"/>
                    </a:cubicBezTo>
                    <a:close/>
                    <a:moveTo>
                      <a:pt x="8067" y="0"/>
                    </a:moveTo>
                    <a:cubicBezTo>
                      <a:pt x="7155" y="0"/>
                      <a:pt x="6168" y="1030"/>
                      <a:pt x="5682" y="1872"/>
                    </a:cubicBezTo>
                    <a:cubicBezTo>
                      <a:pt x="5288" y="1258"/>
                      <a:pt x="4829" y="1013"/>
                      <a:pt x="4381" y="1013"/>
                    </a:cubicBezTo>
                    <a:cubicBezTo>
                      <a:pt x="3156" y="1013"/>
                      <a:pt x="2007" y="2844"/>
                      <a:pt x="2470" y="4007"/>
                    </a:cubicBezTo>
                    <a:cubicBezTo>
                      <a:pt x="2227" y="3946"/>
                      <a:pt x="1986" y="3913"/>
                      <a:pt x="1755" y="3913"/>
                    </a:cubicBezTo>
                    <a:cubicBezTo>
                      <a:pt x="836" y="3913"/>
                      <a:pt x="84" y="4435"/>
                      <a:pt x="44" y="5733"/>
                    </a:cubicBezTo>
                    <a:cubicBezTo>
                      <a:pt x="0" y="7012"/>
                      <a:pt x="839" y="7880"/>
                      <a:pt x="1910" y="7880"/>
                    </a:cubicBezTo>
                    <a:cubicBezTo>
                      <a:pt x="2112" y="7880"/>
                      <a:pt x="2323" y="7849"/>
                      <a:pt x="2538" y="7783"/>
                    </a:cubicBezTo>
                    <a:lnTo>
                      <a:pt x="2538" y="7783"/>
                    </a:lnTo>
                    <a:cubicBezTo>
                      <a:pt x="2413" y="8930"/>
                      <a:pt x="2842" y="9352"/>
                      <a:pt x="3426" y="9352"/>
                    </a:cubicBezTo>
                    <a:cubicBezTo>
                      <a:pt x="4358" y="9352"/>
                      <a:pt x="5686" y="8280"/>
                      <a:pt x="5802" y="7356"/>
                    </a:cubicBezTo>
                    <a:cubicBezTo>
                      <a:pt x="5921" y="7425"/>
                      <a:pt x="6058" y="7476"/>
                      <a:pt x="6177" y="7527"/>
                    </a:cubicBezTo>
                    <a:cubicBezTo>
                      <a:pt x="6177" y="7544"/>
                      <a:pt x="6177" y="7578"/>
                      <a:pt x="6177" y="7612"/>
                    </a:cubicBezTo>
                    <a:cubicBezTo>
                      <a:pt x="6519" y="8877"/>
                      <a:pt x="6912" y="10124"/>
                      <a:pt x="7391" y="11337"/>
                    </a:cubicBezTo>
                    <a:cubicBezTo>
                      <a:pt x="6779" y="10702"/>
                      <a:pt x="6055" y="10148"/>
                      <a:pt x="5401" y="10148"/>
                    </a:cubicBezTo>
                    <a:cubicBezTo>
                      <a:pt x="5104" y="10148"/>
                      <a:pt x="4822" y="10262"/>
                      <a:pt x="4571" y="10534"/>
                    </a:cubicBezTo>
                    <a:cubicBezTo>
                      <a:pt x="3358" y="11850"/>
                      <a:pt x="7220" y="13336"/>
                      <a:pt x="7937" y="13644"/>
                    </a:cubicBezTo>
                    <a:cubicBezTo>
                      <a:pt x="7969" y="13662"/>
                      <a:pt x="8003" y="13671"/>
                      <a:pt x="8035" y="13671"/>
                    </a:cubicBezTo>
                    <a:cubicBezTo>
                      <a:pt x="8124" y="13671"/>
                      <a:pt x="8207" y="13607"/>
                      <a:pt x="8245" y="13507"/>
                    </a:cubicBezTo>
                    <a:lnTo>
                      <a:pt x="8279" y="13336"/>
                    </a:lnTo>
                    <a:cubicBezTo>
                      <a:pt x="9048" y="14823"/>
                      <a:pt x="10039" y="16173"/>
                      <a:pt x="11355" y="17181"/>
                    </a:cubicBezTo>
                    <a:cubicBezTo>
                      <a:pt x="11385" y="17201"/>
                      <a:pt x="11417" y="17210"/>
                      <a:pt x="11449" y="17210"/>
                    </a:cubicBezTo>
                    <a:cubicBezTo>
                      <a:pt x="11580" y="17210"/>
                      <a:pt x="11707" y="17062"/>
                      <a:pt x="11679" y="16924"/>
                    </a:cubicBezTo>
                    <a:cubicBezTo>
                      <a:pt x="11628" y="16685"/>
                      <a:pt x="11543" y="16463"/>
                      <a:pt x="11389" y="16258"/>
                    </a:cubicBezTo>
                    <a:cubicBezTo>
                      <a:pt x="11360" y="16200"/>
                      <a:pt x="11310" y="16176"/>
                      <a:pt x="11258" y="16176"/>
                    </a:cubicBezTo>
                    <a:cubicBezTo>
                      <a:pt x="11156" y="16176"/>
                      <a:pt x="11047" y="16270"/>
                      <a:pt x="11081" y="16395"/>
                    </a:cubicBezTo>
                    <a:cubicBezTo>
                      <a:pt x="11081" y="16395"/>
                      <a:pt x="11081" y="16395"/>
                      <a:pt x="11081" y="16412"/>
                    </a:cubicBezTo>
                    <a:cubicBezTo>
                      <a:pt x="10022" y="15438"/>
                      <a:pt x="9168" y="14259"/>
                      <a:pt x="8552" y="12960"/>
                    </a:cubicBezTo>
                    <a:cubicBezTo>
                      <a:pt x="8570" y="12926"/>
                      <a:pt x="8570" y="12892"/>
                      <a:pt x="8552" y="12875"/>
                    </a:cubicBezTo>
                    <a:cubicBezTo>
                      <a:pt x="8518" y="12807"/>
                      <a:pt x="8484" y="12755"/>
                      <a:pt x="8433" y="12687"/>
                    </a:cubicBezTo>
                    <a:cubicBezTo>
                      <a:pt x="8433" y="12670"/>
                      <a:pt x="8433" y="12653"/>
                      <a:pt x="8450" y="12619"/>
                    </a:cubicBezTo>
                    <a:cubicBezTo>
                      <a:pt x="9236" y="12362"/>
                      <a:pt x="10107" y="11611"/>
                      <a:pt x="10637" y="11115"/>
                    </a:cubicBezTo>
                    <a:cubicBezTo>
                      <a:pt x="11286" y="10517"/>
                      <a:pt x="11525" y="9748"/>
                      <a:pt x="11115" y="8962"/>
                    </a:cubicBezTo>
                    <a:cubicBezTo>
                      <a:pt x="11068" y="8891"/>
                      <a:pt x="10988" y="8853"/>
                      <a:pt x="10910" y="8853"/>
                    </a:cubicBezTo>
                    <a:cubicBezTo>
                      <a:pt x="10875" y="8853"/>
                      <a:pt x="10840" y="8861"/>
                      <a:pt x="10808" y="8877"/>
                    </a:cubicBezTo>
                    <a:cubicBezTo>
                      <a:pt x="9424" y="9492"/>
                      <a:pt x="8638" y="10756"/>
                      <a:pt x="8159" y="12140"/>
                    </a:cubicBezTo>
                    <a:cubicBezTo>
                      <a:pt x="7510" y="10654"/>
                      <a:pt x="7015" y="9082"/>
                      <a:pt x="6502" y="7630"/>
                    </a:cubicBezTo>
                    <a:lnTo>
                      <a:pt x="6502" y="7630"/>
                    </a:lnTo>
                    <a:cubicBezTo>
                      <a:pt x="6832" y="7728"/>
                      <a:pt x="7173" y="7782"/>
                      <a:pt x="7508" y="7782"/>
                    </a:cubicBezTo>
                    <a:cubicBezTo>
                      <a:pt x="8281" y="7782"/>
                      <a:pt x="9020" y="7491"/>
                      <a:pt x="9509" y="6775"/>
                    </a:cubicBezTo>
                    <a:cubicBezTo>
                      <a:pt x="10295" y="5630"/>
                      <a:pt x="9321" y="4161"/>
                      <a:pt x="8125" y="3819"/>
                    </a:cubicBezTo>
                    <a:cubicBezTo>
                      <a:pt x="9099" y="3033"/>
                      <a:pt x="9919" y="1872"/>
                      <a:pt x="9185" y="710"/>
                    </a:cubicBezTo>
                    <a:cubicBezTo>
                      <a:pt x="8860" y="202"/>
                      <a:pt x="8471" y="0"/>
                      <a:pt x="8067"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sp>
          <p:nvSpPr>
            <p:cNvPr id="866" name="Google Shape;866;p44"/>
            <p:cNvSpPr/>
            <p:nvPr/>
          </p:nvSpPr>
          <p:spPr>
            <a:xfrm rot="-321182">
              <a:off x="453297" y="4166216"/>
              <a:ext cx="153609" cy="146814"/>
            </a:xfrm>
            <a:custGeom>
              <a:avLst/>
              <a:gdLst/>
              <a:ahLst/>
              <a:cxnLst/>
              <a:rect l="l" t="t" r="r" b="b"/>
              <a:pathLst>
                <a:path w="2602" h="2487" extrusionOk="0">
                  <a:moveTo>
                    <a:pt x="1653" y="602"/>
                  </a:moveTo>
                  <a:cubicBezTo>
                    <a:pt x="1747" y="602"/>
                    <a:pt x="1841" y="614"/>
                    <a:pt x="1935" y="640"/>
                  </a:cubicBezTo>
                  <a:cubicBezTo>
                    <a:pt x="1949" y="645"/>
                    <a:pt x="1962" y="647"/>
                    <a:pt x="1973" y="647"/>
                  </a:cubicBezTo>
                  <a:cubicBezTo>
                    <a:pt x="2004" y="647"/>
                    <a:pt x="2025" y="631"/>
                    <a:pt x="2038" y="606"/>
                  </a:cubicBezTo>
                  <a:lnTo>
                    <a:pt x="2072" y="657"/>
                  </a:lnTo>
                  <a:cubicBezTo>
                    <a:pt x="2157" y="1101"/>
                    <a:pt x="2021" y="1546"/>
                    <a:pt x="1730" y="1870"/>
                  </a:cubicBezTo>
                  <a:cubicBezTo>
                    <a:pt x="1586" y="2014"/>
                    <a:pt x="1328" y="2101"/>
                    <a:pt x="1084" y="2101"/>
                  </a:cubicBezTo>
                  <a:cubicBezTo>
                    <a:pt x="777" y="2101"/>
                    <a:pt x="492" y="1964"/>
                    <a:pt x="483" y="1631"/>
                  </a:cubicBezTo>
                  <a:cubicBezTo>
                    <a:pt x="483" y="1221"/>
                    <a:pt x="825" y="879"/>
                    <a:pt x="1201" y="708"/>
                  </a:cubicBezTo>
                  <a:cubicBezTo>
                    <a:pt x="1235" y="708"/>
                    <a:pt x="1269" y="708"/>
                    <a:pt x="1303" y="691"/>
                  </a:cubicBezTo>
                  <a:cubicBezTo>
                    <a:pt x="1320" y="674"/>
                    <a:pt x="1354" y="657"/>
                    <a:pt x="1371" y="640"/>
                  </a:cubicBezTo>
                  <a:cubicBezTo>
                    <a:pt x="1465" y="614"/>
                    <a:pt x="1559" y="602"/>
                    <a:pt x="1653" y="602"/>
                  </a:cubicBezTo>
                  <a:close/>
                  <a:moveTo>
                    <a:pt x="1820" y="0"/>
                  </a:moveTo>
                  <a:cubicBezTo>
                    <a:pt x="1569" y="0"/>
                    <a:pt x="1302" y="131"/>
                    <a:pt x="1132" y="367"/>
                  </a:cubicBezTo>
                  <a:cubicBezTo>
                    <a:pt x="620" y="555"/>
                    <a:pt x="244" y="982"/>
                    <a:pt x="107" y="1511"/>
                  </a:cubicBezTo>
                  <a:cubicBezTo>
                    <a:pt x="0" y="2163"/>
                    <a:pt x="576" y="2486"/>
                    <a:pt x="1144" y="2486"/>
                  </a:cubicBezTo>
                  <a:cubicBezTo>
                    <a:pt x="1395" y="2486"/>
                    <a:pt x="1644" y="2423"/>
                    <a:pt x="1833" y="2297"/>
                  </a:cubicBezTo>
                  <a:cubicBezTo>
                    <a:pt x="2380" y="1939"/>
                    <a:pt x="2602" y="1135"/>
                    <a:pt x="2448" y="520"/>
                  </a:cubicBezTo>
                  <a:cubicBezTo>
                    <a:pt x="2358" y="161"/>
                    <a:pt x="2098" y="0"/>
                    <a:pt x="1820"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grpSp>
        <p:nvGrpSpPr>
          <p:cNvPr id="867" name="Google Shape;867;p44"/>
          <p:cNvGrpSpPr/>
          <p:nvPr/>
        </p:nvGrpSpPr>
        <p:grpSpPr>
          <a:xfrm rot="1796398">
            <a:off x="11159724" y="5233134"/>
            <a:ext cx="2625310" cy="3331639"/>
            <a:chOff x="1154976" y="632775"/>
            <a:chExt cx="2502430" cy="3877954"/>
          </a:xfrm>
        </p:grpSpPr>
        <p:sp>
          <p:nvSpPr>
            <p:cNvPr id="868" name="Google Shape;868;p44"/>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869" name="Google Shape;869;p44"/>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5"/>
            </a:solidFill>
            <a:ln>
              <a:noFill/>
            </a:ln>
          </p:spPr>
          <p:txBody>
            <a:bodyPr spcFirstLastPara="1" wrap="square" lIns="91425" tIns="91425" rIns="91425" bIns="91425" anchor="ctr" anchorCtr="0">
              <a:noAutofit/>
            </a:bodyPr>
            <a:lstStyle/>
            <a:p>
              <a:endParaRPr sz="1867"/>
            </a:p>
          </p:txBody>
        </p:sp>
      </p:grpSp>
      <p:sp>
        <p:nvSpPr>
          <p:cNvPr id="33" name="Google Shape;853;p44">
            <a:extLst>
              <a:ext uri="{FF2B5EF4-FFF2-40B4-BE49-F238E27FC236}">
                <a16:creationId xmlns:a16="http://schemas.microsoft.com/office/drawing/2014/main" id="{A7DA7307-AD89-4F67-9C68-A53994AE0986}"/>
              </a:ext>
            </a:extLst>
          </p:cNvPr>
          <p:cNvSpPr txBox="1">
            <a:spLocks/>
          </p:cNvSpPr>
          <p:nvPr/>
        </p:nvSpPr>
        <p:spPr>
          <a:xfrm>
            <a:off x="1538153" y="78030"/>
            <a:ext cx="6023925" cy="61431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5200"/>
              <a:buFont typeface="Patrick Hand"/>
              <a:buNone/>
              <a:defRPr sz="8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2pPr>
            <a:lvl3pPr marR="0" lvl="2"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3pPr>
            <a:lvl4pPr marR="0" lvl="3"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4pPr>
            <a:lvl5pPr marR="0" lvl="4"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5pPr>
            <a:lvl6pPr marR="0" lvl="5"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6pPr>
            <a:lvl7pPr marR="0" lvl="6"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7pPr>
            <a:lvl8pPr marR="0" lvl="7"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8pPr>
            <a:lvl9pPr marR="0" lvl="8"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9pPr>
          </a:lstStyle>
          <a:p>
            <a:pPr>
              <a:lnSpc>
                <a:spcPct val="100000"/>
              </a:lnSpc>
            </a:pPr>
            <a:r>
              <a:rPr lang="en-US" sz="1800" b="1" dirty="0">
                <a:solidFill>
                  <a:schemeClr val="accent3">
                    <a:lumMod val="50000"/>
                  </a:schemeClr>
                </a:solidFill>
                <a:latin typeface="+mn-lt"/>
              </a:rPr>
              <a:t>PHÒNG GIÁO DỤC VÀ ĐÀO TẠO QUẬN LONG BIÊN</a:t>
            </a:r>
          </a:p>
          <a:p>
            <a:pPr>
              <a:lnSpc>
                <a:spcPct val="100000"/>
              </a:lnSpc>
            </a:pPr>
            <a:r>
              <a:rPr lang="en-US" sz="1800" b="1" dirty="0">
                <a:solidFill>
                  <a:schemeClr val="accent3">
                    <a:lumMod val="50000"/>
                  </a:schemeClr>
                </a:solidFill>
                <a:latin typeface="+mn-lt"/>
              </a:rPr>
              <a:t>TRƯỜNG TIỂU </a:t>
            </a:r>
            <a:r>
              <a:rPr lang="en-US" sz="1800" b="1">
                <a:solidFill>
                  <a:schemeClr val="accent3">
                    <a:lumMod val="50000"/>
                  </a:schemeClr>
                </a:solidFill>
                <a:latin typeface="+mn-lt"/>
              </a:rPr>
              <a:t>HỌC GIA THUỴ</a:t>
            </a:r>
            <a:endParaRPr lang="vi-VN" sz="1800" b="1" dirty="0">
              <a:solidFill>
                <a:schemeClr val="accent1">
                  <a:lumMod val="75000"/>
                </a:schemeClr>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240;p56">
            <a:extLst>
              <a:ext uri="{FF2B5EF4-FFF2-40B4-BE49-F238E27FC236}">
                <a16:creationId xmlns:a16="http://schemas.microsoft.com/office/drawing/2014/main" id="{EDD4711E-DC42-41D1-8A67-726FE83F1B25}"/>
              </a:ext>
            </a:extLst>
          </p:cNvPr>
          <p:cNvSpPr/>
          <p:nvPr/>
        </p:nvSpPr>
        <p:spPr>
          <a:xfrm rot="10800000" flipH="1">
            <a:off x="3010638" y="795134"/>
            <a:ext cx="2929086" cy="601317"/>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grpSp>
        <p:nvGrpSpPr>
          <p:cNvPr id="12" name="Google Shape;1241;p56">
            <a:extLst>
              <a:ext uri="{FF2B5EF4-FFF2-40B4-BE49-F238E27FC236}">
                <a16:creationId xmlns:a16="http://schemas.microsoft.com/office/drawing/2014/main" id="{02DE85FC-B951-4037-A40F-7162CC94D516}"/>
              </a:ext>
            </a:extLst>
          </p:cNvPr>
          <p:cNvGrpSpPr/>
          <p:nvPr/>
        </p:nvGrpSpPr>
        <p:grpSpPr>
          <a:xfrm rot="1224312">
            <a:off x="6805795" y="1211280"/>
            <a:ext cx="2592344" cy="1298080"/>
            <a:chOff x="7110451" y="4123771"/>
            <a:chExt cx="2429676" cy="1216626"/>
          </a:xfrm>
        </p:grpSpPr>
        <p:sp>
          <p:nvSpPr>
            <p:cNvPr id="13" name="Google Shape;1242;p56">
              <a:extLst>
                <a:ext uri="{FF2B5EF4-FFF2-40B4-BE49-F238E27FC236}">
                  <a16:creationId xmlns:a16="http://schemas.microsoft.com/office/drawing/2014/main" id="{465517B6-BB72-4607-982A-61F9431A88DD}"/>
                </a:ext>
              </a:extLst>
            </p:cNvPr>
            <p:cNvSpPr/>
            <p:nvPr/>
          </p:nvSpPr>
          <p:spPr>
            <a:xfrm rot="-542283">
              <a:off x="7163768" y="4300881"/>
              <a:ext cx="2323042" cy="86240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4" name="Google Shape;1243;p56">
              <a:extLst>
                <a:ext uri="{FF2B5EF4-FFF2-40B4-BE49-F238E27FC236}">
                  <a16:creationId xmlns:a16="http://schemas.microsoft.com/office/drawing/2014/main" id="{E0119919-63F9-444A-ADFA-CCF4E029F8DC}"/>
                </a:ext>
              </a:extLst>
            </p:cNvPr>
            <p:cNvSpPr/>
            <p:nvPr/>
          </p:nvSpPr>
          <p:spPr>
            <a:xfrm rot="-542283">
              <a:off x="7295490" y="4456349"/>
              <a:ext cx="2071279" cy="555861"/>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solidFill>
              <a:schemeClr val="accent6"/>
            </a:solidFill>
            <a:ln>
              <a:noFill/>
            </a:ln>
          </p:spPr>
          <p:txBody>
            <a:bodyPr spcFirstLastPara="1" wrap="square" lIns="91425" tIns="91425" rIns="91425" bIns="91425" anchor="ctr" anchorCtr="0">
              <a:noAutofit/>
            </a:bodyPr>
            <a:lstStyle/>
            <a:p>
              <a:endParaRPr sz="1867"/>
            </a:p>
          </p:txBody>
        </p:sp>
      </p:grpSp>
      <p:sp>
        <p:nvSpPr>
          <p:cNvPr id="15" name="Google Shape;1244;p56">
            <a:extLst>
              <a:ext uri="{FF2B5EF4-FFF2-40B4-BE49-F238E27FC236}">
                <a16:creationId xmlns:a16="http://schemas.microsoft.com/office/drawing/2014/main" id="{E656549A-7ACE-476A-8B79-AE62CBD3B004}"/>
              </a:ext>
            </a:extLst>
          </p:cNvPr>
          <p:cNvSpPr/>
          <p:nvPr/>
        </p:nvSpPr>
        <p:spPr>
          <a:xfrm rot="-5400000" flipH="1">
            <a:off x="4163816" y="-725186"/>
            <a:ext cx="2024460" cy="6827174"/>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dirty="0"/>
          </a:p>
        </p:txBody>
      </p:sp>
      <p:sp>
        <p:nvSpPr>
          <p:cNvPr id="16" name="Google Shape;1254;p56">
            <a:extLst>
              <a:ext uri="{FF2B5EF4-FFF2-40B4-BE49-F238E27FC236}">
                <a16:creationId xmlns:a16="http://schemas.microsoft.com/office/drawing/2014/main" id="{0C690CA7-73AC-4DB1-B0D5-B6CDC9615467}"/>
              </a:ext>
            </a:extLst>
          </p:cNvPr>
          <p:cNvSpPr txBox="1">
            <a:spLocks/>
          </p:cNvSpPr>
          <p:nvPr/>
        </p:nvSpPr>
        <p:spPr>
          <a:xfrm>
            <a:off x="2746825" y="815055"/>
            <a:ext cx="3321465" cy="48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rick Hand"/>
              <a:buNone/>
              <a:defRPr sz="3000" b="0" i="0" u="none" strike="noStrike" cap="none">
                <a:solidFill>
                  <a:schemeClr val="dk1"/>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9pPr>
          </a:lstStyle>
          <a:p>
            <a:r>
              <a:rPr lang="en-US" sz="3200" dirty="0" err="1"/>
              <a:t>Giải</a:t>
            </a:r>
            <a:r>
              <a:rPr lang="en-US" sz="3200" dirty="0"/>
              <a:t> </a:t>
            </a:r>
            <a:r>
              <a:rPr lang="en-US" sz="3200" dirty="0" err="1"/>
              <a:t>nghĩa</a:t>
            </a:r>
            <a:r>
              <a:rPr lang="en-US" sz="3200" dirty="0"/>
              <a:t> </a:t>
            </a:r>
            <a:r>
              <a:rPr lang="en-US" sz="3200" dirty="0" err="1"/>
              <a:t>từ</a:t>
            </a:r>
            <a:endParaRPr lang="en-US" sz="3200" dirty="0"/>
          </a:p>
        </p:txBody>
      </p:sp>
      <p:grpSp>
        <p:nvGrpSpPr>
          <p:cNvPr id="17" name="Google Shape;1255;p56">
            <a:extLst>
              <a:ext uri="{FF2B5EF4-FFF2-40B4-BE49-F238E27FC236}">
                <a16:creationId xmlns:a16="http://schemas.microsoft.com/office/drawing/2014/main" id="{2E86F15C-B5BA-41C8-9F76-575B6EB46495}"/>
              </a:ext>
            </a:extLst>
          </p:cNvPr>
          <p:cNvGrpSpPr/>
          <p:nvPr/>
        </p:nvGrpSpPr>
        <p:grpSpPr>
          <a:xfrm rot="-6197897" flipH="1">
            <a:off x="-81164" y="-932"/>
            <a:ext cx="1109609" cy="2575902"/>
            <a:chOff x="-751900" y="2850775"/>
            <a:chExt cx="516875" cy="1199900"/>
          </a:xfrm>
        </p:grpSpPr>
        <p:sp>
          <p:nvSpPr>
            <p:cNvPr id="18" name="Google Shape;1256;p56">
              <a:extLst>
                <a:ext uri="{FF2B5EF4-FFF2-40B4-BE49-F238E27FC236}">
                  <a16:creationId xmlns:a16="http://schemas.microsoft.com/office/drawing/2014/main" id="{07B13699-AADB-4BB9-9586-0FB755C6E161}"/>
                </a:ext>
              </a:extLst>
            </p:cNvPr>
            <p:cNvSpPr/>
            <p:nvPr/>
          </p:nvSpPr>
          <p:spPr>
            <a:xfrm>
              <a:off x="-751900" y="2850775"/>
              <a:ext cx="516875" cy="1199900"/>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grpSp>
          <p:nvGrpSpPr>
            <p:cNvPr id="19" name="Google Shape;1257;p56">
              <a:extLst>
                <a:ext uri="{FF2B5EF4-FFF2-40B4-BE49-F238E27FC236}">
                  <a16:creationId xmlns:a16="http://schemas.microsoft.com/office/drawing/2014/main" id="{307A22EE-7FFF-4F32-A1E5-9A69FFE454DF}"/>
                </a:ext>
              </a:extLst>
            </p:cNvPr>
            <p:cNvGrpSpPr/>
            <p:nvPr/>
          </p:nvGrpSpPr>
          <p:grpSpPr>
            <a:xfrm>
              <a:off x="-751900" y="2916975"/>
              <a:ext cx="516875" cy="1126000"/>
              <a:chOff x="-751900" y="2916975"/>
              <a:chExt cx="516875" cy="1126000"/>
            </a:xfrm>
          </p:grpSpPr>
          <p:sp>
            <p:nvSpPr>
              <p:cNvPr id="20" name="Google Shape;1258;p56">
                <a:extLst>
                  <a:ext uri="{FF2B5EF4-FFF2-40B4-BE49-F238E27FC236}">
                    <a16:creationId xmlns:a16="http://schemas.microsoft.com/office/drawing/2014/main" id="{D838644B-66CB-482B-BFCC-5DD67C7B5688}"/>
                  </a:ext>
                </a:extLst>
              </p:cNvPr>
              <p:cNvSpPr/>
              <p:nvPr/>
            </p:nvSpPr>
            <p:spPr>
              <a:xfrm>
                <a:off x="-751900" y="291697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1" name="Google Shape;1259;p56">
                <a:extLst>
                  <a:ext uri="{FF2B5EF4-FFF2-40B4-BE49-F238E27FC236}">
                    <a16:creationId xmlns:a16="http://schemas.microsoft.com/office/drawing/2014/main" id="{E22C10E2-A08A-4683-83F6-442DDDB4A525}"/>
                  </a:ext>
                </a:extLst>
              </p:cNvPr>
              <p:cNvSpPr/>
              <p:nvPr/>
            </p:nvSpPr>
            <p:spPr>
              <a:xfrm>
                <a:off x="-751900" y="29870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2" name="Google Shape;1260;p56">
                <a:extLst>
                  <a:ext uri="{FF2B5EF4-FFF2-40B4-BE49-F238E27FC236}">
                    <a16:creationId xmlns:a16="http://schemas.microsoft.com/office/drawing/2014/main" id="{2370CF3D-75AB-4948-B522-EDC3342AB052}"/>
                  </a:ext>
                </a:extLst>
              </p:cNvPr>
              <p:cNvSpPr/>
              <p:nvPr/>
            </p:nvSpPr>
            <p:spPr>
              <a:xfrm>
                <a:off x="-751900" y="30575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3" name="Google Shape;1261;p56">
                <a:extLst>
                  <a:ext uri="{FF2B5EF4-FFF2-40B4-BE49-F238E27FC236}">
                    <a16:creationId xmlns:a16="http://schemas.microsoft.com/office/drawing/2014/main" id="{73A3F526-F176-4340-8249-E907A7534690}"/>
                  </a:ext>
                </a:extLst>
              </p:cNvPr>
              <p:cNvSpPr/>
              <p:nvPr/>
            </p:nvSpPr>
            <p:spPr>
              <a:xfrm>
                <a:off x="-751900" y="3128000"/>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4" name="Google Shape;1262;p56">
                <a:extLst>
                  <a:ext uri="{FF2B5EF4-FFF2-40B4-BE49-F238E27FC236}">
                    <a16:creationId xmlns:a16="http://schemas.microsoft.com/office/drawing/2014/main" id="{9052D0F8-68A9-4BA6-BADA-2A8DB0AAD977}"/>
                  </a:ext>
                </a:extLst>
              </p:cNvPr>
              <p:cNvSpPr/>
              <p:nvPr/>
            </p:nvSpPr>
            <p:spPr>
              <a:xfrm>
                <a:off x="-751900" y="3198475"/>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5" name="Google Shape;1263;p56">
                <a:extLst>
                  <a:ext uri="{FF2B5EF4-FFF2-40B4-BE49-F238E27FC236}">
                    <a16:creationId xmlns:a16="http://schemas.microsoft.com/office/drawing/2014/main" id="{6D633F4E-719A-46E1-8A18-07BFAEBD217D}"/>
                  </a:ext>
                </a:extLst>
              </p:cNvPr>
              <p:cNvSpPr/>
              <p:nvPr/>
            </p:nvSpPr>
            <p:spPr>
              <a:xfrm>
                <a:off x="-751900" y="32685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6" name="Google Shape;1264;p56">
                <a:extLst>
                  <a:ext uri="{FF2B5EF4-FFF2-40B4-BE49-F238E27FC236}">
                    <a16:creationId xmlns:a16="http://schemas.microsoft.com/office/drawing/2014/main" id="{DE6D1F37-EEA9-4723-A040-6260495C25FE}"/>
                  </a:ext>
                </a:extLst>
              </p:cNvPr>
              <p:cNvSpPr/>
              <p:nvPr/>
            </p:nvSpPr>
            <p:spPr>
              <a:xfrm>
                <a:off x="-751900" y="33390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7" name="Google Shape;1265;p56">
                <a:extLst>
                  <a:ext uri="{FF2B5EF4-FFF2-40B4-BE49-F238E27FC236}">
                    <a16:creationId xmlns:a16="http://schemas.microsoft.com/office/drawing/2014/main" id="{F29E03BD-4613-4950-B5B4-C0F80896146B}"/>
                  </a:ext>
                </a:extLst>
              </p:cNvPr>
              <p:cNvSpPr/>
              <p:nvPr/>
            </p:nvSpPr>
            <p:spPr>
              <a:xfrm>
                <a:off x="-751900" y="3409475"/>
                <a:ext cx="499922"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8" name="Google Shape;1266;p56">
                <a:extLst>
                  <a:ext uri="{FF2B5EF4-FFF2-40B4-BE49-F238E27FC236}">
                    <a16:creationId xmlns:a16="http://schemas.microsoft.com/office/drawing/2014/main" id="{C29E8469-7AAF-4B48-A954-6849DF49126A}"/>
                  </a:ext>
                </a:extLst>
              </p:cNvPr>
              <p:cNvSpPr/>
              <p:nvPr/>
            </p:nvSpPr>
            <p:spPr>
              <a:xfrm>
                <a:off x="-751900" y="3479975"/>
                <a:ext cx="499922"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9" name="Google Shape;1267;p56">
                <a:extLst>
                  <a:ext uri="{FF2B5EF4-FFF2-40B4-BE49-F238E27FC236}">
                    <a16:creationId xmlns:a16="http://schemas.microsoft.com/office/drawing/2014/main" id="{AEF2D1E8-7651-4E0D-AE06-6A1C3783A1D3}"/>
                  </a:ext>
                </a:extLst>
              </p:cNvPr>
              <p:cNvSpPr/>
              <p:nvPr/>
            </p:nvSpPr>
            <p:spPr>
              <a:xfrm>
                <a:off x="-751900" y="3550450"/>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0" name="Google Shape;1268;p56">
                <a:extLst>
                  <a:ext uri="{FF2B5EF4-FFF2-40B4-BE49-F238E27FC236}">
                    <a16:creationId xmlns:a16="http://schemas.microsoft.com/office/drawing/2014/main" id="{9E8CCF11-2DAE-44BD-A375-C71477521758}"/>
                  </a:ext>
                </a:extLst>
              </p:cNvPr>
              <p:cNvSpPr/>
              <p:nvPr/>
            </p:nvSpPr>
            <p:spPr>
              <a:xfrm>
                <a:off x="-751900" y="3620925"/>
                <a:ext cx="489946"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1" name="Google Shape;1269;p56">
                <a:extLst>
                  <a:ext uri="{FF2B5EF4-FFF2-40B4-BE49-F238E27FC236}">
                    <a16:creationId xmlns:a16="http://schemas.microsoft.com/office/drawing/2014/main" id="{A87DD08D-2672-485D-9994-396F9B9798A2}"/>
                  </a:ext>
                </a:extLst>
              </p:cNvPr>
              <p:cNvSpPr/>
              <p:nvPr/>
            </p:nvSpPr>
            <p:spPr>
              <a:xfrm>
                <a:off x="-751900" y="3690975"/>
                <a:ext cx="478471"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2" name="Google Shape;1270;p56">
                <a:extLst>
                  <a:ext uri="{FF2B5EF4-FFF2-40B4-BE49-F238E27FC236}">
                    <a16:creationId xmlns:a16="http://schemas.microsoft.com/office/drawing/2014/main" id="{7A3181A2-9538-40D7-9771-A157543AC16B}"/>
                  </a:ext>
                </a:extLst>
              </p:cNvPr>
              <p:cNvSpPr/>
              <p:nvPr/>
            </p:nvSpPr>
            <p:spPr>
              <a:xfrm>
                <a:off x="-751900" y="3761475"/>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3" name="Google Shape;1271;p56">
                <a:extLst>
                  <a:ext uri="{FF2B5EF4-FFF2-40B4-BE49-F238E27FC236}">
                    <a16:creationId xmlns:a16="http://schemas.microsoft.com/office/drawing/2014/main" id="{7035E5A6-7BAB-46EB-B981-CC4A8C4FB82B}"/>
                  </a:ext>
                </a:extLst>
              </p:cNvPr>
              <p:cNvSpPr/>
              <p:nvPr/>
            </p:nvSpPr>
            <p:spPr>
              <a:xfrm>
                <a:off x="-751900" y="3831950"/>
                <a:ext cx="478471"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4" name="Google Shape;1272;p56">
                <a:extLst>
                  <a:ext uri="{FF2B5EF4-FFF2-40B4-BE49-F238E27FC236}">
                    <a16:creationId xmlns:a16="http://schemas.microsoft.com/office/drawing/2014/main" id="{A607501F-1951-4EEF-87D4-147101DE19C2}"/>
                  </a:ext>
                </a:extLst>
              </p:cNvPr>
              <p:cNvSpPr/>
              <p:nvPr/>
            </p:nvSpPr>
            <p:spPr>
              <a:xfrm>
                <a:off x="-751900" y="3902425"/>
                <a:ext cx="462603"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5" name="Google Shape;1273;p56">
                <a:extLst>
                  <a:ext uri="{FF2B5EF4-FFF2-40B4-BE49-F238E27FC236}">
                    <a16:creationId xmlns:a16="http://schemas.microsoft.com/office/drawing/2014/main" id="{81C169B2-3B70-44A5-B96D-7DA756FB67E3}"/>
                  </a:ext>
                </a:extLst>
              </p:cNvPr>
              <p:cNvSpPr/>
              <p:nvPr/>
            </p:nvSpPr>
            <p:spPr>
              <a:xfrm>
                <a:off x="-751900" y="3972475"/>
                <a:ext cx="442290" cy="49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6" name="Google Shape;1274;p56">
                <a:extLst>
                  <a:ext uri="{FF2B5EF4-FFF2-40B4-BE49-F238E27FC236}">
                    <a16:creationId xmlns:a16="http://schemas.microsoft.com/office/drawing/2014/main" id="{78DB5091-50CF-42DB-A2D2-2564300C4CF1}"/>
                  </a:ext>
                </a:extLst>
              </p:cNvPr>
              <p:cNvSpPr/>
              <p:nvPr/>
            </p:nvSpPr>
            <p:spPr>
              <a:xfrm>
                <a:off x="-273450" y="2916975"/>
                <a:ext cx="11500" cy="590362"/>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7" name="Google Shape;1275;p56">
                <a:extLst>
                  <a:ext uri="{FF2B5EF4-FFF2-40B4-BE49-F238E27FC236}">
                    <a16:creationId xmlns:a16="http://schemas.microsoft.com/office/drawing/2014/main" id="{D185E7D9-4793-4626-809E-08BAEF30A1B6}"/>
                  </a:ext>
                </a:extLst>
              </p:cNvPr>
              <p:cNvSpPr/>
              <p:nvPr/>
            </p:nvSpPr>
            <p:spPr>
              <a:xfrm>
                <a:off x="-327325" y="2916975"/>
                <a:ext cx="25" cy="1126000"/>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8" name="Google Shape;1276;p56">
                <a:extLst>
                  <a:ext uri="{FF2B5EF4-FFF2-40B4-BE49-F238E27FC236}">
                    <a16:creationId xmlns:a16="http://schemas.microsoft.com/office/drawing/2014/main" id="{06650031-4A20-4A61-BCEA-D84DE371EE3F}"/>
                  </a:ext>
                </a:extLst>
              </p:cNvPr>
              <p:cNvSpPr/>
              <p:nvPr/>
            </p:nvSpPr>
            <p:spPr>
              <a:xfrm>
                <a:off x="-39310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9" name="Google Shape;1277;p56">
                <a:extLst>
                  <a:ext uri="{FF2B5EF4-FFF2-40B4-BE49-F238E27FC236}">
                    <a16:creationId xmlns:a16="http://schemas.microsoft.com/office/drawing/2014/main" id="{AE564808-0038-453C-A80A-061FF25C6ADE}"/>
                  </a:ext>
                </a:extLst>
              </p:cNvPr>
              <p:cNvSpPr/>
              <p:nvPr/>
            </p:nvSpPr>
            <p:spPr>
              <a:xfrm>
                <a:off x="-45845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40" name="Google Shape;1278;p56">
                <a:extLst>
                  <a:ext uri="{FF2B5EF4-FFF2-40B4-BE49-F238E27FC236}">
                    <a16:creationId xmlns:a16="http://schemas.microsoft.com/office/drawing/2014/main" id="{8D8AFAA6-CD2B-4D78-86BF-7408F2B0919D}"/>
                  </a:ext>
                </a:extLst>
              </p:cNvPr>
              <p:cNvSpPr/>
              <p:nvPr/>
            </p:nvSpPr>
            <p:spPr>
              <a:xfrm>
                <a:off x="-523800" y="2916975"/>
                <a:ext cx="25" cy="1093233"/>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41" name="Google Shape;1279;p56">
                <a:extLst>
                  <a:ext uri="{FF2B5EF4-FFF2-40B4-BE49-F238E27FC236}">
                    <a16:creationId xmlns:a16="http://schemas.microsoft.com/office/drawing/2014/main" id="{1E55F503-7A84-4E6C-A464-C651849364D8}"/>
                  </a:ext>
                </a:extLst>
              </p:cNvPr>
              <p:cNvSpPr/>
              <p:nvPr/>
            </p:nvSpPr>
            <p:spPr>
              <a:xfrm>
                <a:off x="-58960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42" name="Google Shape;1280;p56">
                <a:extLst>
                  <a:ext uri="{FF2B5EF4-FFF2-40B4-BE49-F238E27FC236}">
                    <a16:creationId xmlns:a16="http://schemas.microsoft.com/office/drawing/2014/main" id="{F17D2EA3-E454-454C-86BA-33B3A996F4D7}"/>
                  </a:ext>
                </a:extLst>
              </p:cNvPr>
              <p:cNvSpPr/>
              <p:nvPr/>
            </p:nvSpPr>
            <p:spPr>
              <a:xfrm>
                <a:off x="-65495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grpSp>
      </p:grpSp>
      <p:sp>
        <p:nvSpPr>
          <p:cNvPr id="43" name="Google Shape;1282;p56">
            <a:extLst>
              <a:ext uri="{FF2B5EF4-FFF2-40B4-BE49-F238E27FC236}">
                <a16:creationId xmlns:a16="http://schemas.microsoft.com/office/drawing/2014/main" id="{852CC07A-65E3-4A0A-9DD4-341B44D83782}"/>
              </a:ext>
            </a:extLst>
          </p:cNvPr>
          <p:cNvSpPr/>
          <p:nvPr/>
        </p:nvSpPr>
        <p:spPr>
          <a:xfrm rot="-892085" flipH="1">
            <a:off x="1117759" y="2852424"/>
            <a:ext cx="1019360" cy="967084"/>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44" name="Tiêu đề 14">
            <a:extLst>
              <a:ext uri="{FF2B5EF4-FFF2-40B4-BE49-F238E27FC236}">
                <a16:creationId xmlns:a16="http://schemas.microsoft.com/office/drawing/2014/main" id="{78817E5C-8034-4871-B889-48C888849017}"/>
              </a:ext>
            </a:extLst>
          </p:cNvPr>
          <p:cNvSpPr txBox="1">
            <a:spLocks/>
          </p:cNvSpPr>
          <p:nvPr/>
        </p:nvSpPr>
        <p:spPr>
          <a:xfrm>
            <a:off x="2023603" y="1823256"/>
            <a:ext cx="6114524" cy="10156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Patrick Hand"/>
              <a:buNone/>
              <a:defRPr sz="2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9pPr>
          </a:lstStyle>
          <a:p>
            <a:pPr algn="l"/>
            <a:r>
              <a:rPr lang="en-US" sz="3200" dirty="0" err="1"/>
              <a:t>Bối</a:t>
            </a:r>
            <a:r>
              <a:rPr lang="en-US" sz="3200" dirty="0"/>
              <a:t> </a:t>
            </a:r>
            <a:r>
              <a:rPr lang="en-US" sz="3200" dirty="0" err="1"/>
              <a:t>rối</a:t>
            </a:r>
            <a:r>
              <a:rPr lang="en-US" sz="3200" dirty="0"/>
              <a:t>: </a:t>
            </a:r>
            <a:r>
              <a:rPr lang="en-US" sz="3200" dirty="0" err="1"/>
              <a:t>lúng</a:t>
            </a:r>
            <a:r>
              <a:rPr lang="en-US" sz="3200" dirty="0"/>
              <a:t> </a:t>
            </a:r>
            <a:r>
              <a:rPr lang="en-US" sz="3200" dirty="0" err="1"/>
              <a:t>túng</a:t>
            </a:r>
            <a:r>
              <a:rPr lang="en-US" sz="3200" dirty="0"/>
              <a:t>, </a:t>
            </a:r>
            <a:r>
              <a:rPr lang="en-US" sz="3200" dirty="0" err="1"/>
              <a:t>không</a:t>
            </a:r>
            <a:r>
              <a:rPr lang="en-US" sz="3200" dirty="0"/>
              <a:t> </a:t>
            </a:r>
            <a:r>
              <a:rPr lang="en-US" sz="3200" dirty="0" err="1"/>
              <a:t>biết</a:t>
            </a:r>
            <a:r>
              <a:rPr lang="en-US" sz="3200" dirty="0"/>
              <a:t> </a:t>
            </a:r>
            <a:r>
              <a:rPr lang="en-US" sz="3200" dirty="0" err="1"/>
              <a:t>làm</a:t>
            </a:r>
            <a:r>
              <a:rPr lang="en-US" sz="3200" dirty="0"/>
              <a:t> </a:t>
            </a:r>
            <a:r>
              <a:rPr lang="en-US" sz="3200" dirty="0" err="1"/>
              <a:t>thế</a:t>
            </a:r>
            <a:r>
              <a:rPr lang="en-US" sz="3200" dirty="0"/>
              <a:t> </a:t>
            </a:r>
            <a:r>
              <a:rPr lang="en-US" sz="3200" dirty="0" err="1"/>
              <a:t>nào</a:t>
            </a:r>
            <a:r>
              <a:rPr lang="en-US" sz="3200" dirty="0"/>
              <a:t>.</a:t>
            </a:r>
          </a:p>
        </p:txBody>
      </p:sp>
      <p:sp>
        <p:nvSpPr>
          <p:cNvPr id="45" name="Tiêu đề 14">
            <a:extLst>
              <a:ext uri="{FF2B5EF4-FFF2-40B4-BE49-F238E27FC236}">
                <a16:creationId xmlns:a16="http://schemas.microsoft.com/office/drawing/2014/main" id="{09D7EFC7-F791-46AE-A407-DF998A69D8BC}"/>
              </a:ext>
            </a:extLst>
          </p:cNvPr>
          <p:cNvSpPr txBox="1">
            <a:spLocks/>
          </p:cNvSpPr>
          <p:nvPr/>
        </p:nvSpPr>
        <p:spPr>
          <a:xfrm>
            <a:off x="1987443" y="2624130"/>
            <a:ext cx="6114524" cy="10156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Patrick Hand"/>
              <a:buNone/>
              <a:defRPr sz="2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9pPr>
          </a:lstStyle>
          <a:p>
            <a:pPr algn="l"/>
            <a:r>
              <a:rPr lang="en-US" sz="3200" dirty="0" err="1"/>
              <a:t>Thì</a:t>
            </a:r>
            <a:r>
              <a:rPr lang="en-US" sz="3200" dirty="0"/>
              <a:t> </a:t>
            </a:r>
            <a:r>
              <a:rPr lang="en-US" sz="3200" dirty="0" err="1"/>
              <a:t>thào</a:t>
            </a:r>
            <a:r>
              <a:rPr lang="en-US" sz="3200" dirty="0"/>
              <a:t>: (</a:t>
            </a:r>
            <a:r>
              <a:rPr lang="en-US" sz="3200" dirty="0" err="1"/>
              <a:t>nói</a:t>
            </a:r>
            <a:r>
              <a:rPr lang="en-US" sz="3200" dirty="0"/>
              <a:t>) </a:t>
            </a:r>
            <a:r>
              <a:rPr lang="en-US" sz="3200" dirty="0" err="1"/>
              <a:t>rất</a:t>
            </a:r>
            <a:r>
              <a:rPr lang="en-US" sz="3200" dirty="0"/>
              <a:t> </a:t>
            </a:r>
            <a:r>
              <a:rPr lang="en-US" sz="3200" dirty="0" err="1"/>
              <a:t>nhỏ</a:t>
            </a:r>
            <a:endParaRPr lang="en-US" sz="3200" dirty="0"/>
          </a:p>
        </p:txBody>
      </p:sp>
    </p:spTree>
    <p:extLst>
      <p:ext uri="{BB962C8B-B14F-4D97-AF65-F5344CB8AC3E}">
        <p14:creationId xmlns:p14="http://schemas.microsoft.com/office/powerpoint/2010/main" val="22329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4"/>
                                        </p:tgtEl>
                                      </p:cBhvr>
                                    </p:animEffect>
                                    <p:set>
                                      <p:cBhvr>
                                        <p:cTn id="11" dur="1" fill="hold">
                                          <p:stCondLst>
                                            <p:cond delay="499"/>
                                          </p:stCondLst>
                                        </p:cTn>
                                        <p:tgtEl>
                                          <p:spTgt spid="4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45"/>
                                        </p:tgtEl>
                                      </p:cBhvr>
                                    </p:animEffect>
                                    <p:set>
                                      <p:cBhvr>
                                        <p:cTn id="20"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240;p56">
            <a:extLst>
              <a:ext uri="{FF2B5EF4-FFF2-40B4-BE49-F238E27FC236}">
                <a16:creationId xmlns:a16="http://schemas.microsoft.com/office/drawing/2014/main" id="{91948760-717D-4FC5-8201-FB5143B742F5}"/>
              </a:ext>
            </a:extLst>
          </p:cNvPr>
          <p:cNvSpPr/>
          <p:nvPr/>
        </p:nvSpPr>
        <p:spPr>
          <a:xfrm rot="10800000" flipH="1">
            <a:off x="3010638" y="795134"/>
            <a:ext cx="2929086" cy="601317"/>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grpSp>
        <p:nvGrpSpPr>
          <p:cNvPr id="13" name="Google Shape;1241;p56">
            <a:extLst>
              <a:ext uri="{FF2B5EF4-FFF2-40B4-BE49-F238E27FC236}">
                <a16:creationId xmlns:a16="http://schemas.microsoft.com/office/drawing/2014/main" id="{933BABD6-430C-4194-901D-1C61B4ECEAC7}"/>
              </a:ext>
            </a:extLst>
          </p:cNvPr>
          <p:cNvGrpSpPr/>
          <p:nvPr/>
        </p:nvGrpSpPr>
        <p:grpSpPr>
          <a:xfrm rot="1224312">
            <a:off x="6592960" y="1582640"/>
            <a:ext cx="2592344" cy="1298080"/>
            <a:chOff x="7110451" y="4123771"/>
            <a:chExt cx="2429676" cy="1216626"/>
          </a:xfrm>
        </p:grpSpPr>
        <p:sp>
          <p:nvSpPr>
            <p:cNvPr id="14" name="Google Shape;1242;p56">
              <a:extLst>
                <a:ext uri="{FF2B5EF4-FFF2-40B4-BE49-F238E27FC236}">
                  <a16:creationId xmlns:a16="http://schemas.microsoft.com/office/drawing/2014/main" id="{713F4DB0-AB39-4A91-88D5-852616C26F80}"/>
                </a:ext>
              </a:extLst>
            </p:cNvPr>
            <p:cNvSpPr/>
            <p:nvPr/>
          </p:nvSpPr>
          <p:spPr>
            <a:xfrm rot="-542283">
              <a:off x="7163768" y="4300881"/>
              <a:ext cx="2323042" cy="86240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5" name="Google Shape;1243;p56">
              <a:extLst>
                <a:ext uri="{FF2B5EF4-FFF2-40B4-BE49-F238E27FC236}">
                  <a16:creationId xmlns:a16="http://schemas.microsoft.com/office/drawing/2014/main" id="{1E69BA48-2496-4E9C-B647-B8933DA7AC74}"/>
                </a:ext>
              </a:extLst>
            </p:cNvPr>
            <p:cNvSpPr/>
            <p:nvPr/>
          </p:nvSpPr>
          <p:spPr>
            <a:xfrm rot="-542283">
              <a:off x="7295490" y="4456349"/>
              <a:ext cx="2071279" cy="555861"/>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solidFill>
              <a:schemeClr val="accent6"/>
            </a:solidFill>
            <a:ln>
              <a:noFill/>
            </a:ln>
          </p:spPr>
          <p:txBody>
            <a:bodyPr spcFirstLastPara="1" wrap="square" lIns="91425" tIns="91425" rIns="91425" bIns="91425" anchor="ctr" anchorCtr="0">
              <a:noAutofit/>
            </a:bodyPr>
            <a:lstStyle/>
            <a:p>
              <a:endParaRPr sz="1867"/>
            </a:p>
          </p:txBody>
        </p:sp>
      </p:grpSp>
      <p:sp>
        <p:nvSpPr>
          <p:cNvPr id="16" name="Google Shape;1244;p56">
            <a:extLst>
              <a:ext uri="{FF2B5EF4-FFF2-40B4-BE49-F238E27FC236}">
                <a16:creationId xmlns:a16="http://schemas.microsoft.com/office/drawing/2014/main" id="{679494C2-EC5C-4B81-A5E9-25D242C57349}"/>
              </a:ext>
            </a:extLst>
          </p:cNvPr>
          <p:cNvSpPr/>
          <p:nvPr/>
        </p:nvSpPr>
        <p:spPr>
          <a:xfrm rot="-5400000" flipH="1">
            <a:off x="3687747" y="676917"/>
            <a:ext cx="1769556" cy="3768063"/>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dirty="0"/>
          </a:p>
        </p:txBody>
      </p:sp>
      <p:sp>
        <p:nvSpPr>
          <p:cNvPr id="17" name="Google Shape;1254;p56">
            <a:extLst>
              <a:ext uri="{FF2B5EF4-FFF2-40B4-BE49-F238E27FC236}">
                <a16:creationId xmlns:a16="http://schemas.microsoft.com/office/drawing/2014/main" id="{5091ACD9-16F8-4B12-A727-6313A62BC5C8}"/>
              </a:ext>
            </a:extLst>
          </p:cNvPr>
          <p:cNvSpPr txBox="1">
            <a:spLocks/>
          </p:cNvSpPr>
          <p:nvPr/>
        </p:nvSpPr>
        <p:spPr>
          <a:xfrm>
            <a:off x="2746825" y="815055"/>
            <a:ext cx="3321465" cy="48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rick Hand"/>
              <a:buNone/>
              <a:defRPr sz="3000" b="0" i="0" u="none" strike="noStrike" cap="none">
                <a:solidFill>
                  <a:schemeClr val="dk1"/>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9pPr>
          </a:lstStyle>
          <a:p>
            <a:r>
              <a:rPr lang="en-US" sz="3200" dirty="0" err="1"/>
              <a:t>Luyện</a:t>
            </a:r>
            <a:r>
              <a:rPr lang="en-US" sz="3200" dirty="0"/>
              <a:t> </a:t>
            </a:r>
            <a:r>
              <a:rPr lang="en-US" sz="3200" dirty="0" err="1"/>
              <a:t>đọc</a:t>
            </a:r>
            <a:r>
              <a:rPr lang="en-US" sz="3200" dirty="0"/>
              <a:t> </a:t>
            </a:r>
            <a:r>
              <a:rPr lang="en-US" sz="3200" dirty="0" err="1"/>
              <a:t>cá</a:t>
            </a:r>
            <a:r>
              <a:rPr lang="en-US" sz="3200" dirty="0"/>
              <a:t> </a:t>
            </a:r>
            <a:r>
              <a:rPr lang="en-US" sz="3200" dirty="0" err="1"/>
              <a:t>nhân</a:t>
            </a:r>
            <a:endParaRPr lang="en-US" sz="3200" dirty="0"/>
          </a:p>
        </p:txBody>
      </p:sp>
      <p:grpSp>
        <p:nvGrpSpPr>
          <p:cNvPr id="18" name="Google Shape;1255;p56">
            <a:extLst>
              <a:ext uri="{FF2B5EF4-FFF2-40B4-BE49-F238E27FC236}">
                <a16:creationId xmlns:a16="http://schemas.microsoft.com/office/drawing/2014/main" id="{8BDA6F39-1B58-4B96-A410-6716220146AF}"/>
              </a:ext>
            </a:extLst>
          </p:cNvPr>
          <p:cNvGrpSpPr/>
          <p:nvPr/>
        </p:nvGrpSpPr>
        <p:grpSpPr>
          <a:xfrm rot="-6197897" flipH="1">
            <a:off x="760160" y="714761"/>
            <a:ext cx="1109609" cy="2575902"/>
            <a:chOff x="-751900" y="2850775"/>
            <a:chExt cx="516875" cy="1199900"/>
          </a:xfrm>
        </p:grpSpPr>
        <p:sp>
          <p:nvSpPr>
            <p:cNvPr id="19" name="Google Shape;1256;p56">
              <a:extLst>
                <a:ext uri="{FF2B5EF4-FFF2-40B4-BE49-F238E27FC236}">
                  <a16:creationId xmlns:a16="http://schemas.microsoft.com/office/drawing/2014/main" id="{0CF28A38-951C-409D-BA78-64D47C5A990C}"/>
                </a:ext>
              </a:extLst>
            </p:cNvPr>
            <p:cNvSpPr/>
            <p:nvPr/>
          </p:nvSpPr>
          <p:spPr>
            <a:xfrm>
              <a:off x="-751900" y="2850775"/>
              <a:ext cx="516875" cy="1199900"/>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grpSp>
          <p:nvGrpSpPr>
            <p:cNvPr id="20" name="Google Shape;1257;p56">
              <a:extLst>
                <a:ext uri="{FF2B5EF4-FFF2-40B4-BE49-F238E27FC236}">
                  <a16:creationId xmlns:a16="http://schemas.microsoft.com/office/drawing/2014/main" id="{E891D190-458F-439D-ABF2-E808B6EC7EB0}"/>
                </a:ext>
              </a:extLst>
            </p:cNvPr>
            <p:cNvGrpSpPr/>
            <p:nvPr/>
          </p:nvGrpSpPr>
          <p:grpSpPr>
            <a:xfrm>
              <a:off x="-751900" y="2916975"/>
              <a:ext cx="516875" cy="1126000"/>
              <a:chOff x="-751900" y="2916975"/>
              <a:chExt cx="516875" cy="1126000"/>
            </a:xfrm>
          </p:grpSpPr>
          <p:sp>
            <p:nvSpPr>
              <p:cNvPr id="21" name="Google Shape;1258;p56">
                <a:extLst>
                  <a:ext uri="{FF2B5EF4-FFF2-40B4-BE49-F238E27FC236}">
                    <a16:creationId xmlns:a16="http://schemas.microsoft.com/office/drawing/2014/main" id="{18415825-B526-4B14-8F9D-86DCFACE34A4}"/>
                  </a:ext>
                </a:extLst>
              </p:cNvPr>
              <p:cNvSpPr/>
              <p:nvPr/>
            </p:nvSpPr>
            <p:spPr>
              <a:xfrm>
                <a:off x="-751900" y="291697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2" name="Google Shape;1259;p56">
                <a:extLst>
                  <a:ext uri="{FF2B5EF4-FFF2-40B4-BE49-F238E27FC236}">
                    <a16:creationId xmlns:a16="http://schemas.microsoft.com/office/drawing/2014/main" id="{23B0D0FD-B0FE-41F3-993B-0681B15596FA}"/>
                  </a:ext>
                </a:extLst>
              </p:cNvPr>
              <p:cNvSpPr/>
              <p:nvPr/>
            </p:nvSpPr>
            <p:spPr>
              <a:xfrm>
                <a:off x="-751900" y="29870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3" name="Google Shape;1260;p56">
                <a:extLst>
                  <a:ext uri="{FF2B5EF4-FFF2-40B4-BE49-F238E27FC236}">
                    <a16:creationId xmlns:a16="http://schemas.microsoft.com/office/drawing/2014/main" id="{657E9C00-A555-4873-BE89-B41C589778D0}"/>
                  </a:ext>
                </a:extLst>
              </p:cNvPr>
              <p:cNvSpPr/>
              <p:nvPr/>
            </p:nvSpPr>
            <p:spPr>
              <a:xfrm>
                <a:off x="-751900" y="30575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4" name="Google Shape;1261;p56">
                <a:extLst>
                  <a:ext uri="{FF2B5EF4-FFF2-40B4-BE49-F238E27FC236}">
                    <a16:creationId xmlns:a16="http://schemas.microsoft.com/office/drawing/2014/main" id="{9476D764-11E7-4F11-8A54-FB58584ACC22}"/>
                  </a:ext>
                </a:extLst>
              </p:cNvPr>
              <p:cNvSpPr/>
              <p:nvPr/>
            </p:nvSpPr>
            <p:spPr>
              <a:xfrm>
                <a:off x="-751900" y="3128000"/>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5" name="Google Shape;1262;p56">
                <a:extLst>
                  <a:ext uri="{FF2B5EF4-FFF2-40B4-BE49-F238E27FC236}">
                    <a16:creationId xmlns:a16="http://schemas.microsoft.com/office/drawing/2014/main" id="{62ED5A21-095B-4CC0-BC4E-74D10EE2610A}"/>
                  </a:ext>
                </a:extLst>
              </p:cNvPr>
              <p:cNvSpPr/>
              <p:nvPr/>
            </p:nvSpPr>
            <p:spPr>
              <a:xfrm>
                <a:off x="-751900" y="3198475"/>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6" name="Google Shape;1263;p56">
                <a:extLst>
                  <a:ext uri="{FF2B5EF4-FFF2-40B4-BE49-F238E27FC236}">
                    <a16:creationId xmlns:a16="http://schemas.microsoft.com/office/drawing/2014/main" id="{81F1F3D4-0D28-4DBF-BF67-03A312370A19}"/>
                  </a:ext>
                </a:extLst>
              </p:cNvPr>
              <p:cNvSpPr/>
              <p:nvPr/>
            </p:nvSpPr>
            <p:spPr>
              <a:xfrm>
                <a:off x="-751900" y="32685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7" name="Google Shape;1264;p56">
                <a:extLst>
                  <a:ext uri="{FF2B5EF4-FFF2-40B4-BE49-F238E27FC236}">
                    <a16:creationId xmlns:a16="http://schemas.microsoft.com/office/drawing/2014/main" id="{B3813285-4FFD-40DF-A739-9BA64590609B}"/>
                  </a:ext>
                </a:extLst>
              </p:cNvPr>
              <p:cNvSpPr/>
              <p:nvPr/>
            </p:nvSpPr>
            <p:spPr>
              <a:xfrm>
                <a:off x="-751900" y="33390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8" name="Google Shape;1265;p56">
                <a:extLst>
                  <a:ext uri="{FF2B5EF4-FFF2-40B4-BE49-F238E27FC236}">
                    <a16:creationId xmlns:a16="http://schemas.microsoft.com/office/drawing/2014/main" id="{3AED39E4-B487-4A98-8B7D-205A2768E478}"/>
                  </a:ext>
                </a:extLst>
              </p:cNvPr>
              <p:cNvSpPr/>
              <p:nvPr/>
            </p:nvSpPr>
            <p:spPr>
              <a:xfrm>
                <a:off x="-751900" y="3409475"/>
                <a:ext cx="499922"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9" name="Google Shape;1266;p56">
                <a:extLst>
                  <a:ext uri="{FF2B5EF4-FFF2-40B4-BE49-F238E27FC236}">
                    <a16:creationId xmlns:a16="http://schemas.microsoft.com/office/drawing/2014/main" id="{B5CCE3F8-638C-47E6-97BD-62ADA4E7529B}"/>
                  </a:ext>
                </a:extLst>
              </p:cNvPr>
              <p:cNvSpPr/>
              <p:nvPr/>
            </p:nvSpPr>
            <p:spPr>
              <a:xfrm>
                <a:off x="-751900" y="3479975"/>
                <a:ext cx="499922"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0" name="Google Shape;1267;p56">
                <a:extLst>
                  <a:ext uri="{FF2B5EF4-FFF2-40B4-BE49-F238E27FC236}">
                    <a16:creationId xmlns:a16="http://schemas.microsoft.com/office/drawing/2014/main" id="{3C032BE7-9D1D-4A87-865C-6B5997541526}"/>
                  </a:ext>
                </a:extLst>
              </p:cNvPr>
              <p:cNvSpPr/>
              <p:nvPr/>
            </p:nvSpPr>
            <p:spPr>
              <a:xfrm>
                <a:off x="-751900" y="3550450"/>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1" name="Google Shape;1268;p56">
                <a:extLst>
                  <a:ext uri="{FF2B5EF4-FFF2-40B4-BE49-F238E27FC236}">
                    <a16:creationId xmlns:a16="http://schemas.microsoft.com/office/drawing/2014/main" id="{DB6AD948-FBE9-47F3-A199-7C5706A8F09A}"/>
                  </a:ext>
                </a:extLst>
              </p:cNvPr>
              <p:cNvSpPr/>
              <p:nvPr/>
            </p:nvSpPr>
            <p:spPr>
              <a:xfrm>
                <a:off x="-751900" y="3620925"/>
                <a:ext cx="489946"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2" name="Google Shape;1269;p56">
                <a:extLst>
                  <a:ext uri="{FF2B5EF4-FFF2-40B4-BE49-F238E27FC236}">
                    <a16:creationId xmlns:a16="http://schemas.microsoft.com/office/drawing/2014/main" id="{ED7B84B7-740F-43B3-8FC9-F90BD9779090}"/>
                  </a:ext>
                </a:extLst>
              </p:cNvPr>
              <p:cNvSpPr/>
              <p:nvPr/>
            </p:nvSpPr>
            <p:spPr>
              <a:xfrm>
                <a:off x="-751900" y="3690975"/>
                <a:ext cx="478471"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3" name="Google Shape;1270;p56">
                <a:extLst>
                  <a:ext uri="{FF2B5EF4-FFF2-40B4-BE49-F238E27FC236}">
                    <a16:creationId xmlns:a16="http://schemas.microsoft.com/office/drawing/2014/main" id="{48F4099A-CD34-450B-984B-4E72C4171F34}"/>
                  </a:ext>
                </a:extLst>
              </p:cNvPr>
              <p:cNvSpPr/>
              <p:nvPr/>
            </p:nvSpPr>
            <p:spPr>
              <a:xfrm>
                <a:off x="-751900" y="3761475"/>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4" name="Google Shape;1271;p56">
                <a:extLst>
                  <a:ext uri="{FF2B5EF4-FFF2-40B4-BE49-F238E27FC236}">
                    <a16:creationId xmlns:a16="http://schemas.microsoft.com/office/drawing/2014/main" id="{523BB232-37F3-4994-8970-18E298996A68}"/>
                  </a:ext>
                </a:extLst>
              </p:cNvPr>
              <p:cNvSpPr/>
              <p:nvPr/>
            </p:nvSpPr>
            <p:spPr>
              <a:xfrm>
                <a:off x="-751900" y="3831950"/>
                <a:ext cx="478471"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5" name="Google Shape;1272;p56">
                <a:extLst>
                  <a:ext uri="{FF2B5EF4-FFF2-40B4-BE49-F238E27FC236}">
                    <a16:creationId xmlns:a16="http://schemas.microsoft.com/office/drawing/2014/main" id="{9394DFBD-5306-4790-840C-A8AED4774DC5}"/>
                  </a:ext>
                </a:extLst>
              </p:cNvPr>
              <p:cNvSpPr/>
              <p:nvPr/>
            </p:nvSpPr>
            <p:spPr>
              <a:xfrm>
                <a:off x="-751900" y="3902425"/>
                <a:ext cx="462603"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6" name="Google Shape;1273;p56">
                <a:extLst>
                  <a:ext uri="{FF2B5EF4-FFF2-40B4-BE49-F238E27FC236}">
                    <a16:creationId xmlns:a16="http://schemas.microsoft.com/office/drawing/2014/main" id="{E4A7799B-5136-4B6C-A94D-787D6E98C398}"/>
                  </a:ext>
                </a:extLst>
              </p:cNvPr>
              <p:cNvSpPr/>
              <p:nvPr/>
            </p:nvSpPr>
            <p:spPr>
              <a:xfrm>
                <a:off x="-751900" y="3972475"/>
                <a:ext cx="442290" cy="49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7" name="Google Shape;1274;p56">
                <a:extLst>
                  <a:ext uri="{FF2B5EF4-FFF2-40B4-BE49-F238E27FC236}">
                    <a16:creationId xmlns:a16="http://schemas.microsoft.com/office/drawing/2014/main" id="{73D468B1-7734-4CCD-9BD0-8CBD9C936E27}"/>
                  </a:ext>
                </a:extLst>
              </p:cNvPr>
              <p:cNvSpPr/>
              <p:nvPr/>
            </p:nvSpPr>
            <p:spPr>
              <a:xfrm>
                <a:off x="-273450" y="2916975"/>
                <a:ext cx="11500" cy="590362"/>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8" name="Google Shape;1275;p56">
                <a:extLst>
                  <a:ext uri="{FF2B5EF4-FFF2-40B4-BE49-F238E27FC236}">
                    <a16:creationId xmlns:a16="http://schemas.microsoft.com/office/drawing/2014/main" id="{E36D2927-F5A5-4DA5-84C2-08EE67139E15}"/>
                  </a:ext>
                </a:extLst>
              </p:cNvPr>
              <p:cNvSpPr/>
              <p:nvPr/>
            </p:nvSpPr>
            <p:spPr>
              <a:xfrm>
                <a:off x="-327325" y="2916975"/>
                <a:ext cx="25" cy="1126000"/>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9" name="Google Shape;1276;p56">
                <a:extLst>
                  <a:ext uri="{FF2B5EF4-FFF2-40B4-BE49-F238E27FC236}">
                    <a16:creationId xmlns:a16="http://schemas.microsoft.com/office/drawing/2014/main" id="{320C959B-0409-46F5-B3BE-6383A6B9D734}"/>
                  </a:ext>
                </a:extLst>
              </p:cNvPr>
              <p:cNvSpPr/>
              <p:nvPr/>
            </p:nvSpPr>
            <p:spPr>
              <a:xfrm>
                <a:off x="-39310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40" name="Google Shape;1277;p56">
                <a:extLst>
                  <a:ext uri="{FF2B5EF4-FFF2-40B4-BE49-F238E27FC236}">
                    <a16:creationId xmlns:a16="http://schemas.microsoft.com/office/drawing/2014/main" id="{1650D3B0-7006-4976-835B-2B6D4DB9C69F}"/>
                  </a:ext>
                </a:extLst>
              </p:cNvPr>
              <p:cNvSpPr/>
              <p:nvPr/>
            </p:nvSpPr>
            <p:spPr>
              <a:xfrm>
                <a:off x="-45845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41" name="Google Shape;1278;p56">
                <a:extLst>
                  <a:ext uri="{FF2B5EF4-FFF2-40B4-BE49-F238E27FC236}">
                    <a16:creationId xmlns:a16="http://schemas.microsoft.com/office/drawing/2014/main" id="{E2B111E3-6028-4986-B114-7E6160DB71D9}"/>
                  </a:ext>
                </a:extLst>
              </p:cNvPr>
              <p:cNvSpPr/>
              <p:nvPr/>
            </p:nvSpPr>
            <p:spPr>
              <a:xfrm>
                <a:off x="-523800" y="2916975"/>
                <a:ext cx="25" cy="1093233"/>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42" name="Google Shape;1279;p56">
                <a:extLst>
                  <a:ext uri="{FF2B5EF4-FFF2-40B4-BE49-F238E27FC236}">
                    <a16:creationId xmlns:a16="http://schemas.microsoft.com/office/drawing/2014/main" id="{2B8812CE-9F1A-4A6B-BB45-439AE2E77F3F}"/>
                  </a:ext>
                </a:extLst>
              </p:cNvPr>
              <p:cNvSpPr/>
              <p:nvPr/>
            </p:nvSpPr>
            <p:spPr>
              <a:xfrm>
                <a:off x="-58960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43" name="Google Shape;1280;p56">
                <a:extLst>
                  <a:ext uri="{FF2B5EF4-FFF2-40B4-BE49-F238E27FC236}">
                    <a16:creationId xmlns:a16="http://schemas.microsoft.com/office/drawing/2014/main" id="{A5B15012-8315-4DA4-B14C-0B11B8C68131}"/>
                  </a:ext>
                </a:extLst>
              </p:cNvPr>
              <p:cNvSpPr/>
              <p:nvPr/>
            </p:nvSpPr>
            <p:spPr>
              <a:xfrm>
                <a:off x="-65495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grpSp>
      </p:grpSp>
      <p:sp>
        <p:nvSpPr>
          <p:cNvPr id="44" name="Google Shape;1254;p56">
            <a:extLst>
              <a:ext uri="{FF2B5EF4-FFF2-40B4-BE49-F238E27FC236}">
                <a16:creationId xmlns:a16="http://schemas.microsoft.com/office/drawing/2014/main" id="{E437655D-F276-4ED8-80E7-662E992AA973}"/>
              </a:ext>
            </a:extLst>
          </p:cNvPr>
          <p:cNvSpPr txBox="1">
            <a:spLocks/>
          </p:cNvSpPr>
          <p:nvPr/>
        </p:nvSpPr>
        <p:spPr>
          <a:xfrm>
            <a:off x="2911267" y="2208401"/>
            <a:ext cx="3321465" cy="48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rick Hand"/>
              <a:buNone/>
              <a:defRPr sz="3000" b="0" i="0" u="none" strike="noStrike" cap="none">
                <a:solidFill>
                  <a:schemeClr val="dk1"/>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9pPr>
          </a:lstStyle>
          <a:p>
            <a:r>
              <a:rPr lang="en-US" sz="6600" dirty="0"/>
              <a:t>Thi </a:t>
            </a:r>
            <a:r>
              <a:rPr lang="en-US" sz="6600" dirty="0" err="1"/>
              <a:t>đọc</a:t>
            </a:r>
            <a:endParaRPr lang="en-US" sz="6600" dirty="0"/>
          </a:p>
        </p:txBody>
      </p:sp>
    </p:spTree>
    <p:extLst>
      <p:ext uri="{BB962C8B-B14F-4D97-AF65-F5344CB8AC3E}">
        <p14:creationId xmlns:p14="http://schemas.microsoft.com/office/powerpoint/2010/main" val="306943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ppt_x"/>
                                          </p:val>
                                        </p:tav>
                                      </p:tavLst>
                                    </p:anim>
                                    <p:anim calcmode="lin" valueType="num">
                                      <p:cBhvr additive="base">
                                        <p:cTn id="7" dur="500"/>
                                        <p:tgtEl>
                                          <p:spTgt spid="17"/>
                                        </p:tgtEl>
                                        <p:attrNameLst>
                                          <p:attrName>ppt_y</p:attrName>
                                        </p:attrNameLst>
                                      </p:cBhvr>
                                      <p:tavLst>
                                        <p:tav tm="0">
                                          <p:val>
                                            <p:strVal val="ppt_y"/>
                                          </p:val>
                                        </p:tav>
                                        <p:tav tm="100000">
                                          <p:val>
                                            <p:strVal val="1+ppt_h/2"/>
                                          </p:val>
                                        </p:tav>
                                      </p:tavLst>
                                    </p:anim>
                                    <p:set>
                                      <p:cBhvr>
                                        <p:cTn id="8" dur="1" fill="hold">
                                          <p:stCondLst>
                                            <p:cond delay="499"/>
                                          </p:stCondLst>
                                        </p:cTn>
                                        <p:tgtEl>
                                          <p:spTgt spid="17"/>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2"/>
                                        </p:tgtEl>
                                        <p:attrNameLst>
                                          <p:attrName>ppt_x</p:attrName>
                                        </p:attrNameLst>
                                      </p:cBhvr>
                                      <p:tavLst>
                                        <p:tav tm="0">
                                          <p:val>
                                            <p:strVal val="ppt_x"/>
                                          </p:val>
                                        </p:tav>
                                        <p:tav tm="100000">
                                          <p:val>
                                            <p:strVal val="ppt_x"/>
                                          </p:val>
                                        </p:tav>
                                      </p:tavLst>
                                    </p:anim>
                                    <p:anim calcmode="lin" valueType="num">
                                      <p:cBhvr additive="base">
                                        <p:cTn id="11" dur="500"/>
                                        <p:tgtEl>
                                          <p:spTgt spid="12"/>
                                        </p:tgtEl>
                                        <p:attrNameLst>
                                          <p:attrName>ppt_y</p:attrName>
                                        </p:attrNameLst>
                                      </p:cBhvr>
                                      <p:tavLst>
                                        <p:tav tm="0">
                                          <p:val>
                                            <p:strVal val="ppt_y"/>
                                          </p:val>
                                        </p:tav>
                                        <p:tav tm="100000">
                                          <p:val>
                                            <p:strVal val="1+ppt_h/2"/>
                                          </p:val>
                                        </p:tav>
                                      </p:tavLst>
                                    </p:anim>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52"/>
          <p:cNvSpPr/>
          <p:nvPr/>
        </p:nvSpPr>
        <p:spPr>
          <a:xfrm>
            <a:off x="542328" y="1707000"/>
            <a:ext cx="2452184" cy="2677735"/>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077" name="Google Shape;1077;p52"/>
          <p:cNvSpPr/>
          <p:nvPr/>
        </p:nvSpPr>
        <p:spPr>
          <a:xfrm>
            <a:off x="1103725" y="1293319"/>
            <a:ext cx="993514" cy="1012649"/>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1078" name="Google Shape;1078;p52"/>
          <p:cNvGrpSpPr/>
          <p:nvPr/>
        </p:nvGrpSpPr>
        <p:grpSpPr>
          <a:xfrm rot="6313601">
            <a:off x="4353125" y="55448"/>
            <a:ext cx="3416332" cy="5426809"/>
            <a:chOff x="1154976" y="632775"/>
            <a:chExt cx="2502430" cy="3877954"/>
          </a:xfrm>
        </p:grpSpPr>
        <p:sp>
          <p:nvSpPr>
            <p:cNvPr id="1079" name="Google Shape;1079;p52"/>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080" name="Google Shape;1080;p52"/>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2"/>
            </a:solidFill>
            <a:ln>
              <a:noFill/>
            </a:ln>
          </p:spPr>
          <p:txBody>
            <a:bodyPr spcFirstLastPara="1" wrap="square" lIns="91425" tIns="91425" rIns="91425" bIns="91425" anchor="ctr" anchorCtr="0">
              <a:noAutofit/>
            </a:bodyPr>
            <a:lstStyle/>
            <a:p>
              <a:endParaRPr sz="1867"/>
            </a:p>
          </p:txBody>
        </p:sp>
      </p:grpSp>
      <p:sp>
        <p:nvSpPr>
          <p:cNvPr id="1082" name="Google Shape;1082;p52"/>
          <p:cNvSpPr txBox="1">
            <a:spLocks noGrp="1"/>
          </p:cNvSpPr>
          <p:nvPr>
            <p:ph type="title" idx="2"/>
          </p:nvPr>
        </p:nvSpPr>
        <p:spPr>
          <a:xfrm>
            <a:off x="1139222" y="1481901"/>
            <a:ext cx="934905" cy="709645"/>
          </a:xfrm>
          <a:prstGeom prst="rect">
            <a:avLst/>
          </a:prstGeom>
        </p:spPr>
        <p:txBody>
          <a:bodyPr spcFirstLastPara="1" wrap="square" lIns="91425" tIns="91425" rIns="91425" bIns="91425" anchor="ctr" anchorCtr="0">
            <a:noAutofit/>
          </a:bodyPr>
          <a:lstStyle/>
          <a:p>
            <a:r>
              <a:rPr lang="en" sz="6000" dirty="0"/>
              <a:t>02</a:t>
            </a:r>
            <a:endParaRPr sz="6000" dirty="0"/>
          </a:p>
        </p:txBody>
      </p:sp>
      <p:grpSp>
        <p:nvGrpSpPr>
          <p:cNvPr id="1087" name="Google Shape;1087;p52"/>
          <p:cNvGrpSpPr/>
          <p:nvPr/>
        </p:nvGrpSpPr>
        <p:grpSpPr>
          <a:xfrm rot="340455">
            <a:off x="2388462" y="1469224"/>
            <a:ext cx="731263" cy="595211"/>
            <a:chOff x="6619350" y="3916825"/>
            <a:chExt cx="790183" cy="643169"/>
          </a:xfrm>
        </p:grpSpPr>
        <p:sp>
          <p:nvSpPr>
            <p:cNvPr id="1088" name="Google Shape;1088;p52"/>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5"/>
            </a:solidFill>
            <a:ln>
              <a:noFill/>
            </a:ln>
          </p:spPr>
          <p:txBody>
            <a:bodyPr spcFirstLastPara="1" wrap="square" lIns="91425" tIns="91425" rIns="91425" bIns="91425" anchor="ctr" anchorCtr="0">
              <a:noAutofit/>
            </a:bodyPr>
            <a:lstStyle/>
            <a:p>
              <a:endParaRPr sz="1867"/>
            </a:p>
          </p:txBody>
        </p:sp>
        <p:sp>
          <p:nvSpPr>
            <p:cNvPr id="1089" name="Google Shape;1089;p52"/>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sp>
        <p:nvSpPr>
          <p:cNvPr id="1093" name="Google Shape;1093;p52"/>
          <p:cNvSpPr/>
          <p:nvPr/>
        </p:nvSpPr>
        <p:spPr>
          <a:xfrm rot="-3556373">
            <a:off x="412093" y="4192106"/>
            <a:ext cx="461270" cy="798392"/>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3" name="Tiêu đề 2">
            <a:extLst>
              <a:ext uri="{FF2B5EF4-FFF2-40B4-BE49-F238E27FC236}">
                <a16:creationId xmlns:a16="http://schemas.microsoft.com/office/drawing/2014/main" id="{FC8D0E08-3B92-464B-BB25-25A15597602F}"/>
              </a:ext>
            </a:extLst>
          </p:cNvPr>
          <p:cNvSpPr>
            <a:spLocks noGrp="1"/>
          </p:cNvSpPr>
          <p:nvPr>
            <p:ph type="title"/>
          </p:nvPr>
        </p:nvSpPr>
        <p:spPr>
          <a:xfrm>
            <a:off x="181731" y="2305968"/>
            <a:ext cx="3294092" cy="1570172"/>
          </a:xfrm>
        </p:spPr>
        <p:txBody>
          <a:bodyPr/>
          <a:lstStyle/>
          <a:p>
            <a:r>
              <a:rPr lang="en-US" sz="4400" dirty="0" err="1"/>
              <a:t>Tìm</a:t>
            </a:r>
            <a:r>
              <a:rPr lang="en-US" sz="4400" dirty="0"/>
              <a:t> </a:t>
            </a:r>
            <a:r>
              <a:rPr lang="en-US" sz="4400" dirty="0" err="1"/>
              <a:t>hiểu</a:t>
            </a:r>
            <a:r>
              <a:rPr lang="en-US" sz="4400" dirty="0"/>
              <a:t> </a:t>
            </a:r>
            <a:r>
              <a:rPr lang="en-US" sz="4400" dirty="0" err="1"/>
              <a:t>bài</a:t>
            </a:r>
            <a:endParaRPr lang="en-US" sz="4400" dirty="0"/>
          </a:p>
        </p:txBody>
      </p:sp>
      <p:grpSp>
        <p:nvGrpSpPr>
          <p:cNvPr id="37" name="Google Shape;1090;p52">
            <a:extLst>
              <a:ext uri="{FF2B5EF4-FFF2-40B4-BE49-F238E27FC236}">
                <a16:creationId xmlns:a16="http://schemas.microsoft.com/office/drawing/2014/main" id="{30DE5CB2-5BA4-4CE7-B56F-136FE2C6C81D}"/>
              </a:ext>
            </a:extLst>
          </p:cNvPr>
          <p:cNvGrpSpPr/>
          <p:nvPr/>
        </p:nvGrpSpPr>
        <p:grpSpPr>
          <a:xfrm rot="16719036">
            <a:off x="3185171" y="-160595"/>
            <a:ext cx="1250795" cy="1350094"/>
            <a:chOff x="5860698" y="467267"/>
            <a:chExt cx="1358169" cy="1465993"/>
          </a:xfrm>
        </p:grpSpPr>
        <p:sp>
          <p:nvSpPr>
            <p:cNvPr id="38" name="Google Shape;1091;p52">
              <a:extLst>
                <a:ext uri="{FF2B5EF4-FFF2-40B4-BE49-F238E27FC236}">
                  <a16:creationId xmlns:a16="http://schemas.microsoft.com/office/drawing/2014/main" id="{5D967A8D-A9EC-40C3-92AF-70E4F06C9C20}"/>
                </a:ext>
              </a:extLst>
            </p:cNvPr>
            <p:cNvSpPr/>
            <p:nvPr/>
          </p:nvSpPr>
          <p:spPr>
            <a:xfrm rot="5400000">
              <a:off x="5806786" y="521179"/>
              <a:ext cx="1465993" cy="1358169"/>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1"/>
            </a:solidFill>
            <a:ln>
              <a:noFill/>
            </a:ln>
            <a:effectLst>
              <a:outerShdw blurRad="57150" dist="19050" dir="5400000" algn="bl" rotWithShape="0">
                <a:schemeClr val="dk2">
                  <a:alpha val="51000"/>
                </a:schemeClr>
              </a:outerShdw>
            </a:effectLst>
          </p:spPr>
          <p:txBody>
            <a:bodyPr spcFirstLastPara="1" wrap="square" lIns="91425" tIns="91425" rIns="91425" bIns="91425" anchor="ctr" anchorCtr="0">
              <a:noAutofit/>
            </a:bodyPr>
            <a:lstStyle/>
            <a:p>
              <a:endParaRPr sz="1867"/>
            </a:p>
          </p:txBody>
        </p:sp>
        <p:sp>
          <p:nvSpPr>
            <p:cNvPr id="39" name="Google Shape;1092;p52">
              <a:extLst>
                <a:ext uri="{FF2B5EF4-FFF2-40B4-BE49-F238E27FC236}">
                  <a16:creationId xmlns:a16="http://schemas.microsoft.com/office/drawing/2014/main" id="{32FAD671-E9CF-4DDC-BC47-3CFB484C915C}"/>
                </a:ext>
              </a:extLst>
            </p:cNvPr>
            <p:cNvSpPr/>
            <p:nvPr/>
          </p:nvSpPr>
          <p:spPr>
            <a:xfrm rot="5400000">
              <a:off x="5859532" y="622739"/>
              <a:ext cx="1345468" cy="1111936"/>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chemeClr val="lt2"/>
            </a:solidFill>
            <a:ln>
              <a:noFill/>
            </a:ln>
          </p:spPr>
          <p:txBody>
            <a:bodyPr spcFirstLastPara="1" wrap="square" lIns="91425" tIns="91425" rIns="91425" bIns="91425" anchor="ctr" anchorCtr="0">
              <a:noAutofit/>
            </a:bodyPr>
            <a:lstStyle/>
            <a:p>
              <a:endParaRPr sz="1867"/>
            </a:p>
          </p:txBody>
        </p:sp>
      </p:grpSp>
      <p:sp>
        <p:nvSpPr>
          <p:cNvPr id="19" name="Tiêu đề 2">
            <a:extLst>
              <a:ext uri="{FF2B5EF4-FFF2-40B4-BE49-F238E27FC236}">
                <a16:creationId xmlns:a16="http://schemas.microsoft.com/office/drawing/2014/main" id="{F46B9E5B-6990-48EC-B1E4-BA1766E3AB4B}"/>
              </a:ext>
            </a:extLst>
          </p:cNvPr>
          <p:cNvSpPr txBox="1">
            <a:spLocks/>
          </p:cNvSpPr>
          <p:nvPr/>
        </p:nvSpPr>
        <p:spPr>
          <a:xfrm>
            <a:off x="3585918" y="1592239"/>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err="1"/>
              <a:t>Mùa</a:t>
            </a:r>
            <a:r>
              <a:rPr lang="en-US" sz="2800" dirty="0"/>
              <a:t> </a:t>
            </a:r>
            <a:r>
              <a:rPr lang="en-US" sz="2800" dirty="0" err="1"/>
              <a:t>đông</a:t>
            </a:r>
            <a:r>
              <a:rPr lang="en-US" sz="2800" dirty="0"/>
              <a:t> </a:t>
            </a:r>
            <a:r>
              <a:rPr lang="en-US" sz="2800" dirty="0" err="1"/>
              <a:t>trong</a:t>
            </a:r>
            <a:r>
              <a:rPr lang="en-US" sz="2800" dirty="0"/>
              <a:t> </a:t>
            </a:r>
            <a:r>
              <a:rPr lang="en-US" sz="2800" dirty="0" err="1"/>
              <a:t>câu</a:t>
            </a:r>
            <a:r>
              <a:rPr lang="en-US" sz="2800" dirty="0"/>
              <a:t> </a:t>
            </a:r>
            <a:r>
              <a:rPr lang="en-US" sz="2800" dirty="0" err="1"/>
              <a:t>chuyện</a:t>
            </a:r>
            <a:r>
              <a:rPr lang="en-US" sz="2800" dirty="0"/>
              <a:t> </a:t>
            </a:r>
            <a:r>
              <a:rPr lang="en-US" sz="2800" dirty="0" err="1"/>
              <a:t>này</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a:t>
            </a:r>
          </a:p>
        </p:txBody>
      </p:sp>
      <p:sp>
        <p:nvSpPr>
          <p:cNvPr id="20" name="Tiêu đề 2">
            <a:extLst>
              <a:ext uri="{FF2B5EF4-FFF2-40B4-BE49-F238E27FC236}">
                <a16:creationId xmlns:a16="http://schemas.microsoft.com/office/drawing/2014/main" id="{FCA063C2-272E-44D2-9E56-BCC876BD79E9}"/>
              </a:ext>
            </a:extLst>
          </p:cNvPr>
          <p:cNvSpPr txBox="1">
            <a:spLocks/>
          </p:cNvSpPr>
          <p:nvPr/>
        </p:nvSpPr>
        <p:spPr>
          <a:xfrm>
            <a:off x="3501218" y="2274700"/>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err="1">
                <a:solidFill>
                  <a:srgbClr val="FF0000"/>
                </a:solidFill>
              </a:rPr>
              <a:t>Mùa</a:t>
            </a:r>
            <a:r>
              <a:rPr lang="en-US" sz="2800" dirty="0">
                <a:solidFill>
                  <a:srgbClr val="FF0000"/>
                </a:solidFill>
              </a:rPr>
              <a:t> </a:t>
            </a:r>
            <a:r>
              <a:rPr lang="en-US" sz="2800" dirty="0" err="1">
                <a:solidFill>
                  <a:srgbClr val="FF0000"/>
                </a:solidFill>
              </a:rPr>
              <a:t>đông</a:t>
            </a:r>
            <a:r>
              <a:rPr lang="en-US" sz="2800" dirty="0">
                <a:solidFill>
                  <a:srgbClr val="FF0000"/>
                </a:solidFill>
              </a:rPr>
              <a:t> </a:t>
            </a:r>
            <a:r>
              <a:rPr lang="en-US" sz="2800" dirty="0" err="1">
                <a:solidFill>
                  <a:srgbClr val="FF0000"/>
                </a:solidFill>
              </a:rPr>
              <a:t>đến</a:t>
            </a:r>
            <a:r>
              <a:rPr lang="en-US" sz="2800" dirty="0">
                <a:solidFill>
                  <a:srgbClr val="FF0000"/>
                </a:solidFill>
              </a:rPr>
              <a:t> </a:t>
            </a:r>
            <a:r>
              <a:rPr lang="en-US" sz="2800" dirty="0" err="1">
                <a:solidFill>
                  <a:srgbClr val="FF0000"/>
                </a:solidFill>
              </a:rPr>
              <a:t>sớm</a:t>
            </a:r>
            <a:r>
              <a:rPr lang="en-US" sz="2800" dirty="0">
                <a:solidFill>
                  <a:srgbClr val="FF0000"/>
                </a:solidFill>
              </a:rPr>
              <a:t> </a:t>
            </a:r>
            <a:r>
              <a:rPr lang="en-US" sz="2800" dirty="0" err="1">
                <a:solidFill>
                  <a:srgbClr val="FF0000"/>
                </a:solidFill>
              </a:rPr>
              <a:t>và</a:t>
            </a:r>
            <a:r>
              <a:rPr lang="en-US" sz="2800" dirty="0">
                <a:solidFill>
                  <a:srgbClr val="FF0000"/>
                </a:solidFill>
              </a:rPr>
              <a:t> </a:t>
            </a:r>
            <a:r>
              <a:rPr lang="en-US" sz="2800" dirty="0" err="1">
                <a:solidFill>
                  <a:srgbClr val="FF0000"/>
                </a:solidFill>
              </a:rPr>
              <a:t>lạnh</a:t>
            </a:r>
            <a:r>
              <a:rPr lang="en-US" sz="2800" dirty="0">
                <a:solidFill>
                  <a:srgbClr val="FF0000"/>
                </a:solidFill>
              </a:rPr>
              <a:t> </a:t>
            </a:r>
            <a:r>
              <a:rPr lang="en-US" sz="2800" dirty="0" err="1">
                <a:solidFill>
                  <a:srgbClr val="FF0000"/>
                </a:solidFill>
              </a:rPr>
              <a:t>buốt</a:t>
            </a:r>
            <a:endParaRPr lang="en-US" sz="2800" dirty="0">
              <a:solidFill>
                <a:srgbClr val="FF0000"/>
              </a:solidFill>
            </a:endParaRPr>
          </a:p>
        </p:txBody>
      </p:sp>
      <p:sp>
        <p:nvSpPr>
          <p:cNvPr id="21" name="Tiêu đề 2">
            <a:extLst>
              <a:ext uri="{FF2B5EF4-FFF2-40B4-BE49-F238E27FC236}">
                <a16:creationId xmlns:a16="http://schemas.microsoft.com/office/drawing/2014/main" id="{73C5DD4A-52BD-4386-B0FB-A9A7C45CF74F}"/>
              </a:ext>
            </a:extLst>
          </p:cNvPr>
          <p:cNvSpPr txBox="1">
            <a:spLocks/>
          </p:cNvSpPr>
          <p:nvPr/>
        </p:nvSpPr>
        <p:spPr>
          <a:xfrm>
            <a:off x="3438151" y="1324525"/>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err="1"/>
              <a:t>Hãy</a:t>
            </a:r>
            <a:r>
              <a:rPr lang="en-US" sz="2800" dirty="0"/>
              <a:t> </a:t>
            </a:r>
            <a:r>
              <a:rPr lang="en-US" sz="2800" dirty="0" err="1"/>
              <a:t>tìm</a:t>
            </a:r>
            <a:r>
              <a:rPr lang="en-US" sz="2800" dirty="0"/>
              <a:t> </a:t>
            </a:r>
            <a:r>
              <a:rPr lang="en-US" sz="2800" dirty="0" err="1"/>
              <a:t>những</a:t>
            </a:r>
            <a:r>
              <a:rPr lang="en-US" sz="2800" dirty="0"/>
              <a:t> </a:t>
            </a:r>
            <a:r>
              <a:rPr lang="en-US" sz="2800" dirty="0" err="1"/>
              <a:t>hình</a:t>
            </a:r>
            <a:r>
              <a:rPr lang="en-US" sz="2800" dirty="0"/>
              <a:t> </a:t>
            </a:r>
            <a:r>
              <a:rPr lang="en-US" sz="2800" dirty="0" err="1"/>
              <a:t>ảnh</a:t>
            </a:r>
            <a:r>
              <a:rPr lang="en-US" sz="2800" dirty="0"/>
              <a:t> </a:t>
            </a:r>
            <a:r>
              <a:rPr lang="en-US" sz="2800" dirty="0" err="1"/>
              <a:t>trong</a:t>
            </a:r>
            <a:r>
              <a:rPr lang="en-US" sz="2800" dirty="0"/>
              <a:t> </a:t>
            </a:r>
            <a:r>
              <a:rPr lang="en-US" sz="2800" dirty="0" err="1"/>
              <a:t>bài</a:t>
            </a:r>
            <a:r>
              <a:rPr lang="en-US" sz="2800" dirty="0"/>
              <a:t> </a:t>
            </a:r>
            <a:r>
              <a:rPr lang="en-US" sz="2800" dirty="0" err="1"/>
              <a:t>cho</a:t>
            </a:r>
            <a:r>
              <a:rPr lang="en-US" sz="2800" dirty="0"/>
              <a:t> </a:t>
            </a:r>
            <a:r>
              <a:rPr lang="en-US" sz="2800" dirty="0" err="1"/>
              <a:t>thấy</a:t>
            </a:r>
            <a:r>
              <a:rPr lang="en-US" sz="2800" dirty="0"/>
              <a:t> </a:t>
            </a:r>
            <a:r>
              <a:rPr lang="en-US" sz="2800" dirty="0" err="1"/>
              <a:t>chiếc</a:t>
            </a:r>
            <a:r>
              <a:rPr lang="en-US" sz="2800" dirty="0"/>
              <a:t> </a:t>
            </a:r>
            <a:r>
              <a:rPr lang="en-US" sz="2800" dirty="0" err="1"/>
              <a:t>áo</a:t>
            </a:r>
            <a:r>
              <a:rPr lang="en-US" sz="2800" dirty="0"/>
              <a:t> </a:t>
            </a:r>
            <a:r>
              <a:rPr lang="en-US" sz="2800" dirty="0" err="1"/>
              <a:t>lên</a:t>
            </a:r>
            <a:r>
              <a:rPr lang="en-US" sz="2800" dirty="0"/>
              <a:t> </a:t>
            </a:r>
            <a:r>
              <a:rPr lang="en-US" sz="2800" dirty="0" err="1"/>
              <a:t>của</a:t>
            </a:r>
            <a:r>
              <a:rPr lang="en-US" sz="2800" dirty="0"/>
              <a:t> </a:t>
            </a:r>
            <a:r>
              <a:rPr lang="en-US" sz="2800" dirty="0" err="1"/>
              <a:t>bạn</a:t>
            </a:r>
            <a:r>
              <a:rPr lang="en-US" sz="2800" dirty="0"/>
              <a:t> </a:t>
            </a:r>
            <a:r>
              <a:rPr lang="en-US" sz="2800" dirty="0" err="1"/>
              <a:t>Hòa</a:t>
            </a:r>
            <a:r>
              <a:rPr lang="en-US" sz="2800" dirty="0"/>
              <a:t> </a:t>
            </a:r>
            <a:r>
              <a:rPr lang="en-US" sz="2800" dirty="0" err="1"/>
              <a:t>rất</a:t>
            </a:r>
            <a:r>
              <a:rPr lang="en-US" sz="2800" dirty="0"/>
              <a:t> </a:t>
            </a:r>
            <a:r>
              <a:rPr lang="en-US" sz="2800" dirty="0" err="1"/>
              <a:t>đẹp</a:t>
            </a:r>
            <a:r>
              <a:rPr lang="en-US" sz="2800" dirty="0"/>
              <a:t> </a:t>
            </a:r>
            <a:r>
              <a:rPr lang="en-US" sz="2800" dirty="0" err="1"/>
              <a:t>và</a:t>
            </a:r>
            <a:r>
              <a:rPr lang="en-US" sz="2800" dirty="0"/>
              <a:t> </a:t>
            </a:r>
            <a:r>
              <a:rPr lang="en-US" sz="2800" dirty="0" err="1"/>
              <a:t>tiện</a:t>
            </a:r>
            <a:r>
              <a:rPr lang="en-US" sz="2800" dirty="0"/>
              <a:t> </a:t>
            </a:r>
            <a:r>
              <a:rPr lang="en-US" sz="2800" dirty="0" err="1"/>
              <a:t>lợi</a:t>
            </a:r>
            <a:r>
              <a:rPr lang="en-US" sz="2800" dirty="0"/>
              <a:t>?</a:t>
            </a:r>
          </a:p>
        </p:txBody>
      </p:sp>
      <p:sp>
        <p:nvSpPr>
          <p:cNvPr id="22" name="Tiêu đề 2">
            <a:extLst>
              <a:ext uri="{FF2B5EF4-FFF2-40B4-BE49-F238E27FC236}">
                <a16:creationId xmlns:a16="http://schemas.microsoft.com/office/drawing/2014/main" id="{4303B840-86B0-491A-9E4E-F0CC502D22DD}"/>
              </a:ext>
            </a:extLst>
          </p:cNvPr>
          <p:cNvSpPr txBox="1">
            <a:spLocks/>
          </p:cNvSpPr>
          <p:nvPr/>
        </p:nvSpPr>
        <p:spPr>
          <a:xfrm>
            <a:off x="3489208" y="2598036"/>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err="1">
                <a:solidFill>
                  <a:srgbClr val="FF0000"/>
                </a:solidFill>
              </a:rPr>
              <a:t>Chiếc</a:t>
            </a:r>
            <a:r>
              <a:rPr lang="en-US" sz="2800" dirty="0">
                <a:solidFill>
                  <a:srgbClr val="FF0000"/>
                </a:solidFill>
              </a:rPr>
              <a:t> </a:t>
            </a:r>
            <a:r>
              <a:rPr lang="en-US" sz="2800" dirty="0" err="1">
                <a:solidFill>
                  <a:srgbClr val="FF0000"/>
                </a:solidFill>
              </a:rPr>
              <a:t>áo</a:t>
            </a:r>
            <a:r>
              <a:rPr lang="en-US" sz="2800" dirty="0">
                <a:solidFill>
                  <a:srgbClr val="FF0000"/>
                </a:solidFill>
              </a:rPr>
              <a:t> </a:t>
            </a:r>
            <a:r>
              <a:rPr lang="en-US" sz="2800" dirty="0" err="1">
                <a:solidFill>
                  <a:srgbClr val="FF0000"/>
                </a:solidFill>
              </a:rPr>
              <a:t>có</a:t>
            </a:r>
            <a:r>
              <a:rPr lang="en-US" sz="2800" dirty="0">
                <a:solidFill>
                  <a:srgbClr val="FF0000"/>
                </a:solidFill>
              </a:rPr>
              <a:t> </a:t>
            </a:r>
            <a:r>
              <a:rPr lang="en-US" sz="2800" dirty="0" err="1">
                <a:solidFill>
                  <a:srgbClr val="FF0000"/>
                </a:solidFill>
              </a:rPr>
              <a:t>màu</a:t>
            </a:r>
            <a:r>
              <a:rPr lang="en-US" sz="2800" dirty="0">
                <a:solidFill>
                  <a:srgbClr val="FF0000"/>
                </a:solidFill>
              </a:rPr>
              <a:t> </a:t>
            </a:r>
            <a:r>
              <a:rPr lang="en-US" sz="2800" dirty="0" err="1">
                <a:solidFill>
                  <a:srgbClr val="FF0000"/>
                </a:solidFill>
              </a:rPr>
              <a:t>vàng</a:t>
            </a:r>
            <a:r>
              <a:rPr lang="en-US" sz="2800" dirty="0">
                <a:solidFill>
                  <a:srgbClr val="FF0000"/>
                </a:solidFill>
              </a:rPr>
              <a:t> </a:t>
            </a:r>
            <a:r>
              <a:rPr lang="en-US" sz="2800" dirty="0" err="1">
                <a:solidFill>
                  <a:srgbClr val="FF0000"/>
                </a:solidFill>
              </a:rPr>
              <a:t>rất</a:t>
            </a:r>
            <a:r>
              <a:rPr lang="en-US" sz="2800" dirty="0">
                <a:solidFill>
                  <a:srgbClr val="FF0000"/>
                </a:solidFill>
              </a:rPr>
              <a:t> </a:t>
            </a:r>
            <a:r>
              <a:rPr lang="en-US" sz="2800" dirty="0" err="1">
                <a:solidFill>
                  <a:srgbClr val="FF0000"/>
                </a:solidFill>
              </a:rPr>
              <a:t>đẹp</a:t>
            </a:r>
            <a:r>
              <a:rPr lang="en-US" sz="2800" dirty="0">
                <a:solidFill>
                  <a:srgbClr val="FF0000"/>
                </a:solidFill>
              </a:rPr>
              <a:t>, </a:t>
            </a:r>
            <a:r>
              <a:rPr lang="en-US" sz="2800" dirty="0" err="1">
                <a:solidFill>
                  <a:srgbClr val="FF0000"/>
                </a:solidFill>
              </a:rPr>
              <a:t>có</a:t>
            </a:r>
            <a:r>
              <a:rPr lang="en-US" sz="2800" dirty="0">
                <a:solidFill>
                  <a:srgbClr val="FF0000"/>
                </a:solidFill>
              </a:rPr>
              <a:t> </a:t>
            </a:r>
            <a:r>
              <a:rPr lang="en-US" sz="2800" dirty="0" err="1">
                <a:solidFill>
                  <a:srgbClr val="FF0000"/>
                </a:solidFill>
              </a:rPr>
              <a:t>dây</a:t>
            </a:r>
            <a:r>
              <a:rPr lang="en-US" sz="2800" dirty="0">
                <a:solidFill>
                  <a:srgbClr val="FF0000"/>
                </a:solidFill>
              </a:rPr>
              <a:t> </a:t>
            </a:r>
            <a:r>
              <a:rPr lang="en-US" sz="2800" dirty="0" err="1">
                <a:solidFill>
                  <a:srgbClr val="FF0000"/>
                </a:solidFill>
              </a:rPr>
              <a:t>kéo</a:t>
            </a:r>
            <a:r>
              <a:rPr lang="en-US" sz="2800" dirty="0">
                <a:solidFill>
                  <a:srgbClr val="FF0000"/>
                </a:solidFill>
              </a:rPr>
              <a:t> ở </a:t>
            </a:r>
            <a:r>
              <a:rPr lang="en-US" sz="2800" dirty="0" err="1">
                <a:solidFill>
                  <a:srgbClr val="FF0000"/>
                </a:solidFill>
              </a:rPr>
              <a:t>giữa</a:t>
            </a:r>
            <a:r>
              <a:rPr lang="en-US" sz="2800" dirty="0">
                <a:solidFill>
                  <a:srgbClr val="FF0000"/>
                </a:solidFill>
              </a:rPr>
              <a:t>, </a:t>
            </a:r>
            <a:r>
              <a:rPr lang="en-US" sz="2800" dirty="0" err="1">
                <a:solidFill>
                  <a:srgbClr val="FF0000"/>
                </a:solidFill>
              </a:rPr>
              <a:t>có</a:t>
            </a:r>
            <a:r>
              <a:rPr lang="en-US" sz="2800" dirty="0">
                <a:solidFill>
                  <a:srgbClr val="FF0000"/>
                </a:solidFill>
              </a:rPr>
              <a:t> </a:t>
            </a:r>
            <a:r>
              <a:rPr lang="en-US" sz="2800" dirty="0" err="1">
                <a:solidFill>
                  <a:srgbClr val="FF0000"/>
                </a:solidFill>
              </a:rPr>
              <a:t>mũ</a:t>
            </a:r>
            <a:r>
              <a:rPr lang="en-US" sz="2800" dirty="0">
                <a:solidFill>
                  <a:srgbClr val="FF0000"/>
                </a:solidFill>
              </a:rPr>
              <a:t> </a:t>
            </a:r>
            <a:r>
              <a:rPr lang="en-US" sz="2800" dirty="0" err="1">
                <a:solidFill>
                  <a:srgbClr val="FF0000"/>
                </a:solidFill>
              </a:rPr>
              <a:t>để</a:t>
            </a:r>
            <a:r>
              <a:rPr lang="en-US" sz="2800" dirty="0">
                <a:solidFill>
                  <a:srgbClr val="FF0000"/>
                </a:solidFill>
              </a:rPr>
              <a:t> </a:t>
            </a:r>
            <a:r>
              <a:rPr lang="en-US" sz="2800" dirty="0" err="1">
                <a:solidFill>
                  <a:srgbClr val="FF0000"/>
                </a:solidFill>
              </a:rPr>
              <a:t>đội</a:t>
            </a:r>
            <a:r>
              <a:rPr lang="en-US" sz="2800" dirty="0">
                <a:solidFill>
                  <a:srgbClr val="FF0000"/>
                </a:solidFill>
              </a:rPr>
              <a:t> </a:t>
            </a:r>
            <a:r>
              <a:rPr lang="en-US" sz="2800" dirty="0" err="1">
                <a:solidFill>
                  <a:srgbClr val="FF0000"/>
                </a:solidFill>
              </a:rPr>
              <a:t>khi</a:t>
            </a:r>
            <a:r>
              <a:rPr lang="en-US" sz="2800" dirty="0">
                <a:solidFill>
                  <a:srgbClr val="FF0000"/>
                </a:solidFill>
              </a:rPr>
              <a:t> </a:t>
            </a:r>
            <a:r>
              <a:rPr lang="en-US" sz="2800" dirty="0" err="1">
                <a:solidFill>
                  <a:srgbClr val="FF0000"/>
                </a:solidFill>
              </a:rPr>
              <a:t>có</a:t>
            </a:r>
            <a:r>
              <a:rPr lang="en-US" sz="2800" dirty="0">
                <a:solidFill>
                  <a:srgbClr val="FF0000"/>
                </a:solidFill>
              </a:rPr>
              <a:t> </a:t>
            </a:r>
            <a:r>
              <a:rPr lang="en-US" sz="2800" dirty="0" err="1">
                <a:solidFill>
                  <a:srgbClr val="FF0000"/>
                </a:solidFill>
              </a:rPr>
              <a:t>gió</a:t>
            </a:r>
            <a:r>
              <a:rPr lang="en-US" sz="2800" dirty="0">
                <a:solidFill>
                  <a:srgbClr val="FF0000"/>
                </a:solidFill>
              </a:rPr>
              <a:t> </a:t>
            </a:r>
            <a:r>
              <a:rPr lang="en-US" sz="2800" dirty="0" err="1">
                <a:solidFill>
                  <a:srgbClr val="FF0000"/>
                </a:solidFill>
              </a:rPr>
              <a:t>lạnh</a:t>
            </a:r>
            <a:r>
              <a:rPr lang="en-US" sz="2800" dirty="0">
                <a:solidFill>
                  <a:srgbClr val="FF0000"/>
                </a:solidFill>
              </a:rPr>
              <a:t> hay </a:t>
            </a:r>
            <a:r>
              <a:rPr lang="en-US" sz="2800" dirty="0" err="1">
                <a:solidFill>
                  <a:srgbClr val="FF0000"/>
                </a:solidFill>
              </a:rPr>
              <a:t>trời</a:t>
            </a:r>
            <a:r>
              <a:rPr lang="en-US" sz="2800" dirty="0">
                <a:solidFill>
                  <a:srgbClr val="FF0000"/>
                </a:solidFill>
              </a:rPr>
              <a:t> </a:t>
            </a:r>
            <a:r>
              <a:rPr lang="en-US" sz="2800" dirty="0" err="1">
                <a:solidFill>
                  <a:srgbClr val="FF0000"/>
                </a:solidFill>
              </a:rPr>
              <a:t>mưa</a:t>
            </a:r>
            <a:r>
              <a:rPr lang="en-US" sz="2800" dirty="0">
                <a:solidFill>
                  <a:srgbClr val="FF0000"/>
                </a:solidFill>
              </a:rPr>
              <a:t> </a:t>
            </a:r>
            <a:r>
              <a:rPr lang="en-US" sz="2800" dirty="0" err="1">
                <a:solidFill>
                  <a:srgbClr val="FF0000"/>
                </a:solidFill>
              </a:rPr>
              <a:t>và</a:t>
            </a:r>
            <a:r>
              <a:rPr lang="en-US" sz="2800" dirty="0">
                <a:solidFill>
                  <a:srgbClr val="FF0000"/>
                </a:solidFill>
              </a:rPr>
              <a:t> </a:t>
            </a:r>
            <a:r>
              <a:rPr lang="en-US" sz="2800" dirty="0" err="1">
                <a:solidFill>
                  <a:srgbClr val="FF0000"/>
                </a:solidFill>
              </a:rPr>
              <a:t>rất</a:t>
            </a:r>
            <a:r>
              <a:rPr lang="en-US" sz="2800" dirty="0">
                <a:solidFill>
                  <a:srgbClr val="FF0000"/>
                </a:solidFill>
              </a:rPr>
              <a:t> </a:t>
            </a:r>
            <a:r>
              <a:rPr lang="en-US" sz="2800" dirty="0" err="1">
                <a:solidFill>
                  <a:srgbClr val="FF0000"/>
                </a:solidFill>
              </a:rPr>
              <a:t>ấm</a:t>
            </a:r>
            <a:r>
              <a:rPr lang="en-US" sz="28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32" fill="hold" grpId="1" nodeType="clickEffect">
                                  <p:stCondLst>
                                    <p:cond delay="0"/>
                                  </p:stCondLst>
                                  <p:childTnLst>
                                    <p:animEffect transition="out" filter="diamond(out)">
                                      <p:cBhvr>
                                        <p:cTn id="16" dur="2000"/>
                                        <p:tgtEl>
                                          <p:spTgt spid="19"/>
                                        </p:tgtEl>
                                      </p:cBhvr>
                                    </p:animEffect>
                                    <p:set>
                                      <p:cBhvr>
                                        <p:cTn id="17" dur="1" fill="hold">
                                          <p:stCondLst>
                                            <p:cond delay="1999"/>
                                          </p:stCondLst>
                                        </p:cTn>
                                        <p:tgtEl>
                                          <p:spTgt spid="19"/>
                                        </p:tgtEl>
                                        <p:attrNameLst>
                                          <p:attrName>style.visibility</p:attrName>
                                        </p:attrNameLst>
                                      </p:cBhvr>
                                      <p:to>
                                        <p:strVal val="hidden"/>
                                      </p:to>
                                    </p:set>
                                  </p:childTnLst>
                                </p:cTn>
                              </p:par>
                              <p:par>
                                <p:cTn id="18" presetID="8" presetClass="exit" presetSubtype="32" fill="hold" grpId="1" nodeType="withEffect">
                                  <p:stCondLst>
                                    <p:cond delay="0"/>
                                  </p:stCondLst>
                                  <p:childTnLst>
                                    <p:animEffect transition="out" filter="diamond(out)">
                                      <p:cBhvr>
                                        <p:cTn id="19" dur="2000"/>
                                        <p:tgtEl>
                                          <p:spTgt spid="20"/>
                                        </p:tgtEl>
                                      </p:cBhvr>
                                    </p:animEffect>
                                    <p:set>
                                      <p:cBhvr>
                                        <p:cTn id="20" dur="1" fill="hold">
                                          <p:stCondLst>
                                            <p:cond delay="19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76;p52">
            <a:extLst>
              <a:ext uri="{FF2B5EF4-FFF2-40B4-BE49-F238E27FC236}">
                <a16:creationId xmlns:a16="http://schemas.microsoft.com/office/drawing/2014/main" id="{D51153EA-E439-46C7-BC94-AC07C98C30D4}"/>
              </a:ext>
            </a:extLst>
          </p:cNvPr>
          <p:cNvSpPr/>
          <p:nvPr/>
        </p:nvSpPr>
        <p:spPr>
          <a:xfrm>
            <a:off x="542328" y="1707000"/>
            <a:ext cx="2452184" cy="2677735"/>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6" name="Google Shape;1077;p52">
            <a:extLst>
              <a:ext uri="{FF2B5EF4-FFF2-40B4-BE49-F238E27FC236}">
                <a16:creationId xmlns:a16="http://schemas.microsoft.com/office/drawing/2014/main" id="{DE264496-10F1-4FDA-868B-1B68C9D2A78C}"/>
              </a:ext>
            </a:extLst>
          </p:cNvPr>
          <p:cNvSpPr/>
          <p:nvPr/>
        </p:nvSpPr>
        <p:spPr>
          <a:xfrm>
            <a:off x="1103725" y="1293319"/>
            <a:ext cx="993514" cy="1012649"/>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7" name="Google Shape;1078;p52">
            <a:extLst>
              <a:ext uri="{FF2B5EF4-FFF2-40B4-BE49-F238E27FC236}">
                <a16:creationId xmlns:a16="http://schemas.microsoft.com/office/drawing/2014/main" id="{81E3B45E-E404-44D7-ABCC-F494AD8EB547}"/>
              </a:ext>
            </a:extLst>
          </p:cNvPr>
          <p:cNvGrpSpPr/>
          <p:nvPr/>
        </p:nvGrpSpPr>
        <p:grpSpPr>
          <a:xfrm rot="6313601">
            <a:off x="4353125" y="55448"/>
            <a:ext cx="3416332" cy="5426809"/>
            <a:chOff x="1154976" y="632775"/>
            <a:chExt cx="2502430" cy="3877954"/>
          </a:xfrm>
        </p:grpSpPr>
        <p:sp>
          <p:nvSpPr>
            <p:cNvPr id="8" name="Google Shape;1079;p52">
              <a:extLst>
                <a:ext uri="{FF2B5EF4-FFF2-40B4-BE49-F238E27FC236}">
                  <a16:creationId xmlns:a16="http://schemas.microsoft.com/office/drawing/2014/main" id="{D9499C64-162A-496D-A182-94837D212A25}"/>
                </a:ext>
              </a:extLst>
            </p:cNvPr>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9" name="Google Shape;1080;p52">
              <a:extLst>
                <a:ext uri="{FF2B5EF4-FFF2-40B4-BE49-F238E27FC236}">
                  <a16:creationId xmlns:a16="http://schemas.microsoft.com/office/drawing/2014/main" id="{317CD692-B7F0-4B4E-AF7D-694EC1BFF71B}"/>
                </a:ext>
              </a:extLst>
            </p:cNvPr>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2"/>
            </a:solidFill>
            <a:ln>
              <a:noFill/>
            </a:ln>
          </p:spPr>
          <p:txBody>
            <a:bodyPr spcFirstLastPara="1" wrap="square" lIns="91425" tIns="91425" rIns="91425" bIns="91425" anchor="ctr" anchorCtr="0">
              <a:noAutofit/>
            </a:bodyPr>
            <a:lstStyle/>
            <a:p>
              <a:endParaRPr sz="1867"/>
            </a:p>
          </p:txBody>
        </p:sp>
      </p:grpSp>
      <p:sp>
        <p:nvSpPr>
          <p:cNvPr id="10" name="Google Shape;1082;p52">
            <a:extLst>
              <a:ext uri="{FF2B5EF4-FFF2-40B4-BE49-F238E27FC236}">
                <a16:creationId xmlns:a16="http://schemas.microsoft.com/office/drawing/2014/main" id="{176B8156-0B0D-40AE-8053-C8B2349AA728}"/>
              </a:ext>
            </a:extLst>
          </p:cNvPr>
          <p:cNvSpPr txBox="1">
            <a:spLocks/>
          </p:cNvSpPr>
          <p:nvPr/>
        </p:nvSpPr>
        <p:spPr>
          <a:xfrm>
            <a:off x="1139222" y="1481901"/>
            <a:ext cx="934905" cy="7096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Patrick Hand"/>
              <a:buNone/>
              <a:defRPr sz="7500" b="0" i="0" u="none" strike="noStrike" cap="none">
                <a:solidFill>
                  <a:schemeClr val="accent3"/>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9pPr>
          </a:lstStyle>
          <a:p>
            <a:r>
              <a:rPr lang="en" sz="6000"/>
              <a:t>02</a:t>
            </a:r>
            <a:endParaRPr lang="en" sz="6000" dirty="0"/>
          </a:p>
        </p:txBody>
      </p:sp>
      <p:grpSp>
        <p:nvGrpSpPr>
          <p:cNvPr id="11" name="Google Shape;1087;p52">
            <a:extLst>
              <a:ext uri="{FF2B5EF4-FFF2-40B4-BE49-F238E27FC236}">
                <a16:creationId xmlns:a16="http://schemas.microsoft.com/office/drawing/2014/main" id="{7E71FB0E-4774-4454-BF0E-EBF832DEC2FA}"/>
              </a:ext>
            </a:extLst>
          </p:cNvPr>
          <p:cNvGrpSpPr/>
          <p:nvPr/>
        </p:nvGrpSpPr>
        <p:grpSpPr>
          <a:xfrm rot="340455">
            <a:off x="2388462" y="1469224"/>
            <a:ext cx="731263" cy="595211"/>
            <a:chOff x="6619350" y="3916825"/>
            <a:chExt cx="790183" cy="643169"/>
          </a:xfrm>
        </p:grpSpPr>
        <p:sp>
          <p:nvSpPr>
            <p:cNvPr id="12" name="Google Shape;1088;p52">
              <a:extLst>
                <a:ext uri="{FF2B5EF4-FFF2-40B4-BE49-F238E27FC236}">
                  <a16:creationId xmlns:a16="http://schemas.microsoft.com/office/drawing/2014/main" id="{0F26AB61-370B-40FA-B97A-9AABAA51D6C0}"/>
                </a:ext>
              </a:extLst>
            </p:cNvPr>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5"/>
            </a:solidFill>
            <a:ln>
              <a:noFill/>
            </a:ln>
          </p:spPr>
          <p:txBody>
            <a:bodyPr spcFirstLastPara="1" wrap="square" lIns="91425" tIns="91425" rIns="91425" bIns="91425" anchor="ctr" anchorCtr="0">
              <a:noAutofit/>
            </a:bodyPr>
            <a:lstStyle/>
            <a:p>
              <a:endParaRPr sz="1867"/>
            </a:p>
          </p:txBody>
        </p:sp>
        <p:sp>
          <p:nvSpPr>
            <p:cNvPr id="13" name="Google Shape;1089;p52">
              <a:extLst>
                <a:ext uri="{FF2B5EF4-FFF2-40B4-BE49-F238E27FC236}">
                  <a16:creationId xmlns:a16="http://schemas.microsoft.com/office/drawing/2014/main" id="{7162ABFF-E17F-4887-BBB8-376BC84629A8}"/>
                </a:ext>
              </a:extLst>
            </p:cNvPr>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sp>
        <p:nvSpPr>
          <p:cNvPr id="14" name="Google Shape;1093;p52">
            <a:extLst>
              <a:ext uri="{FF2B5EF4-FFF2-40B4-BE49-F238E27FC236}">
                <a16:creationId xmlns:a16="http://schemas.microsoft.com/office/drawing/2014/main" id="{F1597D97-C678-4607-BC87-210271E1E6AE}"/>
              </a:ext>
            </a:extLst>
          </p:cNvPr>
          <p:cNvSpPr/>
          <p:nvPr/>
        </p:nvSpPr>
        <p:spPr>
          <a:xfrm rot="-3556373">
            <a:off x="412093" y="4192106"/>
            <a:ext cx="461270" cy="798392"/>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5" name="Tiêu đề 2">
            <a:extLst>
              <a:ext uri="{FF2B5EF4-FFF2-40B4-BE49-F238E27FC236}">
                <a16:creationId xmlns:a16="http://schemas.microsoft.com/office/drawing/2014/main" id="{171CBAAB-313A-4DDE-BD23-9DBBD2593B8B}"/>
              </a:ext>
            </a:extLst>
          </p:cNvPr>
          <p:cNvSpPr>
            <a:spLocks noGrp="1"/>
          </p:cNvSpPr>
          <p:nvPr>
            <p:ph type="title"/>
          </p:nvPr>
        </p:nvSpPr>
        <p:spPr>
          <a:xfrm>
            <a:off x="181731" y="2305968"/>
            <a:ext cx="3294092" cy="1570172"/>
          </a:xfrm>
        </p:spPr>
        <p:txBody>
          <a:bodyPr/>
          <a:lstStyle/>
          <a:p>
            <a:r>
              <a:rPr lang="en-US" sz="4400" dirty="0" err="1"/>
              <a:t>Tìm</a:t>
            </a:r>
            <a:r>
              <a:rPr lang="en-US" sz="4400" dirty="0"/>
              <a:t> </a:t>
            </a:r>
            <a:r>
              <a:rPr lang="en-US" sz="4400" dirty="0" err="1"/>
              <a:t>hiểu</a:t>
            </a:r>
            <a:r>
              <a:rPr lang="en-US" sz="4400" dirty="0"/>
              <a:t> </a:t>
            </a:r>
            <a:r>
              <a:rPr lang="en-US" sz="4400" dirty="0" err="1"/>
              <a:t>bài</a:t>
            </a:r>
            <a:endParaRPr lang="en-US" sz="4400" dirty="0"/>
          </a:p>
        </p:txBody>
      </p:sp>
      <p:grpSp>
        <p:nvGrpSpPr>
          <p:cNvPr id="16" name="Google Shape;1090;p52">
            <a:extLst>
              <a:ext uri="{FF2B5EF4-FFF2-40B4-BE49-F238E27FC236}">
                <a16:creationId xmlns:a16="http://schemas.microsoft.com/office/drawing/2014/main" id="{67B11380-5147-4E47-A563-42CAA7E9B8B2}"/>
              </a:ext>
            </a:extLst>
          </p:cNvPr>
          <p:cNvGrpSpPr/>
          <p:nvPr/>
        </p:nvGrpSpPr>
        <p:grpSpPr>
          <a:xfrm rot="16719036">
            <a:off x="3185171" y="-160595"/>
            <a:ext cx="1250795" cy="1350094"/>
            <a:chOff x="5860698" y="467267"/>
            <a:chExt cx="1358169" cy="1465993"/>
          </a:xfrm>
        </p:grpSpPr>
        <p:sp>
          <p:nvSpPr>
            <p:cNvPr id="17" name="Google Shape;1091;p52">
              <a:extLst>
                <a:ext uri="{FF2B5EF4-FFF2-40B4-BE49-F238E27FC236}">
                  <a16:creationId xmlns:a16="http://schemas.microsoft.com/office/drawing/2014/main" id="{A353C1E6-6BF5-4455-921F-C64F889AF595}"/>
                </a:ext>
              </a:extLst>
            </p:cNvPr>
            <p:cNvSpPr/>
            <p:nvPr/>
          </p:nvSpPr>
          <p:spPr>
            <a:xfrm rot="5400000">
              <a:off x="5806786" y="521179"/>
              <a:ext cx="1465993" cy="1358169"/>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1"/>
            </a:solidFill>
            <a:ln>
              <a:noFill/>
            </a:ln>
            <a:effectLst>
              <a:outerShdw blurRad="57150" dist="19050" dir="5400000" algn="bl" rotWithShape="0">
                <a:schemeClr val="dk2">
                  <a:alpha val="51000"/>
                </a:schemeClr>
              </a:outerShdw>
            </a:effectLst>
          </p:spPr>
          <p:txBody>
            <a:bodyPr spcFirstLastPara="1" wrap="square" lIns="91425" tIns="91425" rIns="91425" bIns="91425" anchor="ctr" anchorCtr="0">
              <a:noAutofit/>
            </a:bodyPr>
            <a:lstStyle/>
            <a:p>
              <a:endParaRPr sz="1867"/>
            </a:p>
          </p:txBody>
        </p:sp>
        <p:sp>
          <p:nvSpPr>
            <p:cNvPr id="18" name="Google Shape;1092;p52">
              <a:extLst>
                <a:ext uri="{FF2B5EF4-FFF2-40B4-BE49-F238E27FC236}">
                  <a16:creationId xmlns:a16="http://schemas.microsoft.com/office/drawing/2014/main" id="{3EEE60FC-4585-4EB8-8915-83BD6FDB056C}"/>
                </a:ext>
              </a:extLst>
            </p:cNvPr>
            <p:cNvSpPr/>
            <p:nvPr/>
          </p:nvSpPr>
          <p:spPr>
            <a:xfrm rot="5400000">
              <a:off x="5859532" y="622739"/>
              <a:ext cx="1345468" cy="1111936"/>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chemeClr val="lt2"/>
            </a:solidFill>
            <a:ln>
              <a:noFill/>
            </a:ln>
          </p:spPr>
          <p:txBody>
            <a:bodyPr spcFirstLastPara="1" wrap="square" lIns="91425" tIns="91425" rIns="91425" bIns="91425" anchor="ctr" anchorCtr="0">
              <a:noAutofit/>
            </a:bodyPr>
            <a:lstStyle/>
            <a:p>
              <a:endParaRPr sz="1867"/>
            </a:p>
          </p:txBody>
        </p:sp>
      </p:grpSp>
      <p:sp>
        <p:nvSpPr>
          <p:cNvPr id="19" name="Tiêu đề 2">
            <a:extLst>
              <a:ext uri="{FF2B5EF4-FFF2-40B4-BE49-F238E27FC236}">
                <a16:creationId xmlns:a16="http://schemas.microsoft.com/office/drawing/2014/main" id="{2D5406B5-B413-48F5-A4D2-A0E8D75A611D}"/>
              </a:ext>
            </a:extLst>
          </p:cNvPr>
          <p:cNvSpPr txBox="1">
            <a:spLocks/>
          </p:cNvSpPr>
          <p:nvPr/>
        </p:nvSpPr>
        <p:spPr>
          <a:xfrm>
            <a:off x="3585918" y="1592239"/>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err="1"/>
              <a:t>Vì</a:t>
            </a:r>
            <a:r>
              <a:rPr lang="en-US" sz="2800" dirty="0"/>
              <a:t> </a:t>
            </a:r>
            <a:r>
              <a:rPr lang="en-US" sz="2800" dirty="0" err="1"/>
              <a:t>sao</a:t>
            </a:r>
            <a:r>
              <a:rPr lang="en-US" sz="2800" dirty="0"/>
              <a:t> Lan </a:t>
            </a:r>
            <a:r>
              <a:rPr lang="en-US" sz="2800" dirty="0" err="1"/>
              <a:t>dỗi</a:t>
            </a:r>
            <a:r>
              <a:rPr lang="en-US" sz="2800" dirty="0"/>
              <a:t> </a:t>
            </a:r>
            <a:r>
              <a:rPr lang="en-US" sz="2800" dirty="0" err="1"/>
              <a:t>mẹ</a:t>
            </a:r>
            <a:r>
              <a:rPr lang="en-US" sz="2800" dirty="0"/>
              <a:t>?</a:t>
            </a:r>
          </a:p>
        </p:txBody>
      </p:sp>
      <p:sp>
        <p:nvSpPr>
          <p:cNvPr id="20" name="Tiêu đề 2">
            <a:extLst>
              <a:ext uri="{FF2B5EF4-FFF2-40B4-BE49-F238E27FC236}">
                <a16:creationId xmlns:a16="http://schemas.microsoft.com/office/drawing/2014/main" id="{DDE1FD02-5317-4C27-8BFE-5439C37F2C52}"/>
              </a:ext>
            </a:extLst>
          </p:cNvPr>
          <p:cNvSpPr txBox="1">
            <a:spLocks/>
          </p:cNvSpPr>
          <p:nvPr/>
        </p:nvSpPr>
        <p:spPr>
          <a:xfrm>
            <a:off x="3499771" y="2377325"/>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err="1">
                <a:solidFill>
                  <a:srgbClr val="FF0000"/>
                </a:solidFill>
              </a:rPr>
              <a:t>Vì</a:t>
            </a:r>
            <a:r>
              <a:rPr lang="en-US" sz="2800" dirty="0">
                <a:solidFill>
                  <a:srgbClr val="FF0000"/>
                </a:solidFill>
              </a:rPr>
              <a:t> Lan </a:t>
            </a:r>
            <a:r>
              <a:rPr lang="en-US" sz="2800" dirty="0" err="1">
                <a:solidFill>
                  <a:srgbClr val="FF0000"/>
                </a:solidFill>
              </a:rPr>
              <a:t>muốn</a:t>
            </a:r>
            <a:r>
              <a:rPr lang="en-US" sz="2800" dirty="0">
                <a:solidFill>
                  <a:srgbClr val="FF0000"/>
                </a:solidFill>
              </a:rPr>
              <a:t> </a:t>
            </a:r>
            <a:r>
              <a:rPr lang="en-US" sz="2800" dirty="0" err="1">
                <a:solidFill>
                  <a:srgbClr val="FF0000"/>
                </a:solidFill>
              </a:rPr>
              <a:t>mua</a:t>
            </a:r>
            <a:r>
              <a:rPr lang="en-US" sz="2800" dirty="0">
                <a:solidFill>
                  <a:srgbClr val="FF0000"/>
                </a:solidFill>
              </a:rPr>
              <a:t> </a:t>
            </a:r>
            <a:r>
              <a:rPr lang="en-US" sz="2800" dirty="0" err="1">
                <a:solidFill>
                  <a:srgbClr val="FF0000"/>
                </a:solidFill>
              </a:rPr>
              <a:t>một</a:t>
            </a:r>
            <a:r>
              <a:rPr lang="en-US" sz="2800" dirty="0">
                <a:solidFill>
                  <a:srgbClr val="FF0000"/>
                </a:solidFill>
              </a:rPr>
              <a:t> </a:t>
            </a:r>
            <a:r>
              <a:rPr lang="en-US" sz="2800" dirty="0" err="1">
                <a:solidFill>
                  <a:srgbClr val="FF0000"/>
                </a:solidFill>
              </a:rPr>
              <a:t>chiếc</a:t>
            </a:r>
            <a:r>
              <a:rPr lang="en-US" sz="2800" dirty="0">
                <a:solidFill>
                  <a:srgbClr val="FF0000"/>
                </a:solidFill>
              </a:rPr>
              <a:t> </a:t>
            </a:r>
            <a:r>
              <a:rPr lang="en-US" sz="2800" dirty="0" err="1">
                <a:solidFill>
                  <a:srgbClr val="FF0000"/>
                </a:solidFill>
              </a:rPr>
              <a:t>áo</a:t>
            </a:r>
            <a:r>
              <a:rPr lang="en-US" sz="2800" dirty="0">
                <a:solidFill>
                  <a:srgbClr val="FF0000"/>
                </a:solidFill>
              </a:rPr>
              <a:t> </a:t>
            </a:r>
            <a:r>
              <a:rPr lang="en-US" sz="2800" dirty="0" err="1">
                <a:solidFill>
                  <a:srgbClr val="FF0000"/>
                </a:solidFill>
              </a:rPr>
              <a:t>như</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bạn</a:t>
            </a:r>
            <a:r>
              <a:rPr lang="en-US" sz="2800" dirty="0">
                <a:solidFill>
                  <a:srgbClr val="FF0000"/>
                </a:solidFill>
              </a:rPr>
              <a:t> </a:t>
            </a:r>
            <a:r>
              <a:rPr lang="en-US" sz="2800" dirty="0" err="1">
                <a:solidFill>
                  <a:srgbClr val="FF0000"/>
                </a:solidFill>
              </a:rPr>
              <a:t>Hòa</a:t>
            </a:r>
            <a:r>
              <a:rPr lang="en-US" sz="2800" dirty="0">
                <a:solidFill>
                  <a:srgbClr val="FF0000"/>
                </a:solidFill>
              </a:rPr>
              <a:t> </a:t>
            </a:r>
            <a:r>
              <a:rPr lang="en-US" sz="2800" dirty="0" err="1">
                <a:solidFill>
                  <a:srgbClr val="FF0000"/>
                </a:solidFill>
              </a:rPr>
              <a:t>nhưng</a:t>
            </a:r>
            <a:r>
              <a:rPr lang="en-US" sz="2800" dirty="0">
                <a:solidFill>
                  <a:srgbClr val="FF0000"/>
                </a:solidFill>
              </a:rPr>
              <a:t> </a:t>
            </a:r>
            <a:r>
              <a:rPr lang="en-US" sz="2800" dirty="0" err="1">
                <a:solidFill>
                  <a:srgbClr val="FF0000"/>
                </a:solidFill>
              </a:rPr>
              <a:t>mẹ</a:t>
            </a:r>
            <a:r>
              <a:rPr lang="en-US" sz="2800" dirty="0">
                <a:solidFill>
                  <a:srgbClr val="FF0000"/>
                </a:solidFill>
              </a:rPr>
              <a:t> </a:t>
            </a:r>
            <a:r>
              <a:rPr lang="en-US" sz="2800" dirty="0" err="1">
                <a:solidFill>
                  <a:srgbClr val="FF0000"/>
                </a:solidFill>
              </a:rPr>
              <a:t>bảo</a:t>
            </a:r>
            <a:r>
              <a:rPr lang="en-US" sz="2800" dirty="0">
                <a:solidFill>
                  <a:srgbClr val="FF0000"/>
                </a:solidFill>
              </a:rPr>
              <a:t> </a:t>
            </a:r>
            <a:r>
              <a:rPr lang="en-US" sz="2800" dirty="0" err="1">
                <a:solidFill>
                  <a:srgbClr val="FF0000"/>
                </a:solidFill>
              </a:rPr>
              <a:t>không</a:t>
            </a:r>
            <a:r>
              <a:rPr lang="en-US" sz="2800" dirty="0">
                <a:solidFill>
                  <a:srgbClr val="FF0000"/>
                </a:solidFill>
              </a:rPr>
              <a:t> </a:t>
            </a:r>
            <a:r>
              <a:rPr lang="en-US" sz="2800" dirty="0" err="1">
                <a:solidFill>
                  <a:srgbClr val="FF0000"/>
                </a:solidFill>
              </a:rPr>
              <a:t>thể</a:t>
            </a:r>
            <a:r>
              <a:rPr lang="en-US" sz="2800" dirty="0">
                <a:solidFill>
                  <a:srgbClr val="FF0000"/>
                </a:solidFill>
              </a:rPr>
              <a:t> </a:t>
            </a:r>
            <a:r>
              <a:rPr lang="en-US" sz="2800" dirty="0" err="1">
                <a:solidFill>
                  <a:srgbClr val="FF0000"/>
                </a:solidFill>
              </a:rPr>
              <a:t>mua</a:t>
            </a:r>
            <a:r>
              <a:rPr lang="en-US" sz="2800" dirty="0">
                <a:solidFill>
                  <a:srgbClr val="FF0000"/>
                </a:solidFill>
              </a:rPr>
              <a:t> </a:t>
            </a:r>
            <a:r>
              <a:rPr lang="en-US" sz="2800" dirty="0" err="1">
                <a:solidFill>
                  <a:srgbClr val="FF0000"/>
                </a:solidFill>
              </a:rPr>
              <a:t>được</a:t>
            </a:r>
            <a:r>
              <a:rPr lang="en-US" sz="2800" dirty="0">
                <a:solidFill>
                  <a:srgbClr val="FF0000"/>
                </a:solidFill>
              </a:rPr>
              <a:t> </a:t>
            </a:r>
            <a:r>
              <a:rPr lang="en-US" sz="2800" dirty="0" err="1">
                <a:solidFill>
                  <a:srgbClr val="FF0000"/>
                </a:solidFill>
              </a:rPr>
              <a:t>chiếc</a:t>
            </a:r>
            <a:r>
              <a:rPr lang="en-US" sz="2800" dirty="0">
                <a:solidFill>
                  <a:srgbClr val="FF0000"/>
                </a:solidFill>
              </a:rPr>
              <a:t> </a:t>
            </a:r>
            <a:r>
              <a:rPr lang="en-US" sz="2800" dirty="0" err="1">
                <a:solidFill>
                  <a:srgbClr val="FF0000"/>
                </a:solidFill>
              </a:rPr>
              <a:t>áo</a:t>
            </a:r>
            <a:r>
              <a:rPr lang="en-US" sz="2800" dirty="0">
                <a:solidFill>
                  <a:srgbClr val="FF0000"/>
                </a:solidFill>
              </a:rPr>
              <a:t> </a:t>
            </a:r>
            <a:r>
              <a:rPr lang="en-US" sz="2800" dirty="0" err="1">
                <a:solidFill>
                  <a:srgbClr val="FF0000"/>
                </a:solidFill>
              </a:rPr>
              <a:t>đắt</a:t>
            </a:r>
            <a:r>
              <a:rPr lang="en-US" sz="2800" dirty="0">
                <a:solidFill>
                  <a:srgbClr val="FF0000"/>
                </a:solidFill>
              </a:rPr>
              <a:t> </a:t>
            </a:r>
            <a:r>
              <a:rPr lang="en-US" sz="2800" dirty="0" err="1">
                <a:solidFill>
                  <a:srgbClr val="FF0000"/>
                </a:solidFill>
              </a:rPr>
              <a:t>tiền</a:t>
            </a:r>
            <a:r>
              <a:rPr lang="en-US" sz="2800" dirty="0">
                <a:solidFill>
                  <a:srgbClr val="FF0000"/>
                </a:solidFill>
              </a:rPr>
              <a:t> </a:t>
            </a:r>
            <a:r>
              <a:rPr lang="en-US" sz="2800" dirty="0" err="1">
                <a:solidFill>
                  <a:srgbClr val="FF0000"/>
                </a:solidFill>
              </a:rPr>
              <a:t>như</a:t>
            </a:r>
            <a:r>
              <a:rPr lang="en-US" sz="2800" dirty="0">
                <a:solidFill>
                  <a:srgbClr val="FF0000"/>
                </a:solidFill>
              </a:rPr>
              <a:t> </a:t>
            </a:r>
            <a:r>
              <a:rPr lang="en-US" sz="2800" dirty="0" err="1">
                <a:solidFill>
                  <a:srgbClr val="FF0000"/>
                </a:solidFill>
              </a:rPr>
              <a:t>vậy</a:t>
            </a:r>
            <a:r>
              <a:rPr lang="en-US" sz="2800" dirty="0">
                <a:solidFill>
                  <a:srgbClr val="FF0000"/>
                </a:solidFill>
              </a:rPr>
              <a:t>.</a:t>
            </a:r>
          </a:p>
        </p:txBody>
      </p:sp>
      <p:sp>
        <p:nvSpPr>
          <p:cNvPr id="21" name="Tiêu đề 2">
            <a:extLst>
              <a:ext uri="{FF2B5EF4-FFF2-40B4-BE49-F238E27FC236}">
                <a16:creationId xmlns:a16="http://schemas.microsoft.com/office/drawing/2014/main" id="{8DA8EB1B-F468-4653-BAB0-09DCC3D9C6B8}"/>
              </a:ext>
            </a:extLst>
          </p:cNvPr>
          <p:cNvSpPr txBox="1">
            <a:spLocks/>
          </p:cNvSpPr>
          <p:nvPr/>
        </p:nvSpPr>
        <p:spPr>
          <a:xfrm>
            <a:off x="3410948" y="1276346"/>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a:t>Khi </a:t>
            </a:r>
            <a:r>
              <a:rPr lang="en-US" sz="2800" dirty="0" err="1"/>
              <a:t>biết</a:t>
            </a:r>
            <a:r>
              <a:rPr lang="en-US" sz="2800" dirty="0"/>
              <a:t> </a:t>
            </a:r>
            <a:r>
              <a:rPr lang="en-US" sz="2800" dirty="0" err="1"/>
              <a:t>em</a:t>
            </a:r>
            <a:r>
              <a:rPr lang="en-US" sz="2800" dirty="0"/>
              <a:t> </a:t>
            </a:r>
            <a:r>
              <a:rPr lang="en-US" sz="2800" dirty="0" err="1"/>
              <a:t>muốn</a:t>
            </a:r>
            <a:r>
              <a:rPr lang="en-US" sz="2800" dirty="0"/>
              <a:t> </a:t>
            </a:r>
            <a:r>
              <a:rPr lang="en-US" sz="2800" dirty="0" err="1"/>
              <a:t>có</a:t>
            </a:r>
            <a:r>
              <a:rPr lang="en-US" sz="2800" dirty="0"/>
              <a:t> </a:t>
            </a:r>
            <a:r>
              <a:rPr lang="en-US" sz="2800" dirty="0" err="1"/>
              <a:t>chiếc</a:t>
            </a:r>
            <a:r>
              <a:rPr lang="en-US" sz="2800" dirty="0"/>
              <a:t> </a:t>
            </a:r>
            <a:r>
              <a:rPr lang="en-US" sz="2800" dirty="0" err="1"/>
              <a:t>áo</a:t>
            </a:r>
            <a:r>
              <a:rPr lang="en-US" sz="2800" dirty="0"/>
              <a:t> </a:t>
            </a:r>
            <a:r>
              <a:rPr lang="en-US" sz="2800" dirty="0" err="1"/>
              <a:t>len</a:t>
            </a:r>
            <a:r>
              <a:rPr lang="en-US" sz="2800" dirty="0"/>
              <a:t> </a:t>
            </a:r>
            <a:r>
              <a:rPr lang="en-US" sz="2800" dirty="0" err="1"/>
              <a:t>đẹp</a:t>
            </a:r>
            <a:r>
              <a:rPr lang="en-US" sz="2800" dirty="0"/>
              <a:t> </a:t>
            </a:r>
            <a:r>
              <a:rPr lang="en-US" sz="2800" dirty="0" err="1"/>
              <a:t>mà</a:t>
            </a:r>
            <a:r>
              <a:rPr lang="en-US" sz="2800" dirty="0"/>
              <a:t> </a:t>
            </a:r>
            <a:r>
              <a:rPr lang="en-US" sz="2800" dirty="0" err="1"/>
              <a:t>mẹ</a:t>
            </a:r>
            <a:r>
              <a:rPr lang="en-US" sz="2800" dirty="0"/>
              <a:t> </a:t>
            </a:r>
            <a:r>
              <a:rPr lang="en-US" sz="2800" dirty="0" err="1"/>
              <a:t>lại</a:t>
            </a:r>
            <a:r>
              <a:rPr lang="en-US" sz="2800" dirty="0"/>
              <a:t> </a:t>
            </a:r>
            <a:r>
              <a:rPr lang="en-US" sz="2800" dirty="0" err="1"/>
              <a:t>không</a:t>
            </a:r>
            <a:r>
              <a:rPr lang="en-US" sz="2800" dirty="0"/>
              <a:t> </a:t>
            </a:r>
            <a:r>
              <a:rPr lang="en-US" sz="2800" dirty="0" err="1"/>
              <a:t>đủ</a:t>
            </a:r>
            <a:r>
              <a:rPr lang="en-US" sz="2800" dirty="0"/>
              <a:t> </a:t>
            </a:r>
            <a:r>
              <a:rPr lang="en-US" sz="2800" dirty="0" err="1"/>
              <a:t>tiền</a:t>
            </a:r>
            <a:r>
              <a:rPr lang="en-US" sz="2800" dirty="0"/>
              <a:t> </a:t>
            </a:r>
            <a:r>
              <a:rPr lang="en-US" sz="2800" dirty="0" err="1"/>
              <a:t>mua</a:t>
            </a:r>
            <a:r>
              <a:rPr lang="en-US" sz="2800" dirty="0"/>
              <a:t>, </a:t>
            </a:r>
            <a:r>
              <a:rPr lang="en-US" sz="2800" dirty="0" err="1"/>
              <a:t>Tuấn</a:t>
            </a:r>
            <a:r>
              <a:rPr lang="en-US" sz="2800" dirty="0"/>
              <a:t> </a:t>
            </a:r>
            <a:r>
              <a:rPr lang="en-US" sz="2800" dirty="0" err="1"/>
              <a:t>nói</a:t>
            </a:r>
            <a:r>
              <a:rPr lang="en-US" sz="2800" dirty="0"/>
              <a:t> </a:t>
            </a:r>
            <a:r>
              <a:rPr lang="en-US" sz="2800" dirty="0" err="1"/>
              <a:t>với</a:t>
            </a:r>
            <a:r>
              <a:rPr lang="en-US" sz="2800" dirty="0"/>
              <a:t> </a:t>
            </a:r>
            <a:r>
              <a:rPr lang="en-US" sz="2800" dirty="0" err="1"/>
              <a:t>mẹ</a:t>
            </a:r>
            <a:r>
              <a:rPr lang="en-US" sz="2800" dirty="0"/>
              <a:t> </a:t>
            </a:r>
            <a:r>
              <a:rPr lang="en-US" sz="2800" dirty="0" err="1"/>
              <a:t>điều</a:t>
            </a:r>
            <a:r>
              <a:rPr lang="en-US" sz="2800" dirty="0"/>
              <a:t> </a:t>
            </a:r>
            <a:r>
              <a:rPr lang="en-US" sz="2800" dirty="0" err="1"/>
              <a:t>gì</a:t>
            </a:r>
            <a:r>
              <a:rPr lang="en-US" sz="2800" dirty="0"/>
              <a:t>?</a:t>
            </a:r>
          </a:p>
        </p:txBody>
      </p:sp>
      <p:sp>
        <p:nvSpPr>
          <p:cNvPr id="22" name="Tiêu đề 2">
            <a:extLst>
              <a:ext uri="{FF2B5EF4-FFF2-40B4-BE49-F238E27FC236}">
                <a16:creationId xmlns:a16="http://schemas.microsoft.com/office/drawing/2014/main" id="{BCFC4416-F95C-45B9-9A14-1DC8F611AD36}"/>
              </a:ext>
            </a:extLst>
          </p:cNvPr>
          <p:cNvSpPr txBox="1">
            <a:spLocks/>
          </p:cNvSpPr>
          <p:nvPr/>
        </p:nvSpPr>
        <p:spPr>
          <a:xfrm>
            <a:off x="3410948" y="2652774"/>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err="1">
                <a:solidFill>
                  <a:srgbClr val="FF0000"/>
                </a:solidFill>
              </a:rPr>
              <a:t>Tuấn</a:t>
            </a:r>
            <a:r>
              <a:rPr lang="en-US" sz="2800" dirty="0">
                <a:solidFill>
                  <a:srgbClr val="FF0000"/>
                </a:solidFill>
              </a:rPr>
              <a:t> </a:t>
            </a:r>
            <a:r>
              <a:rPr lang="en-US" sz="2800" dirty="0" err="1">
                <a:solidFill>
                  <a:srgbClr val="FF0000"/>
                </a:solidFill>
              </a:rPr>
              <a:t>nói</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mẹ</a:t>
            </a:r>
            <a:r>
              <a:rPr lang="en-US" sz="2800" dirty="0">
                <a:solidFill>
                  <a:srgbClr val="FF0000"/>
                </a:solidFill>
              </a:rPr>
              <a:t> </a:t>
            </a:r>
            <a:r>
              <a:rPr lang="en-US" sz="2800" dirty="0" err="1">
                <a:solidFill>
                  <a:srgbClr val="FF0000"/>
                </a:solidFill>
              </a:rPr>
              <a:t>hãy</a:t>
            </a:r>
            <a:r>
              <a:rPr lang="en-US" sz="2800" dirty="0">
                <a:solidFill>
                  <a:srgbClr val="FF0000"/>
                </a:solidFill>
              </a:rPr>
              <a:t> </a:t>
            </a:r>
            <a:r>
              <a:rPr lang="en-US" sz="2800" dirty="0" err="1">
                <a:solidFill>
                  <a:srgbClr val="FF0000"/>
                </a:solidFill>
              </a:rPr>
              <a:t>dành</a:t>
            </a:r>
            <a:r>
              <a:rPr lang="en-US" sz="2800" dirty="0">
                <a:solidFill>
                  <a:srgbClr val="FF0000"/>
                </a:solidFill>
              </a:rPr>
              <a:t> </a:t>
            </a:r>
            <a:r>
              <a:rPr lang="en-US" sz="2800" dirty="0" err="1">
                <a:solidFill>
                  <a:srgbClr val="FF0000"/>
                </a:solidFill>
              </a:rPr>
              <a:t>tiền</a:t>
            </a:r>
            <a:r>
              <a:rPr lang="en-US" sz="2800" dirty="0">
                <a:solidFill>
                  <a:srgbClr val="FF0000"/>
                </a:solidFill>
              </a:rPr>
              <a:t> </a:t>
            </a:r>
            <a:r>
              <a:rPr lang="en-US" sz="2800" dirty="0" err="1">
                <a:solidFill>
                  <a:srgbClr val="FF0000"/>
                </a:solidFill>
              </a:rPr>
              <a:t>mua</a:t>
            </a:r>
            <a:r>
              <a:rPr lang="en-US" sz="2800" dirty="0">
                <a:solidFill>
                  <a:srgbClr val="FF0000"/>
                </a:solidFill>
              </a:rPr>
              <a:t> </a:t>
            </a:r>
            <a:r>
              <a:rPr lang="en-US" sz="2800" dirty="0" err="1">
                <a:solidFill>
                  <a:srgbClr val="FF0000"/>
                </a:solidFill>
              </a:rPr>
              <a:t>áo</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em</a:t>
            </a:r>
            <a:r>
              <a:rPr lang="en-US" sz="2800" dirty="0">
                <a:solidFill>
                  <a:srgbClr val="FF0000"/>
                </a:solidFill>
              </a:rPr>
              <a:t> Lan. </a:t>
            </a:r>
            <a:r>
              <a:rPr lang="en-US" sz="2800" dirty="0" err="1">
                <a:solidFill>
                  <a:srgbClr val="FF0000"/>
                </a:solidFill>
              </a:rPr>
              <a:t>Tuấn</a:t>
            </a:r>
            <a:r>
              <a:rPr lang="en-US" sz="2800" dirty="0">
                <a:solidFill>
                  <a:srgbClr val="FF0000"/>
                </a:solidFill>
              </a:rPr>
              <a:t> </a:t>
            </a:r>
            <a:r>
              <a:rPr lang="en-US" sz="2800" dirty="0" err="1">
                <a:solidFill>
                  <a:srgbClr val="FF0000"/>
                </a:solidFill>
              </a:rPr>
              <a:t>không</a:t>
            </a:r>
            <a:r>
              <a:rPr lang="en-US" sz="2800" dirty="0">
                <a:solidFill>
                  <a:srgbClr val="FF0000"/>
                </a:solidFill>
              </a:rPr>
              <a:t> </a:t>
            </a:r>
            <a:r>
              <a:rPr lang="en-US" sz="2800" dirty="0" err="1">
                <a:solidFill>
                  <a:srgbClr val="FF0000"/>
                </a:solidFill>
              </a:rPr>
              <a:t>cần</a:t>
            </a:r>
            <a:r>
              <a:rPr lang="en-US" sz="2800" dirty="0">
                <a:solidFill>
                  <a:srgbClr val="FF0000"/>
                </a:solidFill>
              </a:rPr>
              <a:t> </a:t>
            </a:r>
            <a:r>
              <a:rPr lang="en-US" sz="2800" dirty="0" err="1">
                <a:solidFill>
                  <a:srgbClr val="FF0000"/>
                </a:solidFill>
              </a:rPr>
              <a:t>thêm</a:t>
            </a:r>
            <a:r>
              <a:rPr lang="en-US" sz="2800" dirty="0">
                <a:solidFill>
                  <a:srgbClr val="FF0000"/>
                </a:solidFill>
              </a:rPr>
              <a:t> </a:t>
            </a:r>
            <a:r>
              <a:rPr lang="en-US" sz="2800" dirty="0" err="1">
                <a:solidFill>
                  <a:srgbClr val="FF0000"/>
                </a:solidFill>
              </a:rPr>
              <a:t>áo</a:t>
            </a:r>
            <a:r>
              <a:rPr lang="en-US" sz="2800" dirty="0">
                <a:solidFill>
                  <a:srgbClr val="FF0000"/>
                </a:solidFill>
              </a:rPr>
              <a:t> </a:t>
            </a:r>
            <a:r>
              <a:rPr lang="en-US" sz="2800" dirty="0" err="1">
                <a:solidFill>
                  <a:srgbClr val="FF0000"/>
                </a:solidFill>
              </a:rPr>
              <a:t>vì</a:t>
            </a:r>
            <a:r>
              <a:rPr lang="en-US" sz="2800" dirty="0">
                <a:solidFill>
                  <a:srgbClr val="FF0000"/>
                </a:solidFill>
              </a:rPr>
              <a:t> </a:t>
            </a:r>
            <a:r>
              <a:rPr lang="en-US" sz="2800" dirty="0" err="1">
                <a:solidFill>
                  <a:srgbClr val="FF0000"/>
                </a:solidFill>
              </a:rPr>
              <a:t>Tuấn</a:t>
            </a:r>
            <a:r>
              <a:rPr lang="en-US" sz="2800" dirty="0">
                <a:solidFill>
                  <a:srgbClr val="FF0000"/>
                </a:solidFill>
              </a:rPr>
              <a:t> </a:t>
            </a:r>
            <a:r>
              <a:rPr lang="en-US" sz="2800" dirty="0" err="1">
                <a:solidFill>
                  <a:srgbClr val="FF0000"/>
                </a:solidFill>
              </a:rPr>
              <a:t>khỏe</a:t>
            </a:r>
            <a:r>
              <a:rPr lang="en-US" sz="2800" dirty="0">
                <a:solidFill>
                  <a:srgbClr val="FF0000"/>
                </a:solidFill>
              </a:rPr>
              <a:t> </a:t>
            </a:r>
            <a:r>
              <a:rPr lang="en-US" sz="2800" dirty="0" err="1">
                <a:solidFill>
                  <a:srgbClr val="FF0000"/>
                </a:solidFill>
              </a:rPr>
              <a:t>lắm</a:t>
            </a:r>
            <a:r>
              <a:rPr lang="en-US" sz="2800" dirty="0">
                <a:solidFill>
                  <a:srgbClr val="FF0000"/>
                </a:solidFill>
              </a:rPr>
              <a:t>. </a:t>
            </a:r>
            <a:r>
              <a:rPr lang="en-US" sz="2800" dirty="0" err="1">
                <a:solidFill>
                  <a:srgbClr val="FF0000"/>
                </a:solidFill>
              </a:rPr>
              <a:t>Nếu</a:t>
            </a:r>
            <a:r>
              <a:rPr lang="en-US" sz="2800" dirty="0">
                <a:solidFill>
                  <a:srgbClr val="FF0000"/>
                </a:solidFill>
              </a:rPr>
              <a:t> </a:t>
            </a:r>
            <a:r>
              <a:rPr lang="en-US" sz="2800" dirty="0" err="1">
                <a:solidFill>
                  <a:srgbClr val="FF0000"/>
                </a:solidFill>
              </a:rPr>
              <a:t>lạnh</a:t>
            </a:r>
            <a:r>
              <a:rPr lang="en-US" sz="2800" dirty="0">
                <a:solidFill>
                  <a:srgbClr val="FF0000"/>
                </a:solidFill>
              </a:rPr>
              <a:t>, </a:t>
            </a:r>
            <a:r>
              <a:rPr lang="en-US" sz="2800" dirty="0" err="1">
                <a:solidFill>
                  <a:srgbClr val="FF0000"/>
                </a:solidFill>
              </a:rPr>
              <a:t>Tuấn</a:t>
            </a:r>
            <a:r>
              <a:rPr lang="en-US" sz="2800" dirty="0">
                <a:solidFill>
                  <a:srgbClr val="FF0000"/>
                </a:solidFill>
              </a:rPr>
              <a:t> </a:t>
            </a:r>
            <a:r>
              <a:rPr lang="en-US" sz="2800" dirty="0" err="1">
                <a:solidFill>
                  <a:srgbClr val="FF0000"/>
                </a:solidFill>
              </a:rPr>
              <a:t>sẽ</a:t>
            </a:r>
            <a:r>
              <a:rPr lang="en-US" sz="2800" dirty="0">
                <a:solidFill>
                  <a:srgbClr val="FF0000"/>
                </a:solidFill>
              </a:rPr>
              <a:t> </a:t>
            </a:r>
            <a:r>
              <a:rPr lang="en-US" sz="2800" dirty="0" err="1">
                <a:solidFill>
                  <a:srgbClr val="FF0000"/>
                </a:solidFill>
              </a:rPr>
              <a:t>mặc</a:t>
            </a:r>
            <a:r>
              <a:rPr lang="en-US" sz="2800" dirty="0">
                <a:solidFill>
                  <a:srgbClr val="FF0000"/>
                </a:solidFill>
              </a:rPr>
              <a:t> </a:t>
            </a:r>
            <a:r>
              <a:rPr lang="en-US" sz="2800" dirty="0" err="1">
                <a:solidFill>
                  <a:srgbClr val="FF0000"/>
                </a:solidFill>
              </a:rPr>
              <a:t>nhiều</a:t>
            </a:r>
            <a:r>
              <a:rPr lang="en-US" sz="2800" dirty="0">
                <a:solidFill>
                  <a:srgbClr val="FF0000"/>
                </a:solidFill>
              </a:rPr>
              <a:t> </a:t>
            </a:r>
            <a:r>
              <a:rPr lang="en-US" sz="2800" dirty="0" err="1">
                <a:solidFill>
                  <a:srgbClr val="FF0000"/>
                </a:solidFill>
              </a:rPr>
              <a:t>áo</a:t>
            </a:r>
            <a:r>
              <a:rPr lang="en-US" sz="2800" dirty="0">
                <a:solidFill>
                  <a:srgbClr val="FF0000"/>
                </a:solidFill>
              </a:rPr>
              <a:t> ở </a:t>
            </a:r>
            <a:r>
              <a:rPr lang="en-US" sz="2800" dirty="0" err="1">
                <a:solidFill>
                  <a:srgbClr val="FF0000"/>
                </a:solidFill>
              </a:rPr>
              <a:t>bên</a:t>
            </a:r>
            <a:r>
              <a:rPr lang="en-US" sz="2800" dirty="0">
                <a:solidFill>
                  <a:srgbClr val="FF0000"/>
                </a:solidFill>
              </a:rPr>
              <a:t> </a:t>
            </a:r>
            <a:r>
              <a:rPr lang="en-US" sz="2800" dirty="0" err="1">
                <a:solidFill>
                  <a:srgbClr val="FF0000"/>
                </a:solidFill>
              </a:rPr>
              <a:t>trong</a:t>
            </a:r>
            <a:r>
              <a:rPr lang="en-US" sz="2800" dirty="0">
                <a:solidFill>
                  <a:srgbClr val="FF0000"/>
                </a:solidFill>
              </a:rPr>
              <a:t>.</a:t>
            </a:r>
          </a:p>
        </p:txBody>
      </p:sp>
    </p:spTree>
    <p:extLst>
      <p:ext uri="{BB962C8B-B14F-4D97-AF65-F5344CB8AC3E}">
        <p14:creationId xmlns:p14="http://schemas.microsoft.com/office/powerpoint/2010/main" val="357187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32" fill="hold" grpId="1" nodeType="clickEffect">
                                  <p:stCondLst>
                                    <p:cond delay="0"/>
                                  </p:stCondLst>
                                  <p:childTnLst>
                                    <p:animEffect transition="out" filter="diamond(out)">
                                      <p:cBhvr>
                                        <p:cTn id="16" dur="2000"/>
                                        <p:tgtEl>
                                          <p:spTgt spid="19"/>
                                        </p:tgtEl>
                                      </p:cBhvr>
                                    </p:animEffect>
                                    <p:set>
                                      <p:cBhvr>
                                        <p:cTn id="17" dur="1" fill="hold">
                                          <p:stCondLst>
                                            <p:cond delay="1999"/>
                                          </p:stCondLst>
                                        </p:cTn>
                                        <p:tgtEl>
                                          <p:spTgt spid="19"/>
                                        </p:tgtEl>
                                        <p:attrNameLst>
                                          <p:attrName>style.visibility</p:attrName>
                                        </p:attrNameLst>
                                      </p:cBhvr>
                                      <p:to>
                                        <p:strVal val="hidden"/>
                                      </p:to>
                                    </p:set>
                                  </p:childTnLst>
                                </p:cTn>
                              </p:par>
                              <p:par>
                                <p:cTn id="18" presetID="8" presetClass="exit" presetSubtype="32" fill="hold" grpId="1" nodeType="withEffect">
                                  <p:stCondLst>
                                    <p:cond delay="0"/>
                                  </p:stCondLst>
                                  <p:childTnLst>
                                    <p:animEffect transition="out" filter="diamond(out)">
                                      <p:cBhvr>
                                        <p:cTn id="19" dur="2000"/>
                                        <p:tgtEl>
                                          <p:spTgt spid="20"/>
                                        </p:tgtEl>
                                      </p:cBhvr>
                                    </p:animEffect>
                                    <p:set>
                                      <p:cBhvr>
                                        <p:cTn id="20" dur="1" fill="hold">
                                          <p:stCondLst>
                                            <p:cond delay="19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76;p52">
            <a:extLst>
              <a:ext uri="{FF2B5EF4-FFF2-40B4-BE49-F238E27FC236}">
                <a16:creationId xmlns:a16="http://schemas.microsoft.com/office/drawing/2014/main" id="{805DCCDE-AA48-4EE7-9756-5F2C5F7EF97C}"/>
              </a:ext>
            </a:extLst>
          </p:cNvPr>
          <p:cNvSpPr/>
          <p:nvPr/>
        </p:nvSpPr>
        <p:spPr>
          <a:xfrm>
            <a:off x="542328" y="1707000"/>
            <a:ext cx="2452184" cy="2677735"/>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6" name="Google Shape;1077;p52">
            <a:extLst>
              <a:ext uri="{FF2B5EF4-FFF2-40B4-BE49-F238E27FC236}">
                <a16:creationId xmlns:a16="http://schemas.microsoft.com/office/drawing/2014/main" id="{8347B99E-49F7-4790-876B-FE7BD7F355CC}"/>
              </a:ext>
            </a:extLst>
          </p:cNvPr>
          <p:cNvSpPr/>
          <p:nvPr/>
        </p:nvSpPr>
        <p:spPr>
          <a:xfrm>
            <a:off x="1103725" y="1293319"/>
            <a:ext cx="993514" cy="1012649"/>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7" name="Google Shape;1078;p52">
            <a:extLst>
              <a:ext uri="{FF2B5EF4-FFF2-40B4-BE49-F238E27FC236}">
                <a16:creationId xmlns:a16="http://schemas.microsoft.com/office/drawing/2014/main" id="{50D6B05B-D19C-4DB7-9752-EF21E491E8BD}"/>
              </a:ext>
            </a:extLst>
          </p:cNvPr>
          <p:cNvGrpSpPr/>
          <p:nvPr/>
        </p:nvGrpSpPr>
        <p:grpSpPr>
          <a:xfrm rot="6313601">
            <a:off x="4353125" y="55448"/>
            <a:ext cx="3416332" cy="5426809"/>
            <a:chOff x="1154976" y="632775"/>
            <a:chExt cx="2502430" cy="3877954"/>
          </a:xfrm>
        </p:grpSpPr>
        <p:sp>
          <p:nvSpPr>
            <p:cNvPr id="8" name="Google Shape;1079;p52">
              <a:extLst>
                <a:ext uri="{FF2B5EF4-FFF2-40B4-BE49-F238E27FC236}">
                  <a16:creationId xmlns:a16="http://schemas.microsoft.com/office/drawing/2014/main" id="{CD9DACA7-6A2F-4A2B-A085-93A4D355D263}"/>
                </a:ext>
              </a:extLst>
            </p:cNvPr>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9" name="Google Shape;1080;p52">
              <a:extLst>
                <a:ext uri="{FF2B5EF4-FFF2-40B4-BE49-F238E27FC236}">
                  <a16:creationId xmlns:a16="http://schemas.microsoft.com/office/drawing/2014/main" id="{FD057D10-D654-402D-ACE3-7D5F1B85845B}"/>
                </a:ext>
              </a:extLst>
            </p:cNvPr>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2"/>
            </a:solidFill>
            <a:ln>
              <a:noFill/>
            </a:ln>
          </p:spPr>
          <p:txBody>
            <a:bodyPr spcFirstLastPara="1" wrap="square" lIns="91425" tIns="91425" rIns="91425" bIns="91425" anchor="ctr" anchorCtr="0">
              <a:noAutofit/>
            </a:bodyPr>
            <a:lstStyle/>
            <a:p>
              <a:endParaRPr sz="1867"/>
            </a:p>
          </p:txBody>
        </p:sp>
      </p:grpSp>
      <p:sp>
        <p:nvSpPr>
          <p:cNvPr id="10" name="Google Shape;1082;p52">
            <a:extLst>
              <a:ext uri="{FF2B5EF4-FFF2-40B4-BE49-F238E27FC236}">
                <a16:creationId xmlns:a16="http://schemas.microsoft.com/office/drawing/2014/main" id="{500C7D18-3B9C-4C53-BC66-0950DD9D3C03}"/>
              </a:ext>
            </a:extLst>
          </p:cNvPr>
          <p:cNvSpPr txBox="1">
            <a:spLocks/>
          </p:cNvSpPr>
          <p:nvPr/>
        </p:nvSpPr>
        <p:spPr>
          <a:xfrm>
            <a:off x="1139222" y="1481901"/>
            <a:ext cx="934905" cy="7096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Patrick Hand"/>
              <a:buNone/>
              <a:defRPr sz="7500" b="0" i="0" u="none" strike="noStrike" cap="none">
                <a:solidFill>
                  <a:schemeClr val="accent3"/>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9pPr>
          </a:lstStyle>
          <a:p>
            <a:r>
              <a:rPr lang="en" sz="6000" dirty="0"/>
              <a:t>02</a:t>
            </a:r>
          </a:p>
        </p:txBody>
      </p:sp>
      <p:grpSp>
        <p:nvGrpSpPr>
          <p:cNvPr id="11" name="Google Shape;1087;p52">
            <a:extLst>
              <a:ext uri="{FF2B5EF4-FFF2-40B4-BE49-F238E27FC236}">
                <a16:creationId xmlns:a16="http://schemas.microsoft.com/office/drawing/2014/main" id="{38E71849-1504-4261-8E86-FF2048EA954C}"/>
              </a:ext>
            </a:extLst>
          </p:cNvPr>
          <p:cNvGrpSpPr/>
          <p:nvPr/>
        </p:nvGrpSpPr>
        <p:grpSpPr>
          <a:xfrm rot="340455">
            <a:off x="2388462" y="1469224"/>
            <a:ext cx="731263" cy="595211"/>
            <a:chOff x="6619350" y="3916825"/>
            <a:chExt cx="790183" cy="643169"/>
          </a:xfrm>
        </p:grpSpPr>
        <p:sp>
          <p:nvSpPr>
            <p:cNvPr id="12" name="Google Shape;1088;p52">
              <a:extLst>
                <a:ext uri="{FF2B5EF4-FFF2-40B4-BE49-F238E27FC236}">
                  <a16:creationId xmlns:a16="http://schemas.microsoft.com/office/drawing/2014/main" id="{52E4EFF6-320C-4889-8576-9C167D875BF4}"/>
                </a:ext>
              </a:extLst>
            </p:cNvPr>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5"/>
            </a:solidFill>
            <a:ln>
              <a:noFill/>
            </a:ln>
          </p:spPr>
          <p:txBody>
            <a:bodyPr spcFirstLastPara="1" wrap="square" lIns="91425" tIns="91425" rIns="91425" bIns="91425" anchor="ctr" anchorCtr="0">
              <a:noAutofit/>
            </a:bodyPr>
            <a:lstStyle/>
            <a:p>
              <a:endParaRPr sz="1867"/>
            </a:p>
          </p:txBody>
        </p:sp>
        <p:sp>
          <p:nvSpPr>
            <p:cNvPr id="13" name="Google Shape;1089;p52">
              <a:extLst>
                <a:ext uri="{FF2B5EF4-FFF2-40B4-BE49-F238E27FC236}">
                  <a16:creationId xmlns:a16="http://schemas.microsoft.com/office/drawing/2014/main" id="{AEFE55FD-7BCA-4FFA-8CFD-6EFB4D637D0C}"/>
                </a:ext>
              </a:extLst>
            </p:cNvPr>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sp>
        <p:nvSpPr>
          <p:cNvPr id="14" name="Google Shape;1093;p52">
            <a:extLst>
              <a:ext uri="{FF2B5EF4-FFF2-40B4-BE49-F238E27FC236}">
                <a16:creationId xmlns:a16="http://schemas.microsoft.com/office/drawing/2014/main" id="{B069C068-039C-49EB-842A-CB1C6461667D}"/>
              </a:ext>
            </a:extLst>
          </p:cNvPr>
          <p:cNvSpPr/>
          <p:nvPr/>
        </p:nvSpPr>
        <p:spPr>
          <a:xfrm rot="-3556373">
            <a:off x="412093" y="4192106"/>
            <a:ext cx="461270" cy="798392"/>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5" name="Tiêu đề 2">
            <a:extLst>
              <a:ext uri="{FF2B5EF4-FFF2-40B4-BE49-F238E27FC236}">
                <a16:creationId xmlns:a16="http://schemas.microsoft.com/office/drawing/2014/main" id="{6E3E9871-CD24-41BE-A360-BBE90C81F560}"/>
              </a:ext>
            </a:extLst>
          </p:cNvPr>
          <p:cNvSpPr>
            <a:spLocks noGrp="1"/>
          </p:cNvSpPr>
          <p:nvPr>
            <p:ph type="title"/>
          </p:nvPr>
        </p:nvSpPr>
        <p:spPr>
          <a:xfrm>
            <a:off x="181731" y="2305968"/>
            <a:ext cx="3294092" cy="1570172"/>
          </a:xfrm>
        </p:spPr>
        <p:txBody>
          <a:bodyPr/>
          <a:lstStyle/>
          <a:p>
            <a:r>
              <a:rPr lang="en-US" sz="4400" dirty="0" err="1"/>
              <a:t>Tìm</a:t>
            </a:r>
            <a:r>
              <a:rPr lang="en-US" sz="4400" dirty="0"/>
              <a:t> </a:t>
            </a:r>
            <a:r>
              <a:rPr lang="en-US" sz="4400" dirty="0" err="1"/>
              <a:t>hiểu</a:t>
            </a:r>
            <a:r>
              <a:rPr lang="en-US" sz="4400" dirty="0"/>
              <a:t> </a:t>
            </a:r>
            <a:r>
              <a:rPr lang="en-US" sz="4400" dirty="0" err="1"/>
              <a:t>bài</a:t>
            </a:r>
            <a:endParaRPr lang="en-US" sz="4400" dirty="0"/>
          </a:p>
        </p:txBody>
      </p:sp>
      <p:grpSp>
        <p:nvGrpSpPr>
          <p:cNvPr id="16" name="Google Shape;1090;p52">
            <a:extLst>
              <a:ext uri="{FF2B5EF4-FFF2-40B4-BE49-F238E27FC236}">
                <a16:creationId xmlns:a16="http://schemas.microsoft.com/office/drawing/2014/main" id="{F29E559B-C1F8-44C6-BBFF-E352B2DF52D3}"/>
              </a:ext>
            </a:extLst>
          </p:cNvPr>
          <p:cNvGrpSpPr/>
          <p:nvPr/>
        </p:nvGrpSpPr>
        <p:grpSpPr>
          <a:xfrm rot="16719036">
            <a:off x="3185171" y="-160595"/>
            <a:ext cx="1250795" cy="1350094"/>
            <a:chOff x="5860698" y="467267"/>
            <a:chExt cx="1358169" cy="1465993"/>
          </a:xfrm>
        </p:grpSpPr>
        <p:sp>
          <p:nvSpPr>
            <p:cNvPr id="17" name="Google Shape;1091;p52">
              <a:extLst>
                <a:ext uri="{FF2B5EF4-FFF2-40B4-BE49-F238E27FC236}">
                  <a16:creationId xmlns:a16="http://schemas.microsoft.com/office/drawing/2014/main" id="{80483E8C-1384-4E13-AD8D-20AFEA26AF0C}"/>
                </a:ext>
              </a:extLst>
            </p:cNvPr>
            <p:cNvSpPr/>
            <p:nvPr/>
          </p:nvSpPr>
          <p:spPr>
            <a:xfrm rot="5400000">
              <a:off x="5806786" y="521179"/>
              <a:ext cx="1465993" cy="1358169"/>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1"/>
            </a:solidFill>
            <a:ln>
              <a:noFill/>
            </a:ln>
            <a:effectLst>
              <a:outerShdw blurRad="57150" dist="19050" dir="5400000" algn="bl" rotWithShape="0">
                <a:schemeClr val="dk2">
                  <a:alpha val="51000"/>
                </a:schemeClr>
              </a:outerShdw>
            </a:effectLst>
          </p:spPr>
          <p:txBody>
            <a:bodyPr spcFirstLastPara="1" wrap="square" lIns="91425" tIns="91425" rIns="91425" bIns="91425" anchor="ctr" anchorCtr="0">
              <a:noAutofit/>
            </a:bodyPr>
            <a:lstStyle/>
            <a:p>
              <a:endParaRPr sz="1867"/>
            </a:p>
          </p:txBody>
        </p:sp>
        <p:sp>
          <p:nvSpPr>
            <p:cNvPr id="18" name="Google Shape;1092;p52">
              <a:extLst>
                <a:ext uri="{FF2B5EF4-FFF2-40B4-BE49-F238E27FC236}">
                  <a16:creationId xmlns:a16="http://schemas.microsoft.com/office/drawing/2014/main" id="{8FB1B53B-6D08-484E-AECB-13758BA444FF}"/>
                </a:ext>
              </a:extLst>
            </p:cNvPr>
            <p:cNvSpPr/>
            <p:nvPr/>
          </p:nvSpPr>
          <p:spPr>
            <a:xfrm rot="5400000">
              <a:off x="5859532" y="622739"/>
              <a:ext cx="1345468" cy="1111936"/>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chemeClr val="lt2"/>
            </a:solidFill>
            <a:ln>
              <a:noFill/>
            </a:ln>
          </p:spPr>
          <p:txBody>
            <a:bodyPr spcFirstLastPara="1" wrap="square" lIns="91425" tIns="91425" rIns="91425" bIns="91425" anchor="ctr" anchorCtr="0">
              <a:noAutofit/>
            </a:bodyPr>
            <a:lstStyle/>
            <a:p>
              <a:endParaRPr sz="1867"/>
            </a:p>
          </p:txBody>
        </p:sp>
      </p:grpSp>
      <p:sp>
        <p:nvSpPr>
          <p:cNvPr id="19" name="Tiêu đề 2">
            <a:extLst>
              <a:ext uri="{FF2B5EF4-FFF2-40B4-BE49-F238E27FC236}">
                <a16:creationId xmlns:a16="http://schemas.microsoft.com/office/drawing/2014/main" id="{C6EA0C28-6705-4C32-AC10-56D4BD3E1498}"/>
              </a:ext>
            </a:extLst>
          </p:cNvPr>
          <p:cNvSpPr txBox="1">
            <a:spLocks/>
          </p:cNvSpPr>
          <p:nvPr/>
        </p:nvSpPr>
        <p:spPr>
          <a:xfrm>
            <a:off x="3585918" y="1592239"/>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err="1"/>
              <a:t>Tuấn</a:t>
            </a:r>
            <a:r>
              <a:rPr lang="en-US" sz="2800" dirty="0"/>
              <a:t> </a:t>
            </a:r>
            <a:r>
              <a:rPr lang="en-US" sz="2800" dirty="0" err="1"/>
              <a:t>là</a:t>
            </a:r>
            <a:r>
              <a:rPr lang="en-US" sz="2800" dirty="0"/>
              <a:t> </a:t>
            </a:r>
            <a:r>
              <a:rPr lang="en-US" sz="2800" dirty="0" err="1"/>
              <a:t>người</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a:t>
            </a:r>
          </a:p>
        </p:txBody>
      </p:sp>
      <p:sp>
        <p:nvSpPr>
          <p:cNvPr id="20" name="Tiêu đề 2">
            <a:extLst>
              <a:ext uri="{FF2B5EF4-FFF2-40B4-BE49-F238E27FC236}">
                <a16:creationId xmlns:a16="http://schemas.microsoft.com/office/drawing/2014/main" id="{5B326F7A-1A2D-48C0-85CA-09363FC32BC9}"/>
              </a:ext>
            </a:extLst>
          </p:cNvPr>
          <p:cNvSpPr txBox="1">
            <a:spLocks/>
          </p:cNvSpPr>
          <p:nvPr/>
        </p:nvSpPr>
        <p:spPr>
          <a:xfrm>
            <a:off x="3501218" y="2274700"/>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err="1">
                <a:solidFill>
                  <a:srgbClr val="FF0000"/>
                </a:solidFill>
              </a:rPr>
              <a:t>Tuấn</a:t>
            </a:r>
            <a:r>
              <a:rPr lang="en-US" sz="2800" dirty="0">
                <a:solidFill>
                  <a:srgbClr val="FF0000"/>
                </a:solidFill>
              </a:rPr>
              <a:t> </a:t>
            </a:r>
            <a:r>
              <a:rPr lang="en-US" sz="2800" dirty="0" err="1">
                <a:solidFill>
                  <a:srgbClr val="FF0000"/>
                </a:solidFill>
              </a:rPr>
              <a:t>là</a:t>
            </a:r>
            <a:r>
              <a:rPr lang="en-US" sz="2800" dirty="0">
                <a:solidFill>
                  <a:srgbClr val="FF0000"/>
                </a:solidFill>
              </a:rPr>
              <a:t> </a:t>
            </a:r>
            <a:r>
              <a:rPr lang="en-US" sz="2800" dirty="0" err="1">
                <a:solidFill>
                  <a:srgbClr val="FF0000"/>
                </a:solidFill>
              </a:rPr>
              <a:t>người</a:t>
            </a:r>
            <a:r>
              <a:rPr lang="en-US" sz="2800" dirty="0">
                <a:solidFill>
                  <a:srgbClr val="FF0000"/>
                </a:solidFill>
              </a:rPr>
              <a:t> con </a:t>
            </a:r>
            <a:r>
              <a:rPr lang="en-US" sz="2800" dirty="0" err="1">
                <a:solidFill>
                  <a:srgbClr val="FF0000"/>
                </a:solidFill>
              </a:rPr>
              <a:t>thương</a:t>
            </a:r>
            <a:r>
              <a:rPr lang="en-US" sz="2800" dirty="0">
                <a:solidFill>
                  <a:srgbClr val="FF0000"/>
                </a:solidFill>
              </a:rPr>
              <a:t> </a:t>
            </a:r>
            <a:r>
              <a:rPr lang="en-US" sz="2800" dirty="0" err="1">
                <a:solidFill>
                  <a:srgbClr val="FF0000"/>
                </a:solidFill>
              </a:rPr>
              <a:t>mẹ</a:t>
            </a:r>
            <a:r>
              <a:rPr lang="en-US" sz="2800" dirty="0">
                <a:solidFill>
                  <a:srgbClr val="FF0000"/>
                </a:solidFill>
              </a:rPr>
              <a:t>, </a:t>
            </a:r>
            <a:r>
              <a:rPr lang="en-US" sz="2800" dirty="0" err="1">
                <a:solidFill>
                  <a:srgbClr val="FF0000"/>
                </a:solidFill>
              </a:rPr>
              <a:t>người</a:t>
            </a:r>
            <a:r>
              <a:rPr lang="en-US" sz="2800" dirty="0">
                <a:solidFill>
                  <a:srgbClr val="FF0000"/>
                </a:solidFill>
              </a:rPr>
              <a:t> </a:t>
            </a:r>
            <a:r>
              <a:rPr lang="en-US" sz="2800" dirty="0" err="1">
                <a:solidFill>
                  <a:srgbClr val="FF0000"/>
                </a:solidFill>
              </a:rPr>
              <a:t>anh</a:t>
            </a:r>
            <a:r>
              <a:rPr lang="en-US" sz="2800" dirty="0">
                <a:solidFill>
                  <a:srgbClr val="FF0000"/>
                </a:solidFill>
              </a:rPr>
              <a:t> </a:t>
            </a:r>
            <a:r>
              <a:rPr lang="en-US" sz="2800" dirty="0" err="1">
                <a:solidFill>
                  <a:srgbClr val="FF0000"/>
                </a:solidFill>
              </a:rPr>
              <a:t>biết</a:t>
            </a:r>
            <a:r>
              <a:rPr lang="en-US" sz="2800" dirty="0">
                <a:solidFill>
                  <a:srgbClr val="FF0000"/>
                </a:solidFill>
              </a:rPr>
              <a:t> </a:t>
            </a:r>
            <a:r>
              <a:rPr lang="en-US" sz="2800" dirty="0" err="1">
                <a:solidFill>
                  <a:srgbClr val="FF0000"/>
                </a:solidFill>
              </a:rPr>
              <a:t>nhường</a:t>
            </a:r>
            <a:r>
              <a:rPr lang="en-US" sz="2800" dirty="0">
                <a:solidFill>
                  <a:srgbClr val="FF0000"/>
                </a:solidFill>
              </a:rPr>
              <a:t> </a:t>
            </a:r>
            <a:r>
              <a:rPr lang="en-US" sz="2800" dirty="0" err="1">
                <a:solidFill>
                  <a:srgbClr val="FF0000"/>
                </a:solidFill>
              </a:rPr>
              <a:t>nhịn</a:t>
            </a:r>
            <a:r>
              <a:rPr lang="en-US" sz="2800" dirty="0">
                <a:solidFill>
                  <a:srgbClr val="FF0000"/>
                </a:solidFill>
              </a:rPr>
              <a:t> </a:t>
            </a:r>
            <a:r>
              <a:rPr lang="en-US" sz="2800" dirty="0" err="1">
                <a:solidFill>
                  <a:srgbClr val="FF0000"/>
                </a:solidFill>
              </a:rPr>
              <a:t>em</a:t>
            </a:r>
            <a:endParaRPr lang="en-US" sz="2800" dirty="0">
              <a:solidFill>
                <a:srgbClr val="FF0000"/>
              </a:solidFill>
            </a:endParaRPr>
          </a:p>
        </p:txBody>
      </p:sp>
      <p:sp>
        <p:nvSpPr>
          <p:cNvPr id="21" name="Tiêu đề 2">
            <a:extLst>
              <a:ext uri="{FF2B5EF4-FFF2-40B4-BE49-F238E27FC236}">
                <a16:creationId xmlns:a16="http://schemas.microsoft.com/office/drawing/2014/main" id="{8393C70C-08A7-4834-BD65-473958DCF39B}"/>
              </a:ext>
            </a:extLst>
          </p:cNvPr>
          <p:cNvSpPr txBox="1">
            <a:spLocks/>
          </p:cNvSpPr>
          <p:nvPr/>
        </p:nvSpPr>
        <p:spPr>
          <a:xfrm>
            <a:off x="3448559" y="790413"/>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err="1"/>
              <a:t>Vì</a:t>
            </a:r>
            <a:r>
              <a:rPr lang="en-US" sz="2800" dirty="0"/>
              <a:t> </a:t>
            </a:r>
            <a:r>
              <a:rPr lang="en-US" sz="2800" dirty="0" err="1"/>
              <a:t>sao</a:t>
            </a:r>
            <a:r>
              <a:rPr lang="en-US" sz="2800" dirty="0"/>
              <a:t> Lan </a:t>
            </a:r>
            <a:r>
              <a:rPr lang="en-US" sz="2800" dirty="0" err="1"/>
              <a:t>ân</a:t>
            </a:r>
            <a:r>
              <a:rPr lang="en-US" sz="2800" dirty="0"/>
              <a:t> </a:t>
            </a:r>
            <a:r>
              <a:rPr lang="en-US" sz="2800" dirty="0" err="1"/>
              <a:t>hận</a:t>
            </a:r>
            <a:r>
              <a:rPr lang="en-US" sz="2800" dirty="0"/>
              <a:t>?</a:t>
            </a:r>
          </a:p>
        </p:txBody>
      </p:sp>
      <p:sp>
        <p:nvSpPr>
          <p:cNvPr id="22" name="Tiêu đề 2">
            <a:extLst>
              <a:ext uri="{FF2B5EF4-FFF2-40B4-BE49-F238E27FC236}">
                <a16:creationId xmlns:a16="http://schemas.microsoft.com/office/drawing/2014/main" id="{19FE7624-3B0C-4A82-B2DC-F92D945DDA52}"/>
              </a:ext>
            </a:extLst>
          </p:cNvPr>
          <p:cNvSpPr txBox="1">
            <a:spLocks/>
          </p:cNvSpPr>
          <p:nvPr/>
        </p:nvSpPr>
        <p:spPr>
          <a:xfrm>
            <a:off x="3931054" y="2106539"/>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pPr algn="l"/>
            <a:r>
              <a:rPr lang="en-US" sz="2800" dirty="0">
                <a:solidFill>
                  <a:srgbClr val="FF0000"/>
                </a:solidFill>
              </a:rPr>
              <a:t>+ </a:t>
            </a:r>
            <a:r>
              <a:rPr lang="en-US" sz="2800" dirty="0" err="1">
                <a:solidFill>
                  <a:srgbClr val="FF0000"/>
                </a:solidFill>
              </a:rPr>
              <a:t>Vì</a:t>
            </a:r>
            <a:r>
              <a:rPr lang="en-US" sz="2800" dirty="0">
                <a:solidFill>
                  <a:srgbClr val="FF0000"/>
                </a:solidFill>
              </a:rPr>
              <a:t> Lan </a:t>
            </a:r>
            <a:r>
              <a:rPr lang="en-US" sz="2800" dirty="0" err="1">
                <a:solidFill>
                  <a:srgbClr val="FF0000"/>
                </a:solidFill>
              </a:rPr>
              <a:t>đã</a:t>
            </a:r>
            <a:r>
              <a:rPr lang="en-US" sz="2800" dirty="0">
                <a:solidFill>
                  <a:srgbClr val="FF0000"/>
                </a:solidFill>
              </a:rPr>
              <a:t> </a:t>
            </a:r>
            <a:r>
              <a:rPr lang="en-US" sz="2800" dirty="0" err="1">
                <a:solidFill>
                  <a:srgbClr val="FF0000"/>
                </a:solidFill>
              </a:rPr>
              <a:t>làm</a:t>
            </a:r>
            <a:r>
              <a:rPr lang="en-US" sz="2800" dirty="0">
                <a:solidFill>
                  <a:srgbClr val="FF0000"/>
                </a:solidFill>
              </a:rPr>
              <a:t> </a:t>
            </a:r>
            <a:r>
              <a:rPr lang="en-US" sz="2800" dirty="0" err="1">
                <a:solidFill>
                  <a:srgbClr val="FF0000"/>
                </a:solidFill>
              </a:rPr>
              <a:t>mẹ</a:t>
            </a:r>
            <a:r>
              <a:rPr lang="en-US" sz="2800" dirty="0">
                <a:solidFill>
                  <a:srgbClr val="FF0000"/>
                </a:solidFill>
              </a:rPr>
              <a:t> </a:t>
            </a:r>
            <a:r>
              <a:rPr lang="en-US" sz="2800" dirty="0" err="1">
                <a:solidFill>
                  <a:srgbClr val="FF0000"/>
                </a:solidFill>
              </a:rPr>
              <a:t>buồn</a:t>
            </a:r>
            <a:endParaRPr lang="en-US" sz="2800" dirty="0">
              <a:solidFill>
                <a:srgbClr val="FF0000"/>
              </a:solidFill>
            </a:endParaRPr>
          </a:p>
          <a:p>
            <a:pPr algn="l"/>
            <a:r>
              <a:rPr lang="en-US" sz="2800" dirty="0">
                <a:solidFill>
                  <a:srgbClr val="FF0000"/>
                </a:solidFill>
              </a:rPr>
              <a:t>+ </a:t>
            </a:r>
            <a:r>
              <a:rPr lang="en-US" sz="2800" dirty="0" err="1">
                <a:solidFill>
                  <a:srgbClr val="FF0000"/>
                </a:solidFill>
              </a:rPr>
              <a:t>Vì</a:t>
            </a:r>
            <a:r>
              <a:rPr lang="en-US" sz="2800" dirty="0">
                <a:solidFill>
                  <a:srgbClr val="FF0000"/>
                </a:solidFill>
              </a:rPr>
              <a:t> </a:t>
            </a:r>
            <a:r>
              <a:rPr lang="en-US" sz="2800" dirty="0" err="1">
                <a:solidFill>
                  <a:srgbClr val="FF0000"/>
                </a:solidFill>
              </a:rPr>
              <a:t>thấy</a:t>
            </a:r>
            <a:r>
              <a:rPr lang="en-US" sz="2800" dirty="0">
                <a:solidFill>
                  <a:srgbClr val="FF0000"/>
                </a:solidFill>
              </a:rPr>
              <a:t> </a:t>
            </a:r>
            <a:r>
              <a:rPr lang="en-US" sz="2800" dirty="0" err="1">
                <a:solidFill>
                  <a:srgbClr val="FF0000"/>
                </a:solidFill>
              </a:rPr>
              <a:t>mình</a:t>
            </a:r>
            <a:r>
              <a:rPr lang="en-US" sz="2800" dirty="0">
                <a:solidFill>
                  <a:srgbClr val="FF0000"/>
                </a:solidFill>
              </a:rPr>
              <a:t> </a:t>
            </a:r>
            <a:r>
              <a:rPr lang="en-US" sz="2800" dirty="0" err="1">
                <a:solidFill>
                  <a:srgbClr val="FF0000"/>
                </a:solidFill>
              </a:rPr>
              <a:t>quá</a:t>
            </a:r>
            <a:r>
              <a:rPr lang="en-US" sz="2800" dirty="0">
                <a:solidFill>
                  <a:srgbClr val="FF0000"/>
                </a:solidFill>
              </a:rPr>
              <a:t> </a:t>
            </a:r>
            <a:r>
              <a:rPr lang="en-US" sz="2800" dirty="0" err="1">
                <a:solidFill>
                  <a:srgbClr val="FF0000"/>
                </a:solidFill>
              </a:rPr>
              <a:t>ích</a:t>
            </a:r>
            <a:r>
              <a:rPr lang="en-US" sz="2800" dirty="0">
                <a:solidFill>
                  <a:srgbClr val="FF0000"/>
                </a:solidFill>
              </a:rPr>
              <a:t> </a:t>
            </a:r>
            <a:r>
              <a:rPr lang="en-US" sz="2800" dirty="0" err="1">
                <a:solidFill>
                  <a:srgbClr val="FF0000"/>
                </a:solidFill>
              </a:rPr>
              <a:t>kỉ</a:t>
            </a:r>
            <a:r>
              <a:rPr lang="en-US" sz="2800" dirty="0">
                <a:solidFill>
                  <a:srgbClr val="FF0000"/>
                </a:solidFill>
              </a:rPr>
              <a:t> </a:t>
            </a:r>
            <a:r>
              <a:rPr lang="en-US" sz="2800" dirty="0" err="1">
                <a:solidFill>
                  <a:srgbClr val="FF0000"/>
                </a:solidFill>
              </a:rPr>
              <a:t>không</a:t>
            </a:r>
            <a:r>
              <a:rPr lang="en-US" sz="2800" dirty="0">
                <a:solidFill>
                  <a:srgbClr val="FF0000"/>
                </a:solidFill>
              </a:rPr>
              <a:t> </a:t>
            </a:r>
            <a:r>
              <a:rPr lang="en-US" sz="2800" dirty="0" err="1">
                <a:solidFill>
                  <a:srgbClr val="FF0000"/>
                </a:solidFill>
              </a:rPr>
              <a:t>nghĩ</a:t>
            </a:r>
            <a:r>
              <a:rPr lang="en-US" sz="2800" dirty="0">
                <a:solidFill>
                  <a:srgbClr val="FF0000"/>
                </a:solidFill>
              </a:rPr>
              <a:t> </a:t>
            </a:r>
            <a:r>
              <a:rPr lang="en-US" sz="2800" dirty="0" err="1">
                <a:solidFill>
                  <a:srgbClr val="FF0000"/>
                </a:solidFill>
              </a:rPr>
              <a:t>tới</a:t>
            </a:r>
            <a:r>
              <a:rPr lang="en-US" sz="2800" dirty="0">
                <a:solidFill>
                  <a:srgbClr val="FF0000"/>
                </a:solidFill>
              </a:rPr>
              <a:t> </a:t>
            </a:r>
            <a:r>
              <a:rPr lang="en-US" sz="2800" dirty="0" err="1">
                <a:solidFill>
                  <a:srgbClr val="FF0000"/>
                </a:solidFill>
              </a:rPr>
              <a:t>anh</a:t>
            </a:r>
            <a:r>
              <a:rPr lang="en-US" sz="2800" dirty="0">
                <a:solidFill>
                  <a:srgbClr val="FF0000"/>
                </a:solidFill>
              </a:rPr>
              <a:t> </a:t>
            </a:r>
            <a:r>
              <a:rPr lang="en-US" sz="2800" dirty="0" err="1">
                <a:solidFill>
                  <a:srgbClr val="FF0000"/>
                </a:solidFill>
              </a:rPr>
              <a:t>trai</a:t>
            </a:r>
            <a:endParaRPr lang="en-US" sz="2800" dirty="0">
              <a:solidFill>
                <a:srgbClr val="FF0000"/>
              </a:solidFill>
            </a:endParaRPr>
          </a:p>
          <a:p>
            <a:pPr algn="l"/>
            <a:r>
              <a:rPr lang="en-US" sz="2800" dirty="0">
                <a:solidFill>
                  <a:srgbClr val="FF0000"/>
                </a:solidFill>
              </a:rPr>
              <a:t>+ </a:t>
            </a:r>
            <a:r>
              <a:rPr lang="en-US" sz="2800" dirty="0" err="1">
                <a:solidFill>
                  <a:srgbClr val="FF0000"/>
                </a:solidFill>
              </a:rPr>
              <a:t>Vì</a:t>
            </a:r>
            <a:r>
              <a:rPr lang="en-US" sz="2800" dirty="0">
                <a:solidFill>
                  <a:srgbClr val="FF0000"/>
                </a:solidFill>
              </a:rPr>
              <a:t> </a:t>
            </a:r>
            <a:r>
              <a:rPr lang="en-US" sz="2800" dirty="0" err="1">
                <a:solidFill>
                  <a:srgbClr val="FF0000"/>
                </a:solidFill>
              </a:rPr>
              <a:t>thấy</a:t>
            </a:r>
            <a:r>
              <a:rPr lang="en-US" sz="2800" dirty="0">
                <a:solidFill>
                  <a:srgbClr val="FF0000"/>
                </a:solidFill>
              </a:rPr>
              <a:t> </a:t>
            </a:r>
            <a:r>
              <a:rPr lang="en-US" sz="2800" dirty="0" err="1">
                <a:solidFill>
                  <a:srgbClr val="FF0000"/>
                </a:solidFill>
              </a:rPr>
              <a:t>anh</a:t>
            </a:r>
            <a:r>
              <a:rPr lang="en-US" sz="2800" dirty="0">
                <a:solidFill>
                  <a:srgbClr val="FF0000"/>
                </a:solidFill>
              </a:rPr>
              <a:t> </a:t>
            </a:r>
            <a:r>
              <a:rPr lang="en-US" sz="2800" dirty="0" err="1">
                <a:solidFill>
                  <a:srgbClr val="FF0000"/>
                </a:solidFill>
              </a:rPr>
              <a:t>trai</a:t>
            </a:r>
            <a:r>
              <a:rPr lang="en-US" sz="2800" dirty="0">
                <a:solidFill>
                  <a:srgbClr val="FF0000"/>
                </a:solidFill>
              </a:rPr>
              <a:t> </a:t>
            </a:r>
            <a:r>
              <a:rPr lang="en-US" sz="2800" dirty="0" err="1">
                <a:solidFill>
                  <a:srgbClr val="FF0000"/>
                </a:solidFill>
              </a:rPr>
              <a:t>yêu</a:t>
            </a:r>
            <a:r>
              <a:rPr lang="en-US" sz="2800" dirty="0">
                <a:solidFill>
                  <a:srgbClr val="FF0000"/>
                </a:solidFill>
              </a:rPr>
              <a:t> </a:t>
            </a:r>
            <a:r>
              <a:rPr lang="en-US" sz="2800" dirty="0" err="1">
                <a:solidFill>
                  <a:srgbClr val="FF0000"/>
                </a:solidFill>
              </a:rPr>
              <a:t>thương</a:t>
            </a:r>
            <a:r>
              <a:rPr lang="en-US" sz="2800" dirty="0">
                <a:solidFill>
                  <a:srgbClr val="FF0000"/>
                </a:solidFill>
              </a:rPr>
              <a:t> </a:t>
            </a:r>
            <a:r>
              <a:rPr lang="en-US" sz="2800" dirty="0" err="1">
                <a:solidFill>
                  <a:srgbClr val="FF0000"/>
                </a:solidFill>
              </a:rPr>
              <a:t>và</a:t>
            </a:r>
            <a:r>
              <a:rPr lang="en-US" sz="2800" dirty="0">
                <a:solidFill>
                  <a:srgbClr val="FF0000"/>
                </a:solidFill>
              </a:rPr>
              <a:t> </a:t>
            </a:r>
            <a:r>
              <a:rPr lang="en-US" sz="2800" dirty="0" err="1">
                <a:solidFill>
                  <a:srgbClr val="FF0000"/>
                </a:solidFill>
              </a:rPr>
              <a:t>nhường</a:t>
            </a:r>
            <a:r>
              <a:rPr lang="en-US" sz="2800" dirty="0">
                <a:solidFill>
                  <a:srgbClr val="FF0000"/>
                </a:solidFill>
              </a:rPr>
              <a:t> </a:t>
            </a:r>
            <a:r>
              <a:rPr lang="en-US" sz="2800" dirty="0" err="1">
                <a:solidFill>
                  <a:srgbClr val="FF0000"/>
                </a:solidFill>
              </a:rPr>
              <a:t>nhịn</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mình</a:t>
            </a:r>
            <a:endParaRPr lang="en-US" sz="2800" dirty="0">
              <a:solidFill>
                <a:srgbClr val="FF0000"/>
              </a:solidFill>
            </a:endParaRPr>
          </a:p>
        </p:txBody>
      </p:sp>
    </p:spTree>
    <p:extLst>
      <p:ext uri="{BB962C8B-B14F-4D97-AF65-F5344CB8AC3E}">
        <p14:creationId xmlns:p14="http://schemas.microsoft.com/office/powerpoint/2010/main" val="288123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32" fill="hold" grpId="1" nodeType="clickEffect">
                                  <p:stCondLst>
                                    <p:cond delay="0"/>
                                  </p:stCondLst>
                                  <p:childTnLst>
                                    <p:animEffect transition="out" filter="diamond(out)">
                                      <p:cBhvr>
                                        <p:cTn id="16" dur="2000"/>
                                        <p:tgtEl>
                                          <p:spTgt spid="19"/>
                                        </p:tgtEl>
                                      </p:cBhvr>
                                    </p:animEffect>
                                    <p:set>
                                      <p:cBhvr>
                                        <p:cTn id="17" dur="1" fill="hold">
                                          <p:stCondLst>
                                            <p:cond delay="1999"/>
                                          </p:stCondLst>
                                        </p:cTn>
                                        <p:tgtEl>
                                          <p:spTgt spid="19"/>
                                        </p:tgtEl>
                                        <p:attrNameLst>
                                          <p:attrName>style.visibility</p:attrName>
                                        </p:attrNameLst>
                                      </p:cBhvr>
                                      <p:to>
                                        <p:strVal val="hidden"/>
                                      </p:to>
                                    </p:set>
                                  </p:childTnLst>
                                </p:cTn>
                              </p:par>
                              <p:par>
                                <p:cTn id="18" presetID="8" presetClass="exit" presetSubtype="32" fill="hold" grpId="1" nodeType="withEffect">
                                  <p:stCondLst>
                                    <p:cond delay="0"/>
                                  </p:stCondLst>
                                  <p:childTnLst>
                                    <p:animEffect transition="out" filter="diamond(out)">
                                      <p:cBhvr>
                                        <p:cTn id="19" dur="2000"/>
                                        <p:tgtEl>
                                          <p:spTgt spid="20"/>
                                        </p:tgtEl>
                                      </p:cBhvr>
                                    </p:animEffect>
                                    <p:set>
                                      <p:cBhvr>
                                        <p:cTn id="20" dur="1" fill="hold">
                                          <p:stCondLst>
                                            <p:cond delay="19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76;p52">
            <a:extLst>
              <a:ext uri="{FF2B5EF4-FFF2-40B4-BE49-F238E27FC236}">
                <a16:creationId xmlns:a16="http://schemas.microsoft.com/office/drawing/2014/main" id="{458BC819-C9B9-426A-9FC8-31CC51E6A3D6}"/>
              </a:ext>
            </a:extLst>
          </p:cNvPr>
          <p:cNvSpPr/>
          <p:nvPr/>
        </p:nvSpPr>
        <p:spPr>
          <a:xfrm>
            <a:off x="542328" y="1707000"/>
            <a:ext cx="2452184" cy="2677735"/>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6" name="Google Shape;1077;p52">
            <a:extLst>
              <a:ext uri="{FF2B5EF4-FFF2-40B4-BE49-F238E27FC236}">
                <a16:creationId xmlns:a16="http://schemas.microsoft.com/office/drawing/2014/main" id="{22497C32-6CD8-4408-806D-DCD1C69DB173}"/>
              </a:ext>
            </a:extLst>
          </p:cNvPr>
          <p:cNvSpPr/>
          <p:nvPr/>
        </p:nvSpPr>
        <p:spPr>
          <a:xfrm>
            <a:off x="1103725" y="1293319"/>
            <a:ext cx="993514" cy="1012649"/>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7" name="Google Shape;1078;p52">
            <a:extLst>
              <a:ext uri="{FF2B5EF4-FFF2-40B4-BE49-F238E27FC236}">
                <a16:creationId xmlns:a16="http://schemas.microsoft.com/office/drawing/2014/main" id="{A777E7FD-807D-4FC8-9CFE-314586AE1225}"/>
              </a:ext>
            </a:extLst>
          </p:cNvPr>
          <p:cNvGrpSpPr/>
          <p:nvPr/>
        </p:nvGrpSpPr>
        <p:grpSpPr>
          <a:xfrm rot="6313601">
            <a:off x="4353125" y="55448"/>
            <a:ext cx="3416332" cy="5426809"/>
            <a:chOff x="1154976" y="632775"/>
            <a:chExt cx="2502430" cy="3877954"/>
          </a:xfrm>
        </p:grpSpPr>
        <p:sp>
          <p:nvSpPr>
            <p:cNvPr id="8" name="Google Shape;1079;p52">
              <a:extLst>
                <a:ext uri="{FF2B5EF4-FFF2-40B4-BE49-F238E27FC236}">
                  <a16:creationId xmlns:a16="http://schemas.microsoft.com/office/drawing/2014/main" id="{867FA1B5-983C-4D36-A071-B3C25C3BE694}"/>
                </a:ext>
              </a:extLst>
            </p:cNvPr>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9" name="Google Shape;1080;p52">
              <a:extLst>
                <a:ext uri="{FF2B5EF4-FFF2-40B4-BE49-F238E27FC236}">
                  <a16:creationId xmlns:a16="http://schemas.microsoft.com/office/drawing/2014/main" id="{7A4AF270-9392-41FE-A91F-8745F24A6859}"/>
                </a:ext>
              </a:extLst>
            </p:cNvPr>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2"/>
            </a:solidFill>
            <a:ln>
              <a:noFill/>
            </a:ln>
          </p:spPr>
          <p:txBody>
            <a:bodyPr spcFirstLastPara="1" wrap="square" lIns="91425" tIns="91425" rIns="91425" bIns="91425" anchor="ctr" anchorCtr="0">
              <a:noAutofit/>
            </a:bodyPr>
            <a:lstStyle/>
            <a:p>
              <a:endParaRPr sz="1867"/>
            </a:p>
          </p:txBody>
        </p:sp>
      </p:grpSp>
      <p:sp>
        <p:nvSpPr>
          <p:cNvPr id="10" name="Google Shape;1082;p52">
            <a:extLst>
              <a:ext uri="{FF2B5EF4-FFF2-40B4-BE49-F238E27FC236}">
                <a16:creationId xmlns:a16="http://schemas.microsoft.com/office/drawing/2014/main" id="{244A82B8-78D1-4DE1-8292-3B973ADC9D5D}"/>
              </a:ext>
            </a:extLst>
          </p:cNvPr>
          <p:cNvSpPr txBox="1">
            <a:spLocks/>
          </p:cNvSpPr>
          <p:nvPr/>
        </p:nvSpPr>
        <p:spPr>
          <a:xfrm>
            <a:off x="1139222" y="1481901"/>
            <a:ext cx="934905" cy="7096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Patrick Hand"/>
              <a:buNone/>
              <a:defRPr sz="7500" b="0" i="0" u="none" strike="noStrike" cap="none">
                <a:solidFill>
                  <a:schemeClr val="accent3"/>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9pPr>
          </a:lstStyle>
          <a:p>
            <a:r>
              <a:rPr lang="en" sz="6000" dirty="0"/>
              <a:t>02</a:t>
            </a:r>
          </a:p>
        </p:txBody>
      </p:sp>
      <p:grpSp>
        <p:nvGrpSpPr>
          <p:cNvPr id="11" name="Google Shape;1087;p52">
            <a:extLst>
              <a:ext uri="{FF2B5EF4-FFF2-40B4-BE49-F238E27FC236}">
                <a16:creationId xmlns:a16="http://schemas.microsoft.com/office/drawing/2014/main" id="{986D4604-0EF7-40FE-8699-83FF4018C0D7}"/>
              </a:ext>
            </a:extLst>
          </p:cNvPr>
          <p:cNvGrpSpPr/>
          <p:nvPr/>
        </p:nvGrpSpPr>
        <p:grpSpPr>
          <a:xfrm rot="340455">
            <a:off x="2388462" y="1469224"/>
            <a:ext cx="731263" cy="595211"/>
            <a:chOff x="6619350" y="3916825"/>
            <a:chExt cx="790183" cy="643169"/>
          </a:xfrm>
        </p:grpSpPr>
        <p:sp>
          <p:nvSpPr>
            <p:cNvPr id="12" name="Google Shape;1088;p52">
              <a:extLst>
                <a:ext uri="{FF2B5EF4-FFF2-40B4-BE49-F238E27FC236}">
                  <a16:creationId xmlns:a16="http://schemas.microsoft.com/office/drawing/2014/main" id="{98308A94-E225-4F95-B8D7-E605AB7E28ED}"/>
                </a:ext>
              </a:extLst>
            </p:cNvPr>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5"/>
            </a:solidFill>
            <a:ln>
              <a:noFill/>
            </a:ln>
          </p:spPr>
          <p:txBody>
            <a:bodyPr spcFirstLastPara="1" wrap="square" lIns="91425" tIns="91425" rIns="91425" bIns="91425" anchor="ctr" anchorCtr="0">
              <a:noAutofit/>
            </a:bodyPr>
            <a:lstStyle/>
            <a:p>
              <a:endParaRPr sz="1867"/>
            </a:p>
          </p:txBody>
        </p:sp>
        <p:sp>
          <p:nvSpPr>
            <p:cNvPr id="13" name="Google Shape;1089;p52">
              <a:extLst>
                <a:ext uri="{FF2B5EF4-FFF2-40B4-BE49-F238E27FC236}">
                  <a16:creationId xmlns:a16="http://schemas.microsoft.com/office/drawing/2014/main" id="{700FFA30-0605-40E9-8285-DDFD7B865F2D}"/>
                </a:ext>
              </a:extLst>
            </p:cNvPr>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sp>
        <p:nvSpPr>
          <p:cNvPr id="14" name="Google Shape;1093;p52">
            <a:extLst>
              <a:ext uri="{FF2B5EF4-FFF2-40B4-BE49-F238E27FC236}">
                <a16:creationId xmlns:a16="http://schemas.microsoft.com/office/drawing/2014/main" id="{BB8329DE-95E4-4984-B4F9-E9694ABF953B}"/>
              </a:ext>
            </a:extLst>
          </p:cNvPr>
          <p:cNvSpPr/>
          <p:nvPr/>
        </p:nvSpPr>
        <p:spPr>
          <a:xfrm rot="-3556373">
            <a:off x="412093" y="4192106"/>
            <a:ext cx="461270" cy="798392"/>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5" name="Tiêu đề 2">
            <a:extLst>
              <a:ext uri="{FF2B5EF4-FFF2-40B4-BE49-F238E27FC236}">
                <a16:creationId xmlns:a16="http://schemas.microsoft.com/office/drawing/2014/main" id="{8000BA0B-F99D-48D7-8470-BB437E96986B}"/>
              </a:ext>
            </a:extLst>
          </p:cNvPr>
          <p:cNvSpPr>
            <a:spLocks noGrp="1"/>
          </p:cNvSpPr>
          <p:nvPr>
            <p:ph type="title"/>
          </p:nvPr>
        </p:nvSpPr>
        <p:spPr>
          <a:xfrm>
            <a:off x="181731" y="2305968"/>
            <a:ext cx="3294092" cy="1570172"/>
          </a:xfrm>
        </p:spPr>
        <p:txBody>
          <a:bodyPr/>
          <a:lstStyle/>
          <a:p>
            <a:r>
              <a:rPr lang="en-US" sz="4400" dirty="0" err="1"/>
              <a:t>Tìm</a:t>
            </a:r>
            <a:r>
              <a:rPr lang="en-US" sz="4400" dirty="0"/>
              <a:t> </a:t>
            </a:r>
            <a:r>
              <a:rPr lang="en-US" sz="4400" dirty="0" err="1"/>
              <a:t>hiểu</a:t>
            </a:r>
            <a:r>
              <a:rPr lang="en-US" sz="4400" dirty="0"/>
              <a:t> </a:t>
            </a:r>
            <a:r>
              <a:rPr lang="en-US" sz="4400" dirty="0" err="1"/>
              <a:t>bài</a:t>
            </a:r>
            <a:endParaRPr lang="en-US" sz="4400" dirty="0"/>
          </a:p>
        </p:txBody>
      </p:sp>
      <p:grpSp>
        <p:nvGrpSpPr>
          <p:cNvPr id="16" name="Google Shape;1090;p52">
            <a:extLst>
              <a:ext uri="{FF2B5EF4-FFF2-40B4-BE49-F238E27FC236}">
                <a16:creationId xmlns:a16="http://schemas.microsoft.com/office/drawing/2014/main" id="{A7996DE0-CC54-452B-85A8-B22B694F87DF}"/>
              </a:ext>
            </a:extLst>
          </p:cNvPr>
          <p:cNvGrpSpPr/>
          <p:nvPr/>
        </p:nvGrpSpPr>
        <p:grpSpPr>
          <a:xfrm rot="16719036">
            <a:off x="3185171" y="-160595"/>
            <a:ext cx="1250795" cy="1350094"/>
            <a:chOff x="5860698" y="467267"/>
            <a:chExt cx="1358169" cy="1465993"/>
          </a:xfrm>
        </p:grpSpPr>
        <p:sp>
          <p:nvSpPr>
            <p:cNvPr id="17" name="Google Shape;1091;p52">
              <a:extLst>
                <a:ext uri="{FF2B5EF4-FFF2-40B4-BE49-F238E27FC236}">
                  <a16:creationId xmlns:a16="http://schemas.microsoft.com/office/drawing/2014/main" id="{2B14C1F4-1772-40CE-A47C-7F4E74FC1B45}"/>
                </a:ext>
              </a:extLst>
            </p:cNvPr>
            <p:cNvSpPr/>
            <p:nvPr/>
          </p:nvSpPr>
          <p:spPr>
            <a:xfrm rot="5400000">
              <a:off x="5806786" y="521179"/>
              <a:ext cx="1465993" cy="1358169"/>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1"/>
            </a:solidFill>
            <a:ln>
              <a:noFill/>
            </a:ln>
            <a:effectLst>
              <a:outerShdw blurRad="57150" dist="19050" dir="5400000" algn="bl" rotWithShape="0">
                <a:schemeClr val="dk2">
                  <a:alpha val="51000"/>
                </a:schemeClr>
              </a:outerShdw>
            </a:effectLst>
          </p:spPr>
          <p:txBody>
            <a:bodyPr spcFirstLastPara="1" wrap="square" lIns="91425" tIns="91425" rIns="91425" bIns="91425" anchor="ctr" anchorCtr="0">
              <a:noAutofit/>
            </a:bodyPr>
            <a:lstStyle/>
            <a:p>
              <a:endParaRPr sz="1867"/>
            </a:p>
          </p:txBody>
        </p:sp>
        <p:sp>
          <p:nvSpPr>
            <p:cNvPr id="18" name="Google Shape;1092;p52">
              <a:extLst>
                <a:ext uri="{FF2B5EF4-FFF2-40B4-BE49-F238E27FC236}">
                  <a16:creationId xmlns:a16="http://schemas.microsoft.com/office/drawing/2014/main" id="{8C692AE2-0FA0-413E-81DD-4F62F223C17D}"/>
                </a:ext>
              </a:extLst>
            </p:cNvPr>
            <p:cNvSpPr/>
            <p:nvPr/>
          </p:nvSpPr>
          <p:spPr>
            <a:xfrm rot="5400000">
              <a:off x="5859532" y="622739"/>
              <a:ext cx="1345468" cy="1111936"/>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chemeClr val="lt2"/>
            </a:solidFill>
            <a:ln>
              <a:noFill/>
            </a:ln>
          </p:spPr>
          <p:txBody>
            <a:bodyPr spcFirstLastPara="1" wrap="square" lIns="91425" tIns="91425" rIns="91425" bIns="91425" anchor="ctr" anchorCtr="0">
              <a:noAutofit/>
            </a:bodyPr>
            <a:lstStyle/>
            <a:p>
              <a:endParaRPr sz="1867"/>
            </a:p>
          </p:txBody>
        </p:sp>
      </p:grpSp>
      <p:sp>
        <p:nvSpPr>
          <p:cNvPr id="19" name="Tiêu đề 2">
            <a:extLst>
              <a:ext uri="{FF2B5EF4-FFF2-40B4-BE49-F238E27FC236}">
                <a16:creationId xmlns:a16="http://schemas.microsoft.com/office/drawing/2014/main" id="{7F6B61F8-387A-4E66-941B-D60DB7577DF1}"/>
              </a:ext>
            </a:extLst>
          </p:cNvPr>
          <p:cNvSpPr txBox="1">
            <a:spLocks/>
          </p:cNvSpPr>
          <p:nvPr/>
        </p:nvSpPr>
        <p:spPr>
          <a:xfrm>
            <a:off x="3585918" y="1592239"/>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err="1"/>
              <a:t>Em</a:t>
            </a:r>
            <a:r>
              <a:rPr lang="en-US" sz="2800" dirty="0"/>
              <a:t> </a:t>
            </a:r>
            <a:r>
              <a:rPr lang="en-US" sz="2800" dirty="0" err="1"/>
              <a:t>có</a:t>
            </a:r>
            <a:r>
              <a:rPr lang="en-US" sz="2800" dirty="0"/>
              <a:t> </a:t>
            </a:r>
            <a:r>
              <a:rPr lang="en-US" sz="2800" dirty="0" err="1"/>
              <a:t>suy</a:t>
            </a:r>
            <a:r>
              <a:rPr lang="en-US" sz="2800" dirty="0"/>
              <a:t> </a:t>
            </a:r>
            <a:r>
              <a:rPr lang="en-US" sz="2800" dirty="0" err="1"/>
              <a:t>nghĩ</a:t>
            </a:r>
            <a:r>
              <a:rPr lang="en-US" sz="2800" dirty="0"/>
              <a:t> </a:t>
            </a:r>
            <a:r>
              <a:rPr lang="en-US" sz="2800" dirty="0" err="1"/>
              <a:t>gì</a:t>
            </a:r>
            <a:r>
              <a:rPr lang="en-US" sz="2800" dirty="0"/>
              <a:t> </a:t>
            </a:r>
            <a:r>
              <a:rPr lang="en-US" sz="2800" dirty="0" err="1"/>
              <a:t>về</a:t>
            </a:r>
            <a:r>
              <a:rPr lang="en-US" sz="2800" dirty="0"/>
              <a:t> </a:t>
            </a:r>
            <a:r>
              <a:rPr lang="en-US" sz="2800" dirty="0" err="1"/>
              <a:t>bạn</a:t>
            </a:r>
            <a:r>
              <a:rPr lang="en-US" sz="2800" dirty="0"/>
              <a:t> Lan </a:t>
            </a:r>
            <a:r>
              <a:rPr lang="en-US" sz="2800" dirty="0" err="1"/>
              <a:t>trong</a:t>
            </a:r>
            <a:r>
              <a:rPr lang="en-US" sz="2800" dirty="0"/>
              <a:t> </a:t>
            </a:r>
            <a:r>
              <a:rPr lang="en-US" sz="2800" dirty="0" err="1"/>
              <a:t>câu</a:t>
            </a:r>
            <a:r>
              <a:rPr lang="en-US" sz="2800" dirty="0"/>
              <a:t> </a:t>
            </a:r>
            <a:r>
              <a:rPr lang="en-US" sz="2800" dirty="0" err="1"/>
              <a:t>chuyện</a:t>
            </a:r>
            <a:r>
              <a:rPr lang="en-US" sz="2800" dirty="0"/>
              <a:t> </a:t>
            </a:r>
            <a:r>
              <a:rPr lang="en-US" sz="2800" dirty="0" err="1"/>
              <a:t>này</a:t>
            </a:r>
            <a:r>
              <a:rPr lang="en-US" sz="2800" dirty="0"/>
              <a:t>?</a:t>
            </a:r>
          </a:p>
        </p:txBody>
      </p:sp>
      <p:sp>
        <p:nvSpPr>
          <p:cNvPr id="23" name="Tiêu đề 2">
            <a:extLst>
              <a:ext uri="{FF2B5EF4-FFF2-40B4-BE49-F238E27FC236}">
                <a16:creationId xmlns:a16="http://schemas.microsoft.com/office/drawing/2014/main" id="{D840C52C-A6C6-4001-91AB-D9944BA096CB}"/>
              </a:ext>
            </a:extLst>
          </p:cNvPr>
          <p:cNvSpPr txBox="1">
            <a:spLocks/>
          </p:cNvSpPr>
          <p:nvPr/>
        </p:nvSpPr>
        <p:spPr>
          <a:xfrm>
            <a:off x="3521146" y="1848568"/>
            <a:ext cx="5090996"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err="1"/>
              <a:t>Hãy</a:t>
            </a:r>
            <a:r>
              <a:rPr lang="en-US" sz="2800" dirty="0"/>
              <a:t> </a:t>
            </a:r>
            <a:r>
              <a:rPr lang="en-US" sz="2800" dirty="0" err="1"/>
              <a:t>đặt</a:t>
            </a:r>
            <a:r>
              <a:rPr lang="en-US" sz="2800" dirty="0"/>
              <a:t> </a:t>
            </a:r>
            <a:r>
              <a:rPr lang="en-US" sz="2800" dirty="0" err="1"/>
              <a:t>một</a:t>
            </a:r>
            <a:r>
              <a:rPr lang="en-US" sz="2800" dirty="0"/>
              <a:t> </a:t>
            </a:r>
            <a:r>
              <a:rPr lang="en-US" sz="2800" dirty="0" err="1"/>
              <a:t>tên</a:t>
            </a:r>
            <a:r>
              <a:rPr lang="en-US" sz="2800" dirty="0"/>
              <a:t> </a:t>
            </a:r>
            <a:r>
              <a:rPr lang="en-US" sz="2800" dirty="0" err="1"/>
              <a:t>khác</a:t>
            </a:r>
            <a:r>
              <a:rPr lang="en-US" sz="2800" dirty="0"/>
              <a:t> </a:t>
            </a:r>
            <a:r>
              <a:rPr lang="en-US" sz="2800" dirty="0" err="1"/>
              <a:t>cho</a:t>
            </a:r>
            <a:r>
              <a:rPr lang="en-US" sz="2800" dirty="0"/>
              <a:t> </a:t>
            </a:r>
            <a:r>
              <a:rPr lang="en-US" sz="2800" dirty="0" err="1"/>
              <a:t>truyện</a:t>
            </a:r>
            <a:r>
              <a:rPr lang="en-US" sz="2800" dirty="0"/>
              <a:t>?</a:t>
            </a:r>
          </a:p>
        </p:txBody>
      </p:sp>
    </p:spTree>
    <p:extLst>
      <p:ext uri="{BB962C8B-B14F-4D97-AF65-F5344CB8AC3E}">
        <p14:creationId xmlns:p14="http://schemas.microsoft.com/office/powerpoint/2010/main" val="16711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xit" presetSubtype="32" fill="hold" grpId="1" nodeType="clickEffect">
                                  <p:stCondLst>
                                    <p:cond delay="0"/>
                                  </p:stCondLst>
                                  <p:childTnLst>
                                    <p:animEffect transition="out" filter="diamond(out)">
                                      <p:cBhvr>
                                        <p:cTn id="10" dur="2000"/>
                                        <p:tgtEl>
                                          <p:spTgt spid="19"/>
                                        </p:tgtEl>
                                      </p:cBhvr>
                                    </p:animEffect>
                                    <p:set>
                                      <p:cBhvr>
                                        <p:cTn id="11" dur="1" fill="hold">
                                          <p:stCondLst>
                                            <p:cond delay="1999"/>
                                          </p:stCondLst>
                                        </p:cTn>
                                        <p:tgtEl>
                                          <p:spTgt spid="1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8" presetClass="exit" presetSubtype="32" fill="hold" grpId="1" nodeType="clickEffect">
                                  <p:stCondLst>
                                    <p:cond delay="0"/>
                                  </p:stCondLst>
                                  <p:childTnLst>
                                    <p:animEffect transition="out" filter="diamond(out)">
                                      <p:cBhvr>
                                        <p:cTn id="19" dur="2000"/>
                                        <p:tgtEl>
                                          <p:spTgt spid="23"/>
                                        </p:tgtEl>
                                      </p:cBhvr>
                                    </p:animEffect>
                                    <p:set>
                                      <p:cBhvr>
                                        <p:cTn id="20"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3" grpId="0"/>
      <p:bldP spid="2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76;p52">
            <a:extLst>
              <a:ext uri="{FF2B5EF4-FFF2-40B4-BE49-F238E27FC236}">
                <a16:creationId xmlns:a16="http://schemas.microsoft.com/office/drawing/2014/main" id="{55E4146D-0F0D-47E2-87A5-B5BF62C0E055}"/>
              </a:ext>
            </a:extLst>
          </p:cNvPr>
          <p:cNvSpPr/>
          <p:nvPr/>
        </p:nvSpPr>
        <p:spPr>
          <a:xfrm>
            <a:off x="542328" y="1707000"/>
            <a:ext cx="2452184" cy="2677735"/>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6" name="Google Shape;1077;p52">
            <a:extLst>
              <a:ext uri="{FF2B5EF4-FFF2-40B4-BE49-F238E27FC236}">
                <a16:creationId xmlns:a16="http://schemas.microsoft.com/office/drawing/2014/main" id="{DC0AB35E-F926-482A-B789-8542AB7B5664}"/>
              </a:ext>
            </a:extLst>
          </p:cNvPr>
          <p:cNvSpPr/>
          <p:nvPr/>
        </p:nvSpPr>
        <p:spPr>
          <a:xfrm>
            <a:off x="1103725" y="1293319"/>
            <a:ext cx="993514" cy="1012649"/>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7" name="Google Shape;1078;p52">
            <a:extLst>
              <a:ext uri="{FF2B5EF4-FFF2-40B4-BE49-F238E27FC236}">
                <a16:creationId xmlns:a16="http://schemas.microsoft.com/office/drawing/2014/main" id="{17795E3A-24FA-46F8-A24D-61CCA215F183}"/>
              </a:ext>
            </a:extLst>
          </p:cNvPr>
          <p:cNvGrpSpPr/>
          <p:nvPr/>
        </p:nvGrpSpPr>
        <p:grpSpPr>
          <a:xfrm rot="6313601">
            <a:off x="4353125" y="55448"/>
            <a:ext cx="3416332" cy="5426809"/>
            <a:chOff x="1154976" y="632775"/>
            <a:chExt cx="2502430" cy="3877954"/>
          </a:xfrm>
        </p:grpSpPr>
        <p:sp>
          <p:nvSpPr>
            <p:cNvPr id="8" name="Google Shape;1079;p52">
              <a:extLst>
                <a:ext uri="{FF2B5EF4-FFF2-40B4-BE49-F238E27FC236}">
                  <a16:creationId xmlns:a16="http://schemas.microsoft.com/office/drawing/2014/main" id="{8829E836-527D-4E97-85B8-3EE9DBEF6438}"/>
                </a:ext>
              </a:extLst>
            </p:cNvPr>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9" name="Google Shape;1080;p52">
              <a:extLst>
                <a:ext uri="{FF2B5EF4-FFF2-40B4-BE49-F238E27FC236}">
                  <a16:creationId xmlns:a16="http://schemas.microsoft.com/office/drawing/2014/main" id="{E8E64271-B6A6-4139-B8ED-3CD600CC3403}"/>
                </a:ext>
              </a:extLst>
            </p:cNvPr>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2"/>
            </a:solidFill>
            <a:ln>
              <a:noFill/>
            </a:ln>
          </p:spPr>
          <p:txBody>
            <a:bodyPr spcFirstLastPara="1" wrap="square" lIns="91425" tIns="91425" rIns="91425" bIns="91425" anchor="ctr" anchorCtr="0">
              <a:noAutofit/>
            </a:bodyPr>
            <a:lstStyle/>
            <a:p>
              <a:endParaRPr sz="1867"/>
            </a:p>
          </p:txBody>
        </p:sp>
      </p:grpSp>
      <p:sp>
        <p:nvSpPr>
          <p:cNvPr id="10" name="Google Shape;1082;p52">
            <a:extLst>
              <a:ext uri="{FF2B5EF4-FFF2-40B4-BE49-F238E27FC236}">
                <a16:creationId xmlns:a16="http://schemas.microsoft.com/office/drawing/2014/main" id="{95F91D65-B40B-4BB3-9036-ED99B14AF80E}"/>
              </a:ext>
            </a:extLst>
          </p:cNvPr>
          <p:cNvSpPr txBox="1">
            <a:spLocks/>
          </p:cNvSpPr>
          <p:nvPr/>
        </p:nvSpPr>
        <p:spPr>
          <a:xfrm>
            <a:off x="1139222" y="1481901"/>
            <a:ext cx="934905" cy="7096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Patrick Hand"/>
              <a:buNone/>
              <a:defRPr sz="7500" b="0" i="0" u="none" strike="noStrike" cap="none">
                <a:solidFill>
                  <a:schemeClr val="accent3"/>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9pPr>
          </a:lstStyle>
          <a:p>
            <a:r>
              <a:rPr lang="en" sz="6000"/>
              <a:t>02</a:t>
            </a:r>
            <a:endParaRPr lang="en" sz="6000" dirty="0"/>
          </a:p>
        </p:txBody>
      </p:sp>
      <p:grpSp>
        <p:nvGrpSpPr>
          <p:cNvPr id="11" name="Google Shape;1087;p52">
            <a:extLst>
              <a:ext uri="{FF2B5EF4-FFF2-40B4-BE49-F238E27FC236}">
                <a16:creationId xmlns:a16="http://schemas.microsoft.com/office/drawing/2014/main" id="{CD03C64C-8907-4E90-817F-7D17A210820D}"/>
              </a:ext>
            </a:extLst>
          </p:cNvPr>
          <p:cNvGrpSpPr/>
          <p:nvPr/>
        </p:nvGrpSpPr>
        <p:grpSpPr>
          <a:xfrm rot="340455">
            <a:off x="2388462" y="1469224"/>
            <a:ext cx="731263" cy="595211"/>
            <a:chOff x="6619350" y="3916825"/>
            <a:chExt cx="790183" cy="643169"/>
          </a:xfrm>
        </p:grpSpPr>
        <p:sp>
          <p:nvSpPr>
            <p:cNvPr id="12" name="Google Shape;1088;p52">
              <a:extLst>
                <a:ext uri="{FF2B5EF4-FFF2-40B4-BE49-F238E27FC236}">
                  <a16:creationId xmlns:a16="http://schemas.microsoft.com/office/drawing/2014/main" id="{12678F75-A9D9-43E2-B441-6865B53A964F}"/>
                </a:ext>
              </a:extLst>
            </p:cNvPr>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5"/>
            </a:solidFill>
            <a:ln>
              <a:noFill/>
            </a:ln>
          </p:spPr>
          <p:txBody>
            <a:bodyPr spcFirstLastPara="1" wrap="square" lIns="91425" tIns="91425" rIns="91425" bIns="91425" anchor="ctr" anchorCtr="0">
              <a:noAutofit/>
            </a:bodyPr>
            <a:lstStyle/>
            <a:p>
              <a:endParaRPr sz="1867"/>
            </a:p>
          </p:txBody>
        </p:sp>
        <p:sp>
          <p:nvSpPr>
            <p:cNvPr id="13" name="Google Shape;1089;p52">
              <a:extLst>
                <a:ext uri="{FF2B5EF4-FFF2-40B4-BE49-F238E27FC236}">
                  <a16:creationId xmlns:a16="http://schemas.microsoft.com/office/drawing/2014/main" id="{FDA58A1A-1F65-43F5-903D-4851244FCB88}"/>
                </a:ext>
              </a:extLst>
            </p:cNvPr>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sp>
        <p:nvSpPr>
          <p:cNvPr id="14" name="Google Shape;1093;p52">
            <a:extLst>
              <a:ext uri="{FF2B5EF4-FFF2-40B4-BE49-F238E27FC236}">
                <a16:creationId xmlns:a16="http://schemas.microsoft.com/office/drawing/2014/main" id="{487B1D48-B9F7-4F4F-8E70-E83C217382F2}"/>
              </a:ext>
            </a:extLst>
          </p:cNvPr>
          <p:cNvSpPr/>
          <p:nvPr/>
        </p:nvSpPr>
        <p:spPr>
          <a:xfrm rot="-3556373">
            <a:off x="412093" y="4192106"/>
            <a:ext cx="461270" cy="798392"/>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5" name="Tiêu đề 2">
            <a:extLst>
              <a:ext uri="{FF2B5EF4-FFF2-40B4-BE49-F238E27FC236}">
                <a16:creationId xmlns:a16="http://schemas.microsoft.com/office/drawing/2014/main" id="{1662B1DE-2BFB-4E97-A37E-C000BDF493FE}"/>
              </a:ext>
            </a:extLst>
          </p:cNvPr>
          <p:cNvSpPr>
            <a:spLocks noGrp="1"/>
          </p:cNvSpPr>
          <p:nvPr>
            <p:ph type="title"/>
          </p:nvPr>
        </p:nvSpPr>
        <p:spPr>
          <a:xfrm>
            <a:off x="181731" y="2305968"/>
            <a:ext cx="3294092" cy="1570172"/>
          </a:xfrm>
        </p:spPr>
        <p:txBody>
          <a:bodyPr/>
          <a:lstStyle/>
          <a:p>
            <a:r>
              <a:rPr lang="en-US" sz="4400" dirty="0" err="1"/>
              <a:t>Nội</a:t>
            </a:r>
            <a:r>
              <a:rPr lang="en-US" sz="4400" dirty="0"/>
              <a:t> dung </a:t>
            </a:r>
            <a:r>
              <a:rPr lang="en-US" sz="4400" dirty="0" err="1"/>
              <a:t>bài</a:t>
            </a:r>
            <a:endParaRPr lang="en-US" sz="4400" dirty="0"/>
          </a:p>
        </p:txBody>
      </p:sp>
      <p:grpSp>
        <p:nvGrpSpPr>
          <p:cNvPr id="16" name="Google Shape;1090;p52">
            <a:extLst>
              <a:ext uri="{FF2B5EF4-FFF2-40B4-BE49-F238E27FC236}">
                <a16:creationId xmlns:a16="http://schemas.microsoft.com/office/drawing/2014/main" id="{98E2C76C-7103-4EDA-AB8D-B7CE1087F032}"/>
              </a:ext>
            </a:extLst>
          </p:cNvPr>
          <p:cNvGrpSpPr/>
          <p:nvPr/>
        </p:nvGrpSpPr>
        <p:grpSpPr>
          <a:xfrm rot="16719036">
            <a:off x="3185171" y="-160595"/>
            <a:ext cx="1250795" cy="1350094"/>
            <a:chOff x="5860698" y="467267"/>
            <a:chExt cx="1358169" cy="1465993"/>
          </a:xfrm>
        </p:grpSpPr>
        <p:sp>
          <p:nvSpPr>
            <p:cNvPr id="17" name="Google Shape;1091;p52">
              <a:extLst>
                <a:ext uri="{FF2B5EF4-FFF2-40B4-BE49-F238E27FC236}">
                  <a16:creationId xmlns:a16="http://schemas.microsoft.com/office/drawing/2014/main" id="{09A9E50E-4149-4EBD-A441-2B9583782B81}"/>
                </a:ext>
              </a:extLst>
            </p:cNvPr>
            <p:cNvSpPr/>
            <p:nvPr/>
          </p:nvSpPr>
          <p:spPr>
            <a:xfrm rot="5400000">
              <a:off x="5806786" y="521179"/>
              <a:ext cx="1465993" cy="1358169"/>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1"/>
            </a:solidFill>
            <a:ln>
              <a:noFill/>
            </a:ln>
            <a:effectLst>
              <a:outerShdw blurRad="57150" dist="19050" dir="5400000" algn="bl" rotWithShape="0">
                <a:schemeClr val="dk2">
                  <a:alpha val="51000"/>
                </a:schemeClr>
              </a:outerShdw>
            </a:effectLst>
          </p:spPr>
          <p:txBody>
            <a:bodyPr spcFirstLastPara="1" wrap="square" lIns="91425" tIns="91425" rIns="91425" bIns="91425" anchor="ctr" anchorCtr="0">
              <a:noAutofit/>
            </a:bodyPr>
            <a:lstStyle/>
            <a:p>
              <a:endParaRPr sz="1867"/>
            </a:p>
          </p:txBody>
        </p:sp>
        <p:sp>
          <p:nvSpPr>
            <p:cNvPr id="18" name="Google Shape;1092;p52">
              <a:extLst>
                <a:ext uri="{FF2B5EF4-FFF2-40B4-BE49-F238E27FC236}">
                  <a16:creationId xmlns:a16="http://schemas.microsoft.com/office/drawing/2014/main" id="{B46942C0-9D89-4D8D-B950-C7D13DA2B578}"/>
                </a:ext>
              </a:extLst>
            </p:cNvPr>
            <p:cNvSpPr/>
            <p:nvPr/>
          </p:nvSpPr>
          <p:spPr>
            <a:xfrm rot="5400000">
              <a:off x="5859532" y="622739"/>
              <a:ext cx="1345468" cy="1111936"/>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chemeClr val="lt2"/>
            </a:solidFill>
            <a:ln>
              <a:noFill/>
            </a:ln>
          </p:spPr>
          <p:txBody>
            <a:bodyPr spcFirstLastPara="1" wrap="square" lIns="91425" tIns="91425" rIns="91425" bIns="91425" anchor="ctr" anchorCtr="0">
              <a:noAutofit/>
            </a:bodyPr>
            <a:lstStyle/>
            <a:p>
              <a:endParaRPr sz="1867"/>
            </a:p>
          </p:txBody>
        </p:sp>
      </p:grpSp>
      <p:sp>
        <p:nvSpPr>
          <p:cNvPr id="20" name="Tiêu đề 2">
            <a:extLst>
              <a:ext uri="{FF2B5EF4-FFF2-40B4-BE49-F238E27FC236}">
                <a16:creationId xmlns:a16="http://schemas.microsoft.com/office/drawing/2014/main" id="{FBF1FFD6-14DF-481C-9676-1774C2C361EE}"/>
              </a:ext>
            </a:extLst>
          </p:cNvPr>
          <p:cNvSpPr txBox="1">
            <a:spLocks/>
          </p:cNvSpPr>
          <p:nvPr/>
        </p:nvSpPr>
        <p:spPr>
          <a:xfrm>
            <a:off x="3380271" y="1833236"/>
            <a:ext cx="5361895" cy="1570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4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600"/>
              <a:buFont typeface="Patrick Hand"/>
              <a:buNone/>
              <a:defRPr sz="3600" b="0" i="0" u="none" strike="noStrike" cap="none">
                <a:solidFill>
                  <a:schemeClr val="accent1"/>
                </a:solidFill>
                <a:latin typeface="Patrick Hand"/>
                <a:ea typeface="Patrick Hand"/>
                <a:cs typeface="Patrick Hand"/>
                <a:sym typeface="Patrick Hand"/>
              </a:defRPr>
            </a:lvl9pPr>
          </a:lstStyle>
          <a:p>
            <a:r>
              <a:rPr lang="en-US" sz="2800" dirty="0" err="1">
                <a:solidFill>
                  <a:srgbClr val="FF0000"/>
                </a:solidFill>
              </a:rPr>
              <a:t>Khuyên</a:t>
            </a:r>
            <a:r>
              <a:rPr lang="en-US" sz="2800" dirty="0">
                <a:solidFill>
                  <a:srgbClr val="FF0000"/>
                </a:solidFill>
              </a:rPr>
              <a:t> </a:t>
            </a:r>
            <a:r>
              <a:rPr lang="en-US" sz="2800" dirty="0" err="1">
                <a:solidFill>
                  <a:srgbClr val="FF0000"/>
                </a:solidFill>
              </a:rPr>
              <a:t>chúng</a:t>
            </a:r>
            <a:r>
              <a:rPr lang="en-US" sz="2800" dirty="0">
                <a:solidFill>
                  <a:srgbClr val="FF0000"/>
                </a:solidFill>
              </a:rPr>
              <a:t> ta </a:t>
            </a:r>
            <a:r>
              <a:rPr lang="en-US" sz="2800" dirty="0" err="1">
                <a:solidFill>
                  <a:srgbClr val="FF0000"/>
                </a:solidFill>
              </a:rPr>
              <a:t>cần</a:t>
            </a:r>
            <a:r>
              <a:rPr lang="en-US" sz="2800" dirty="0">
                <a:solidFill>
                  <a:srgbClr val="FF0000"/>
                </a:solidFill>
              </a:rPr>
              <a:t> </a:t>
            </a:r>
            <a:r>
              <a:rPr lang="en-US" sz="2800" dirty="0" err="1">
                <a:solidFill>
                  <a:srgbClr val="FF0000"/>
                </a:solidFill>
              </a:rPr>
              <a:t>biết</a:t>
            </a:r>
            <a:r>
              <a:rPr lang="en-US" sz="2800" dirty="0">
                <a:solidFill>
                  <a:srgbClr val="FF0000"/>
                </a:solidFill>
              </a:rPr>
              <a:t> </a:t>
            </a:r>
            <a:r>
              <a:rPr lang="en-US" sz="2800" dirty="0" err="1">
                <a:solidFill>
                  <a:srgbClr val="FF0000"/>
                </a:solidFill>
              </a:rPr>
              <a:t>yêu</a:t>
            </a:r>
            <a:r>
              <a:rPr lang="en-US" sz="2800" dirty="0">
                <a:solidFill>
                  <a:srgbClr val="FF0000"/>
                </a:solidFill>
              </a:rPr>
              <a:t> </a:t>
            </a:r>
            <a:r>
              <a:rPr lang="en-US" sz="2800" dirty="0" err="1">
                <a:solidFill>
                  <a:srgbClr val="FF0000"/>
                </a:solidFill>
              </a:rPr>
              <a:t>thương</a:t>
            </a:r>
            <a:r>
              <a:rPr lang="en-US" sz="2800" dirty="0">
                <a:solidFill>
                  <a:srgbClr val="FF0000"/>
                </a:solidFill>
              </a:rPr>
              <a:t>, </a:t>
            </a:r>
            <a:r>
              <a:rPr lang="en-US" sz="2800" dirty="0" err="1">
                <a:solidFill>
                  <a:srgbClr val="FF0000"/>
                </a:solidFill>
              </a:rPr>
              <a:t>nhường</a:t>
            </a:r>
            <a:r>
              <a:rPr lang="en-US" sz="2800" dirty="0">
                <a:solidFill>
                  <a:srgbClr val="FF0000"/>
                </a:solidFill>
              </a:rPr>
              <a:t> </a:t>
            </a:r>
            <a:r>
              <a:rPr lang="en-US" sz="2800" dirty="0" err="1">
                <a:solidFill>
                  <a:srgbClr val="FF0000"/>
                </a:solidFill>
              </a:rPr>
              <a:t>nhịn</a:t>
            </a:r>
            <a:r>
              <a:rPr lang="en-US" sz="2800" dirty="0">
                <a:solidFill>
                  <a:srgbClr val="FF0000"/>
                </a:solidFill>
              </a:rPr>
              <a:t> </a:t>
            </a:r>
            <a:r>
              <a:rPr lang="en-US" sz="2800" dirty="0" err="1">
                <a:solidFill>
                  <a:srgbClr val="FF0000"/>
                </a:solidFill>
              </a:rPr>
              <a:t>anh</a:t>
            </a:r>
            <a:r>
              <a:rPr lang="en-US" sz="2800" dirty="0">
                <a:solidFill>
                  <a:srgbClr val="FF0000"/>
                </a:solidFill>
              </a:rPr>
              <a:t>, </a:t>
            </a:r>
            <a:r>
              <a:rPr lang="en-US" sz="2800" dirty="0" err="1">
                <a:solidFill>
                  <a:srgbClr val="FF0000"/>
                </a:solidFill>
              </a:rPr>
              <a:t>chị</a:t>
            </a:r>
            <a:r>
              <a:rPr lang="en-US" sz="2800" dirty="0">
                <a:solidFill>
                  <a:srgbClr val="FF0000"/>
                </a:solidFill>
              </a:rPr>
              <a:t>, </a:t>
            </a:r>
            <a:r>
              <a:rPr lang="en-US" sz="2800" dirty="0" err="1">
                <a:solidFill>
                  <a:srgbClr val="FF0000"/>
                </a:solidFill>
              </a:rPr>
              <a:t>em</a:t>
            </a:r>
            <a:r>
              <a:rPr lang="en-US" sz="2800" dirty="0">
                <a:solidFill>
                  <a:srgbClr val="FF0000"/>
                </a:solidFill>
              </a:rPr>
              <a:t> </a:t>
            </a:r>
            <a:r>
              <a:rPr lang="en-US" sz="2800" dirty="0" err="1">
                <a:solidFill>
                  <a:srgbClr val="FF0000"/>
                </a:solidFill>
              </a:rPr>
              <a:t>trong</a:t>
            </a:r>
            <a:r>
              <a:rPr lang="en-US" sz="2800" dirty="0">
                <a:solidFill>
                  <a:srgbClr val="FF0000"/>
                </a:solidFill>
              </a:rPr>
              <a:t> </a:t>
            </a:r>
            <a:r>
              <a:rPr lang="en-US" sz="2800" dirty="0" err="1">
                <a:solidFill>
                  <a:srgbClr val="FF0000"/>
                </a:solidFill>
              </a:rPr>
              <a:t>gia</a:t>
            </a:r>
            <a:r>
              <a:rPr lang="en-US" sz="2800" dirty="0">
                <a:solidFill>
                  <a:srgbClr val="FF0000"/>
                </a:solidFill>
              </a:rPr>
              <a:t> </a:t>
            </a:r>
            <a:r>
              <a:rPr lang="en-US" sz="2800" dirty="0" err="1">
                <a:solidFill>
                  <a:srgbClr val="FF0000"/>
                </a:solidFill>
              </a:rPr>
              <a:t>đình</a:t>
            </a:r>
            <a:r>
              <a:rPr lang="en-US" sz="2800" dirty="0">
                <a:solidFill>
                  <a:srgbClr val="FF0000"/>
                </a:solidFill>
              </a:rPr>
              <a:t>.</a:t>
            </a:r>
          </a:p>
        </p:txBody>
      </p:sp>
    </p:spTree>
    <p:extLst>
      <p:ext uri="{BB962C8B-B14F-4D97-AF65-F5344CB8AC3E}">
        <p14:creationId xmlns:p14="http://schemas.microsoft.com/office/powerpoint/2010/main" val="17211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8" presetClass="exit" presetSubtype="32" fill="hold" grpId="1" nodeType="withEffect">
                                  <p:stCondLst>
                                    <p:cond delay="0"/>
                                  </p:stCondLst>
                                  <p:childTnLst>
                                    <p:animEffect transition="out" filter="diamond(out)">
                                      <p:cBhvr>
                                        <p:cTn id="10" dur="2000"/>
                                        <p:tgtEl>
                                          <p:spTgt spid="20"/>
                                        </p:tgtEl>
                                      </p:cBhvr>
                                    </p:animEffect>
                                    <p:set>
                                      <p:cBhvr>
                                        <p:cTn id="11"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1" name="Google Shape;1381;p60"/>
          <p:cNvSpPr/>
          <p:nvPr/>
        </p:nvSpPr>
        <p:spPr>
          <a:xfrm rot="326016">
            <a:off x="4141717" y="1069190"/>
            <a:ext cx="5174625" cy="3493561"/>
          </a:xfrm>
          <a:custGeom>
            <a:avLst/>
            <a:gdLst/>
            <a:ahLst/>
            <a:cxnLst/>
            <a:rect l="l" t="t" r="r" b="b"/>
            <a:pathLst>
              <a:path w="51783" h="44316" extrusionOk="0">
                <a:moveTo>
                  <a:pt x="5126" y="6436"/>
                </a:moveTo>
                <a:lnTo>
                  <a:pt x="5314" y="8776"/>
                </a:lnTo>
                <a:lnTo>
                  <a:pt x="3212" y="8947"/>
                </a:lnTo>
                <a:lnTo>
                  <a:pt x="3025" y="6589"/>
                </a:lnTo>
                <a:lnTo>
                  <a:pt x="5126" y="6436"/>
                </a:lnTo>
                <a:close/>
                <a:moveTo>
                  <a:pt x="5519" y="11151"/>
                </a:moveTo>
                <a:lnTo>
                  <a:pt x="5724" y="13509"/>
                </a:lnTo>
                <a:lnTo>
                  <a:pt x="3623" y="13663"/>
                </a:lnTo>
                <a:lnTo>
                  <a:pt x="3418" y="11322"/>
                </a:lnTo>
                <a:lnTo>
                  <a:pt x="5519" y="11151"/>
                </a:lnTo>
                <a:close/>
                <a:moveTo>
                  <a:pt x="5912" y="15884"/>
                </a:moveTo>
                <a:lnTo>
                  <a:pt x="6117" y="18225"/>
                </a:lnTo>
                <a:lnTo>
                  <a:pt x="4016" y="18396"/>
                </a:lnTo>
                <a:lnTo>
                  <a:pt x="3811" y="16038"/>
                </a:lnTo>
                <a:lnTo>
                  <a:pt x="5912" y="15884"/>
                </a:lnTo>
                <a:close/>
                <a:moveTo>
                  <a:pt x="6322" y="20600"/>
                </a:moveTo>
                <a:lnTo>
                  <a:pt x="6510" y="22958"/>
                </a:lnTo>
                <a:lnTo>
                  <a:pt x="4409" y="23112"/>
                </a:lnTo>
                <a:lnTo>
                  <a:pt x="4221" y="20754"/>
                </a:lnTo>
                <a:lnTo>
                  <a:pt x="6322" y="20600"/>
                </a:lnTo>
                <a:close/>
                <a:moveTo>
                  <a:pt x="6715" y="25333"/>
                </a:moveTo>
                <a:lnTo>
                  <a:pt x="6920" y="27674"/>
                </a:lnTo>
                <a:lnTo>
                  <a:pt x="4802" y="27845"/>
                </a:lnTo>
                <a:lnTo>
                  <a:pt x="4614" y="25487"/>
                </a:lnTo>
                <a:lnTo>
                  <a:pt x="6715" y="25333"/>
                </a:lnTo>
                <a:close/>
                <a:moveTo>
                  <a:pt x="7108" y="30032"/>
                </a:moveTo>
                <a:lnTo>
                  <a:pt x="7313" y="32407"/>
                </a:lnTo>
                <a:lnTo>
                  <a:pt x="5212" y="32560"/>
                </a:lnTo>
                <a:lnTo>
                  <a:pt x="5007" y="30202"/>
                </a:lnTo>
                <a:lnTo>
                  <a:pt x="7108" y="30032"/>
                </a:lnTo>
                <a:close/>
                <a:moveTo>
                  <a:pt x="7518" y="34782"/>
                </a:moveTo>
                <a:lnTo>
                  <a:pt x="7706" y="37122"/>
                </a:lnTo>
                <a:lnTo>
                  <a:pt x="5605" y="37293"/>
                </a:lnTo>
                <a:lnTo>
                  <a:pt x="5400" y="34935"/>
                </a:lnTo>
                <a:lnTo>
                  <a:pt x="7518" y="34782"/>
                </a:lnTo>
                <a:close/>
                <a:moveTo>
                  <a:pt x="7911" y="39480"/>
                </a:moveTo>
                <a:lnTo>
                  <a:pt x="8099" y="41855"/>
                </a:lnTo>
                <a:lnTo>
                  <a:pt x="5998" y="42009"/>
                </a:lnTo>
                <a:lnTo>
                  <a:pt x="5810" y="39651"/>
                </a:lnTo>
                <a:lnTo>
                  <a:pt x="7911" y="39480"/>
                </a:lnTo>
                <a:close/>
                <a:moveTo>
                  <a:pt x="9295" y="43632"/>
                </a:moveTo>
                <a:lnTo>
                  <a:pt x="9073" y="43683"/>
                </a:lnTo>
                <a:cubicBezTo>
                  <a:pt x="9056" y="43683"/>
                  <a:pt x="9039" y="43666"/>
                  <a:pt x="9005" y="43666"/>
                </a:cubicBezTo>
                <a:lnTo>
                  <a:pt x="9295" y="43632"/>
                </a:lnTo>
                <a:close/>
                <a:moveTo>
                  <a:pt x="41761" y="0"/>
                </a:moveTo>
                <a:cubicBezTo>
                  <a:pt x="41616" y="0"/>
                  <a:pt x="41461" y="29"/>
                  <a:pt x="41246" y="62"/>
                </a:cubicBezTo>
                <a:cubicBezTo>
                  <a:pt x="41144" y="50"/>
                  <a:pt x="41038" y="45"/>
                  <a:pt x="40933" y="45"/>
                </a:cubicBezTo>
                <a:cubicBezTo>
                  <a:pt x="40740" y="45"/>
                  <a:pt x="40546" y="63"/>
                  <a:pt x="40358" y="97"/>
                </a:cubicBezTo>
                <a:cubicBezTo>
                  <a:pt x="38466" y="467"/>
                  <a:pt x="36545" y="547"/>
                  <a:pt x="34613" y="547"/>
                </a:cubicBezTo>
                <a:cubicBezTo>
                  <a:pt x="33160" y="547"/>
                  <a:pt x="31701" y="502"/>
                  <a:pt x="30244" y="502"/>
                </a:cubicBezTo>
                <a:cubicBezTo>
                  <a:pt x="29439" y="502"/>
                  <a:pt x="28636" y="515"/>
                  <a:pt x="27834" y="558"/>
                </a:cubicBezTo>
                <a:cubicBezTo>
                  <a:pt x="20162" y="934"/>
                  <a:pt x="12764" y="3924"/>
                  <a:pt x="5041" y="3992"/>
                </a:cubicBezTo>
                <a:cubicBezTo>
                  <a:pt x="4221" y="3992"/>
                  <a:pt x="3418" y="4214"/>
                  <a:pt x="2597" y="4249"/>
                </a:cubicBezTo>
                <a:cubicBezTo>
                  <a:pt x="0" y="4385"/>
                  <a:pt x="479" y="4659"/>
                  <a:pt x="1077" y="8845"/>
                </a:cubicBezTo>
                <a:cubicBezTo>
                  <a:pt x="1521" y="11920"/>
                  <a:pt x="1623" y="15799"/>
                  <a:pt x="1914" y="18908"/>
                </a:cubicBezTo>
                <a:cubicBezTo>
                  <a:pt x="2614" y="26768"/>
                  <a:pt x="2307" y="34816"/>
                  <a:pt x="3725" y="42607"/>
                </a:cubicBezTo>
                <a:cubicBezTo>
                  <a:pt x="3811" y="43068"/>
                  <a:pt x="3896" y="43530"/>
                  <a:pt x="3981" y="44008"/>
                </a:cubicBezTo>
                <a:cubicBezTo>
                  <a:pt x="5651" y="43798"/>
                  <a:pt x="7322" y="43721"/>
                  <a:pt x="8995" y="43721"/>
                </a:cubicBezTo>
                <a:cubicBezTo>
                  <a:pt x="10317" y="43721"/>
                  <a:pt x="11641" y="43769"/>
                  <a:pt x="12969" y="43837"/>
                </a:cubicBezTo>
                <a:lnTo>
                  <a:pt x="12935" y="43820"/>
                </a:lnTo>
                <a:lnTo>
                  <a:pt x="13208" y="43854"/>
                </a:lnTo>
                <a:cubicBezTo>
                  <a:pt x="14541" y="43923"/>
                  <a:pt x="15856" y="44008"/>
                  <a:pt x="17189" y="44093"/>
                </a:cubicBezTo>
                <a:cubicBezTo>
                  <a:pt x="17206" y="44093"/>
                  <a:pt x="17223" y="44076"/>
                  <a:pt x="17240" y="44076"/>
                </a:cubicBezTo>
                <a:lnTo>
                  <a:pt x="17240" y="44076"/>
                </a:lnTo>
                <a:cubicBezTo>
                  <a:pt x="17223" y="44076"/>
                  <a:pt x="17223" y="44093"/>
                  <a:pt x="17223" y="44093"/>
                </a:cubicBezTo>
                <a:lnTo>
                  <a:pt x="25988" y="44316"/>
                </a:lnTo>
                <a:cubicBezTo>
                  <a:pt x="27048" y="44264"/>
                  <a:pt x="28090" y="44179"/>
                  <a:pt x="29132" y="44059"/>
                </a:cubicBezTo>
                <a:lnTo>
                  <a:pt x="29094" y="44059"/>
                </a:lnTo>
                <a:cubicBezTo>
                  <a:pt x="29139" y="44055"/>
                  <a:pt x="29185" y="44052"/>
                  <a:pt x="29228" y="44052"/>
                </a:cubicBezTo>
                <a:cubicBezTo>
                  <a:pt x="29266" y="44052"/>
                  <a:pt x="29302" y="44054"/>
                  <a:pt x="29337" y="44059"/>
                </a:cubicBezTo>
                <a:cubicBezTo>
                  <a:pt x="31029" y="43871"/>
                  <a:pt x="32720" y="43632"/>
                  <a:pt x="34412" y="43359"/>
                </a:cubicBezTo>
                <a:lnTo>
                  <a:pt x="34514" y="43342"/>
                </a:lnTo>
                <a:cubicBezTo>
                  <a:pt x="37487" y="42897"/>
                  <a:pt x="38940" y="42932"/>
                  <a:pt x="41844" y="42146"/>
                </a:cubicBezTo>
                <a:cubicBezTo>
                  <a:pt x="41989" y="42114"/>
                  <a:pt x="43290" y="41886"/>
                  <a:pt x="43550" y="41886"/>
                </a:cubicBezTo>
                <a:cubicBezTo>
                  <a:pt x="43567" y="41886"/>
                  <a:pt x="43580" y="41887"/>
                  <a:pt x="43587" y="41889"/>
                </a:cubicBezTo>
                <a:cubicBezTo>
                  <a:pt x="43619" y="41869"/>
                  <a:pt x="43648" y="41863"/>
                  <a:pt x="43676" y="41863"/>
                </a:cubicBezTo>
                <a:cubicBezTo>
                  <a:pt x="43739" y="41863"/>
                  <a:pt x="43794" y="41899"/>
                  <a:pt x="43858" y="41899"/>
                </a:cubicBezTo>
                <a:cubicBezTo>
                  <a:pt x="43885" y="41899"/>
                  <a:pt x="43914" y="41892"/>
                  <a:pt x="43946" y="41872"/>
                </a:cubicBezTo>
                <a:lnTo>
                  <a:pt x="43946" y="41872"/>
                </a:lnTo>
                <a:cubicBezTo>
                  <a:pt x="43935" y="41922"/>
                  <a:pt x="43963" y="41941"/>
                  <a:pt x="44014" y="41941"/>
                </a:cubicBezTo>
                <a:cubicBezTo>
                  <a:pt x="44182" y="41941"/>
                  <a:pt x="44595" y="41733"/>
                  <a:pt x="44628" y="41733"/>
                </a:cubicBezTo>
                <a:cubicBezTo>
                  <a:pt x="44630" y="41733"/>
                  <a:pt x="44630" y="41734"/>
                  <a:pt x="44629" y="41736"/>
                </a:cubicBezTo>
                <a:cubicBezTo>
                  <a:pt x="45159" y="41667"/>
                  <a:pt x="44954" y="41548"/>
                  <a:pt x="45501" y="41479"/>
                </a:cubicBezTo>
                <a:cubicBezTo>
                  <a:pt x="45971" y="41408"/>
                  <a:pt x="46441" y="41372"/>
                  <a:pt x="46910" y="41372"/>
                </a:cubicBezTo>
                <a:cubicBezTo>
                  <a:pt x="47004" y="41372"/>
                  <a:pt x="47098" y="41374"/>
                  <a:pt x="47192" y="41377"/>
                </a:cubicBezTo>
                <a:cubicBezTo>
                  <a:pt x="47516" y="41377"/>
                  <a:pt x="47842" y="41382"/>
                  <a:pt x="48167" y="41382"/>
                </a:cubicBezTo>
                <a:cubicBezTo>
                  <a:pt x="48871" y="41382"/>
                  <a:pt x="49573" y="41358"/>
                  <a:pt x="50251" y="41206"/>
                </a:cubicBezTo>
                <a:cubicBezTo>
                  <a:pt x="50746" y="41103"/>
                  <a:pt x="51208" y="40933"/>
                  <a:pt x="51618" y="40659"/>
                </a:cubicBezTo>
                <a:lnTo>
                  <a:pt x="51618" y="40659"/>
                </a:lnTo>
                <a:cubicBezTo>
                  <a:pt x="51602" y="40760"/>
                  <a:pt x="51640" y="40830"/>
                  <a:pt x="51674" y="40830"/>
                </a:cubicBezTo>
                <a:cubicBezTo>
                  <a:pt x="51712" y="40830"/>
                  <a:pt x="51745" y="40747"/>
                  <a:pt x="51700" y="40534"/>
                </a:cubicBezTo>
                <a:lnTo>
                  <a:pt x="51700" y="40534"/>
                </a:lnTo>
                <a:cubicBezTo>
                  <a:pt x="51718" y="40581"/>
                  <a:pt x="51736" y="40629"/>
                  <a:pt x="51754" y="40676"/>
                </a:cubicBezTo>
                <a:cubicBezTo>
                  <a:pt x="51766" y="40700"/>
                  <a:pt x="51772" y="40710"/>
                  <a:pt x="51774" y="40710"/>
                </a:cubicBezTo>
                <a:cubicBezTo>
                  <a:pt x="51782" y="40710"/>
                  <a:pt x="51673" y="40438"/>
                  <a:pt x="51673" y="40438"/>
                </a:cubicBezTo>
                <a:lnTo>
                  <a:pt x="51673" y="40438"/>
                </a:lnTo>
                <a:cubicBezTo>
                  <a:pt x="51673" y="40438"/>
                  <a:pt x="51677" y="40448"/>
                  <a:pt x="51686" y="40471"/>
                </a:cubicBezTo>
                <a:cubicBezTo>
                  <a:pt x="51692" y="40493"/>
                  <a:pt x="51696" y="40514"/>
                  <a:pt x="51700" y="40534"/>
                </a:cubicBezTo>
                <a:lnTo>
                  <a:pt x="51700" y="40534"/>
                </a:lnTo>
                <a:cubicBezTo>
                  <a:pt x="51022" y="38712"/>
                  <a:pt x="50750" y="36764"/>
                  <a:pt x="50900" y="34816"/>
                </a:cubicBezTo>
                <a:cubicBezTo>
                  <a:pt x="50866" y="34679"/>
                  <a:pt x="50900" y="34064"/>
                  <a:pt x="50866" y="33927"/>
                </a:cubicBezTo>
                <a:cubicBezTo>
                  <a:pt x="50883" y="31569"/>
                  <a:pt x="50439" y="29707"/>
                  <a:pt x="50080" y="27383"/>
                </a:cubicBezTo>
                <a:lnTo>
                  <a:pt x="49790" y="25504"/>
                </a:lnTo>
                <a:cubicBezTo>
                  <a:pt x="49790" y="25487"/>
                  <a:pt x="49772" y="25470"/>
                  <a:pt x="49772" y="25470"/>
                </a:cubicBezTo>
                <a:lnTo>
                  <a:pt x="49772" y="25435"/>
                </a:lnTo>
                <a:lnTo>
                  <a:pt x="49311" y="22445"/>
                </a:lnTo>
                <a:cubicBezTo>
                  <a:pt x="49277" y="22411"/>
                  <a:pt x="49260" y="22377"/>
                  <a:pt x="49260" y="22343"/>
                </a:cubicBezTo>
                <a:lnTo>
                  <a:pt x="49294" y="22309"/>
                </a:lnTo>
                <a:cubicBezTo>
                  <a:pt x="49260" y="22189"/>
                  <a:pt x="49243" y="22052"/>
                  <a:pt x="49226" y="21933"/>
                </a:cubicBezTo>
                <a:lnTo>
                  <a:pt x="49174" y="21523"/>
                </a:lnTo>
                <a:lnTo>
                  <a:pt x="49174" y="21693"/>
                </a:lnTo>
                <a:lnTo>
                  <a:pt x="49140" y="21574"/>
                </a:lnTo>
                <a:cubicBezTo>
                  <a:pt x="49140" y="21540"/>
                  <a:pt x="49140" y="21523"/>
                  <a:pt x="49157" y="21506"/>
                </a:cubicBezTo>
                <a:cubicBezTo>
                  <a:pt x="48679" y="18447"/>
                  <a:pt x="48218" y="15423"/>
                  <a:pt x="47756" y="12382"/>
                </a:cubicBezTo>
                <a:cubicBezTo>
                  <a:pt x="47380" y="10502"/>
                  <a:pt x="47022" y="8623"/>
                  <a:pt x="46646" y="6743"/>
                </a:cubicBezTo>
                <a:lnTo>
                  <a:pt x="46646" y="6743"/>
                </a:lnTo>
                <a:cubicBezTo>
                  <a:pt x="46668" y="6809"/>
                  <a:pt x="46679" y="6836"/>
                  <a:pt x="46682" y="6836"/>
                </a:cubicBezTo>
                <a:cubicBezTo>
                  <a:pt x="46693" y="6836"/>
                  <a:pt x="46513" y="6223"/>
                  <a:pt x="46524" y="6223"/>
                </a:cubicBezTo>
                <a:lnTo>
                  <a:pt x="46524" y="6223"/>
                </a:lnTo>
                <a:cubicBezTo>
                  <a:pt x="46527" y="6223"/>
                  <a:pt x="46537" y="6250"/>
                  <a:pt x="46560" y="6316"/>
                </a:cubicBezTo>
                <a:cubicBezTo>
                  <a:pt x="45826" y="3685"/>
                  <a:pt x="45894" y="2745"/>
                  <a:pt x="45706" y="28"/>
                </a:cubicBezTo>
                <a:lnTo>
                  <a:pt x="43280" y="79"/>
                </a:lnTo>
                <a:cubicBezTo>
                  <a:pt x="43256" y="95"/>
                  <a:pt x="43248" y="104"/>
                  <a:pt x="43246" y="108"/>
                </a:cubicBezTo>
                <a:lnTo>
                  <a:pt x="43246" y="108"/>
                </a:lnTo>
                <a:cubicBezTo>
                  <a:pt x="43242" y="106"/>
                  <a:pt x="43232" y="103"/>
                  <a:pt x="43207" y="103"/>
                </a:cubicBezTo>
                <a:cubicBezTo>
                  <a:pt x="43182" y="103"/>
                  <a:pt x="43140" y="106"/>
                  <a:pt x="43075" y="114"/>
                </a:cubicBezTo>
                <a:cubicBezTo>
                  <a:pt x="43004" y="94"/>
                  <a:pt x="42949" y="87"/>
                  <a:pt x="42907" y="87"/>
                </a:cubicBezTo>
                <a:cubicBezTo>
                  <a:pt x="42833" y="87"/>
                  <a:pt x="42803" y="108"/>
                  <a:pt x="42812" y="114"/>
                </a:cubicBezTo>
                <a:lnTo>
                  <a:pt x="42812" y="114"/>
                </a:lnTo>
                <a:lnTo>
                  <a:pt x="42255" y="131"/>
                </a:lnTo>
                <a:cubicBezTo>
                  <a:pt x="42060" y="34"/>
                  <a:pt x="41916" y="0"/>
                  <a:pt x="41761" y="0"/>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4" name="Google Shape;1384;p60">
            <a:extLst>
              <a:ext uri="{FF2B5EF4-FFF2-40B4-BE49-F238E27FC236}">
                <a16:creationId xmlns:a16="http://schemas.microsoft.com/office/drawing/2014/main" id="{888261B5-2107-45A9-B1D8-9A5A9460269F}"/>
              </a:ext>
            </a:extLst>
          </p:cNvPr>
          <p:cNvSpPr/>
          <p:nvPr/>
        </p:nvSpPr>
        <p:spPr>
          <a:xfrm>
            <a:off x="449875" y="832041"/>
            <a:ext cx="3519015" cy="3681236"/>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5" name="Google Shape;1385;p60">
            <a:extLst>
              <a:ext uri="{FF2B5EF4-FFF2-40B4-BE49-F238E27FC236}">
                <a16:creationId xmlns:a16="http://schemas.microsoft.com/office/drawing/2014/main" id="{6D4DBA94-B21B-4A1A-8851-4D43AABD682B}"/>
              </a:ext>
            </a:extLst>
          </p:cNvPr>
          <p:cNvSpPr/>
          <p:nvPr/>
        </p:nvSpPr>
        <p:spPr>
          <a:xfrm rot="6006483">
            <a:off x="266839" y="542613"/>
            <a:ext cx="834878" cy="942948"/>
          </a:xfrm>
          <a:custGeom>
            <a:avLst/>
            <a:gdLst/>
            <a:ahLst/>
            <a:cxnLst/>
            <a:rect l="l" t="t" r="r" b="b"/>
            <a:pathLst>
              <a:path w="12030" h="13841" extrusionOk="0">
                <a:moveTo>
                  <a:pt x="11928" y="11423"/>
                </a:moveTo>
                <a:lnTo>
                  <a:pt x="12006" y="11521"/>
                </a:lnTo>
                <a:lnTo>
                  <a:pt x="12006" y="11521"/>
                </a:lnTo>
                <a:cubicBezTo>
                  <a:pt x="11993" y="11491"/>
                  <a:pt x="11965" y="11458"/>
                  <a:pt x="11928" y="11423"/>
                </a:cubicBezTo>
                <a:close/>
                <a:moveTo>
                  <a:pt x="12006" y="11521"/>
                </a:moveTo>
                <a:cubicBezTo>
                  <a:pt x="12010" y="11532"/>
                  <a:pt x="12012" y="11542"/>
                  <a:pt x="12012" y="11551"/>
                </a:cubicBezTo>
                <a:cubicBezTo>
                  <a:pt x="12012" y="11551"/>
                  <a:pt x="12012" y="11568"/>
                  <a:pt x="12012" y="11568"/>
                </a:cubicBezTo>
                <a:cubicBezTo>
                  <a:pt x="12012" y="11568"/>
                  <a:pt x="12030" y="11551"/>
                  <a:pt x="12030" y="11551"/>
                </a:cubicBezTo>
                <a:lnTo>
                  <a:pt x="12006" y="11521"/>
                </a:lnTo>
                <a:close/>
                <a:moveTo>
                  <a:pt x="2905" y="1"/>
                </a:moveTo>
                <a:cubicBezTo>
                  <a:pt x="2871" y="1"/>
                  <a:pt x="2871" y="18"/>
                  <a:pt x="2940" y="120"/>
                </a:cubicBezTo>
                <a:cubicBezTo>
                  <a:pt x="2974" y="172"/>
                  <a:pt x="3008" y="240"/>
                  <a:pt x="3025" y="308"/>
                </a:cubicBezTo>
                <a:cubicBezTo>
                  <a:pt x="3059" y="360"/>
                  <a:pt x="3042" y="377"/>
                  <a:pt x="3025" y="377"/>
                </a:cubicBezTo>
                <a:lnTo>
                  <a:pt x="2974" y="325"/>
                </a:lnTo>
                <a:cubicBezTo>
                  <a:pt x="2923" y="257"/>
                  <a:pt x="2854" y="206"/>
                  <a:pt x="2786" y="172"/>
                </a:cubicBezTo>
                <a:cubicBezTo>
                  <a:pt x="2780" y="170"/>
                  <a:pt x="2776" y="169"/>
                  <a:pt x="2772" y="169"/>
                </a:cubicBezTo>
                <a:cubicBezTo>
                  <a:pt x="2738" y="169"/>
                  <a:pt x="2755" y="230"/>
                  <a:pt x="2786" y="291"/>
                </a:cubicBezTo>
                <a:cubicBezTo>
                  <a:pt x="2820" y="360"/>
                  <a:pt x="2871" y="479"/>
                  <a:pt x="2923" y="565"/>
                </a:cubicBezTo>
                <a:cubicBezTo>
                  <a:pt x="2923" y="565"/>
                  <a:pt x="2923" y="565"/>
                  <a:pt x="2923" y="582"/>
                </a:cubicBezTo>
                <a:cubicBezTo>
                  <a:pt x="2854" y="616"/>
                  <a:pt x="2837" y="718"/>
                  <a:pt x="2888" y="855"/>
                </a:cubicBezTo>
                <a:cubicBezTo>
                  <a:pt x="2820" y="872"/>
                  <a:pt x="2752" y="906"/>
                  <a:pt x="2718" y="958"/>
                </a:cubicBezTo>
                <a:cubicBezTo>
                  <a:pt x="2700" y="975"/>
                  <a:pt x="2700" y="975"/>
                  <a:pt x="2700" y="992"/>
                </a:cubicBezTo>
                <a:cubicBezTo>
                  <a:pt x="2666" y="941"/>
                  <a:pt x="2632" y="889"/>
                  <a:pt x="2615" y="838"/>
                </a:cubicBezTo>
                <a:cubicBezTo>
                  <a:pt x="2581" y="753"/>
                  <a:pt x="2615" y="736"/>
                  <a:pt x="2598" y="684"/>
                </a:cubicBezTo>
                <a:cubicBezTo>
                  <a:pt x="2478" y="565"/>
                  <a:pt x="2427" y="599"/>
                  <a:pt x="2342" y="548"/>
                </a:cubicBezTo>
                <a:lnTo>
                  <a:pt x="2342" y="548"/>
                </a:lnTo>
                <a:cubicBezTo>
                  <a:pt x="2342" y="548"/>
                  <a:pt x="2342" y="582"/>
                  <a:pt x="2359" y="599"/>
                </a:cubicBezTo>
                <a:cubicBezTo>
                  <a:pt x="2376" y="650"/>
                  <a:pt x="2410" y="701"/>
                  <a:pt x="2427" y="736"/>
                </a:cubicBezTo>
                <a:cubicBezTo>
                  <a:pt x="2427" y="787"/>
                  <a:pt x="2495" y="872"/>
                  <a:pt x="2512" y="923"/>
                </a:cubicBezTo>
                <a:cubicBezTo>
                  <a:pt x="2530" y="975"/>
                  <a:pt x="2547" y="1009"/>
                  <a:pt x="2547" y="1009"/>
                </a:cubicBezTo>
                <a:cubicBezTo>
                  <a:pt x="2538" y="1009"/>
                  <a:pt x="2525" y="1026"/>
                  <a:pt x="2498" y="1026"/>
                </a:cubicBezTo>
                <a:cubicBezTo>
                  <a:pt x="2470" y="1026"/>
                  <a:pt x="2427" y="1009"/>
                  <a:pt x="2359" y="941"/>
                </a:cubicBezTo>
                <a:cubicBezTo>
                  <a:pt x="2342" y="932"/>
                  <a:pt x="2333" y="928"/>
                  <a:pt x="2329" y="928"/>
                </a:cubicBezTo>
                <a:cubicBezTo>
                  <a:pt x="2325" y="928"/>
                  <a:pt x="2325" y="932"/>
                  <a:pt x="2325" y="941"/>
                </a:cubicBezTo>
                <a:cubicBezTo>
                  <a:pt x="2359" y="992"/>
                  <a:pt x="2376" y="1026"/>
                  <a:pt x="2393" y="1077"/>
                </a:cubicBezTo>
                <a:cubicBezTo>
                  <a:pt x="2376" y="1129"/>
                  <a:pt x="2427" y="1197"/>
                  <a:pt x="2512" y="1299"/>
                </a:cubicBezTo>
                <a:cubicBezTo>
                  <a:pt x="2530" y="1316"/>
                  <a:pt x="2547" y="1351"/>
                  <a:pt x="2564" y="1368"/>
                </a:cubicBezTo>
                <a:lnTo>
                  <a:pt x="2530" y="1419"/>
                </a:lnTo>
                <a:cubicBezTo>
                  <a:pt x="2495" y="1385"/>
                  <a:pt x="2461" y="1334"/>
                  <a:pt x="2427" y="1299"/>
                </a:cubicBezTo>
                <a:cubicBezTo>
                  <a:pt x="2342" y="1163"/>
                  <a:pt x="2342" y="1163"/>
                  <a:pt x="2273" y="1146"/>
                </a:cubicBezTo>
                <a:lnTo>
                  <a:pt x="2102" y="1077"/>
                </a:lnTo>
                <a:cubicBezTo>
                  <a:pt x="2100" y="1076"/>
                  <a:pt x="2098" y="1075"/>
                  <a:pt x="2096" y="1075"/>
                </a:cubicBezTo>
                <a:cubicBezTo>
                  <a:pt x="2071" y="1075"/>
                  <a:pt x="2089" y="1168"/>
                  <a:pt x="2137" y="1231"/>
                </a:cubicBezTo>
                <a:cubicBezTo>
                  <a:pt x="2154" y="1265"/>
                  <a:pt x="2171" y="1299"/>
                  <a:pt x="2188" y="1316"/>
                </a:cubicBezTo>
                <a:cubicBezTo>
                  <a:pt x="2273" y="1402"/>
                  <a:pt x="2342" y="1470"/>
                  <a:pt x="2410" y="1556"/>
                </a:cubicBezTo>
                <a:lnTo>
                  <a:pt x="2137" y="1863"/>
                </a:lnTo>
                <a:lnTo>
                  <a:pt x="2102" y="1829"/>
                </a:lnTo>
                <a:cubicBezTo>
                  <a:pt x="2054" y="1793"/>
                  <a:pt x="2014" y="1757"/>
                  <a:pt x="1989" y="1757"/>
                </a:cubicBezTo>
                <a:cubicBezTo>
                  <a:pt x="1979" y="1757"/>
                  <a:pt x="1971" y="1763"/>
                  <a:pt x="1966" y="1778"/>
                </a:cubicBezTo>
                <a:cubicBezTo>
                  <a:pt x="1966" y="1803"/>
                  <a:pt x="1961" y="1816"/>
                  <a:pt x="1949" y="1816"/>
                </a:cubicBezTo>
                <a:cubicBezTo>
                  <a:pt x="1936" y="1816"/>
                  <a:pt x="1914" y="1803"/>
                  <a:pt x="1880" y="1778"/>
                </a:cubicBezTo>
                <a:cubicBezTo>
                  <a:pt x="1842" y="1755"/>
                  <a:pt x="1821" y="1745"/>
                  <a:pt x="1809" y="1745"/>
                </a:cubicBezTo>
                <a:cubicBezTo>
                  <a:pt x="1795" y="1745"/>
                  <a:pt x="1795" y="1759"/>
                  <a:pt x="1795" y="1778"/>
                </a:cubicBezTo>
                <a:cubicBezTo>
                  <a:pt x="1778" y="1812"/>
                  <a:pt x="1744" y="1812"/>
                  <a:pt x="1795" y="1914"/>
                </a:cubicBezTo>
                <a:cubicBezTo>
                  <a:pt x="1762" y="1904"/>
                  <a:pt x="1732" y="1898"/>
                  <a:pt x="1706" y="1898"/>
                </a:cubicBezTo>
                <a:cubicBezTo>
                  <a:pt x="1610" y="1898"/>
                  <a:pt x="1563" y="1972"/>
                  <a:pt x="1590" y="2120"/>
                </a:cubicBezTo>
                <a:cubicBezTo>
                  <a:pt x="1521" y="2154"/>
                  <a:pt x="1487" y="2239"/>
                  <a:pt x="1556" y="2410"/>
                </a:cubicBezTo>
                <a:cubicBezTo>
                  <a:pt x="1573" y="2444"/>
                  <a:pt x="1590" y="2478"/>
                  <a:pt x="1590" y="2495"/>
                </a:cubicBezTo>
                <a:lnTo>
                  <a:pt x="1573" y="2513"/>
                </a:lnTo>
                <a:cubicBezTo>
                  <a:pt x="1556" y="2513"/>
                  <a:pt x="1539" y="2530"/>
                  <a:pt x="1521" y="2530"/>
                </a:cubicBezTo>
                <a:cubicBezTo>
                  <a:pt x="1487" y="2547"/>
                  <a:pt x="1436" y="2581"/>
                  <a:pt x="1419" y="2615"/>
                </a:cubicBezTo>
                <a:cubicBezTo>
                  <a:pt x="1369" y="2590"/>
                  <a:pt x="1319" y="2574"/>
                  <a:pt x="1262" y="2574"/>
                </a:cubicBezTo>
                <a:cubicBezTo>
                  <a:pt x="1241" y="2574"/>
                  <a:pt x="1220" y="2576"/>
                  <a:pt x="1197" y="2581"/>
                </a:cubicBezTo>
                <a:cubicBezTo>
                  <a:pt x="1111" y="2615"/>
                  <a:pt x="1094" y="2718"/>
                  <a:pt x="1094" y="2837"/>
                </a:cubicBezTo>
                <a:lnTo>
                  <a:pt x="1060" y="2837"/>
                </a:lnTo>
                <a:cubicBezTo>
                  <a:pt x="1026" y="2820"/>
                  <a:pt x="992" y="2803"/>
                  <a:pt x="958" y="2803"/>
                </a:cubicBezTo>
                <a:cubicBezTo>
                  <a:pt x="923" y="2803"/>
                  <a:pt x="889" y="2820"/>
                  <a:pt x="872" y="2837"/>
                </a:cubicBezTo>
                <a:lnTo>
                  <a:pt x="838" y="2820"/>
                </a:lnTo>
                <a:cubicBezTo>
                  <a:pt x="787" y="2769"/>
                  <a:pt x="736" y="2735"/>
                  <a:pt x="684" y="2718"/>
                </a:cubicBezTo>
                <a:cubicBezTo>
                  <a:pt x="684" y="2683"/>
                  <a:pt x="650" y="2615"/>
                  <a:pt x="582" y="2530"/>
                </a:cubicBezTo>
                <a:cubicBezTo>
                  <a:pt x="513" y="2444"/>
                  <a:pt x="513" y="2427"/>
                  <a:pt x="548" y="2427"/>
                </a:cubicBezTo>
                <a:cubicBezTo>
                  <a:pt x="582" y="2427"/>
                  <a:pt x="582" y="2427"/>
                  <a:pt x="530" y="2342"/>
                </a:cubicBezTo>
                <a:cubicBezTo>
                  <a:pt x="513" y="2325"/>
                  <a:pt x="479" y="2290"/>
                  <a:pt x="462" y="2273"/>
                </a:cubicBezTo>
                <a:cubicBezTo>
                  <a:pt x="445" y="2273"/>
                  <a:pt x="445" y="2290"/>
                  <a:pt x="445" y="2307"/>
                </a:cubicBezTo>
                <a:cubicBezTo>
                  <a:pt x="445" y="2325"/>
                  <a:pt x="462" y="2376"/>
                  <a:pt x="462" y="2376"/>
                </a:cubicBezTo>
                <a:cubicBezTo>
                  <a:pt x="428" y="2393"/>
                  <a:pt x="377" y="2410"/>
                  <a:pt x="343" y="2410"/>
                </a:cubicBezTo>
                <a:cubicBezTo>
                  <a:pt x="325" y="2410"/>
                  <a:pt x="274" y="2359"/>
                  <a:pt x="223" y="2325"/>
                </a:cubicBezTo>
                <a:lnTo>
                  <a:pt x="189" y="2273"/>
                </a:lnTo>
                <a:lnTo>
                  <a:pt x="155" y="2222"/>
                </a:lnTo>
                <a:lnTo>
                  <a:pt x="137" y="2222"/>
                </a:lnTo>
                <a:cubicBezTo>
                  <a:pt x="137" y="2222"/>
                  <a:pt x="137" y="2239"/>
                  <a:pt x="137" y="2239"/>
                </a:cubicBezTo>
                <a:cubicBezTo>
                  <a:pt x="120" y="2273"/>
                  <a:pt x="103" y="2307"/>
                  <a:pt x="86" y="2325"/>
                </a:cubicBezTo>
                <a:cubicBezTo>
                  <a:pt x="69" y="2325"/>
                  <a:pt x="52" y="2342"/>
                  <a:pt x="18" y="2342"/>
                </a:cubicBezTo>
                <a:cubicBezTo>
                  <a:pt x="1" y="2342"/>
                  <a:pt x="1" y="2376"/>
                  <a:pt x="18" y="2427"/>
                </a:cubicBezTo>
                <a:lnTo>
                  <a:pt x="9057" y="13841"/>
                </a:lnTo>
                <a:cubicBezTo>
                  <a:pt x="9057" y="13841"/>
                  <a:pt x="9074" y="13841"/>
                  <a:pt x="9091" y="13824"/>
                </a:cubicBezTo>
                <a:cubicBezTo>
                  <a:pt x="9074" y="13824"/>
                  <a:pt x="9074" y="13807"/>
                  <a:pt x="9057" y="13789"/>
                </a:cubicBezTo>
                <a:cubicBezTo>
                  <a:pt x="9039" y="13721"/>
                  <a:pt x="8988" y="13636"/>
                  <a:pt x="9005" y="13619"/>
                </a:cubicBezTo>
                <a:cubicBezTo>
                  <a:pt x="9022" y="13567"/>
                  <a:pt x="8954" y="13482"/>
                  <a:pt x="8971" y="13431"/>
                </a:cubicBezTo>
                <a:cubicBezTo>
                  <a:pt x="8976" y="13421"/>
                  <a:pt x="8981" y="13416"/>
                  <a:pt x="8986" y="13416"/>
                </a:cubicBezTo>
                <a:cubicBezTo>
                  <a:pt x="8998" y="13416"/>
                  <a:pt x="9010" y="13441"/>
                  <a:pt x="9022" y="13465"/>
                </a:cubicBezTo>
                <a:lnTo>
                  <a:pt x="9108" y="13516"/>
                </a:lnTo>
                <a:cubicBezTo>
                  <a:pt x="9142" y="13533"/>
                  <a:pt x="9176" y="13567"/>
                  <a:pt x="9210" y="13601"/>
                </a:cubicBezTo>
                <a:cubicBezTo>
                  <a:pt x="9244" y="13574"/>
                  <a:pt x="9287" y="13563"/>
                  <a:pt x="9335" y="13563"/>
                </a:cubicBezTo>
                <a:cubicBezTo>
                  <a:pt x="9408" y="13563"/>
                  <a:pt x="9494" y="13588"/>
                  <a:pt x="9586" y="13619"/>
                </a:cubicBezTo>
                <a:cubicBezTo>
                  <a:pt x="9655" y="13567"/>
                  <a:pt x="9723" y="13516"/>
                  <a:pt x="9774" y="13465"/>
                </a:cubicBezTo>
                <a:cubicBezTo>
                  <a:pt x="9757" y="13431"/>
                  <a:pt x="9723" y="13396"/>
                  <a:pt x="9672" y="13345"/>
                </a:cubicBezTo>
                <a:lnTo>
                  <a:pt x="9586" y="13243"/>
                </a:lnTo>
                <a:cubicBezTo>
                  <a:pt x="9586" y="13226"/>
                  <a:pt x="9552" y="13191"/>
                  <a:pt x="9518" y="13174"/>
                </a:cubicBezTo>
                <a:cubicBezTo>
                  <a:pt x="9457" y="13082"/>
                  <a:pt x="9436" y="13018"/>
                  <a:pt x="9482" y="13018"/>
                </a:cubicBezTo>
                <a:cubicBezTo>
                  <a:pt x="9488" y="13018"/>
                  <a:pt x="9494" y="13019"/>
                  <a:pt x="9501" y="13021"/>
                </a:cubicBezTo>
                <a:cubicBezTo>
                  <a:pt x="9569" y="13021"/>
                  <a:pt x="9637" y="13021"/>
                  <a:pt x="9723" y="13003"/>
                </a:cubicBezTo>
                <a:cubicBezTo>
                  <a:pt x="9740" y="13003"/>
                  <a:pt x="9757" y="12986"/>
                  <a:pt x="9757" y="12952"/>
                </a:cubicBezTo>
                <a:cubicBezTo>
                  <a:pt x="9757" y="12918"/>
                  <a:pt x="9770" y="12905"/>
                  <a:pt x="9795" y="12905"/>
                </a:cubicBezTo>
                <a:cubicBezTo>
                  <a:pt x="9821" y="12905"/>
                  <a:pt x="9860" y="12918"/>
                  <a:pt x="9911" y="12935"/>
                </a:cubicBezTo>
                <a:cubicBezTo>
                  <a:pt x="9954" y="12957"/>
                  <a:pt x="9988" y="12966"/>
                  <a:pt x="10013" y="12966"/>
                </a:cubicBezTo>
                <a:cubicBezTo>
                  <a:pt x="10047" y="12966"/>
                  <a:pt x="10065" y="12948"/>
                  <a:pt x="10065" y="12918"/>
                </a:cubicBezTo>
                <a:cubicBezTo>
                  <a:pt x="10082" y="12901"/>
                  <a:pt x="10082" y="12884"/>
                  <a:pt x="10065" y="12867"/>
                </a:cubicBezTo>
                <a:cubicBezTo>
                  <a:pt x="10065" y="12798"/>
                  <a:pt x="10099" y="12764"/>
                  <a:pt x="10167" y="12764"/>
                </a:cubicBezTo>
                <a:cubicBezTo>
                  <a:pt x="10201" y="12764"/>
                  <a:pt x="10201" y="12747"/>
                  <a:pt x="10218" y="12730"/>
                </a:cubicBezTo>
                <a:lnTo>
                  <a:pt x="10321" y="12781"/>
                </a:lnTo>
                <a:cubicBezTo>
                  <a:pt x="10321" y="12781"/>
                  <a:pt x="10304" y="12798"/>
                  <a:pt x="10321" y="12816"/>
                </a:cubicBezTo>
                <a:cubicBezTo>
                  <a:pt x="10321" y="12833"/>
                  <a:pt x="10338" y="12850"/>
                  <a:pt x="10355" y="12867"/>
                </a:cubicBezTo>
                <a:cubicBezTo>
                  <a:pt x="10372" y="12884"/>
                  <a:pt x="10389" y="12901"/>
                  <a:pt x="10423" y="12918"/>
                </a:cubicBezTo>
                <a:lnTo>
                  <a:pt x="10475" y="12918"/>
                </a:lnTo>
                <a:lnTo>
                  <a:pt x="10440" y="12833"/>
                </a:lnTo>
                <a:cubicBezTo>
                  <a:pt x="10492" y="12833"/>
                  <a:pt x="10440" y="12747"/>
                  <a:pt x="10406" y="12696"/>
                </a:cubicBezTo>
                <a:cubicBezTo>
                  <a:pt x="10372" y="12645"/>
                  <a:pt x="10406" y="12610"/>
                  <a:pt x="10287" y="12525"/>
                </a:cubicBezTo>
                <a:lnTo>
                  <a:pt x="10201" y="12474"/>
                </a:lnTo>
                <a:cubicBezTo>
                  <a:pt x="10184" y="12440"/>
                  <a:pt x="10201" y="12440"/>
                  <a:pt x="10235" y="12423"/>
                </a:cubicBezTo>
                <a:cubicBezTo>
                  <a:pt x="10338" y="12525"/>
                  <a:pt x="10475" y="12593"/>
                  <a:pt x="10611" y="12628"/>
                </a:cubicBezTo>
                <a:cubicBezTo>
                  <a:pt x="10628" y="12645"/>
                  <a:pt x="10646" y="12662"/>
                  <a:pt x="10663" y="12679"/>
                </a:cubicBezTo>
                <a:cubicBezTo>
                  <a:pt x="10663" y="12593"/>
                  <a:pt x="10731" y="12508"/>
                  <a:pt x="10833" y="12491"/>
                </a:cubicBezTo>
                <a:cubicBezTo>
                  <a:pt x="10816" y="12354"/>
                  <a:pt x="10868" y="12235"/>
                  <a:pt x="11004" y="12235"/>
                </a:cubicBezTo>
                <a:lnTo>
                  <a:pt x="11073" y="12235"/>
                </a:lnTo>
                <a:cubicBezTo>
                  <a:pt x="11124" y="12217"/>
                  <a:pt x="11158" y="12217"/>
                  <a:pt x="11209" y="12200"/>
                </a:cubicBezTo>
                <a:cubicBezTo>
                  <a:pt x="11192" y="12166"/>
                  <a:pt x="11158" y="12132"/>
                  <a:pt x="11124" y="12098"/>
                </a:cubicBezTo>
                <a:cubicBezTo>
                  <a:pt x="11107" y="12081"/>
                  <a:pt x="11090" y="12064"/>
                  <a:pt x="11073" y="12047"/>
                </a:cubicBezTo>
                <a:cubicBezTo>
                  <a:pt x="11107" y="11978"/>
                  <a:pt x="11141" y="11910"/>
                  <a:pt x="11124" y="11842"/>
                </a:cubicBezTo>
                <a:cubicBezTo>
                  <a:pt x="11124" y="11825"/>
                  <a:pt x="11124" y="11790"/>
                  <a:pt x="11124" y="11773"/>
                </a:cubicBezTo>
                <a:cubicBezTo>
                  <a:pt x="11192" y="11773"/>
                  <a:pt x="11244" y="11790"/>
                  <a:pt x="11312" y="11825"/>
                </a:cubicBezTo>
                <a:lnTo>
                  <a:pt x="11363" y="11825"/>
                </a:lnTo>
                <a:cubicBezTo>
                  <a:pt x="11395" y="11835"/>
                  <a:pt x="11440" y="11859"/>
                  <a:pt x="11462" y="11859"/>
                </a:cubicBezTo>
                <a:cubicBezTo>
                  <a:pt x="11474" y="11859"/>
                  <a:pt x="11479" y="11850"/>
                  <a:pt x="11466" y="11825"/>
                </a:cubicBezTo>
                <a:cubicBezTo>
                  <a:pt x="11449" y="11790"/>
                  <a:pt x="11449" y="11756"/>
                  <a:pt x="11431" y="11722"/>
                </a:cubicBezTo>
                <a:lnTo>
                  <a:pt x="11483" y="11722"/>
                </a:lnTo>
                <a:cubicBezTo>
                  <a:pt x="11551" y="11756"/>
                  <a:pt x="11585" y="11773"/>
                  <a:pt x="11619" y="11773"/>
                </a:cubicBezTo>
                <a:cubicBezTo>
                  <a:pt x="11654" y="11739"/>
                  <a:pt x="11705" y="11705"/>
                  <a:pt x="11756" y="11705"/>
                </a:cubicBezTo>
                <a:cubicBezTo>
                  <a:pt x="11790" y="11705"/>
                  <a:pt x="11773" y="11637"/>
                  <a:pt x="11722" y="11585"/>
                </a:cubicBezTo>
                <a:cubicBezTo>
                  <a:pt x="11706" y="11554"/>
                  <a:pt x="11705" y="11544"/>
                  <a:pt x="11713" y="11544"/>
                </a:cubicBezTo>
                <a:cubicBezTo>
                  <a:pt x="11722" y="11544"/>
                  <a:pt x="11745" y="11559"/>
                  <a:pt x="11773" y="11568"/>
                </a:cubicBezTo>
                <a:cubicBezTo>
                  <a:pt x="11807" y="11588"/>
                  <a:pt x="11830" y="11595"/>
                  <a:pt x="11845" y="11595"/>
                </a:cubicBezTo>
                <a:cubicBezTo>
                  <a:pt x="11869" y="11595"/>
                  <a:pt x="11876" y="11579"/>
                  <a:pt x="11876" y="11568"/>
                </a:cubicBezTo>
                <a:cubicBezTo>
                  <a:pt x="11876" y="11500"/>
                  <a:pt x="11859" y="11432"/>
                  <a:pt x="11859" y="11363"/>
                </a:cubicBezTo>
                <a:lnTo>
                  <a:pt x="11859" y="11363"/>
                </a:lnTo>
                <a:cubicBezTo>
                  <a:pt x="11884" y="11383"/>
                  <a:pt x="11908" y="11403"/>
                  <a:pt x="11928" y="11423"/>
                </a:cubicBezTo>
                <a:lnTo>
                  <a:pt x="11928" y="11423"/>
                </a:lnTo>
                <a:lnTo>
                  <a:pt x="2905" y="1"/>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6" name="Title 1">
            <a:extLst>
              <a:ext uri="{FF2B5EF4-FFF2-40B4-BE49-F238E27FC236}">
                <a16:creationId xmlns:a16="http://schemas.microsoft.com/office/drawing/2014/main" id="{9B953FAE-054A-4255-9E8B-916577AF9954}"/>
              </a:ext>
            </a:extLst>
          </p:cNvPr>
          <p:cNvSpPr txBox="1">
            <a:spLocks/>
          </p:cNvSpPr>
          <p:nvPr/>
        </p:nvSpPr>
        <p:spPr>
          <a:xfrm>
            <a:off x="632252" y="1359145"/>
            <a:ext cx="3154260" cy="26270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rick Hand"/>
              <a:buNone/>
              <a:defRPr sz="30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9pPr>
          </a:lstStyle>
          <a:p>
            <a:pPr>
              <a:defRPr/>
            </a:pPr>
            <a:r>
              <a:rPr lang="en-US" sz="3200" dirty="0">
                <a:solidFill>
                  <a:srgbClr val="FF0000"/>
                </a:solidFill>
                <a:latin typeface="Patrick Hand" panose="020B0604020202020204" charset="0"/>
                <a:cs typeface="Times New Roman" panose="02020603050405020304" pitchFamily="18" charset="0"/>
              </a:rPr>
              <a:t>LUYỆN ĐỌC LẠI</a:t>
            </a:r>
          </a:p>
        </p:txBody>
      </p:sp>
      <p:sp>
        <p:nvSpPr>
          <p:cNvPr id="19" name="Title 1">
            <a:extLst>
              <a:ext uri="{FF2B5EF4-FFF2-40B4-BE49-F238E27FC236}">
                <a16:creationId xmlns:a16="http://schemas.microsoft.com/office/drawing/2014/main" id="{A475CB1D-CD78-4AC7-B6F4-2DB68E4CD2EB}"/>
              </a:ext>
            </a:extLst>
          </p:cNvPr>
          <p:cNvSpPr txBox="1">
            <a:spLocks/>
          </p:cNvSpPr>
          <p:nvPr/>
        </p:nvSpPr>
        <p:spPr bwMode="auto">
          <a:xfrm>
            <a:off x="4696457" y="1433398"/>
            <a:ext cx="4039247" cy="849641"/>
          </a:xfrm>
          <a:prstGeom prst="rect">
            <a:avLst/>
          </a:prstGeom>
          <a:noFill/>
          <a:ln>
            <a:noFill/>
          </a:ln>
        </p:spPr>
        <p:txBody>
          <a:bodyPr anchor="b"/>
          <a:lstStyle/>
          <a:p>
            <a:pPr>
              <a:lnSpc>
                <a:spcPct val="90000"/>
              </a:lnSpc>
              <a:defRPr/>
            </a:pPr>
            <a:r>
              <a:rPr lang="en-US" sz="2400" dirty="0" err="1">
                <a:solidFill>
                  <a:srgbClr val="FA5877"/>
                </a:solidFill>
                <a:latin typeface="Patrick Hand" panose="020B0604020202020204" charset="0"/>
              </a:rPr>
              <a:t>Giọng</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của</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mẹ</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Bối</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rối</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khi</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nói</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chuyện</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với</a:t>
            </a:r>
            <a:r>
              <a:rPr lang="en-US" sz="2400" dirty="0">
                <a:solidFill>
                  <a:srgbClr val="FA5877"/>
                </a:solidFill>
                <a:latin typeface="Patrick Hand" panose="020B0604020202020204" charset="0"/>
              </a:rPr>
              <a:t> Lan, </a:t>
            </a:r>
            <a:r>
              <a:rPr lang="en-US" sz="2400" dirty="0" err="1">
                <a:solidFill>
                  <a:srgbClr val="FA5877"/>
                </a:solidFill>
                <a:latin typeface="Patrick Hand" panose="020B0604020202020204" charset="0"/>
              </a:rPr>
              <a:t>cảm</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động</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khi</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nói</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chuyện</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với</a:t>
            </a:r>
            <a:r>
              <a:rPr lang="en-US" sz="2400" dirty="0">
                <a:solidFill>
                  <a:srgbClr val="FA5877"/>
                </a:solidFill>
                <a:latin typeface="Patrick Hand" panose="020B0604020202020204" charset="0"/>
              </a:rPr>
              <a:t> </a:t>
            </a:r>
            <a:r>
              <a:rPr lang="en-US" sz="2400" dirty="0" err="1">
                <a:solidFill>
                  <a:srgbClr val="FA5877"/>
                </a:solidFill>
                <a:latin typeface="Patrick Hand" panose="020B0604020202020204" charset="0"/>
              </a:rPr>
              <a:t>Tuấn</a:t>
            </a:r>
            <a:r>
              <a:rPr lang="en-US" sz="2400" dirty="0">
                <a:solidFill>
                  <a:srgbClr val="FA5877"/>
                </a:solidFill>
                <a:latin typeface="Patrick Hand" panose="020B0604020202020204" charset="0"/>
              </a:rPr>
              <a:t>.</a:t>
            </a:r>
          </a:p>
        </p:txBody>
      </p:sp>
      <p:sp>
        <p:nvSpPr>
          <p:cNvPr id="7" name="Google Shape;1077;p52">
            <a:extLst>
              <a:ext uri="{FF2B5EF4-FFF2-40B4-BE49-F238E27FC236}">
                <a16:creationId xmlns:a16="http://schemas.microsoft.com/office/drawing/2014/main" id="{E0CBE70D-188E-4E10-A7F1-BF1126D28A05}"/>
              </a:ext>
            </a:extLst>
          </p:cNvPr>
          <p:cNvSpPr/>
          <p:nvPr/>
        </p:nvSpPr>
        <p:spPr>
          <a:xfrm>
            <a:off x="1424486" y="845570"/>
            <a:ext cx="993514" cy="1012649"/>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8" name="Google Shape;1082;p52">
            <a:extLst>
              <a:ext uri="{FF2B5EF4-FFF2-40B4-BE49-F238E27FC236}">
                <a16:creationId xmlns:a16="http://schemas.microsoft.com/office/drawing/2014/main" id="{46A3927D-1516-41DE-863B-D3C6E6402E8B}"/>
              </a:ext>
            </a:extLst>
          </p:cNvPr>
          <p:cNvSpPr txBox="1">
            <a:spLocks/>
          </p:cNvSpPr>
          <p:nvPr/>
        </p:nvSpPr>
        <p:spPr>
          <a:xfrm>
            <a:off x="1459983" y="1034152"/>
            <a:ext cx="934905" cy="7096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Patrick Hand"/>
              <a:buNone/>
              <a:defRPr sz="7500" b="0" i="0" u="none" strike="noStrike" cap="none">
                <a:solidFill>
                  <a:schemeClr val="accent3"/>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9pPr>
          </a:lstStyle>
          <a:p>
            <a:r>
              <a:rPr lang="en" sz="6000" dirty="0"/>
              <a:t>03</a:t>
            </a:r>
          </a:p>
        </p:txBody>
      </p:sp>
      <p:grpSp>
        <p:nvGrpSpPr>
          <p:cNvPr id="9" name="Google Shape;1087;p52">
            <a:extLst>
              <a:ext uri="{FF2B5EF4-FFF2-40B4-BE49-F238E27FC236}">
                <a16:creationId xmlns:a16="http://schemas.microsoft.com/office/drawing/2014/main" id="{3F10E5D7-D069-46BF-A81D-90A96A92472C}"/>
              </a:ext>
            </a:extLst>
          </p:cNvPr>
          <p:cNvGrpSpPr/>
          <p:nvPr/>
        </p:nvGrpSpPr>
        <p:grpSpPr>
          <a:xfrm rot="340455">
            <a:off x="2709223" y="1021475"/>
            <a:ext cx="731263" cy="595211"/>
            <a:chOff x="6619350" y="3916825"/>
            <a:chExt cx="790183" cy="643169"/>
          </a:xfrm>
        </p:grpSpPr>
        <p:sp>
          <p:nvSpPr>
            <p:cNvPr id="10" name="Google Shape;1088;p52">
              <a:extLst>
                <a:ext uri="{FF2B5EF4-FFF2-40B4-BE49-F238E27FC236}">
                  <a16:creationId xmlns:a16="http://schemas.microsoft.com/office/drawing/2014/main" id="{D3C066EC-594C-481F-97DC-53FFD99A8799}"/>
                </a:ext>
              </a:extLst>
            </p:cNvPr>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5"/>
            </a:solidFill>
            <a:ln>
              <a:noFill/>
            </a:ln>
          </p:spPr>
          <p:txBody>
            <a:bodyPr spcFirstLastPara="1" wrap="square" lIns="91425" tIns="91425" rIns="91425" bIns="91425" anchor="ctr" anchorCtr="0">
              <a:noAutofit/>
            </a:bodyPr>
            <a:lstStyle/>
            <a:p>
              <a:endParaRPr sz="1867"/>
            </a:p>
          </p:txBody>
        </p:sp>
        <p:sp>
          <p:nvSpPr>
            <p:cNvPr id="11" name="Google Shape;1089;p52">
              <a:extLst>
                <a:ext uri="{FF2B5EF4-FFF2-40B4-BE49-F238E27FC236}">
                  <a16:creationId xmlns:a16="http://schemas.microsoft.com/office/drawing/2014/main" id="{A0CF5968-3C3D-4E3F-9D7F-AFA4251405DA}"/>
                </a:ext>
              </a:extLst>
            </p:cNvPr>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sp>
        <p:nvSpPr>
          <p:cNvPr id="12" name="Google Shape;1093;p52">
            <a:extLst>
              <a:ext uri="{FF2B5EF4-FFF2-40B4-BE49-F238E27FC236}">
                <a16:creationId xmlns:a16="http://schemas.microsoft.com/office/drawing/2014/main" id="{5BD4DAD8-CC07-451A-87B8-A0C1AFB8B734}"/>
              </a:ext>
            </a:extLst>
          </p:cNvPr>
          <p:cNvSpPr/>
          <p:nvPr/>
        </p:nvSpPr>
        <p:spPr>
          <a:xfrm rot="-3556373">
            <a:off x="732854" y="3744357"/>
            <a:ext cx="461270" cy="798392"/>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3" name="Title 1">
            <a:extLst>
              <a:ext uri="{FF2B5EF4-FFF2-40B4-BE49-F238E27FC236}">
                <a16:creationId xmlns:a16="http://schemas.microsoft.com/office/drawing/2014/main" id="{D6A99012-59AB-4BE2-8075-4BA0ABF3CD35}"/>
              </a:ext>
            </a:extLst>
          </p:cNvPr>
          <p:cNvSpPr txBox="1">
            <a:spLocks/>
          </p:cNvSpPr>
          <p:nvPr/>
        </p:nvSpPr>
        <p:spPr bwMode="auto">
          <a:xfrm>
            <a:off x="4696456" y="2247837"/>
            <a:ext cx="4039247" cy="849641"/>
          </a:xfrm>
          <a:prstGeom prst="rect">
            <a:avLst/>
          </a:prstGeom>
          <a:noFill/>
          <a:ln>
            <a:noFill/>
          </a:ln>
        </p:spPr>
        <p:txBody>
          <a:bodyPr anchor="b"/>
          <a:lstStyle/>
          <a:p>
            <a:pPr>
              <a:lnSpc>
                <a:spcPct val="90000"/>
              </a:lnSpc>
              <a:defRPr/>
            </a:pPr>
            <a:r>
              <a:rPr lang="en-US" sz="2400" dirty="0" err="1">
                <a:solidFill>
                  <a:srgbClr val="00B050"/>
                </a:solidFill>
                <a:latin typeface="Patrick Hand" panose="020B0604020202020204" charset="0"/>
              </a:rPr>
              <a:t>Giọng</a:t>
            </a:r>
            <a:r>
              <a:rPr lang="en-US" sz="2400" dirty="0">
                <a:solidFill>
                  <a:srgbClr val="00B050"/>
                </a:solidFill>
                <a:latin typeface="Patrick Hand" panose="020B0604020202020204" charset="0"/>
              </a:rPr>
              <a:t> </a:t>
            </a:r>
            <a:r>
              <a:rPr lang="en-US" sz="2400" dirty="0" err="1">
                <a:solidFill>
                  <a:srgbClr val="00B050"/>
                </a:solidFill>
                <a:latin typeface="Patrick Hand" panose="020B0604020202020204" charset="0"/>
              </a:rPr>
              <a:t>của</a:t>
            </a:r>
            <a:r>
              <a:rPr lang="en-US" sz="2400" dirty="0">
                <a:solidFill>
                  <a:srgbClr val="00B050"/>
                </a:solidFill>
                <a:latin typeface="Patrick Hand" panose="020B0604020202020204" charset="0"/>
              </a:rPr>
              <a:t> Lan: </a:t>
            </a:r>
            <a:r>
              <a:rPr lang="en-US" sz="2400" dirty="0" err="1">
                <a:solidFill>
                  <a:srgbClr val="00B050"/>
                </a:solidFill>
                <a:latin typeface="Patrick Hand" panose="020B0604020202020204" charset="0"/>
              </a:rPr>
              <a:t>Phụng</a:t>
            </a:r>
            <a:r>
              <a:rPr lang="en-US" sz="2400" dirty="0">
                <a:solidFill>
                  <a:srgbClr val="00B050"/>
                </a:solidFill>
                <a:latin typeface="Patrick Hand" panose="020B0604020202020204" charset="0"/>
              </a:rPr>
              <a:t> </a:t>
            </a:r>
            <a:r>
              <a:rPr lang="en-US" sz="2400" dirty="0" err="1">
                <a:solidFill>
                  <a:srgbClr val="00B050"/>
                </a:solidFill>
                <a:latin typeface="Patrick Hand" panose="020B0604020202020204" charset="0"/>
              </a:rPr>
              <a:t>phịu</a:t>
            </a:r>
            <a:r>
              <a:rPr lang="en-US" sz="2400" dirty="0">
                <a:solidFill>
                  <a:srgbClr val="00B050"/>
                </a:solidFill>
                <a:latin typeface="Patrick Hand" panose="020B0604020202020204" charset="0"/>
              </a:rPr>
              <a:t>, </a:t>
            </a:r>
            <a:r>
              <a:rPr lang="en-US" sz="2400" dirty="0" err="1">
                <a:solidFill>
                  <a:srgbClr val="00B050"/>
                </a:solidFill>
                <a:latin typeface="Patrick Hand" panose="020B0604020202020204" charset="0"/>
              </a:rPr>
              <a:t>làm</a:t>
            </a:r>
            <a:r>
              <a:rPr lang="en-US" sz="2400" dirty="0">
                <a:solidFill>
                  <a:srgbClr val="00B050"/>
                </a:solidFill>
                <a:latin typeface="Patrick Hand" panose="020B0604020202020204" charset="0"/>
              </a:rPr>
              <a:t> </a:t>
            </a:r>
            <a:r>
              <a:rPr lang="en-US" sz="2400" dirty="0" err="1">
                <a:solidFill>
                  <a:srgbClr val="00B050"/>
                </a:solidFill>
                <a:latin typeface="Patrick Hand" panose="020B0604020202020204" charset="0"/>
              </a:rPr>
              <a:t>nũng</a:t>
            </a:r>
            <a:endParaRPr lang="en-US" sz="2400" dirty="0">
              <a:solidFill>
                <a:srgbClr val="00B050"/>
              </a:solidFill>
              <a:latin typeface="Patrick Hand" panose="020B0604020202020204" charset="0"/>
            </a:endParaRPr>
          </a:p>
        </p:txBody>
      </p:sp>
      <p:sp>
        <p:nvSpPr>
          <p:cNvPr id="17" name="Title 1">
            <a:extLst>
              <a:ext uri="{FF2B5EF4-FFF2-40B4-BE49-F238E27FC236}">
                <a16:creationId xmlns:a16="http://schemas.microsoft.com/office/drawing/2014/main" id="{304CCC1A-0168-40E0-BDBA-FBE70D6A5FAC}"/>
              </a:ext>
            </a:extLst>
          </p:cNvPr>
          <p:cNvSpPr txBox="1">
            <a:spLocks/>
          </p:cNvSpPr>
          <p:nvPr/>
        </p:nvSpPr>
        <p:spPr bwMode="auto">
          <a:xfrm>
            <a:off x="4696456" y="3293912"/>
            <a:ext cx="4039247" cy="849641"/>
          </a:xfrm>
          <a:prstGeom prst="rect">
            <a:avLst/>
          </a:prstGeom>
          <a:noFill/>
          <a:ln>
            <a:noFill/>
          </a:ln>
        </p:spPr>
        <p:txBody>
          <a:bodyPr anchor="b"/>
          <a:lstStyle/>
          <a:p>
            <a:pPr>
              <a:lnSpc>
                <a:spcPct val="90000"/>
              </a:lnSpc>
              <a:defRPr/>
            </a:pPr>
            <a:r>
              <a:rPr lang="en-US" sz="2400" dirty="0" err="1">
                <a:solidFill>
                  <a:schemeClr val="bg1">
                    <a:lumMod val="50000"/>
                  </a:schemeClr>
                </a:solidFill>
                <a:latin typeface="Patrick Hand" panose="020B0604020202020204" charset="0"/>
              </a:rPr>
              <a:t>Giọng</a:t>
            </a:r>
            <a:r>
              <a:rPr lang="en-US" sz="2400" dirty="0">
                <a:solidFill>
                  <a:schemeClr val="bg1">
                    <a:lumMod val="50000"/>
                  </a:schemeClr>
                </a:solidFill>
                <a:latin typeface="Patrick Hand" panose="020B0604020202020204" charset="0"/>
              </a:rPr>
              <a:t> </a:t>
            </a:r>
            <a:r>
              <a:rPr lang="en-US" sz="2400" dirty="0" err="1">
                <a:solidFill>
                  <a:schemeClr val="bg1">
                    <a:lumMod val="50000"/>
                  </a:schemeClr>
                </a:solidFill>
                <a:latin typeface="Patrick Hand" panose="020B0604020202020204" charset="0"/>
              </a:rPr>
              <a:t>của</a:t>
            </a:r>
            <a:r>
              <a:rPr lang="en-US" sz="2400" dirty="0">
                <a:solidFill>
                  <a:schemeClr val="bg1">
                    <a:lumMod val="50000"/>
                  </a:schemeClr>
                </a:solidFill>
                <a:latin typeface="Patrick Hand" panose="020B0604020202020204" charset="0"/>
              </a:rPr>
              <a:t> </a:t>
            </a:r>
            <a:r>
              <a:rPr lang="en-US" sz="2400" dirty="0" err="1">
                <a:solidFill>
                  <a:schemeClr val="bg1">
                    <a:lumMod val="50000"/>
                  </a:schemeClr>
                </a:solidFill>
                <a:latin typeface="Patrick Hand" panose="020B0604020202020204" charset="0"/>
              </a:rPr>
              <a:t>Tuấn</a:t>
            </a:r>
            <a:r>
              <a:rPr lang="en-US" sz="2400" dirty="0">
                <a:solidFill>
                  <a:schemeClr val="bg1">
                    <a:lumMod val="50000"/>
                  </a:schemeClr>
                </a:solidFill>
                <a:latin typeface="Patrick Hand" panose="020B0604020202020204" charset="0"/>
              </a:rPr>
              <a:t>: </a:t>
            </a:r>
            <a:r>
              <a:rPr lang="en-US" sz="2400" dirty="0" err="1">
                <a:solidFill>
                  <a:schemeClr val="bg1">
                    <a:lumMod val="50000"/>
                  </a:schemeClr>
                </a:solidFill>
                <a:latin typeface="Patrick Hand" panose="020B0604020202020204" charset="0"/>
              </a:rPr>
              <a:t>Nhỏ</a:t>
            </a:r>
            <a:r>
              <a:rPr lang="en-US" sz="2400" dirty="0">
                <a:solidFill>
                  <a:schemeClr val="bg1">
                    <a:lumMod val="50000"/>
                  </a:schemeClr>
                </a:solidFill>
                <a:latin typeface="Patrick Hand" panose="020B0604020202020204" charset="0"/>
              </a:rPr>
              <a:t>, </a:t>
            </a:r>
            <a:r>
              <a:rPr lang="en-US" sz="2400" dirty="0" err="1">
                <a:solidFill>
                  <a:schemeClr val="bg1">
                    <a:lumMod val="50000"/>
                  </a:schemeClr>
                </a:solidFill>
                <a:latin typeface="Patrick Hand" panose="020B0604020202020204" charset="0"/>
              </a:rPr>
              <a:t>thì</a:t>
            </a:r>
            <a:r>
              <a:rPr lang="en-US" sz="2400" dirty="0">
                <a:solidFill>
                  <a:schemeClr val="bg1">
                    <a:lumMod val="50000"/>
                  </a:schemeClr>
                </a:solidFill>
                <a:latin typeface="Patrick Hand" panose="020B0604020202020204" charset="0"/>
              </a:rPr>
              <a:t> </a:t>
            </a:r>
            <a:r>
              <a:rPr lang="en-US" sz="2400" dirty="0" err="1">
                <a:solidFill>
                  <a:schemeClr val="bg1">
                    <a:lumMod val="50000"/>
                  </a:schemeClr>
                </a:solidFill>
                <a:latin typeface="Patrick Hand" panose="020B0604020202020204" charset="0"/>
              </a:rPr>
              <a:t>thào</a:t>
            </a:r>
            <a:r>
              <a:rPr lang="en-US" sz="2400" dirty="0">
                <a:solidFill>
                  <a:schemeClr val="bg1">
                    <a:lumMod val="50000"/>
                  </a:schemeClr>
                </a:solidFill>
                <a:latin typeface="Patrick Hand" panose="020B0604020202020204" charset="0"/>
              </a:rPr>
              <a:t> </a:t>
            </a:r>
            <a:r>
              <a:rPr lang="en-US" sz="2400" dirty="0" err="1">
                <a:solidFill>
                  <a:schemeClr val="bg1">
                    <a:lumMod val="50000"/>
                  </a:schemeClr>
                </a:solidFill>
                <a:latin typeface="Patrick Hand" panose="020B0604020202020204" charset="0"/>
              </a:rPr>
              <a:t>nhưng</a:t>
            </a:r>
            <a:r>
              <a:rPr lang="en-US" sz="2400" dirty="0">
                <a:solidFill>
                  <a:schemeClr val="bg1">
                    <a:lumMod val="50000"/>
                  </a:schemeClr>
                </a:solidFill>
                <a:latin typeface="Patrick Hand" panose="020B0604020202020204" charset="0"/>
              </a:rPr>
              <a:t> </a:t>
            </a:r>
            <a:r>
              <a:rPr lang="en-US" sz="2400" dirty="0" err="1">
                <a:solidFill>
                  <a:schemeClr val="bg1">
                    <a:lumMod val="50000"/>
                  </a:schemeClr>
                </a:solidFill>
                <a:latin typeface="Patrick Hand" panose="020B0604020202020204" charset="0"/>
              </a:rPr>
              <a:t>dứt</a:t>
            </a:r>
            <a:r>
              <a:rPr lang="en-US" sz="2400" dirty="0">
                <a:solidFill>
                  <a:schemeClr val="bg1">
                    <a:lumMod val="50000"/>
                  </a:schemeClr>
                </a:solidFill>
                <a:latin typeface="Patrick Hand" panose="020B0604020202020204" charset="0"/>
              </a:rPr>
              <a:t> </a:t>
            </a:r>
            <a:r>
              <a:rPr lang="en-US" sz="2400" dirty="0" err="1">
                <a:solidFill>
                  <a:schemeClr val="bg1">
                    <a:lumMod val="50000"/>
                  </a:schemeClr>
                </a:solidFill>
                <a:latin typeface="Patrick Hand" panose="020B0604020202020204" charset="0"/>
              </a:rPr>
              <a:t>khoát</a:t>
            </a:r>
            <a:r>
              <a:rPr lang="en-US" sz="2400" dirty="0">
                <a:solidFill>
                  <a:schemeClr val="bg1">
                    <a:lumMod val="50000"/>
                  </a:schemeClr>
                </a:solidFill>
                <a:latin typeface="Patrick Hand" panose="020B0604020202020204" charset="0"/>
              </a:rPr>
              <a:t>, </a:t>
            </a:r>
            <a:r>
              <a:rPr lang="en-US" sz="2400" dirty="0" err="1">
                <a:solidFill>
                  <a:schemeClr val="bg1">
                    <a:lumMod val="50000"/>
                  </a:schemeClr>
                </a:solidFill>
                <a:latin typeface="Patrick Hand" panose="020B0604020202020204" charset="0"/>
              </a:rPr>
              <a:t>mạnh</a:t>
            </a:r>
            <a:r>
              <a:rPr lang="en-US" sz="2400" dirty="0">
                <a:solidFill>
                  <a:schemeClr val="bg1">
                    <a:lumMod val="50000"/>
                  </a:schemeClr>
                </a:solidFill>
                <a:latin typeface="Patrick Hand" panose="020B0604020202020204" charset="0"/>
              </a:rPr>
              <a:t> </a:t>
            </a:r>
            <a:r>
              <a:rPr lang="en-US" sz="2400" dirty="0" err="1">
                <a:solidFill>
                  <a:schemeClr val="bg1">
                    <a:lumMod val="50000"/>
                  </a:schemeClr>
                </a:solidFill>
                <a:latin typeface="Patrick Hand" panose="020B0604020202020204" charset="0"/>
              </a:rPr>
              <a:t>mẽ</a:t>
            </a:r>
            <a:r>
              <a:rPr lang="en-US" sz="2400" dirty="0">
                <a:solidFill>
                  <a:schemeClr val="bg1">
                    <a:lumMod val="50000"/>
                  </a:schemeClr>
                </a:solidFill>
                <a:latin typeface="Patrick Hand" panose="020B0604020202020204" charset="0"/>
              </a:rPr>
              <a:t>, </a:t>
            </a:r>
            <a:r>
              <a:rPr lang="en-US" sz="2400" dirty="0" err="1">
                <a:solidFill>
                  <a:schemeClr val="bg1">
                    <a:lumMod val="50000"/>
                  </a:schemeClr>
                </a:solidFill>
                <a:latin typeface="Patrick Hand" panose="020B0604020202020204" charset="0"/>
              </a:rPr>
              <a:t>thuyết</a:t>
            </a:r>
            <a:r>
              <a:rPr lang="en-US" sz="2400" dirty="0">
                <a:solidFill>
                  <a:schemeClr val="bg1">
                    <a:lumMod val="50000"/>
                  </a:schemeClr>
                </a:solidFill>
                <a:latin typeface="Patrick Hand" panose="020B0604020202020204" charset="0"/>
              </a:rPr>
              <a:t> </a:t>
            </a:r>
            <a:r>
              <a:rPr lang="en-US" sz="2400" dirty="0" err="1">
                <a:solidFill>
                  <a:schemeClr val="bg1">
                    <a:lumMod val="50000"/>
                  </a:schemeClr>
                </a:solidFill>
                <a:latin typeface="Patrick Hand" panose="020B0604020202020204" charset="0"/>
              </a:rPr>
              <a:t>phục</a:t>
            </a:r>
            <a:endParaRPr lang="en-US" sz="2400" dirty="0">
              <a:solidFill>
                <a:schemeClr val="bg1">
                  <a:lumMod val="50000"/>
                </a:schemeClr>
              </a:solidFill>
              <a:latin typeface="Patrick Hand" panose="020B060402020202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81;p60">
            <a:extLst>
              <a:ext uri="{FF2B5EF4-FFF2-40B4-BE49-F238E27FC236}">
                <a16:creationId xmlns:a16="http://schemas.microsoft.com/office/drawing/2014/main" id="{0DC52F6B-3D2B-40E2-B567-8083B797766C}"/>
              </a:ext>
            </a:extLst>
          </p:cNvPr>
          <p:cNvSpPr/>
          <p:nvPr/>
        </p:nvSpPr>
        <p:spPr>
          <a:xfrm rot="326016">
            <a:off x="-84390" y="181715"/>
            <a:ext cx="3990165" cy="3205671"/>
          </a:xfrm>
          <a:custGeom>
            <a:avLst/>
            <a:gdLst/>
            <a:ahLst/>
            <a:cxnLst/>
            <a:rect l="l" t="t" r="r" b="b"/>
            <a:pathLst>
              <a:path w="51783" h="44316" extrusionOk="0">
                <a:moveTo>
                  <a:pt x="5126" y="6436"/>
                </a:moveTo>
                <a:lnTo>
                  <a:pt x="5314" y="8776"/>
                </a:lnTo>
                <a:lnTo>
                  <a:pt x="3212" y="8947"/>
                </a:lnTo>
                <a:lnTo>
                  <a:pt x="3025" y="6589"/>
                </a:lnTo>
                <a:lnTo>
                  <a:pt x="5126" y="6436"/>
                </a:lnTo>
                <a:close/>
                <a:moveTo>
                  <a:pt x="5519" y="11151"/>
                </a:moveTo>
                <a:lnTo>
                  <a:pt x="5724" y="13509"/>
                </a:lnTo>
                <a:lnTo>
                  <a:pt x="3623" y="13663"/>
                </a:lnTo>
                <a:lnTo>
                  <a:pt x="3418" y="11322"/>
                </a:lnTo>
                <a:lnTo>
                  <a:pt x="5519" y="11151"/>
                </a:lnTo>
                <a:close/>
                <a:moveTo>
                  <a:pt x="5912" y="15884"/>
                </a:moveTo>
                <a:lnTo>
                  <a:pt x="6117" y="18225"/>
                </a:lnTo>
                <a:lnTo>
                  <a:pt x="4016" y="18396"/>
                </a:lnTo>
                <a:lnTo>
                  <a:pt x="3811" y="16038"/>
                </a:lnTo>
                <a:lnTo>
                  <a:pt x="5912" y="15884"/>
                </a:lnTo>
                <a:close/>
                <a:moveTo>
                  <a:pt x="6322" y="20600"/>
                </a:moveTo>
                <a:lnTo>
                  <a:pt x="6510" y="22958"/>
                </a:lnTo>
                <a:lnTo>
                  <a:pt x="4409" y="23112"/>
                </a:lnTo>
                <a:lnTo>
                  <a:pt x="4221" y="20754"/>
                </a:lnTo>
                <a:lnTo>
                  <a:pt x="6322" y="20600"/>
                </a:lnTo>
                <a:close/>
                <a:moveTo>
                  <a:pt x="6715" y="25333"/>
                </a:moveTo>
                <a:lnTo>
                  <a:pt x="6920" y="27674"/>
                </a:lnTo>
                <a:lnTo>
                  <a:pt x="4802" y="27845"/>
                </a:lnTo>
                <a:lnTo>
                  <a:pt x="4614" y="25487"/>
                </a:lnTo>
                <a:lnTo>
                  <a:pt x="6715" y="25333"/>
                </a:lnTo>
                <a:close/>
                <a:moveTo>
                  <a:pt x="7108" y="30032"/>
                </a:moveTo>
                <a:lnTo>
                  <a:pt x="7313" y="32407"/>
                </a:lnTo>
                <a:lnTo>
                  <a:pt x="5212" y="32560"/>
                </a:lnTo>
                <a:lnTo>
                  <a:pt x="5007" y="30202"/>
                </a:lnTo>
                <a:lnTo>
                  <a:pt x="7108" y="30032"/>
                </a:lnTo>
                <a:close/>
                <a:moveTo>
                  <a:pt x="7518" y="34782"/>
                </a:moveTo>
                <a:lnTo>
                  <a:pt x="7706" y="37122"/>
                </a:lnTo>
                <a:lnTo>
                  <a:pt x="5605" y="37293"/>
                </a:lnTo>
                <a:lnTo>
                  <a:pt x="5400" y="34935"/>
                </a:lnTo>
                <a:lnTo>
                  <a:pt x="7518" y="34782"/>
                </a:lnTo>
                <a:close/>
                <a:moveTo>
                  <a:pt x="7911" y="39480"/>
                </a:moveTo>
                <a:lnTo>
                  <a:pt x="8099" y="41855"/>
                </a:lnTo>
                <a:lnTo>
                  <a:pt x="5998" y="42009"/>
                </a:lnTo>
                <a:lnTo>
                  <a:pt x="5810" y="39651"/>
                </a:lnTo>
                <a:lnTo>
                  <a:pt x="7911" y="39480"/>
                </a:lnTo>
                <a:close/>
                <a:moveTo>
                  <a:pt x="9295" y="43632"/>
                </a:moveTo>
                <a:lnTo>
                  <a:pt x="9073" y="43683"/>
                </a:lnTo>
                <a:cubicBezTo>
                  <a:pt x="9056" y="43683"/>
                  <a:pt x="9039" y="43666"/>
                  <a:pt x="9005" y="43666"/>
                </a:cubicBezTo>
                <a:lnTo>
                  <a:pt x="9295" y="43632"/>
                </a:lnTo>
                <a:close/>
                <a:moveTo>
                  <a:pt x="41761" y="0"/>
                </a:moveTo>
                <a:cubicBezTo>
                  <a:pt x="41616" y="0"/>
                  <a:pt x="41461" y="29"/>
                  <a:pt x="41246" y="62"/>
                </a:cubicBezTo>
                <a:cubicBezTo>
                  <a:pt x="41144" y="50"/>
                  <a:pt x="41038" y="45"/>
                  <a:pt x="40933" y="45"/>
                </a:cubicBezTo>
                <a:cubicBezTo>
                  <a:pt x="40740" y="45"/>
                  <a:pt x="40546" y="63"/>
                  <a:pt x="40358" y="97"/>
                </a:cubicBezTo>
                <a:cubicBezTo>
                  <a:pt x="38466" y="467"/>
                  <a:pt x="36545" y="547"/>
                  <a:pt x="34613" y="547"/>
                </a:cubicBezTo>
                <a:cubicBezTo>
                  <a:pt x="33160" y="547"/>
                  <a:pt x="31701" y="502"/>
                  <a:pt x="30244" y="502"/>
                </a:cubicBezTo>
                <a:cubicBezTo>
                  <a:pt x="29439" y="502"/>
                  <a:pt x="28636" y="515"/>
                  <a:pt x="27834" y="558"/>
                </a:cubicBezTo>
                <a:cubicBezTo>
                  <a:pt x="20162" y="934"/>
                  <a:pt x="12764" y="3924"/>
                  <a:pt x="5041" y="3992"/>
                </a:cubicBezTo>
                <a:cubicBezTo>
                  <a:pt x="4221" y="3992"/>
                  <a:pt x="3418" y="4214"/>
                  <a:pt x="2597" y="4249"/>
                </a:cubicBezTo>
                <a:cubicBezTo>
                  <a:pt x="0" y="4385"/>
                  <a:pt x="479" y="4659"/>
                  <a:pt x="1077" y="8845"/>
                </a:cubicBezTo>
                <a:cubicBezTo>
                  <a:pt x="1521" y="11920"/>
                  <a:pt x="1623" y="15799"/>
                  <a:pt x="1914" y="18908"/>
                </a:cubicBezTo>
                <a:cubicBezTo>
                  <a:pt x="2614" y="26768"/>
                  <a:pt x="2307" y="34816"/>
                  <a:pt x="3725" y="42607"/>
                </a:cubicBezTo>
                <a:cubicBezTo>
                  <a:pt x="3811" y="43068"/>
                  <a:pt x="3896" y="43530"/>
                  <a:pt x="3981" y="44008"/>
                </a:cubicBezTo>
                <a:cubicBezTo>
                  <a:pt x="5651" y="43798"/>
                  <a:pt x="7322" y="43721"/>
                  <a:pt x="8995" y="43721"/>
                </a:cubicBezTo>
                <a:cubicBezTo>
                  <a:pt x="10317" y="43721"/>
                  <a:pt x="11641" y="43769"/>
                  <a:pt x="12969" y="43837"/>
                </a:cubicBezTo>
                <a:lnTo>
                  <a:pt x="12935" y="43820"/>
                </a:lnTo>
                <a:lnTo>
                  <a:pt x="13208" y="43854"/>
                </a:lnTo>
                <a:cubicBezTo>
                  <a:pt x="14541" y="43923"/>
                  <a:pt x="15856" y="44008"/>
                  <a:pt x="17189" y="44093"/>
                </a:cubicBezTo>
                <a:cubicBezTo>
                  <a:pt x="17206" y="44093"/>
                  <a:pt x="17223" y="44076"/>
                  <a:pt x="17240" y="44076"/>
                </a:cubicBezTo>
                <a:lnTo>
                  <a:pt x="17240" y="44076"/>
                </a:lnTo>
                <a:cubicBezTo>
                  <a:pt x="17223" y="44076"/>
                  <a:pt x="17223" y="44093"/>
                  <a:pt x="17223" y="44093"/>
                </a:cubicBezTo>
                <a:lnTo>
                  <a:pt x="25988" y="44316"/>
                </a:lnTo>
                <a:cubicBezTo>
                  <a:pt x="27048" y="44264"/>
                  <a:pt x="28090" y="44179"/>
                  <a:pt x="29132" y="44059"/>
                </a:cubicBezTo>
                <a:lnTo>
                  <a:pt x="29094" y="44059"/>
                </a:lnTo>
                <a:cubicBezTo>
                  <a:pt x="29139" y="44055"/>
                  <a:pt x="29185" y="44052"/>
                  <a:pt x="29228" y="44052"/>
                </a:cubicBezTo>
                <a:cubicBezTo>
                  <a:pt x="29266" y="44052"/>
                  <a:pt x="29302" y="44054"/>
                  <a:pt x="29337" y="44059"/>
                </a:cubicBezTo>
                <a:cubicBezTo>
                  <a:pt x="31029" y="43871"/>
                  <a:pt x="32720" y="43632"/>
                  <a:pt x="34412" y="43359"/>
                </a:cubicBezTo>
                <a:lnTo>
                  <a:pt x="34514" y="43342"/>
                </a:lnTo>
                <a:cubicBezTo>
                  <a:pt x="37487" y="42897"/>
                  <a:pt x="38940" y="42932"/>
                  <a:pt x="41844" y="42146"/>
                </a:cubicBezTo>
                <a:cubicBezTo>
                  <a:pt x="41989" y="42114"/>
                  <a:pt x="43290" y="41886"/>
                  <a:pt x="43550" y="41886"/>
                </a:cubicBezTo>
                <a:cubicBezTo>
                  <a:pt x="43567" y="41886"/>
                  <a:pt x="43580" y="41887"/>
                  <a:pt x="43587" y="41889"/>
                </a:cubicBezTo>
                <a:cubicBezTo>
                  <a:pt x="43619" y="41869"/>
                  <a:pt x="43648" y="41863"/>
                  <a:pt x="43676" y="41863"/>
                </a:cubicBezTo>
                <a:cubicBezTo>
                  <a:pt x="43739" y="41863"/>
                  <a:pt x="43794" y="41899"/>
                  <a:pt x="43858" y="41899"/>
                </a:cubicBezTo>
                <a:cubicBezTo>
                  <a:pt x="43885" y="41899"/>
                  <a:pt x="43914" y="41892"/>
                  <a:pt x="43946" y="41872"/>
                </a:cubicBezTo>
                <a:lnTo>
                  <a:pt x="43946" y="41872"/>
                </a:lnTo>
                <a:cubicBezTo>
                  <a:pt x="43935" y="41922"/>
                  <a:pt x="43963" y="41941"/>
                  <a:pt x="44014" y="41941"/>
                </a:cubicBezTo>
                <a:cubicBezTo>
                  <a:pt x="44182" y="41941"/>
                  <a:pt x="44595" y="41733"/>
                  <a:pt x="44628" y="41733"/>
                </a:cubicBezTo>
                <a:cubicBezTo>
                  <a:pt x="44630" y="41733"/>
                  <a:pt x="44630" y="41734"/>
                  <a:pt x="44629" y="41736"/>
                </a:cubicBezTo>
                <a:cubicBezTo>
                  <a:pt x="45159" y="41667"/>
                  <a:pt x="44954" y="41548"/>
                  <a:pt x="45501" y="41479"/>
                </a:cubicBezTo>
                <a:cubicBezTo>
                  <a:pt x="45971" y="41408"/>
                  <a:pt x="46441" y="41372"/>
                  <a:pt x="46910" y="41372"/>
                </a:cubicBezTo>
                <a:cubicBezTo>
                  <a:pt x="47004" y="41372"/>
                  <a:pt x="47098" y="41374"/>
                  <a:pt x="47192" y="41377"/>
                </a:cubicBezTo>
                <a:cubicBezTo>
                  <a:pt x="47516" y="41377"/>
                  <a:pt x="47842" y="41382"/>
                  <a:pt x="48167" y="41382"/>
                </a:cubicBezTo>
                <a:cubicBezTo>
                  <a:pt x="48871" y="41382"/>
                  <a:pt x="49573" y="41358"/>
                  <a:pt x="50251" y="41206"/>
                </a:cubicBezTo>
                <a:cubicBezTo>
                  <a:pt x="50746" y="41103"/>
                  <a:pt x="51208" y="40933"/>
                  <a:pt x="51618" y="40659"/>
                </a:cubicBezTo>
                <a:lnTo>
                  <a:pt x="51618" y="40659"/>
                </a:lnTo>
                <a:cubicBezTo>
                  <a:pt x="51602" y="40760"/>
                  <a:pt x="51640" y="40830"/>
                  <a:pt x="51674" y="40830"/>
                </a:cubicBezTo>
                <a:cubicBezTo>
                  <a:pt x="51712" y="40830"/>
                  <a:pt x="51745" y="40747"/>
                  <a:pt x="51700" y="40534"/>
                </a:cubicBezTo>
                <a:lnTo>
                  <a:pt x="51700" y="40534"/>
                </a:lnTo>
                <a:cubicBezTo>
                  <a:pt x="51718" y="40581"/>
                  <a:pt x="51736" y="40629"/>
                  <a:pt x="51754" y="40676"/>
                </a:cubicBezTo>
                <a:cubicBezTo>
                  <a:pt x="51766" y="40700"/>
                  <a:pt x="51772" y="40710"/>
                  <a:pt x="51774" y="40710"/>
                </a:cubicBezTo>
                <a:cubicBezTo>
                  <a:pt x="51782" y="40710"/>
                  <a:pt x="51673" y="40438"/>
                  <a:pt x="51673" y="40438"/>
                </a:cubicBezTo>
                <a:lnTo>
                  <a:pt x="51673" y="40438"/>
                </a:lnTo>
                <a:cubicBezTo>
                  <a:pt x="51673" y="40438"/>
                  <a:pt x="51677" y="40448"/>
                  <a:pt x="51686" y="40471"/>
                </a:cubicBezTo>
                <a:cubicBezTo>
                  <a:pt x="51692" y="40493"/>
                  <a:pt x="51696" y="40514"/>
                  <a:pt x="51700" y="40534"/>
                </a:cubicBezTo>
                <a:lnTo>
                  <a:pt x="51700" y="40534"/>
                </a:lnTo>
                <a:cubicBezTo>
                  <a:pt x="51022" y="38712"/>
                  <a:pt x="50750" y="36764"/>
                  <a:pt x="50900" y="34816"/>
                </a:cubicBezTo>
                <a:cubicBezTo>
                  <a:pt x="50866" y="34679"/>
                  <a:pt x="50900" y="34064"/>
                  <a:pt x="50866" y="33927"/>
                </a:cubicBezTo>
                <a:cubicBezTo>
                  <a:pt x="50883" y="31569"/>
                  <a:pt x="50439" y="29707"/>
                  <a:pt x="50080" y="27383"/>
                </a:cubicBezTo>
                <a:lnTo>
                  <a:pt x="49790" y="25504"/>
                </a:lnTo>
                <a:cubicBezTo>
                  <a:pt x="49790" y="25487"/>
                  <a:pt x="49772" y="25470"/>
                  <a:pt x="49772" y="25470"/>
                </a:cubicBezTo>
                <a:lnTo>
                  <a:pt x="49772" y="25435"/>
                </a:lnTo>
                <a:lnTo>
                  <a:pt x="49311" y="22445"/>
                </a:lnTo>
                <a:cubicBezTo>
                  <a:pt x="49277" y="22411"/>
                  <a:pt x="49260" y="22377"/>
                  <a:pt x="49260" y="22343"/>
                </a:cubicBezTo>
                <a:lnTo>
                  <a:pt x="49294" y="22309"/>
                </a:lnTo>
                <a:cubicBezTo>
                  <a:pt x="49260" y="22189"/>
                  <a:pt x="49243" y="22052"/>
                  <a:pt x="49226" y="21933"/>
                </a:cubicBezTo>
                <a:lnTo>
                  <a:pt x="49174" y="21523"/>
                </a:lnTo>
                <a:lnTo>
                  <a:pt x="49174" y="21693"/>
                </a:lnTo>
                <a:lnTo>
                  <a:pt x="49140" y="21574"/>
                </a:lnTo>
                <a:cubicBezTo>
                  <a:pt x="49140" y="21540"/>
                  <a:pt x="49140" y="21523"/>
                  <a:pt x="49157" y="21506"/>
                </a:cubicBezTo>
                <a:cubicBezTo>
                  <a:pt x="48679" y="18447"/>
                  <a:pt x="48218" y="15423"/>
                  <a:pt x="47756" y="12382"/>
                </a:cubicBezTo>
                <a:cubicBezTo>
                  <a:pt x="47380" y="10502"/>
                  <a:pt x="47022" y="8623"/>
                  <a:pt x="46646" y="6743"/>
                </a:cubicBezTo>
                <a:lnTo>
                  <a:pt x="46646" y="6743"/>
                </a:lnTo>
                <a:cubicBezTo>
                  <a:pt x="46668" y="6809"/>
                  <a:pt x="46679" y="6836"/>
                  <a:pt x="46682" y="6836"/>
                </a:cubicBezTo>
                <a:cubicBezTo>
                  <a:pt x="46693" y="6836"/>
                  <a:pt x="46513" y="6223"/>
                  <a:pt x="46524" y="6223"/>
                </a:cubicBezTo>
                <a:lnTo>
                  <a:pt x="46524" y="6223"/>
                </a:lnTo>
                <a:cubicBezTo>
                  <a:pt x="46527" y="6223"/>
                  <a:pt x="46537" y="6250"/>
                  <a:pt x="46560" y="6316"/>
                </a:cubicBezTo>
                <a:cubicBezTo>
                  <a:pt x="45826" y="3685"/>
                  <a:pt x="45894" y="2745"/>
                  <a:pt x="45706" y="28"/>
                </a:cubicBezTo>
                <a:lnTo>
                  <a:pt x="43280" y="79"/>
                </a:lnTo>
                <a:cubicBezTo>
                  <a:pt x="43256" y="95"/>
                  <a:pt x="43248" y="104"/>
                  <a:pt x="43246" y="108"/>
                </a:cubicBezTo>
                <a:lnTo>
                  <a:pt x="43246" y="108"/>
                </a:lnTo>
                <a:cubicBezTo>
                  <a:pt x="43242" y="106"/>
                  <a:pt x="43232" y="103"/>
                  <a:pt x="43207" y="103"/>
                </a:cubicBezTo>
                <a:cubicBezTo>
                  <a:pt x="43182" y="103"/>
                  <a:pt x="43140" y="106"/>
                  <a:pt x="43075" y="114"/>
                </a:cubicBezTo>
                <a:cubicBezTo>
                  <a:pt x="43004" y="94"/>
                  <a:pt x="42949" y="87"/>
                  <a:pt x="42907" y="87"/>
                </a:cubicBezTo>
                <a:cubicBezTo>
                  <a:pt x="42833" y="87"/>
                  <a:pt x="42803" y="108"/>
                  <a:pt x="42812" y="114"/>
                </a:cubicBezTo>
                <a:lnTo>
                  <a:pt x="42812" y="114"/>
                </a:lnTo>
                <a:lnTo>
                  <a:pt x="42255" y="131"/>
                </a:lnTo>
                <a:cubicBezTo>
                  <a:pt x="42060" y="34"/>
                  <a:pt x="41916" y="0"/>
                  <a:pt x="41761" y="0"/>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6" name="Title 1">
            <a:extLst>
              <a:ext uri="{FF2B5EF4-FFF2-40B4-BE49-F238E27FC236}">
                <a16:creationId xmlns:a16="http://schemas.microsoft.com/office/drawing/2014/main" id="{A79F620A-010F-427A-8054-6FC497921269}"/>
              </a:ext>
            </a:extLst>
          </p:cNvPr>
          <p:cNvSpPr txBox="1">
            <a:spLocks/>
          </p:cNvSpPr>
          <p:nvPr/>
        </p:nvSpPr>
        <p:spPr bwMode="auto">
          <a:xfrm>
            <a:off x="710817" y="436746"/>
            <a:ext cx="3652356" cy="2696214"/>
          </a:xfrm>
          <a:prstGeom prst="rect">
            <a:avLst/>
          </a:prstGeom>
          <a:noFill/>
          <a:ln>
            <a:noFill/>
          </a:ln>
        </p:spPr>
        <p:txBody>
          <a:bodyPr anchor="b"/>
          <a:lstStyle/>
          <a:p>
            <a:pPr>
              <a:lnSpc>
                <a:spcPct val="90000"/>
              </a:lnSpc>
              <a:defRPr/>
            </a:pPr>
            <a:endParaRPr lang="en-US" sz="3200" dirty="0">
              <a:solidFill>
                <a:srgbClr val="FA5877"/>
              </a:solidFill>
              <a:effectLst>
                <a:outerShdw blurRad="38100" dist="38100" dir="2700000" algn="tl">
                  <a:srgbClr val="C0C0C0"/>
                </a:outerShdw>
              </a:effectLst>
              <a:latin typeface="Patrick Hand" panose="020B0604020202020204" charset="0"/>
              <a:ea typeface="+mj-ea"/>
              <a:cs typeface="Times New Roman" panose="02020603050405020304" pitchFamily="18" charset="0"/>
            </a:endParaRPr>
          </a:p>
        </p:txBody>
      </p:sp>
      <p:sp>
        <p:nvSpPr>
          <p:cNvPr id="7" name="Google Shape;1381;p60">
            <a:extLst>
              <a:ext uri="{FF2B5EF4-FFF2-40B4-BE49-F238E27FC236}">
                <a16:creationId xmlns:a16="http://schemas.microsoft.com/office/drawing/2014/main" id="{DA5C186C-7227-4D66-8FB2-082AEBEE8D5C}"/>
              </a:ext>
            </a:extLst>
          </p:cNvPr>
          <p:cNvSpPr/>
          <p:nvPr/>
        </p:nvSpPr>
        <p:spPr>
          <a:xfrm rot="326016">
            <a:off x="3648469" y="413527"/>
            <a:ext cx="5767219" cy="4643546"/>
          </a:xfrm>
          <a:custGeom>
            <a:avLst/>
            <a:gdLst/>
            <a:ahLst/>
            <a:cxnLst/>
            <a:rect l="l" t="t" r="r" b="b"/>
            <a:pathLst>
              <a:path w="51783" h="44316" extrusionOk="0">
                <a:moveTo>
                  <a:pt x="5126" y="6436"/>
                </a:moveTo>
                <a:lnTo>
                  <a:pt x="5314" y="8776"/>
                </a:lnTo>
                <a:lnTo>
                  <a:pt x="3212" y="8947"/>
                </a:lnTo>
                <a:lnTo>
                  <a:pt x="3025" y="6589"/>
                </a:lnTo>
                <a:lnTo>
                  <a:pt x="5126" y="6436"/>
                </a:lnTo>
                <a:close/>
                <a:moveTo>
                  <a:pt x="5519" y="11151"/>
                </a:moveTo>
                <a:lnTo>
                  <a:pt x="5724" y="13509"/>
                </a:lnTo>
                <a:lnTo>
                  <a:pt x="3623" y="13663"/>
                </a:lnTo>
                <a:lnTo>
                  <a:pt x="3418" y="11322"/>
                </a:lnTo>
                <a:lnTo>
                  <a:pt x="5519" y="11151"/>
                </a:lnTo>
                <a:close/>
                <a:moveTo>
                  <a:pt x="5912" y="15884"/>
                </a:moveTo>
                <a:lnTo>
                  <a:pt x="6117" y="18225"/>
                </a:lnTo>
                <a:lnTo>
                  <a:pt x="4016" y="18396"/>
                </a:lnTo>
                <a:lnTo>
                  <a:pt x="3811" y="16038"/>
                </a:lnTo>
                <a:lnTo>
                  <a:pt x="5912" y="15884"/>
                </a:lnTo>
                <a:close/>
                <a:moveTo>
                  <a:pt x="6322" y="20600"/>
                </a:moveTo>
                <a:lnTo>
                  <a:pt x="6510" y="22958"/>
                </a:lnTo>
                <a:lnTo>
                  <a:pt x="4409" y="23112"/>
                </a:lnTo>
                <a:lnTo>
                  <a:pt x="4221" y="20754"/>
                </a:lnTo>
                <a:lnTo>
                  <a:pt x="6322" y="20600"/>
                </a:lnTo>
                <a:close/>
                <a:moveTo>
                  <a:pt x="6715" y="25333"/>
                </a:moveTo>
                <a:lnTo>
                  <a:pt x="6920" y="27674"/>
                </a:lnTo>
                <a:lnTo>
                  <a:pt x="4802" y="27845"/>
                </a:lnTo>
                <a:lnTo>
                  <a:pt x="4614" y="25487"/>
                </a:lnTo>
                <a:lnTo>
                  <a:pt x="6715" y="25333"/>
                </a:lnTo>
                <a:close/>
                <a:moveTo>
                  <a:pt x="7108" y="30032"/>
                </a:moveTo>
                <a:lnTo>
                  <a:pt x="7313" y="32407"/>
                </a:lnTo>
                <a:lnTo>
                  <a:pt x="5212" y="32560"/>
                </a:lnTo>
                <a:lnTo>
                  <a:pt x="5007" y="30202"/>
                </a:lnTo>
                <a:lnTo>
                  <a:pt x="7108" y="30032"/>
                </a:lnTo>
                <a:close/>
                <a:moveTo>
                  <a:pt x="7518" y="34782"/>
                </a:moveTo>
                <a:lnTo>
                  <a:pt x="7706" y="37122"/>
                </a:lnTo>
                <a:lnTo>
                  <a:pt x="5605" y="37293"/>
                </a:lnTo>
                <a:lnTo>
                  <a:pt x="5400" y="34935"/>
                </a:lnTo>
                <a:lnTo>
                  <a:pt x="7518" y="34782"/>
                </a:lnTo>
                <a:close/>
                <a:moveTo>
                  <a:pt x="7911" y="39480"/>
                </a:moveTo>
                <a:lnTo>
                  <a:pt x="8099" y="41855"/>
                </a:lnTo>
                <a:lnTo>
                  <a:pt x="5998" y="42009"/>
                </a:lnTo>
                <a:lnTo>
                  <a:pt x="5810" y="39651"/>
                </a:lnTo>
                <a:lnTo>
                  <a:pt x="7911" y="39480"/>
                </a:lnTo>
                <a:close/>
                <a:moveTo>
                  <a:pt x="9295" y="43632"/>
                </a:moveTo>
                <a:lnTo>
                  <a:pt x="9073" y="43683"/>
                </a:lnTo>
                <a:cubicBezTo>
                  <a:pt x="9056" y="43683"/>
                  <a:pt x="9039" y="43666"/>
                  <a:pt x="9005" y="43666"/>
                </a:cubicBezTo>
                <a:lnTo>
                  <a:pt x="9295" y="43632"/>
                </a:lnTo>
                <a:close/>
                <a:moveTo>
                  <a:pt x="41761" y="0"/>
                </a:moveTo>
                <a:cubicBezTo>
                  <a:pt x="41616" y="0"/>
                  <a:pt x="41461" y="29"/>
                  <a:pt x="41246" y="62"/>
                </a:cubicBezTo>
                <a:cubicBezTo>
                  <a:pt x="41144" y="50"/>
                  <a:pt x="41038" y="45"/>
                  <a:pt x="40933" y="45"/>
                </a:cubicBezTo>
                <a:cubicBezTo>
                  <a:pt x="40740" y="45"/>
                  <a:pt x="40546" y="63"/>
                  <a:pt x="40358" y="97"/>
                </a:cubicBezTo>
                <a:cubicBezTo>
                  <a:pt x="38466" y="467"/>
                  <a:pt x="36545" y="547"/>
                  <a:pt x="34613" y="547"/>
                </a:cubicBezTo>
                <a:cubicBezTo>
                  <a:pt x="33160" y="547"/>
                  <a:pt x="31701" y="502"/>
                  <a:pt x="30244" y="502"/>
                </a:cubicBezTo>
                <a:cubicBezTo>
                  <a:pt x="29439" y="502"/>
                  <a:pt x="28636" y="515"/>
                  <a:pt x="27834" y="558"/>
                </a:cubicBezTo>
                <a:cubicBezTo>
                  <a:pt x="20162" y="934"/>
                  <a:pt x="12764" y="3924"/>
                  <a:pt x="5041" y="3992"/>
                </a:cubicBezTo>
                <a:cubicBezTo>
                  <a:pt x="4221" y="3992"/>
                  <a:pt x="3418" y="4214"/>
                  <a:pt x="2597" y="4249"/>
                </a:cubicBezTo>
                <a:cubicBezTo>
                  <a:pt x="0" y="4385"/>
                  <a:pt x="479" y="4659"/>
                  <a:pt x="1077" y="8845"/>
                </a:cubicBezTo>
                <a:cubicBezTo>
                  <a:pt x="1521" y="11920"/>
                  <a:pt x="1623" y="15799"/>
                  <a:pt x="1914" y="18908"/>
                </a:cubicBezTo>
                <a:cubicBezTo>
                  <a:pt x="2614" y="26768"/>
                  <a:pt x="2307" y="34816"/>
                  <a:pt x="3725" y="42607"/>
                </a:cubicBezTo>
                <a:cubicBezTo>
                  <a:pt x="3811" y="43068"/>
                  <a:pt x="3896" y="43530"/>
                  <a:pt x="3981" y="44008"/>
                </a:cubicBezTo>
                <a:cubicBezTo>
                  <a:pt x="5651" y="43798"/>
                  <a:pt x="7322" y="43721"/>
                  <a:pt x="8995" y="43721"/>
                </a:cubicBezTo>
                <a:cubicBezTo>
                  <a:pt x="10317" y="43721"/>
                  <a:pt x="11641" y="43769"/>
                  <a:pt x="12969" y="43837"/>
                </a:cubicBezTo>
                <a:lnTo>
                  <a:pt x="12935" y="43820"/>
                </a:lnTo>
                <a:lnTo>
                  <a:pt x="13208" y="43854"/>
                </a:lnTo>
                <a:cubicBezTo>
                  <a:pt x="14541" y="43923"/>
                  <a:pt x="15856" y="44008"/>
                  <a:pt x="17189" y="44093"/>
                </a:cubicBezTo>
                <a:cubicBezTo>
                  <a:pt x="17206" y="44093"/>
                  <a:pt x="17223" y="44076"/>
                  <a:pt x="17240" y="44076"/>
                </a:cubicBezTo>
                <a:lnTo>
                  <a:pt x="17240" y="44076"/>
                </a:lnTo>
                <a:cubicBezTo>
                  <a:pt x="17223" y="44076"/>
                  <a:pt x="17223" y="44093"/>
                  <a:pt x="17223" y="44093"/>
                </a:cubicBezTo>
                <a:lnTo>
                  <a:pt x="25988" y="44316"/>
                </a:lnTo>
                <a:cubicBezTo>
                  <a:pt x="27048" y="44264"/>
                  <a:pt x="28090" y="44179"/>
                  <a:pt x="29132" y="44059"/>
                </a:cubicBezTo>
                <a:lnTo>
                  <a:pt x="29094" y="44059"/>
                </a:lnTo>
                <a:cubicBezTo>
                  <a:pt x="29139" y="44055"/>
                  <a:pt x="29185" y="44052"/>
                  <a:pt x="29228" y="44052"/>
                </a:cubicBezTo>
                <a:cubicBezTo>
                  <a:pt x="29266" y="44052"/>
                  <a:pt x="29302" y="44054"/>
                  <a:pt x="29337" y="44059"/>
                </a:cubicBezTo>
                <a:cubicBezTo>
                  <a:pt x="31029" y="43871"/>
                  <a:pt x="32720" y="43632"/>
                  <a:pt x="34412" y="43359"/>
                </a:cubicBezTo>
                <a:lnTo>
                  <a:pt x="34514" y="43342"/>
                </a:lnTo>
                <a:cubicBezTo>
                  <a:pt x="37487" y="42897"/>
                  <a:pt x="38940" y="42932"/>
                  <a:pt x="41844" y="42146"/>
                </a:cubicBezTo>
                <a:cubicBezTo>
                  <a:pt x="41989" y="42114"/>
                  <a:pt x="43290" y="41886"/>
                  <a:pt x="43550" y="41886"/>
                </a:cubicBezTo>
                <a:cubicBezTo>
                  <a:pt x="43567" y="41886"/>
                  <a:pt x="43580" y="41887"/>
                  <a:pt x="43587" y="41889"/>
                </a:cubicBezTo>
                <a:cubicBezTo>
                  <a:pt x="43619" y="41869"/>
                  <a:pt x="43648" y="41863"/>
                  <a:pt x="43676" y="41863"/>
                </a:cubicBezTo>
                <a:cubicBezTo>
                  <a:pt x="43739" y="41863"/>
                  <a:pt x="43794" y="41899"/>
                  <a:pt x="43858" y="41899"/>
                </a:cubicBezTo>
                <a:cubicBezTo>
                  <a:pt x="43885" y="41899"/>
                  <a:pt x="43914" y="41892"/>
                  <a:pt x="43946" y="41872"/>
                </a:cubicBezTo>
                <a:lnTo>
                  <a:pt x="43946" y="41872"/>
                </a:lnTo>
                <a:cubicBezTo>
                  <a:pt x="43935" y="41922"/>
                  <a:pt x="43963" y="41941"/>
                  <a:pt x="44014" y="41941"/>
                </a:cubicBezTo>
                <a:cubicBezTo>
                  <a:pt x="44182" y="41941"/>
                  <a:pt x="44595" y="41733"/>
                  <a:pt x="44628" y="41733"/>
                </a:cubicBezTo>
                <a:cubicBezTo>
                  <a:pt x="44630" y="41733"/>
                  <a:pt x="44630" y="41734"/>
                  <a:pt x="44629" y="41736"/>
                </a:cubicBezTo>
                <a:cubicBezTo>
                  <a:pt x="45159" y="41667"/>
                  <a:pt x="44954" y="41548"/>
                  <a:pt x="45501" y="41479"/>
                </a:cubicBezTo>
                <a:cubicBezTo>
                  <a:pt x="45971" y="41408"/>
                  <a:pt x="46441" y="41372"/>
                  <a:pt x="46910" y="41372"/>
                </a:cubicBezTo>
                <a:cubicBezTo>
                  <a:pt x="47004" y="41372"/>
                  <a:pt x="47098" y="41374"/>
                  <a:pt x="47192" y="41377"/>
                </a:cubicBezTo>
                <a:cubicBezTo>
                  <a:pt x="47516" y="41377"/>
                  <a:pt x="47842" y="41382"/>
                  <a:pt x="48167" y="41382"/>
                </a:cubicBezTo>
                <a:cubicBezTo>
                  <a:pt x="48871" y="41382"/>
                  <a:pt x="49573" y="41358"/>
                  <a:pt x="50251" y="41206"/>
                </a:cubicBezTo>
                <a:cubicBezTo>
                  <a:pt x="50746" y="41103"/>
                  <a:pt x="51208" y="40933"/>
                  <a:pt x="51618" y="40659"/>
                </a:cubicBezTo>
                <a:lnTo>
                  <a:pt x="51618" y="40659"/>
                </a:lnTo>
                <a:cubicBezTo>
                  <a:pt x="51602" y="40760"/>
                  <a:pt x="51640" y="40830"/>
                  <a:pt x="51674" y="40830"/>
                </a:cubicBezTo>
                <a:cubicBezTo>
                  <a:pt x="51712" y="40830"/>
                  <a:pt x="51745" y="40747"/>
                  <a:pt x="51700" y="40534"/>
                </a:cubicBezTo>
                <a:lnTo>
                  <a:pt x="51700" y="40534"/>
                </a:lnTo>
                <a:cubicBezTo>
                  <a:pt x="51718" y="40581"/>
                  <a:pt x="51736" y="40629"/>
                  <a:pt x="51754" y="40676"/>
                </a:cubicBezTo>
                <a:cubicBezTo>
                  <a:pt x="51766" y="40700"/>
                  <a:pt x="51772" y="40710"/>
                  <a:pt x="51774" y="40710"/>
                </a:cubicBezTo>
                <a:cubicBezTo>
                  <a:pt x="51782" y="40710"/>
                  <a:pt x="51673" y="40438"/>
                  <a:pt x="51673" y="40438"/>
                </a:cubicBezTo>
                <a:lnTo>
                  <a:pt x="51673" y="40438"/>
                </a:lnTo>
                <a:cubicBezTo>
                  <a:pt x="51673" y="40438"/>
                  <a:pt x="51677" y="40448"/>
                  <a:pt x="51686" y="40471"/>
                </a:cubicBezTo>
                <a:cubicBezTo>
                  <a:pt x="51692" y="40493"/>
                  <a:pt x="51696" y="40514"/>
                  <a:pt x="51700" y="40534"/>
                </a:cubicBezTo>
                <a:lnTo>
                  <a:pt x="51700" y="40534"/>
                </a:lnTo>
                <a:cubicBezTo>
                  <a:pt x="51022" y="38712"/>
                  <a:pt x="50750" y="36764"/>
                  <a:pt x="50900" y="34816"/>
                </a:cubicBezTo>
                <a:cubicBezTo>
                  <a:pt x="50866" y="34679"/>
                  <a:pt x="50900" y="34064"/>
                  <a:pt x="50866" y="33927"/>
                </a:cubicBezTo>
                <a:cubicBezTo>
                  <a:pt x="50883" y="31569"/>
                  <a:pt x="50439" y="29707"/>
                  <a:pt x="50080" y="27383"/>
                </a:cubicBezTo>
                <a:lnTo>
                  <a:pt x="49790" y="25504"/>
                </a:lnTo>
                <a:cubicBezTo>
                  <a:pt x="49790" y="25487"/>
                  <a:pt x="49772" y="25470"/>
                  <a:pt x="49772" y="25470"/>
                </a:cubicBezTo>
                <a:lnTo>
                  <a:pt x="49772" y="25435"/>
                </a:lnTo>
                <a:lnTo>
                  <a:pt x="49311" y="22445"/>
                </a:lnTo>
                <a:cubicBezTo>
                  <a:pt x="49277" y="22411"/>
                  <a:pt x="49260" y="22377"/>
                  <a:pt x="49260" y="22343"/>
                </a:cubicBezTo>
                <a:lnTo>
                  <a:pt x="49294" y="22309"/>
                </a:lnTo>
                <a:cubicBezTo>
                  <a:pt x="49260" y="22189"/>
                  <a:pt x="49243" y="22052"/>
                  <a:pt x="49226" y="21933"/>
                </a:cubicBezTo>
                <a:lnTo>
                  <a:pt x="49174" y="21523"/>
                </a:lnTo>
                <a:lnTo>
                  <a:pt x="49174" y="21693"/>
                </a:lnTo>
                <a:lnTo>
                  <a:pt x="49140" y="21574"/>
                </a:lnTo>
                <a:cubicBezTo>
                  <a:pt x="49140" y="21540"/>
                  <a:pt x="49140" y="21523"/>
                  <a:pt x="49157" y="21506"/>
                </a:cubicBezTo>
                <a:cubicBezTo>
                  <a:pt x="48679" y="18447"/>
                  <a:pt x="48218" y="15423"/>
                  <a:pt x="47756" y="12382"/>
                </a:cubicBezTo>
                <a:cubicBezTo>
                  <a:pt x="47380" y="10502"/>
                  <a:pt x="47022" y="8623"/>
                  <a:pt x="46646" y="6743"/>
                </a:cubicBezTo>
                <a:lnTo>
                  <a:pt x="46646" y="6743"/>
                </a:lnTo>
                <a:cubicBezTo>
                  <a:pt x="46668" y="6809"/>
                  <a:pt x="46679" y="6836"/>
                  <a:pt x="46682" y="6836"/>
                </a:cubicBezTo>
                <a:cubicBezTo>
                  <a:pt x="46693" y="6836"/>
                  <a:pt x="46513" y="6223"/>
                  <a:pt x="46524" y="6223"/>
                </a:cubicBezTo>
                <a:lnTo>
                  <a:pt x="46524" y="6223"/>
                </a:lnTo>
                <a:cubicBezTo>
                  <a:pt x="46527" y="6223"/>
                  <a:pt x="46537" y="6250"/>
                  <a:pt x="46560" y="6316"/>
                </a:cubicBezTo>
                <a:cubicBezTo>
                  <a:pt x="45826" y="3685"/>
                  <a:pt x="45894" y="2745"/>
                  <a:pt x="45706" y="28"/>
                </a:cubicBezTo>
                <a:lnTo>
                  <a:pt x="43280" y="79"/>
                </a:lnTo>
                <a:cubicBezTo>
                  <a:pt x="43256" y="95"/>
                  <a:pt x="43248" y="104"/>
                  <a:pt x="43246" y="108"/>
                </a:cubicBezTo>
                <a:lnTo>
                  <a:pt x="43246" y="108"/>
                </a:lnTo>
                <a:cubicBezTo>
                  <a:pt x="43242" y="106"/>
                  <a:pt x="43232" y="103"/>
                  <a:pt x="43207" y="103"/>
                </a:cubicBezTo>
                <a:cubicBezTo>
                  <a:pt x="43182" y="103"/>
                  <a:pt x="43140" y="106"/>
                  <a:pt x="43075" y="114"/>
                </a:cubicBezTo>
                <a:cubicBezTo>
                  <a:pt x="43004" y="94"/>
                  <a:pt x="42949" y="87"/>
                  <a:pt x="42907" y="87"/>
                </a:cubicBezTo>
                <a:cubicBezTo>
                  <a:pt x="42833" y="87"/>
                  <a:pt x="42803" y="108"/>
                  <a:pt x="42812" y="114"/>
                </a:cubicBezTo>
                <a:lnTo>
                  <a:pt x="42812" y="114"/>
                </a:lnTo>
                <a:lnTo>
                  <a:pt x="42255" y="131"/>
                </a:lnTo>
                <a:cubicBezTo>
                  <a:pt x="42060" y="34"/>
                  <a:pt x="41916" y="0"/>
                  <a:pt x="41761" y="0"/>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38" name="Title 1">
            <a:extLst>
              <a:ext uri="{FF2B5EF4-FFF2-40B4-BE49-F238E27FC236}">
                <a16:creationId xmlns:a16="http://schemas.microsoft.com/office/drawing/2014/main" id="{2604F4B5-0EE7-41D1-A684-32172DED6AD2}"/>
              </a:ext>
            </a:extLst>
          </p:cNvPr>
          <p:cNvSpPr txBox="1">
            <a:spLocks/>
          </p:cNvSpPr>
          <p:nvPr/>
        </p:nvSpPr>
        <p:spPr>
          <a:xfrm>
            <a:off x="378162" y="500311"/>
            <a:ext cx="3154260" cy="26270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rick Hand"/>
              <a:buNone/>
              <a:defRPr sz="30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9pPr>
          </a:lstStyle>
          <a:p>
            <a:pPr>
              <a:defRPr/>
            </a:pPr>
            <a:r>
              <a:rPr lang="en-US" sz="3200" dirty="0" err="1">
                <a:solidFill>
                  <a:srgbClr val="FF0000"/>
                </a:solidFill>
                <a:latin typeface="Patrick Hand" panose="020B0604020202020204" charset="0"/>
                <a:cs typeface="Times New Roman" panose="02020603050405020304" pitchFamily="18" charset="0"/>
              </a:rPr>
              <a:t>Kể</a:t>
            </a:r>
            <a:r>
              <a:rPr lang="en-US" sz="3200" dirty="0">
                <a:solidFill>
                  <a:srgbClr val="FF0000"/>
                </a:solidFill>
                <a:latin typeface="Patrick Hand" panose="020B0604020202020204" charset="0"/>
                <a:cs typeface="Times New Roman" panose="02020603050405020304" pitchFamily="18" charset="0"/>
              </a:rPr>
              <a:t> </a:t>
            </a:r>
            <a:r>
              <a:rPr lang="en-US" sz="3200" dirty="0" err="1">
                <a:solidFill>
                  <a:srgbClr val="FF0000"/>
                </a:solidFill>
                <a:latin typeface="Patrick Hand" panose="020B0604020202020204" charset="0"/>
                <a:cs typeface="Times New Roman" panose="02020603050405020304" pitchFamily="18" charset="0"/>
              </a:rPr>
              <a:t>chuyện</a:t>
            </a:r>
            <a:endParaRPr lang="en-US" sz="3200" dirty="0">
              <a:solidFill>
                <a:srgbClr val="FF0000"/>
              </a:solidFill>
              <a:latin typeface="Patrick Hand" panose="020B0604020202020204" charset="0"/>
              <a:cs typeface="Times New Roman" panose="02020603050405020304" pitchFamily="18" charset="0"/>
            </a:endParaRPr>
          </a:p>
        </p:txBody>
      </p:sp>
      <p:sp>
        <p:nvSpPr>
          <p:cNvPr id="39" name="Google Shape;1077;p52">
            <a:extLst>
              <a:ext uri="{FF2B5EF4-FFF2-40B4-BE49-F238E27FC236}">
                <a16:creationId xmlns:a16="http://schemas.microsoft.com/office/drawing/2014/main" id="{1A73C222-A04C-48C4-982E-2FC9C0E495A5}"/>
              </a:ext>
            </a:extLst>
          </p:cNvPr>
          <p:cNvSpPr/>
          <p:nvPr/>
        </p:nvSpPr>
        <p:spPr>
          <a:xfrm>
            <a:off x="1750781" y="88469"/>
            <a:ext cx="993514" cy="1012649"/>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40" name="Google Shape;1082;p52">
            <a:extLst>
              <a:ext uri="{FF2B5EF4-FFF2-40B4-BE49-F238E27FC236}">
                <a16:creationId xmlns:a16="http://schemas.microsoft.com/office/drawing/2014/main" id="{57B07BB1-C6DB-4B3F-A704-916B36C3269E}"/>
              </a:ext>
            </a:extLst>
          </p:cNvPr>
          <p:cNvSpPr txBox="1">
            <a:spLocks/>
          </p:cNvSpPr>
          <p:nvPr/>
        </p:nvSpPr>
        <p:spPr>
          <a:xfrm>
            <a:off x="1786278" y="277051"/>
            <a:ext cx="934905" cy="7096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Patrick Hand"/>
              <a:buNone/>
              <a:defRPr sz="7500" b="0" i="0" u="none" strike="noStrike" cap="none">
                <a:solidFill>
                  <a:schemeClr val="accent3"/>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6000"/>
              <a:buFont typeface="Patrick Hand"/>
              <a:buNone/>
              <a:defRPr sz="6000" b="0" i="0" u="none" strike="noStrike" cap="none">
                <a:solidFill>
                  <a:schemeClr val="accent1"/>
                </a:solidFill>
                <a:latin typeface="Patrick Hand"/>
                <a:ea typeface="Patrick Hand"/>
                <a:cs typeface="Patrick Hand"/>
                <a:sym typeface="Patrick Hand"/>
              </a:defRPr>
            </a:lvl9pPr>
          </a:lstStyle>
          <a:p>
            <a:r>
              <a:rPr lang="en" sz="6000" dirty="0"/>
              <a:t>04</a:t>
            </a:r>
          </a:p>
        </p:txBody>
      </p:sp>
      <p:grpSp>
        <p:nvGrpSpPr>
          <p:cNvPr id="41" name="Google Shape;1087;p52">
            <a:extLst>
              <a:ext uri="{FF2B5EF4-FFF2-40B4-BE49-F238E27FC236}">
                <a16:creationId xmlns:a16="http://schemas.microsoft.com/office/drawing/2014/main" id="{CE60B5EB-3126-49F6-9AD8-36F59AA57D5A}"/>
              </a:ext>
            </a:extLst>
          </p:cNvPr>
          <p:cNvGrpSpPr/>
          <p:nvPr/>
        </p:nvGrpSpPr>
        <p:grpSpPr>
          <a:xfrm rot="340455">
            <a:off x="3035518" y="264374"/>
            <a:ext cx="731263" cy="595211"/>
            <a:chOff x="6619350" y="3916825"/>
            <a:chExt cx="790183" cy="643169"/>
          </a:xfrm>
        </p:grpSpPr>
        <p:sp>
          <p:nvSpPr>
            <p:cNvPr id="42" name="Google Shape;1088;p52">
              <a:extLst>
                <a:ext uri="{FF2B5EF4-FFF2-40B4-BE49-F238E27FC236}">
                  <a16:creationId xmlns:a16="http://schemas.microsoft.com/office/drawing/2014/main" id="{1AE39BE9-3646-4E99-8C84-E224673E4AE7}"/>
                </a:ext>
              </a:extLst>
            </p:cNvPr>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5"/>
            </a:solidFill>
            <a:ln>
              <a:noFill/>
            </a:ln>
          </p:spPr>
          <p:txBody>
            <a:bodyPr spcFirstLastPara="1" wrap="square" lIns="91425" tIns="91425" rIns="91425" bIns="91425" anchor="ctr" anchorCtr="0">
              <a:noAutofit/>
            </a:bodyPr>
            <a:lstStyle/>
            <a:p>
              <a:endParaRPr sz="1867"/>
            </a:p>
          </p:txBody>
        </p:sp>
        <p:sp>
          <p:nvSpPr>
            <p:cNvPr id="43" name="Google Shape;1089;p52">
              <a:extLst>
                <a:ext uri="{FF2B5EF4-FFF2-40B4-BE49-F238E27FC236}">
                  <a16:creationId xmlns:a16="http://schemas.microsoft.com/office/drawing/2014/main" id="{555BB0F3-A79C-45AE-991E-32DDB9F5AB57}"/>
                </a:ext>
              </a:extLst>
            </p:cNvPr>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sp>
        <p:nvSpPr>
          <p:cNvPr id="44" name="Google Shape;1093;p52">
            <a:extLst>
              <a:ext uri="{FF2B5EF4-FFF2-40B4-BE49-F238E27FC236}">
                <a16:creationId xmlns:a16="http://schemas.microsoft.com/office/drawing/2014/main" id="{FE1D5019-D1F0-430B-AC6B-3031546C987F}"/>
              </a:ext>
            </a:extLst>
          </p:cNvPr>
          <p:cNvSpPr/>
          <p:nvPr/>
        </p:nvSpPr>
        <p:spPr>
          <a:xfrm rot="-3556373">
            <a:off x="194028" y="2641989"/>
            <a:ext cx="461270" cy="798392"/>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pic>
        <p:nvPicPr>
          <p:cNvPr id="2050" name="Picture 2" descr="Xem tranh, dựa vào các gợi ý dưới tranh, lần lượt kể từng đoạn câu chuyện  Chiếc áo len - Tech12h">
            <a:extLst>
              <a:ext uri="{FF2B5EF4-FFF2-40B4-BE49-F238E27FC236}">
                <a16:creationId xmlns:a16="http://schemas.microsoft.com/office/drawing/2014/main" id="{AA797009-C4AC-4971-BFC9-2A9070AFB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762" y="561979"/>
            <a:ext cx="4049387" cy="4210658"/>
          </a:xfrm>
          <a:prstGeom prst="rect">
            <a:avLst/>
          </a:prstGeom>
          <a:noFill/>
          <a:extLst>
            <a:ext uri="{909E8E84-426E-40DD-AFC4-6F175D3DCCD1}">
              <a14:hiddenFill xmlns:a14="http://schemas.microsoft.com/office/drawing/2010/main">
                <a:solidFill>
                  <a:srgbClr val="FFFFFF"/>
                </a:solidFill>
              </a14:hiddenFill>
            </a:ext>
          </a:extLst>
        </p:spPr>
      </p:pic>
      <p:sp>
        <p:nvSpPr>
          <p:cNvPr id="45" name="Title 1">
            <a:extLst>
              <a:ext uri="{FF2B5EF4-FFF2-40B4-BE49-F238E27FC236}">
                <a16:creationId xmlns:a16="http://schemas.microsoft.com/office/drawing/2014/main" id="{96BB535E-E907-467F-900E-1765EEA8EBE7}"/>
              </a:ext>
            </a:extLst>
          </p:cNvPr>
          <p:cNvSpPr txBox="1">
            <a:spLocks/>
          </p:cNvSpPr>
          <p:nvPr/>
        </p:nvSpPr>
        <p:spPr>
          <a:xfrm>
            <a:off x="-41748" y="3178705"/>
            <a:ext cx="4536716" cy="26270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rick Hand"/>
              <a:buNone/>
              <a:defRPr sz="30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2800"/>
              <a:buFont typeface="Patrick Hand"/>
              <a:buNone/>
              <a:defRPr sz="2800" b="0" i="0" u="none" strike="noStrike" cap="none">
                <a:solidFill>
                  <a:schemeClr val="accent1"/>
                </a:solidFill>
                <a:latin typeface="Patrick Hand"/>
                <a:ea typeface="Patrick Hand"/>
                <a:cs typeface="Patrick Hand"/>
                <a:sym typeface="Patrick Hand"/>
              </a:defRPr>
            </a:lvl9pPr>
          </a:lstStyle>
          <a:p>
            <a:pPr>
              <a:defRPr/>
            </a:pPr>
            <a:r>
              <a:rPr lang="en-US" sz="3200" dirty="0">
                <a:solidFill>
                  <a:schemeClr val="tx1"/>
                </a:solidFill>
                <a:latin typeface="Patrick Hand" panose="020B0604020202020204" charset="0"/>
                <a:cs typeface="Times New Roman" panose="02020603050405020304" pitchFamily="18" charset="0"/>
              </a:rPr>
              <a:t>Quan </a:t>
            </a:r>
            <a:r>
              <a:rPr lang="en-US" sz="3200" dirty="0" err="1">
                <a:solidFill>
                  <a:schemeClr val="tx1"/>
                </a:solidFill>
                <a:latin typeface="Patrick Hand" panose="020B0604020202020204" charset="0"/>
                <a:cs typeface="Times New Roman" panose="02020603050405020304" pitchFamily="18" charset="0"/>
              </a:rPr>
              <a:t>sát</a:t>
            </a:r>
            <a:r>
              <a:rPr lang="en-US" sz="3200" dirty="0">
                <a:solidFill>
                  <a:schemeClr val="tx1"/>
                </a:solidFill>
                <a:latin typeface="Patrick Hand" panose="020B0604020202020204" charset="0"/>
                <a:cs typeface="Times New Roman" panose="02020603050405020304" pitchFamily="18" charset="0"/>
              </a:rPr>
              <a:t> </a:t>
            </a:r>
            <a:r>
              <a:rPr lang="en-US" sz="3200" dirty="0" err="1">
                <a:solidFill>
                  <a:schemeClr val="tx1"/>
                </a:solidFill>
                <a:latin typeface="Patrick Hand" panose="020B0604020202020204" charset="0"/>
                <a:cs typeface="Times New Roman" panose="02020603050405020304" pitchFamily="18" charset="0"/>
              </a:rPr>
              <a:t>tranh</a:t>
            </a:r>
            <a:r>
              <a:rPr lang="en-US" sz="3200" dirty="0">
                <a:solidFill>
                  <a:schemeClr val="tx1"/>
                </a:solidFill>
                <a:latin typeface="Patrick Hand" panose="020B0604020202020204" charset="0"/>
                <a:cs typeface="Times New Roman" panose="02020603050405020304" pitchFamily="18" charset="0"/>
              </a:rPr>
              <a:t> </a:t>
            </a:r>
            <a:r>
              <a:rPr lang="en-US" sz="3200" dirty="0" err="1">
                <a:solidFill>
                  <a:schemeClr val="tx1"/>
                </a:solidFill>
                <a:latin typeface="Patrick Hand" panose="020B0604020202020204" charset="0"/>
                <a:cs typeface="Times New Roman" panose="02020603050405020304" pitchFamily="18" charset="0"/>
              </a:rPr>
              <a:t>và</a:t>
            </a:r>
            <a:r>
              <a:rPr lang="en-US" sz="3200" dirty="0">
                <a:solidFill>
                  <a:schemeClr val="tx1"/>
                </a:solidFill>
                <a:latin typeface="Patrick Hand" panose="020B0604020202020204" charset="0"/>
                <a:cs typeface="Times New Roman" panose="02020603050405020304" pitchFamily="18" charset="0"/>
              </a:rPr>
              <a:t> </a:t>
            </a:r>
            <a:r>
              <a:rPr lang="en-US" sz="3200" dirty="0" err="1">
                <a:solidFill>
                  <a:schemeClr val="tx1"/>
                </a:solidFill>
                <a:latin typeface="Patrick Hand" panose="020B0604020202020204" charset="0"/>
                <a:cs typeface="Times New Roman" panose="02020603050405020304" pitchFamily="18" charset="0"/>
              </a:rPr>
              <a:t>dựa</a:t>
            </a:r>
            <a:r>
              <a:rPr lang="en-US" sz="3200" dirty="0">
                <a:solidFill>
                  <a:schemeClr val="tx1"/>
                </a:solidFill>
                <a:latin typeface="Patrick Hand" panose="020B0604020202020204" charset="0"/>
                <a:cs typeface="Times New Roman" panose="02020603050405020304" pitchFamily="18" charset="0"/>
              </a:rPr>
              <a:t> </a:t>
            </a:r>
            <a:r>
              <a:rPr lang="en-US" sz="3200" dirty="0" err="1">
                <a:solidFill>
                  <a:schemeClr val="tx1"/>
                </a:solidFill>
                <a:latin typeface="Patrick Hand" panose="020B0604020202020204" charset="0"/>
                <a:cs typeface="Times New Roman" panose="02020603050405020304" pitchFamily="18" charset="0"/>
              </a:rPr>
              <a:t>vào</a:t>
            </a:r>
            <a:r>
              <a:rPr lang="en-US" sz="3200" dirty="0">
                <a:solidFill>
                  <a:schemeClr val="tx1"/>
                </a:solidFill>
                <a:latin typeface="Patrick Hand" panose="020B0604020202020204" charset="0"/>
                <a:cs typeface="Times New Roman" panose="02020603050405020304" pitchFamily="18" charset="0"/>
              </a:rPr>
              <a:t> </a:t>
            </a:r>
            <a:r>
              <a:rPr lang="en-US" sz="3200" dirty="0" err="1">
                <a:solidFill>
                  <a:schemeClr val="tx1"/>
                </a:solidFill>
                <a:latin typeface="Patrick Hand" panose="020B0604020202020204" charset="0"/>
                <a:cs typeface="Times New Roman" panose="02020603050405020304" pitchFamily="18" charset="0"/>
              </a:rPr>
              <a:t>gợi</a:t>
            </a:r>
            <a:r>
              <a:rPr lang="en-US" sz="3200" dirty="0">
                <a:solidFill>
                  <a:schemeClr val="tx1"/>
                </a:solidFill>
                <a:latin typeface="Patrick Hand" panose="020B0604020202020204" charset="0"/>
                <a:cs typeface="Times New Roman" panose="02020603050405020304" pitchFamily="18" charset="0"/>
              </a:rPr>
              <a:t> ý </a:t>
            </a:r>
            <a:r>
              <a:rPr lang="en-US" sz="3200" dirty="0" err="1">
                <a:solidFill>
                  <a:schemeClr val="tx1"/>
                </a:solidFill>
                <a:latin typeface="Patrick Hand" panose="020B0604020202020204" charset="0"/>
                <a:cs typeface="Times New Roman" panose="02020603050405020304" pitchFamily="18" charset="0"/>
              </a:rPr>
              <a:t>trong</a:t>
            </a:r>
            <a:r>
              <a:rPr lang="en-US" sz="3200" dirty="0">
                <a:solidFill>
                  <a:schemeClr val="tx1"/>
                </a:solidFill>
                <a:latin typeface="Patrick Hand" panose="020B0604020202020204" charset="0"/>
                <a:cs typeface="Times New Roman" panose="02020603050405020304" pitchFamily="18" charset="0"/>
              </a:rPr>
              <a:t> SGK </a:t>
            </a:r>
            <a:r>
              <a:rPr lang="en-US" sz="3200" dirty="0" err="1">
                <a:solidFill>
                  <a:schemeClr val="tx1"/>
                </a:solidFill>
                <a:latin typeface="Patrick Hand" panose="020B0604020202020204" charset="0"/>
                <a:cs typeface="Times New Roman" panose="02020603050405020304" pitchFamily="18" charset="0"/>
              </a:rPr>
              <a:t>để</a:t>
            </a:r>
            <a:r>
              <a:rPr lang="en-US" sz="3200" dirty="0">
                <a:solidFill>
                  <a:schemeClr val="tx1"/>
                </a:solidFill>
                <a:latin typeface="Patrick Hand" panose="020B0604020202020204" charset="0"/>
                <a:cs typeface="Times New Roman" panose="02020603050405020304" pitchFamily="18" charset="0"/>
              </a:rPr>
              <a:t> </a:t>
            </a:r>
            <a:r>
              <a:rPr lang="en-US" sz="3200" dirty="0" err="1">
                <a:solidFill>
                  <a:schemeClr val="tx1"/>
                </a:solidFill>
                <a:latin typeface="Patrick Hand" panose="020B0604020202020204" charset="0"/>
                <a:cs typeface="Times New Roman" panose="02020603050405020304" pitchFamily="18" charset="0"/>
              </a:rPr>
              <a:t>kể</a:t>
            </a:r>
            <a:r>
              <a:rPr lang="en-US" sz="3200" dirty="0">
                <a:solidFill>
                  <a:schemeClr val="tx1"/>
                </a:solidFill>
                <a:latin typeface="Patrick Hand" panose="020B0604020202020204" charset="0"/>
                <a:cs typeface="Times New Roman" panose="02020603050405020304" pitchFamily="18" charset="0"/>
              </a:rPr>
              <a:t> </a:t>
            </a:r>
            <a:r>
              <a:rPr lang="en-US" sz="3200" dirty="0" err="1">
                <a:solidFill>
                  <a:schemeClr val="tx1"/>
                </a:solidFill>
                <a:latin typeface="Patrick Hand" panose="020B0604020202020204" charset="0"/>
                <a:cs typeface="Times New Roman" panose="02020603050405020304" pitchFamily="18" charset="0"/>
              </a:rPr>
              <a:t>lại</a:t>
            </a:r>
            <a:r>
              <a:rPr lang="en-US" sz="3200" dirty="0">
                <a:solidFill>
                  <a:schemeClr val="tx1"/>
                </a:solidFill>
                <a:latin typeface="Patrick Hand" panose="020B0604020202020204" charset="0"/>
                <a:cs typeface="Times New Roman" panose="02020603050405020304" pitchFamily="18" charset="0"/>
              </a:rPr>
              <a:t> </a:t>
            </a:r>
            <a:r>
              <a:rPr lang="en-US" sz="3200" dirty="0" err="1">
                <a:solidFill>
                  <a:schemeClr val="tx1"/>
                </a:solidFill>
                <a:latin typeface="Patrick Hand" panose="020B0604020202020204" charset="0"/>
                <a:cs typeface="Times New Roman" panose="02020603050405020304" pitchFamily="18" charset="0"/>
              </a:rPr>
              <a:t>truyện</a:t>
            </a:r>
            <a:endParaRPr lang="en-US" sz="3200" dirty="0">
              <a:solidFill>
                <a:schemeClr val="tx1"/>
              </a:solidFill>
              <a:latin typeface="Patrick Hand" panose="020B0604020202020204" charset="0"/>
              <a:cs typeface="Times New Roman" panose="02020603050405020304" pitchFamily="18" charset="0"/>
            </a:endParaRPr>
          </a:p>
        </p:txBody>
      </p:sp>
    </p:spTree>
    <p:extLst>
      <p:ext uri="{BB962C8B-B14F-4D97-AF65-F5344CB8AC3E}">
        <p14:creationId xmlns:p14="http://schemas.microsoft.com/office/powerpoint/2010/main" val="224361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grpSp>
        <p:nvGrpSpPr>
          <p:cNvPr id="1463" name="Google Shape;1463;p63"/>
          <p:cNvGrpSpPr/>
          <p:nvPr/>
        </p:nvGrpSpPr>
        <p:grpSpPr>
          <a:xfrm rot="7845842">
            <a:off x="3801355" y="3010730"/>
            <a:ext cx="1421090" cy="3298990"/>
            <a:chOff x="-751900" y="2850775"/>
            <a:chExt cx="516875" cy="1199900"/>
          </a:xfrm>
        </p:grpSpPr>
        <p:sp>
          <p:nvSpPr>
            <p:cNvPr id="1464" name="Google Shape;1464;p63"/>
            <p:cNvSpPr/>
            <p:nvPr/>
          </p:nvSpPr>
          <p:spPr>
            <a:xfrm>
              <a:off x="-751900" y="2850775"/>
              <a:ext cx="516875" cy="1199900"/>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4"/>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grpSp>
          <p:nvGrpSpPr>
            <p:cNvPr id="1465" name="Google Shape;1465;p63"/>
            <p:cNvGrpSpPr/>
            <p:nvPr/>
          </p:nvGrpSpPr>
          <p:grpSpPr>
            <a:xfrm>
              <a:off x="-751900" y="2916975"/>
              <a:ext cx="516875" cy="1126000"/>
              <a:chOff x="-751900" y="2916975"/>
              <a:chExt cx="516875" cy="1126000"/>
            </a:xfrm>
          </p:grpSpPr>
          <p:sp>
            <p:nvSpPr>
              <p:cNvPr id="1466" name="Google Shape;1466;p63"/>
              <p:cNvSpPr/>
              <p:nvPr/>
            </p:nvSpPr>
            <p:spPr>
              <a:xfrm>
                <a:off x="-751900" y="291697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67" name="Google Shape;1467;p63"/>
              <p:cNvSpPr/>
              <p:nvPr/>
            </p:nvSpPr>
            <p:spPr>
              <a:xfrm>
                <a:off x="-751900" y="29870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68" name="Google Shape;1468;p63"/>
              <p:cNvSpPr/>
              <p:nvPr/>
            </p:nvSpPr>
            <p:spPr>
              <a:xfrm>
                <a:off x="-751900" y="30575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69" name="Google Shape;1469;p63"/>
              <p:cNvSpPr/>
              <p:nvPr/>
            </p:nvSpPr>
            <p:spPr>
              <a:xfrm>
                <a:off x="-751900" y="3128000"/>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70" name="Google Shape;1470;p63"/>
              <p:cNvSpPr/>
              <p:nvPr/>
            </p:nvSpPr>
            <p:spPr>
              <a:xfrm>
                <a:off x="-751900" y="3198475"/>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71" name="Google Shape;1471;p63"/>
              <p:cNvSpPr/>
              <p:nvPr/>
            </p:nvSpPr>
            <p:spPr>
              <a:xfrm>
                <a:off x="-751900" y="32685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72" name="Google Shape;1472;p63"/>
              <p:cNvSpPr/>
              <p:nvPr/>
            </p:nvSpPr>
            <p:spPr>
              <a:xfrm>
                <a:off x="-751900" y="33390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73" name="Google Shape;1473;p63"/>
              <p:cNvSpPr/>
              <p:nvPr/>
            </p:nvSpPr>
            <p:spPr>
              <a:xfrm>
                <a:off x="-751900" y="3409475"/>
                <a:ext cx="499922"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74" name="Google Shape;1474;p63"/>
              <p:cNvSpPr/>
              <p:nvPr/>
            </p:nvSpPr>
            <p:spPr>
              <a:xfrm>
                <a:off x="-751900" y="3479975"/>
                <a:ext cx="499922"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75" name="Google Shape;1475;p63"/>
              <p:cNvSpPr/>
              <p:nvPr/>
            </p:nvSpPr>
            <p:spPr>
              <a:xfrm>
                <a:off x="-751900" y="3550450"/>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76" name="Google Shape;1476;p63"/>
              <p:cNvSpPr/>
              <p:nvPr/>
            </p:nvSpPr>
            <p:spPr>
              <a:xfrm>
                <a:off x="-751900" y="3620925"/>
                <a:ext cx="489946"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77" name="Google Shape;1477;p63"/>
              <p:cNvSpPr/>
              <p:nvPr/>
            </p:nvSpPr>
            <p:spPr>
              <a:xfrm>
                <a:off x="-751900" y="3690975"/>
                <a:ext cx="478471"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78" name="Google Shape;1478;p63"/>
              <p:cNvSpPr/>
              <p:nvPr/>
            </p:nvSpPr>
            <p:spPr>
              <a:xfrm>
                <a:off x="-751900" y="3761475"/>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79" name="Google Shape;1479;p63"/>
              <p:cNvSpPr/>
              <p:nvPr/>
            </p:nvSpPr>
            <p:spPr>
              <a:xfrm>
                <a:off x="-751900" y="3831950"/>
                <a:ext cx="478471"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80" name="Google Shape;1480;p63"/>
              <p:cNvSpPr/>
              <p:nvPr/>
            </p:nvSpPr>
            <p:spPr>
              <a:xfrm>
                <a:off x="-751900" y="3902425"/>
                <a:ext cx="462603"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81" name="Google Shape;1481;p63"/>
              <p:cNvSpPr/>
              <p:nvPr/>
            </p:nvSpPr>
            <p:spPr>
              <a:xfrm>
                <a:off x="-751900" y="3972475"/>
                <a:ext cx="442290" cy="49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82" name="Google Shape;1482;p63"/>
              <p:cNvSpPr/>
              <p:nvPr/>
            </p:nvSpPr>
            <p:spPr>
              <a:xfrm>
                <a:off x="-273450" y="2916975"/>
                <a:ext cx="11500" cy="590362"/>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83" name="Google Shape;1483;p63"/>
              <p:cNvSpPr/>
              <p:nvPr/>
            </p:nvSpPr>
            <p:spPr>
              <a:xfrm>
                <a:off x="-327325" y="2916975"/>
                <a:ext cx="25" cy="1126000"/>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84" name="Google Shape;1484;p63"/>
              <p:cNvSpPr/>
              <p:nvPr/>
            </p:nvSpPr>
            <p:spPr>
              <a:xfrm>
                <a:off x="-39310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85" name="Google Shape;1485;p63"/>
              <p:cNvSpPr/>
              <p:nvPr/>
            </p:nvSpPr>
            <p:spPr>
              <a:xfrm>
                <a:off x="-45845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86" name="Google Shape;1486;p63"/>
              <p:cNvSpPr/>
              <p:nvPr/>
            </p:nvSpPr>
            <p:spPr>
              <a:xfrm>
                <a:off x="-523800" y="2916975"/>
                <a:ext cx="25" cy="1093233"/>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87" name="Google Shape;1487;p63"/>
              <p:cNvSpPr/>
              <p:nvPr/>
            </p:nvSpPr>
            <p:spPr>
              <a:xfrm>
                <a:off x="-58960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88" name="Google Shape;1488;p63"/>
              <p:cNvSpPr/>
              <p:nvPr/>
            </p:nvSpPr>
            <p:spPr>
              <a:xfrm>
                <a:off x="-65495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grpSp>
      </p:grpSp>
      <p:grpSp>
        <p:nvGrpSpPr>
          <p:cNvPr id="1489" name="Google Shape;1489;p63"/>
          <p:cNvGrpSpPr/>
          <p:nvPr/>
        </p:nvGrpSpPr>
        <p:grpSpPr>
          <a:xfrm>
            <a:off x="4166064" y="4297840"/>
            <a:ext cx="457711" cy="445973"/>
            <a:chOff x="397551" y="281000"/>
            <a:chExt cx="457711" cy="445973"/>
          </a:xfrm>
        </p:grpSpPr>
        <p:sp>
          <p:nvSpPr>
            <p:cNvPr id="1490" name="Google Shape;1490;p63"/>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1491" name="Google Shape;1491;p63"/>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1"/>
            </a:solidFill>
            <a:ln>
              <a:noFill/>
            </a:ln>
          </p:spPr>
          <p:txBody>
            <a:bodyPr spcFirstLastPara="1" wrap="square" lIns="91425" tIns="91425" rIns="91425" bIns="91425" anchor="ctr" anchorCtr="0">
              <a:noAutofit/>
            </a:bodyPr>
            <a:lstStyle/>
            <a:p>
              <a:endParaRPr sz="1867"/>
            </a:p>
          </p:txBody>
        </p:sp>
      </p:grpSp>
      <p:grpSp>
        <p:nvGrpSpPr>
          <p:cNvPr id="1492" name="Google Shape;1492;p63"/>
          <p:cNvGrpSpPr/>
          <p:nvPr/>
        </p:nvGrpSpPr>
        <p:grpSpPr>
          <a:xfrm rot="-3242140">
            <a:off x="4320836" y="-1183759"/>
            <a:ext cx="2625227" cy="3331914"/>
            <a:chOff x="1154976" y="632775"/>
            <a:chExt cx="2502430" cy="3877954"/>
          </a:xfrm>
        </p:grpSpPr>
        <p:sp>
          <p:nvSpPr>
            <p:cNvPr id="1493" name="Google Shape;1493;p63"/>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494" name="Google Shape;1494;p63"/>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2"/>
            </a:solidFill>
            <a:ln>
              <a:noFill/>
            </a:ln>
          </p:spPr>
          <p:txBody>
            <a:bodyPr spcFirstLastPara="1" wrap="square" lIns="91425" tIns="91425" rIns="91425" bIns="91425" anchor="ctr" anchorCtr="0">
              <a:noAutofit/>
            </a:bodyPr>
            <a:lstStyle/>
            <a:p>
              <a:endParaRPr sz="1867"/>
            </a:p>
          </p:txBody>
        </p:sp>
      </p:grpSp>
      <p:grpSp>
        <p:nvGrpSpPr>
          <p:cNvPr id="1495" name="Google Shape;1495;p63"/>
          <p:cNvGrpSpPr/>
          <p:nvPr/>
        </p:nvGrpSpPr>
        <p:grpSpPr>
          <a:xfrm rot="-357421">
            <a:off x="-68534" y="546208"/>
            <a:ext cx="3181590" cy="1593137"/>
            <a:chOff x="7110451" y="4123771"/>
            <a:chExt cx="2429676" cy="1216626"/>
          </a:xfrm>
        </p:grpSpPr>
        <p:sp>
          <p:nvSpPr>
            <p:cNvPr id="1496" name="Google Shape;1496;p63"/>
            <p:cNvSpPr/>
            <p:nvPr/>
          </p:nvSpPr>
          <p:spPr>
            <a:xfrm rot="-542283">
              <a:off x="7163768" y="4300881"/>
              <a:ext cx="2323042" cy="86240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497" name="Google Shape;1497;p63"/>
            <p:cNvSpPr/>
            <p:nvPr/>
          </p:nvSpPr>
          <p:spPr>
            <a:xfrm rot="-542283">
              <a:off x="7295490" y="4456349"/>
              <a:ext cx="2071279" cy="555861"/>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solidFill>
              <a:schemeClr val="accent6"/>
            </a:solidFill>
            <a:ln>
              <a:noFill/>
            </a:ln>
          </p:spPr>
          <p:txBody>
            <a:bodyPr spcFirstLastPara="1" wrap="square" lIns="91425" tIns="91425" rIns="91425" bIns="91425" anchor="ctr" anchorCtr="0">
              <a:noAutofit/>
            </a:bodyPr>
            <a:lstStyle/>
            <a:p>
              <a:endParaRPr sz="1867"/>
            </a:p>
          </p:txBody>
        </p:sp>
      </p:grpSp>
      <p:sp>
        <p:nvSpPr>
          <p:cNvPr id="1498" name="Google Shape;1498;p63"/>
          <p:cNvSpPr/>
          <p:nvPr/>
        </p:nvSpPr>
        <p:spPr>
          <a:xfrm rot="-199719" flipH="1">
            <a:off x="1470395" y="986942"/>
            <a:ext cx="6203211" cy="3169614"/>
          </a:xfrm>
          <a:custGeom>
            <a:avLst/>
            <a:gdLst/>
            <a:ahLst/>
            <a:cxnLst/>
            <a:rect l="l" t="t" r="r" b="b"/>
            <a:pathLst>
              <a:path w="43844" h="29834" extrusionOk="0">
                <a:moveTo>
                  <a:pt x="41668" y="12451"/>
                </a:moveTo>
                <a:cubicBezTo>
                  <a:pt x="41665" y="12451"/>
                  <a:pt x="41661" y="12452"/>
                  <a:pt x="41656" y="12457"/>
                </a:cubicBezTo>
                <a:cubicBezTo>
                  <a:pt x="41661" y="12480"/>
                  <a:pt x="41665" y="12503"/>
                  <a:pt x="41669" y="12526"/>
                </a:cubicBezTo>
                <a:lnTo>
                  <a:pt x="41669" y="12526"/>
                </a:lnTo>
                <a:cubicBezTo>
                  <a:pt x="41699" y="12521"/>
                  <a:pt x="41691" y="12451"/>
                  <a:pt x="41668" y="12451"/>
                </a:cubicBezTo>
                <a:close/>
                <a:moveTo>
                  <a:pt x="310" y="14449"/>
                </a:moveTo>
                <a:cubicBezTo>
                  <a:pt x="315" y="14449"/>
                  <a:pt x="320" y="14451"/>
                  <a:pt x="325" y="14456"/>
                </a:cubicBezTo>
                <a:lnTo>
                  <a:pt x="325" y="14815"/>
                </a:lnTo>
                <a:cubicBezTo>
                  <a:pt x="325" y="14798"/>
                  <a:pt x="291" y="14712"/>
                  <a:pt x="274" y="14473"/>
                </a:cubicBezTo>
                <a:cubicBezTo>
                  <a:pt x="286" y="14461"/>
                  <a:pt x="298" y="14449"/>
                  <a:pt x="310" y="14449"/>
                </a:cubicBezTo>
                <a:close/>
                <a:moveTo>
                  <a:pt x="222" y="16528"/>
                </a:moveTo>
                <a:cubicBezTo>
                  <a:pt x="182" y="16550"/>
                  <a:pt x="169" y="16627"/>
                  <a:pt x="211" y="16627"/>
                </a:cubicBezTo>
                <a:cubicBezTo>
                  <a:pt x="215" y="16627"/>
                  <a:pt x="218" y="16627"/>
                  <a:pt x="222" y="16626"/>
                </a:cubicBezTo>
                <a:cubicBezTo>
                  <a:pt x="222" y="16593"/>
                  <a:pt x="222" y="16560"/>
                  <a:pt x="222" y="16528"/>
                </a:cubicBezTo>
                <a:close/>
                <a:moveTo>
                  <a:pt x="43142" y="21770"/>
                </a:moveTo>
                <a:lnTo>
                  <a:pt x="43142" y="21770"/>
                </a:lnTo>
                <a:cubicBezTo>
                  <a:pt x="43143" y="21775"/>
                  <a:pt x="43143" y="21780"/>
                  <a:pt x="43143" y="21786"/>
                </a:cubicBezTo>
                <a:cubicBezTo>
                  <a:pt x="43143" y="21780"/>
                  <a:pt x="43143" y="21775"/>
                  <a:pt x="43142" y="21770"/>
                </a:cubicBezTo>
                <a:close/>
                <a:moveTo>
                  <a:pt x="923" y="25237"/>
                </a:moveTo>
                <a:cubicBezTo>
                  <a:pt x="923" y="25374"/>
                  <a:pt x="940" y="25528"/>
                  <a:pt x="940" y="25664"/>
                </a:cubicBezTo>
                <a:cubicBezTo>
                  <a:pt x="906" y="25579"/>
                  <a:pt x="889" y="25476"/>
                  <a:pt x="872" y="25391"/>
                </a:cubicBezTo>
                <a:lnTo>
                  <a:pt x="923" y="25237"/>
                </a:lnTo>
                <a:close/>
                <a:moveTo>
                  <a:pt x="43432" y="27146"/>
                </a:moveTo>
                <a:lnTo>
                  <a:pt x="43432" y="27146"/>
                </a:lnTo>
                <a:cubicBezTo>
                  <a:pt x="43398" y="27147"/>
                  <a:pt x="43358" y="27149"/>
                  <a:pt x="43314" y="27151"/>
                </a:cubicBezTo>
                <a:cubicBezTo>
                  <a:pt x="43352" y="27151"/>
                  <a:pt x="43392" y="27149"/>
                  <a:pt x="43432" y="27146"/>
                </a:cubicBezTo>
                <a:close/>
                <a:moveTo>
                  <a:pt x="26706" y="27813"/>
                </a:moveTo>
                <a:cubicBezTo>
                  <a:pt x="26721" y="27813"/>
                  <a:pt x="26738" y="27814"/>
                  <a:pt x="26757" y="27817"/>
                </a:cubicBezTo>
                <a:cubicBezTo>
                  <a:pt x="26706" y="27817"/>
                  <a:pt x="26928" y="27851"/>
                  <a:pt x="27082" y="27886"/>
                </a:cubicBezTo>
                <a:lnTo>
                  <a:pt x="26655" y="27851"/>
                </a:lnTo>
                <a:cubicBezTo>
                  <a:pt x="26627" y="27838"/>
                  <a:pt x="26644" y="27813"/>
                  <a:pt x="26706" y="27813"/>
                </a:cubicBezTo>
                <a:close/>
                <a:moveTo>
                  <a:pt x="38359" y="1"/>
                </a:moveTo>
                <a:cubicBezTo>
                  <a:pt x="36479" y="69"/>
                  <a:pt x="34668" y="718"/>
                  <a:pt x="32754" y="770"/>
                </a:cubicBezTo>
                <a:cubicBezTo>
                  <a:pt x="32840" y="753"/>
                  <a:pt x="32891" y="718"/>
                  <a:pt x="32960" y="684"/>
                </a:cubicBezTo>
                <a:cubicBezTo>
                  <a:pt x="31541" y="513"/>
                  <a:pt x="30072" y="155"/>
                  <a:pt x="28637" y="155"/>
                </a:cubicBezTo>
                <a:cubicBezTo>
                  <a:pt x="28722" y="120"/>
                  <a:pt x="28790" y="120"/>
                  <a:pt x="28876" y="120"/>
                </a:cubicBezTo>
                <a:cubicBezTo>
                  <a:pt x="28773" y="86"/>
                  <a:pt x="28671" y="69"/>
                  <a:pt x="28568" y="69"/>
                </a:cubicBezTo>
                <a:lnTo>
                  <a:pt x="28175" y="69"/>
                </a:lnTo>
                <a:cubicBezTo>
                  <a:pt x="28022" y="69"/>
                  <a:pt x="27868" y="103"/>
                  <a:pt x="27731" y="155"/>
                </a:cubicBezTo>
                <a:cubicBezTo>
                  <a:pt x="27700" y="157"/>
                  <a:pt x="27676" y="158"/>
                  <a:pt x="27658" y="158"/>
                </a:cubicBezTo>
                <a:cubicBezTo>
                  <a:pt x="27546" y="158"/>
                  <a:pt x="27644" y="118"/>
                  <a:pt x="27526" y="103"/>
                </a:cubicBezTo>
                <a:cubicBezTo>
                  <a:pt x="27502" y="101"/>
                  <a:pt x="27477" y="100"/>
                  <a:pt x="27452" y="100"/>
                </a:cubicBezTo>
                <a:cubicBezTo>
                  <a:pt x="27188" y="100"/>
                  <a:pt x="26855" y="231"/>
                  <a:pt x="26671" y="231"/>
                </a:cubicBezTo>
                <a:cubicBezTo>
                  <a:pt x="26645" y="231"/>
                  <a:pt x="26623" y="229"/>
                  <a:pt x="26603" y="223"/>
                </a:cubicBezTo>
                <a:cubicBezTo>
                  <a:pt x="26586" y="223"/>
                  <a:pt x="26638" y="206"/>
                  <a:pt x="26689" y="189"/>
                </a:cubicBezTo>
                <a:lnTo>
                  <a:pt x="26689" y="189"/>
                </a:lnTo>
                <a:cubicBezTo>
                  <a:pt x="25630" y="445"/>
                  <a:pt x="24553" y="599"/>
                  <a:pt x="23460" y="650"/>
                </a:cubicBezTo>
                <a:cubicBezTo>
                  <a:pt x="22863" y="650"/>
                  <a:pt x="22276" y="578"/>
                  <a:pt x="21684" y="578"/>
                </a:cubicBezTo>
                <a:cubicBezTo>
                  <a:pt x="21462" y="578"/>
                  <a:pt x="21240" y="588"/>
                  <a:pt x="21016" y="616"/>
                </a:cubicBezTo>
                <a:cubicBezTo>
                  <a:pt x="19860" y="761"/>
                  <a:pt x="18532" y="1443"/>
                  <a:pt x="17303" y="1443"/>
                </a:cubicBezTo>
                <a:cubicBezTo>
                  <a:pt x="17079" y="1443"/>
                  <a:pt x="16858" y="1420"/>
                  <a:pt x="16642" y="1368"/>
                </a:cubicBezTo>
                <a:lnTo>
                  <a:pt x="15395" y="1299"/>
                </a:lnTo>
                <a:cubicBezTo>
                  <a:pt x="15004" y="1299"/>
                  <a:pt x="12776" y="1384"/>
                  <a:pt x="12764" y="1485"/>
                </a:cubicBezTo>
                <a:lnTo>
                  <a:pt x="12764" y="1485"/>
                </a:lnTo>
                <a:cubicBezTo>
                  <a:pt x="12762" y="1454"/>
                  <a:pt x="12729" y="1443"/>
                  <a:pt x="12695" y="1443"/>
                </a:cubicBezTo>
                <a:cubicBezTo>
                  <a:pt x="12676" y="1443"/>
                  <a:pt x="12657" y="1447"/>
                  <a:pt x="12644" y="1453"/>
                </a:cubicBezTo>
                <a:cubicBezTo>
                  <a:pt x="12593" y="1453"/>
                  <a:pt x="12541" y="1487"/>
                  <a:pt x="12490" y="1487"/>
                </a:cubicBezTo>
                <a:lnTo>
                  <a:pt x="12712" y="1504"/>
                </a:lnTo>
                <a:cubicBezTo>
                  <a:pt x="12490" y="1624"/>
                  <a:pt x="12251" y="1692"/>
                  <a:pt x="11995" y="1727"/>
                </a:cubicBezTo>
                <a:cubicBezTo>
                  <a:pt x="11662" y="1688"/>
                  <a:pt x="11328" y="1671"/>
                  <a:pt x="10994" y="1671"/>
                </a:cubicBezTo>
                <a:cubicBezTo>
                  <a:pt x="9116" y="1671"/>
                  <a:pt x="7227" y="2216"/>
                  <a:pt x="5399" y="2564"/>
                </a:cubicBezTo>
                <a:cubicBezTo>
                  <a:pt x="5416" y="2581"/>
                  <a:pt x="5450" y="2581"/>
                  <a:pt x="5484" y="2614"/>
                </a:cubicBezTo>
                <a:lnTo>
                  <a:pt x="5484" y="2614"/>
                </a:lnTo>
                <a:cubicBezTo>
                  <a:pt x="5478" y="2610"/>
                  <a:pt x="5460" y="2608"/>
                  <a:pt x="5432" y="2608"/>
                </a:cubicBezTo>
                <a:cubicBezTo>
                  <a:pt x="5044" y="2608"/>
                  <a:pt x="2680" y="2978"/>
                  <a:pt x="2426" y="3025"/>
                </a:cubicBezTo>
                <a:cubicBezTo>
                  <a:pt x="1470" y="3196"/>
                  <a:pt x="752" y="3674"/>
                  <a:pt x="581" y="4700"/>
                </a:cubicBezTo>
                <a:lnTo>
                  <a:pt x="410" y="5332"/>
                </a:lnTo>
                <a:cubicBezTo>
                  <a:pt x="393" y="5998"/>
                  <a:pt x="376" y="6682"/>
                  <a:pt x="325" y="7348"/>
                </a:cubicBezTo>
                <a:cubicBezTo>
                  <a:pt x="342" y="7348"/>
                  <a:pt x="342" y="7280"/>
                  <a:pt x="359" y="7263"/>
                </a:cubicBezTo>
                <a:lnTo>
                  <a:pt x="359" y="7263"/>
                </a:lnTo>
                <a:cubicBezTo>
                  <a:pt x="359" y="7621"/>
                  <a:pt x="328" y="7980"/>
                  <a:pt x="266" y="8324"/>
                </a:cubicBezTo>
                <a:lnTo>
                  <a:pt x="266" y="8324"/>
                </a:lnTo>
                <a:cubicBezTo>
                  <a:pt x="261" y="8321"/>
                  <a:pt x="256" y="8319"/>
                  <a:pt x="251" y="8319"/>
                </a:cubicBezTo>
                <a:cubicBezTo>
                  <a:pt x="247" y="8319"/>
                  <a:pt x="243" y="8320"/>
                  <a:pt x="239" y="8322"/>
                </a:cubicBezTo>
                <a:cubicBezTo>
                  <a:pt x="205" y="8322"/>
                  <a:pt x="205" y="8373"/>
                  <a:pt x="205" y="8424"/>
                </a:cubicBezTo>
                <a:cubicBezTo>
                  <a:pt x="205" y="9176"/>
                  <a:pt x="205" y="9928"/>
                  <a:pt x="222" y="10680"/>
                </a:cubicBezTo>
                <a:lnTo>
                  <a:pt x="188" y="10560"/>
                </a:lnTo>
                <a:cubicBezTo>
                  <a:pt x="154" y="10953"/>
                  <a:pt x="154" y="11602"/>
                  <a:pt x="137" y="12030"/>
                </a:cubicBezTo>
                <a:cubicBezTo>
                  <a:pt x="164" y="12124"/>
                  <a:pt x="159" y="12293"/>
                  <a:pt x="181" y="12293"/>
                </a:cubicBezTo>
                <a:cubicBezTo>
                  <a:pt x="187" y="12293"/>
                  <a:pt x="194" y="12281"/>
                  <a:pt x="205" y="12252"/>
                </a:cubicBezTo>
                <a:lnTo>
                  <a:pt x="205" y="12252"/>
                </a:lnTo>
                <a:cubicBezTo>
                  <a:pt x="0" y="12850"/>
                  <a:pt x="171" y="13670"/>
                  <a:pt x="205" y="14302"/>
                </a:cubicBezTo>
                <a:cubicBezTo>
                  <a:pt x="238" y="15038"/>
                  <a:pt x="224" y="15790"/>
                  <a:pt x="222" y="16528"/>
                </a:cubicBezTo>
                <a:lnTo>
                  <a:pt x="222" y="16528"/>
                </a:lnTo>
                <a:cubicBezTo>
                  <a:pt x="229" y="16524"/>
                  <a:pt x="237" y="16522"/>
                  <a:pt x="245" y="16522"/>
                </a:cubicBezTo>
                <a:cubicBezTo>
                  <a:pt x="249" y="16522"/>
                  <a:pt x="252" y="16522"/>
                  <a:pt x="256" y="16523"/>
                </a:cubicBezTo>
                <a:cubicBezTo>
                  <a:pt x="308" y="16557"/>
                  <a:pt x="325" y="16626"/>
                  <a:pt x="342" y="16694"/>
                </a:cubicBezTo>
                <a:lnTo>
                  <a:pt x="462" y="19548"/>
                </a:lnTo>
                <a:lnTo>
                  <a:pt x="427" y="19155"/>
                </a:lnTo>
                <a:lnTo>
                  <a:pt x="427" y="19155"/>
                </a:lnTo>
                <a:cubicBezTo>
                  <a:pt x="309" y="20032"/>
                  <a:pt x="358" y="20926"/>
                  <a:pt x="557" y="21788"/>
                </a:cubicBezTo>
                <a:lnTo>
                  <a:pt x="557" y="21788"/>
                </a:lnTo>
                <a:cubicBezTo>
                  <a:pt x="542" y="21796"/>
                  <a:pt x="530" y="21825"/>
                  <a:pt x="530" y="21854"/>
                </a:cubicBezTo>
                <a:cubicBezTo>
                  <a:pt x="598" y="24520"/>
                  <a:pt x="837" y="27185"/>
                  <a:pt x="1196" y="29833"/>
                </a:cubicBezTo>
                <a:lnTo>
                  <a:pt x="3691" y="29560"/>
                </a:lnTo>
                <a:cubicBezTo>
                  <a:pt x="5519" y="29287"/>
                  <a:pt x="7364" y="28996"/>
                  <a:pt x="9227" y="28979"/>
                </a:cubicBezTo>
                <a:lnTo>
                  <a:pt x="10320" y="28979"/>
                </a:lnTo>
                <a:cubicBezTo>
                  <a:pt x="10730" y="28979"/>
                  <a:pt x="11123" y="28979"/>
                  <a:pt x="11516" y="28996"/>
                </a:cubicBezTo>
                <a:cubicBezTo>
                  <a:pt x="11928" y="29020"/>
                  <a:pt x="12337" y="29032"/>
                  <a:pt x="12746" y="29032"/>
                </a:cubicBezTo>
                <a:cubicBezTo>
                  <a:pt x="13491" y="29032"/>
                  <a:pt x="14235" y="28994"/>
                  <a:pt x="14985" y="28928"/>
                </a:cubicBezTo>
                <a:cubicBezTo>
                  <a:pt x="16078" y="28825"/>
                  <a:pt x="17155" y="28723"/>
                  <a:pt x="18248" y="28552"/>
                </a:cubicBezTo>
                <a:lnTo>
                  <a:pt x="20931" y="28091"/>
                </a:lnTo>
                <a:cubicBezTo>
                  <a:pt x="21751" y="27937"/>
                  <a:pt x="22571" y="27834"/>
                  <a:pt x="23408" y="27749"/>
                </a:cubicBezTo>
                <a:lnTo>
                  <a:pt x="23408" y="27749"/>
                </a:lnTo>
                <a:lnTo>
                  <a:pt x="23084" y="27834"/>
                </a:lnTo>
                <a:cubicBezTo>
                  <a:pt x="23491" y="27741"/>
                  <a:pt x="23907" y="27705"/>
                  <a:pt x="24324" y="27705"/>
                </a:cubicBezTo>
                <a:cubicBezTo>
                  <a:pt x="24974" y="27705"/>
                  <a:pt x="25627" y="27792"/>
                  <a:pt x="26262" y="27886"/>
                </a:cubicBezTo>
                <a:cubicBezTo>
                  <a:pt x="26911" y="27976"/>
                  <a:pt x="27855" y="28205"/>
                  <a:pt x="28639" y="28205"/>
                </a:cubicBezTo>
                <a:cubicBezTo>
                  <a:pt x="28887" y="28205"/>
                  <a:pt x="29119" y="28182"/>
                  <a:pt x="29320" y="28125"/>
                </a:cubicBezTo>
                <a:lnTo>
                  <a:pt x="29696" y="28005"/>
                </a:lnTo>
                <a:cubicBezTo>
                  <a:pt x="29781" y="28005"/>
                  <a:pt x="29867" y="28022"/>
                  <a:pt x="29764" y="28056"/>
                </a:cubicBezTo>
                <a:cubicBezTo>
                  <a:pt x="30174" y="28056"/>
                  <a:pt x="29781" y="28005"/>
                  <a:pt x="29969" y="27937"/>
                </a:cubicBezTo>
                <a:cubicBezTo>
                  <a:pt x="30022" y="27933"/>
                  <a:pt x="30067" y="27931"/>
                  <a:pt x="30103" y="27931"/>
                </a:cubicBezTo>
                <a:cubicBezTo>
                  <a:pt x="30220" y="27931"/>
                  <a:pt x="30245" y="27953"/>
                  <a:pt x="30140" y="28005"/>
                </a:cubicBezTo>
                <a:cubicBezTo>
                  <a:pt x="31302" y="27629"/>
                  <a:pt x="32498" y="27356"/>
                  <a:pt x="33660" y="26946"/>
                </a:cubicBezTo>
                <a:cubicBezTo>
                  <a:pt x="33711" y="26946"/>
                  <a:pt x="33626" y="26980"/>
                  <a:pt x="33626" y="26980"/>
                </a:cubicBezTo>
                <a:cubicBezTo>
                  <a:pt x="34428" y="26773"/>
                  <a:pt x="35298" y="26596"/>
                  <a:pt x="36148" y="26596"/>
                </a:cubicBezTo>
                <a:cubicBezTo>
                  <a:pt x="36421" y="26596"/>
                  <a:pt x="36692" y="26614"/>
                  <a:pt x="36958" y="26655"/>
                </a:cubicBezTo>
                <a:cubicBezTo>
                  <a:pt x="37042" y="26597"/>
                  <a:pt x="37201" y="26578"/>
                  <a:pt x="37380" y="26578"/>
                </a:cubicBezTo>
                <a:cubicBezTo>
                  <a:pt x="37670" y="26578"/>
                  <a:pt x="38012" y="26628"/>
                  <a:pt x="38171" y="26638"/>
                </a:cubicBezTo>
                <a:cubicBezTo>
                  <a:pt x="38735" y="26690"/>
                  <a:pt x="39486" y="26877"/>
                  <a:pt x="40136" y="26912"/>
                </a:cubicBezTo>
                <a:lnTo>
                  <a:pt x="41298" y="26997"/>
                </a:lnTo>
                <a:lnTo>
                  <a:pt x="41298" y="26997"/>
                </a:lnTo>
                <a:lnTo>
                  <a:pt x="41127" y="26963"/>
                </a:lnTo>
                <a:cubicBezTo>
                  <a:pt x="41167" y="26958"/>
                  <a:pt x="41206" y="26956"/>
                  <a:pt x="41245" y="26956"/>
                </a:cubicBezTo>
                <a:cubicBezTo>
                  <a:pt x="41596" y="26956"/>
                  <a:pt x="41923" y="27135"/>
                  <a:pt x="42250" y="27135"/>
                </a:cubicBezTo>
                <a:cubicBezTo>
                  <a:pt x="42263" y="27135"/>
                  <a:pt x="42276" y="27134"/>
                  <a:pt x="42289" y="27134"/>
                </a:cubicBezTo>
                <a:cubicBezTo>
                  <a:pt x="42477" y="27134"/>
                  <a:pt x="42664" y="27134"/>
                  <a:pt x="42852" y="27117"/>
                </a:cubicBezTo>
                <a:lnTo>
                  <a:pt x="43245" y="27117"/>
                </a:lnTo>
                <a:lnTo>
                  <a:pt x="43690" y="27100"/>
                </a:lnTo>
                <a:lnTo>
                  <a:pt x="43690" y="27100"/>
                </a:lnTo>
                <a:cubicBezTo>
                  <a:pt x="43608" y="27123"/>
                  <a:pt x="43519" y="27138"/>
                  <a:pt x="43432" y="27146"/>
                </a:cubicBezTo>
                <a:lnTo>
                  <a:pt x="43432" y="27146"/>
                </a:lnTo>
                <a:cubicBezTo>
                  <a:pt x="43471" y="27144"/>
                  <a:pt x="43504" y="27144"/>
                  <a:pt x="43532" y="27144"/>
                </a:cubicBezTo>
                <a:cubicBezTo>
                  <a:pt x="43661" y="27144"/>
                  <a:pt x="43693" y="27156"/>
                  <a:pt x="43741" y="27168"/>
                </a:cubicBezTo>
                <a:cubicBezTo>
                  <a:pt x="43758" y="27185"/>
                  <a:pt x="43775" y="27185"/>
                  <a:pt x="43792" y="27185"/>
                </a:cubicBezTo>
                <a:lnTo>
                  <a:pt x="43843" y="27185"/>
                </a:lnTo>
                <a:lnTo>
                  <a:pt x="43843" y="27168"/>
                </a:lnTo>
                <a:cubicBezTo>
                  <a:pt x="43843" y="27083"/>
                  <a:pt x="43826" y="26929"/>
                  <a:pt x="43775" y="26638"/>
                </a:cubicBezTo>
                <a:cubicBezTo>
                  <a:pt x="43775" y="26670"/>
                  <a:pt x="43771" y="26682"/>
                  <a:pt x="43766" y="26682"/>
                </a:cubicBezTo>
                <a:cubicBezTo>
                  <a:pt x="43746" y="26682"/>
                  <a:pt x="43703" y="26545"/>
                  <a:pt x="43690" y="26519"/>
                </a:cubicBezTo>
                <a:cubicBezTo>
                  <a:pt x="43690" y="26194"/>
                  <a:pt x="43673" y="26023"/>
                  <a:pt x="43638" y="25733"/>
                </a:cubicBezTo>
                <a:cubicBezTo>
                  <a:pt x="43621" y="25442"/>
                  <a:pt x="43570" y="25169"/>
                  <a:pt x="43536" y="24913"/>
                </a:cubicBezTo>
                <a:lnTo>
                  <a:pt x="43536" y="24913"/>
                </a:lnTo>
                <a:lnTo>
                  <a:pt x="43604" y="24998"/>
                </a:lnTo>
                <a:cubicBezTo>
                  <a:pt x="43416" y="24742"/>
                  <a:pt x="43468" y="23853"/>
                  <a:pt x="43416" y="23512"/>
                </a:cubicBezTo>
                <a:cubicBezTo>
                  <a:pt x="43348" y="23033"/>
                  <a:pt x="43280" y="22555"/>
                  <a:pt x="43211" y="22076"/>
                </a:cubicBezTo>
                <a:cubicBezTo>
                  <a:pt x="43211" y="22162"/>
                  <a:pt x="43194" y="22230"/>
                  <a:pt x="43177" y="22298"/>
                </a:cubicBezTo>
                <a:cubicBezTo>
                  <a:pt x="43075" y="22196"/>
                  <a:pt x="43057" y="22059"/>
                  <a:pt x="43126" y="21940"/>
                </a:cubicBezTo>
                <a:cubicBezTo>
                  <a:pt x="43023" y="21854"/>
                  <a:pt x="42989" y="21700"/>
                  <a:pt x="43057" y="21598"/>
                </a:cubicBezTo>
                <a:lnTo>
                  <a:pt x="43057" y="21598"/>
                </a:lnTo>
                <a:cubicBezTo>
                  <a:pt x="43105" y="21630"/>
                  <a:pt x="43138" y="21692"/>
                  <a:pt x="43142" y="21770"/>
                </a:cubicBezTo>
                <a:lnTo>
                  <a:pt x="43142" y="21770"/>
                </a:lnTo>
                <a:cubicBezTo>
                  <a:pt x="43106" y="20391"/>
                  <a:pt x="42766" y="19013"/>
                  <a:pt x="42545" y="17668"/>
                </a:cubicBezTo>
                <a:cubicBezTo>
                  <a:pt x="42258" y="15949"/>
                  <a:pt x="41988" y="14229"/>
                  <a:pt x="41669" y="12526"/>
                </a:cubicBezTo>
                <a:lnTo>
                  <a:pt x="41669" y="12526"/>
                </a:lnTo>
                <a:cubicBezTo>
                  <a:pt x="41668" y="12527"/>
                  <a:pt x="41667" y="12527"/>
                  <a:pt x="41666" y="12527"/>
                </a:cubicBezTo>
                <a:cubicBezTo>
                  <a:pt x="41663" y="12527"/>
                  <a:pt x="41660" y="12526"/>
                  <a:pt x="41656" y="12525"/>
                </a:cubicBezTo>
                <a:cubicBezTo>
                  <a:pt x="41588" y="12525"/>
                  <a:pt x="41571" y="12457"/>
                  <a:pt x="41571" y="12388"/>
                </a:cubicBezTo>
                <a:cubicBezTo>
                  <a:pt x="41349" y="9296"/>
                  <a:pt x="40853" y="6032"/>
                  <a:pt x="40409" y="2940"/>
                </a:cubicBezTo>
                <a:cubicBezTo>
                  <a:pt x="40358" y="2615"/>
                  <a:pt x="40307" y="2273"/>
                  <a:pt x="40272" y="1966"/>
                </a:cubicBezTo>
                <a:cubicBezTo>
                  <a:pt x="40238" y="1658"/>
                  <a:pt x="40221" y="1351"/>
                  <a:pt x="40187" y="1060"/>
                </a:cubicBezTo>
                <a:lnTo>
                  <a:pt x="40153" y="1129"/>
                </a:lnTo>
                <a:cubicBezTo>
                  <a:pt x="40119" y="1026"/>
                  <a:pt x="40084" y="906"/>
                  <a:pt x="40050" y="804"/>
                </a:cubicBezTo>
                <a:cubicBezTo>
                  <a:pt x="40033" y="684"/>
                  <a:pt x="39982" y="582"/>
                  <a:pt x="39914" y="479"/>
                </a:cubicBezTo>
                <a:lnTo>
                  <a:pt x="39914" y="479"/>
                </a:lnTo>
                <a:cubicBezTo>
                  <a:pt x="39927" y="533"/>
                  <a:pt x="40034" y="742"/>
                  <a:pt x="40015" y="742"/>
                </a:cubicBezTo>
                <a:cubicBezTo>
                  <a:pt x="40010" y="742"/>
                  <a:pt x="39995" y="726"/>
                  <a:pt x="39965" y="684"/>
                </a:cubicBezTo>
                <a:cubicBezTo>
                  <a:pt x="39879" y="513"/>
                  <a:pt x="39743" y="394"/>
                  <a:pt x="39572" y="291"/>
                </a:cubicBezTo>
                <a:cubicBezTo>
                  <a:pt x="39452" y="223"/>
                  <a:pt x="39316" y="172"/>
                  <a:pt x="39179" y="138"/>
                </a:cubicBezTo>
                <a:cubicBezTo>
                  <a:pt x="38923" y="35"/>
                  <a:pt x="38649" y="1"/>
                  <a:pt x="38359" y="1"/>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499" name="Google Shape;1499;p63"/>
          <p:cNvSpPr txBox="1">
            <a:spLocks noGrp="1"/>
          </p:cNvSpPr>
          <p:nvPr>
            <p:ph type="title"/>
          </p:nvPr>
        </p:nvSpPr>
        <p:spPr>
          <a:xfrm>
            <a:off x="1383607" y="1337649"/>
            <a:ext cx="6221480" cy="2379300"/>
          </a:xfrm>
          <a:prstGeom prst="rect">
            <a:avLst/>
          </a:prstGeom>
        </p:spPr>
        <p:txBody>
          <a:bodyPr spcFirstLastPara="1" wrap="square" lIns="91425" tIns="91425" rIns="91425" bIns="91425" anchor="ctr" anchorCtr="0">
            <a:noAutofit/>
          </a:bodyPr>
          <a:lstStyle/>
          <a:p>
            <a:r>
              <a:rPr lang="en-US" dirty="0"/>
              <a:t>C</a:t>
            </a:r>
            <a:r>
              <a:rPr lang="en" dirty="0"/>
              <a:t>hào tạm biệt</a:t>
            </a:r>
            <a:endParaRPr dirty="0"/>
          </a:p>
        </p:txBody>
      </p:sp>
      <p:grpSp>
        <p:nvGrpSpPr>
          <p:cNvPr id="1500" name="Google Shape;1500;p63"/>
          <p:cNvGrpSpPr/>
          <p:nvPr/>
        </p:nvGrpSpPr>
        <p:grpSpPr>
          <a:xfrm rot="900044">
            <a:off x="1097108" y="3234868"/>
            <a:ext cx="1597649" cy="1012893"/>
            <a:chOff x="3355085" y="2890614"/>
            <a:chExt cx="1003450" cy="658884"/>
          </a:xfrm>
        </p:grpSpPr>
        <p:sp>
          <p:nvSpPr>
            <p:cNvPr id="1501" name="Google Shape;1501;p63"/>
            <p:cNvSpPr/>
            <p:nvPr/>
          </p:nvSpPr>
          <p:spPr>
            <a:xfrm rot="1123747">
              <a:off x="3391483" y="3029961"/>
              <a:ext cx="930654" cy="380188"/>
            </a:xfrm>
            <a:custGeom>
              <a:avLst/>
              <a:gdLst/>
              <a:ahLst/>
              <a:cxnLst/>
              <a:rect l="l" t="t" r="r" b="b"/>
              <a:pathLst>
                <a:path w="24469" h="9996" extrusionOk="0">
                  <a:moveTo>
                    <a:pt x="23938" y="0"/>
                  </a:moveTo>
                  <a:lnTo>
                    <a:pt x="1" y="1470"/>
                  </a:lnTo>
                  <a:lnTo>
                    <a:pt x="530" y="9996"/>
                  </a:lnTo>
                  <a:lnTo>
                    <a:pt x="24468" y="8509"/>
                  </a:lnTo>
                  <a:lnTo>
                    <a:pt x="23938"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grpSp>
          <p:nvGrpSpPr>
            <p:cNvPr id="1502" name="Google Shape;1502;p63"/>
            <p:cNvGrpSpPr/>
            <p:nvPr/>
          </p:nvGrpSpPr>
          <p:grpSpPr>
            <a:xfrm>
              <a:off x="3410951" y="2945485"/>
              <a:ext cx="915286" cy="563561"/>
              <a:chOff x="3410951" y="2945485"/>
              <a:chExt cx="915286" cy="563561"/>
            </a:xfrm>
          </p:grpSpPr>
          <p:sp>
            <p:nvSpPr>
              <p:cNvPr id="1503" name="Google Shape;1503;p63"/>
              <p:cNvSpPr/>
              <p:nvPr/>
            </p:nvSpPr>
            <p:spPr>
              <a:xfrm rot="1123747">
                <a:off x="4316534" y="3177702"/>
                <a:ext cx="7835" cy="12932"/>
              </a:xfrm>
              <a:custGeom>
                <a:avLst/>
                <a:gdLst/>
                <a:ahLst/>
                <a:cxnLst/>
                <a:rect l="l" t="t" r="r" b="b"/>
                <a:pathLst>
                  <a:path w="206" h="340" extrusionOk="0">
                    <a:moveTo>
                      <a:pt x="102" y="0"/>
                    </a:moveTo>
                    <a:cubicBezTo>
                      <a:pt x="65" y="0"/>
                      <a:pt x="37" y="25"/>
                      <a:pt x="1" y="49"/>
                    </a:cubicBezTo>
                    <a:cubicBezTo>
                      <a:pt x="18" y="151"/>
                      <a:pt x="35" y="237"/>
                      <a:pt x="52" y="339"/>
                    </a:cubicBezTo>
                    <a:cubicBezTo>
                      <a:pt x="86" y="288"/>
                      <a:pt x="120" y="237"/>
                      <a:pt x="154" y="185"/>
                    </a:cubicBezTo>
                    <a:cubicBezTo>
                      <a:pt x="189" y="134"/>
                      <a:pt x="206" y="66"/>
                      <a:pt x="154" y="15"/>
                    </a:cubicBezTo>
                    <a:cubicBezTo>
                      <a:pt x="134" y="5"/>
                      <a:pt x="117" y="0"/>
                      <a:pt x="102"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504" name="Google Shape;1504;p63"/>
              <p:cNvSpPr/>
              <p:nvPr/>
            </p:nvSpPr>
            <p:spPr>
              <a:xfrm rot="1123747">
                <a:off x="3431088" y="3046450"/>
                <a:ext cx="43587" cy="52335"/>
              </a:xfrm>
              <a:custGeom>
                <a:avLst/>
                <a:gdLst/>
                <a:ahLst/>
                <a:cxnLst/>
                <a:rect l="l" t="t" r="r" b="b"/>
                <a:pathLst>
                  <a:path w="1146" h="1376" extrusionOk="0">
                    <a:moveTo>
                      <a:pt x="889" y="1"/>
                    </a:moveTo>
                    <a:cubicBezTo>
                      <a:pt x="769" y="120"/>
                      <a:pt x="667" y="240"/>
                      <a:pt x="547" y="342"/>
                    </a:cubicBezTo>
                    <a:cubicBezTo>
                      <a:pt x="376" y="479"/>
                      <a:pt x="240" y="650"/>
                      <a:pt x="120" y="838"/>
                    </a:cubicBezTo>
                    <a:cubicBezTo>
                      <a:pt x="18" y="941"/>
                      <a:pt x="0" y="1077"/>
                      <a:pt x="69" y="1197"/>
                    </a:cubicBezTo>
                    <a:cubicBezTo>
                      <a:pt x="127" y="1298"/>
                      <a:pt x="246" y="1375"/>
                      <a:pt x="365" y="1375"/>
                    </a:cubicBezTo>
                    <a:cubicBezTo>
                      <a:pt x="386" y="1375"/>
                      <a:pt x="407" y="1373"/>
                      <a:pt x="428" y="1368"/>
                    </a:cubicBezTo>
                    <a:cubicBezTo>
                      <a:pt x="616" y="1368"/>
                      <a:pt x="803" y="1368"/>
                      <a:pt x="991" y="1333"/>
                    </a:cubicBezTo>
                    <a:lnTo>
                      <a:pt x="1145" y="1299"/>
                    </a:lnTo>
                    <a:lnTo>
                      <a:pt x="1145" y="1265"/>
                    </a:lnTo>
                    <a:cubicBezTo>
                      <a:pt x="1128" y="1197"/>
                      <a:pt x="1111" y="1128"/>
                      <a:pt x="1111" y="1077"/>
                    </a:cubicBezTo>
                    <a:cubicBezTo>
                      <a:pt x="906" y="1111"/>
                      <a:pt x="718" y="1128"/>
                      <a:pt x="513" y="1146"/>
                    </a:cubicBezTo>
                    <a:cubicBezTo>
                      <a:pt x="490" y="1146"/>
                      <a:pt x="464" y="1147"/>
                      <a:pt x="437" y="1147"/>
                    </a:cubicBezTo>
                    <a:cubicBezTo>
                      <a:pt x="384" y="1147"/>
                      <a:pt x="331" y="1140"/>
                      <a:pt x="308" y="1094"/>
                    </a:cubicBezTo>
                    <a:cubicBezTo>
                      <a:pt x="257" y="1009"/>
                      <a:pt x="342" y="941"/>
                      <a:pt x="393" y="872"/>
                    </a:cubicBezTo>
                    <a:cubicBezTo>
                      <a:pt x="479" y="770"/>
                      <a:pt x="581" y="667"/>
                      <a:pt x="684" y="565"/>
                    </a:cubicBezTo>
                    <a:cubicBezTo>
                      <a:pt x="786" y="462"/>
                      <a:pt x="889" y="377"/>
                      <a:pt x="974" y="274"/>
                    </a:cubicBezTo>
                    <a:cubicBezTo>
                      <a:pt x="940" y="172"/>
                      <a:pt x="923" y="86"/>
                      <a:pt x="889"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505" name="Google Shape;1505;p63"/>
              <p:cNvSpPr/>
              <p:nvPr/>
            </p:nvSpPr>
            <p:spPr>
              <a:xfrm rot="1123747">
                <a:off x="3468182" y="3080308"/>
                <a:ext cx="2662" cy="5895"/>
              </a:xfrm>
              <a:custGeom>
                <a:avLst/>
                <a:gdLst/>
                <a:ahLst/>
                <a:cxnLst/>
                <a:rect l="l" t="t" r="r" b="b"/>
                <a:pathLst>
                  <a:path w="70" h="155" extrusionOk="0">
                    <a:moveTo>
                      <a:pt x="69" y="0"/>
                    </a:moveTo>
                    <a:cubicBezTo>
                      <a:pt x="18" y="35"/>
                      <a:pt x="1" y="86"/>
                      <a:pt x="35" y="120"/>
                    </a:cubicBezTo>
                    <a:cubicBezTo>
                      <a:pt x="35" y="137"/>
                      <a:pt x="52" y="137"/>
                      <a:pt x="69" y="154"/>
                    </a:cubicBezTo>
                    <a:lnTo>
                      <a:pt x="69" y="0"/>
                    </a:ln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506" name="Google Shape;1506;p63"/>
              <p:cNvSpPr/>
              <p:nvPr/>
            </p:nvSpPr>
            <p:spPr>
              <a:xfrm rot="1123747">
                <a:off x="3727546" y="3082074"/>
                <a:ext cx="560203" cy="292748"/>
              </a:xfrm>
              <a:custGeom>
                <a:avLst/>
                <a:gdLst/>
                <a:ahLst/>
                <a:cxnLst/>
                <a:rect l="l" t="t" r="r" b="b"/>
                <a:pathLst>
                  <a:path w="14729" h="7697" extrusionOk="0">
                    <a:moveTo>
                      <a:pt x="13892" y="889"/>
                    </a:moveTo>
                    <a:cubicBezTo>
                      <a:pt x="13669" y="1128"/>
                      <a:pt x="13430" y="1368"/>
                      <a:pt x="13191" y="1607"/>
                    </a:cubicBezTo>
                    <a:cubicBezTo>
                      <a:pt x="11910" y="2837"/>
                      <a:pt x="10628" y="4067"/>
                      <a:pt x="9244" y="5178"/>
                    </a:cubicBezTo>
                    <a:cubicBezTo>
                      <a:pt x="8732" y="5588"/>
                      <a:pt x="8202" y="5981"/>
                      <a:pt x="7672" y="6374"/>
                    </a:cubicBezTo>
                    <a:cubicBezTo>
                      <a:pt x="7587" y="6442"/>
                      <a:pt x="7433" y="6511"/>
                      <a:pt x="7518" y="6613"/>
                    </a:cubicBezTo>
                    <a:cubicBezTo>
                      <a:pt x="7545" y="6651"/>
                      <a:pt x="7575" y="6665"/>
                      <a:pt x="7606" y="6665"/>
                    </a:cubicBezTo>
                    <a:cubicBezTo>
                      <a:pt x="7674" y="6665"/>
                      <a:pt x="7745" y="6597"/>
                      <a:pt x="7792" y="6562"/>
                    </a:cubicBezTo>
                    <a:cubicBezTo>
                      <a:pt x="9483" y="5349"/>
                      <a:pt x="11055" y="4016"/>
                      <a:pt x="12542" y="2564"/>
                    </a:cubicBezTo>
                    <a:cubicBezTo>
                      <a:pt x="13003" y="2119"/>
                      <a:pt x="13464" y="1675"/>
                      <a:pt x="13926" y="1197"/>
                    </a:cubicBezTo>
                    <a:lnTo>
                      <a:pt x="13926" y="1197"/>
                    </a:lnTo>
                    <a:cubicBezTo>
                      <a:pt x="13789" y="2137"/>
                      <a:pt x="13618" y="3042"/>
                      <a:pt x="13003" y="3794"/>
                    </a:cubicBezTo>
                    <a:cubicBezTo>
                      <a:pt x="12593" y="4306"/>
                      <a:pt x="12098" y="4768"/>
                      <a:pt x="11534" y="5127"/>
                    </a:cubicBezTo>
                    <a:cubicBezTo>
                      <a:pt x="10098" y="6066"/>
                      <a:pt x="8544" y="6835"/>
                      <a:pt x="6920" y="7382"/>
                    </a:cubicBezTo>
                    <a:cubicBezTo>
                      <a:pt x="6764" y="7453"/>
                      <a:pt x="6595" y="7489"/>
                      <a:pt x="6425" y="7489"/>
                    </a:cubicBezTo>
                    <a:cubicBezTo>
                      <a:pt x="6391" y="7489"/>
                      <a:pt x="6357" y="7487"/>
                      <a:pt x="6322" y="7485"/>
                    </a:cubicBezTo>
                    <a:cubicBezTo>
                      <a:pt x="6322" y="7382"/>
                      <a:pt x="6374" y="7262"/>
                      <a:pt x="6442" y="7177"/>
                    </a:cubicBezTo>
                    <a:cubicBezTo>
                      <a:pt x="7296" y="6083"/>
                      <a:pt x="7877" y="4853"/>
                      <a:pt x="8390" y="3606"/>
                    </a:cubicBezTo>
                    <a:cubicBezTo>
                      <a:pt x="8561" y="3196"/>
                      <a:pt x="8749" y="2820"/>
                      <a:pt x="8971" y="2444"/>
                    </a:cubicBezTo>
                    <a:cubicBezTo>
                      <a:pt x="9398" y="1744"/>
                      <a:pt x="10047" y="1436"/>
                      <a:pt x="10799" y="1231"/>
                    </a:cubicBezTo>
                    <a:cubicBezTo>
                      <a:pt x="11397" y="1077"/>
                      <a:pt x="12012" y="992"/>
                      <a:pt x="12627" y="975"/>
                    </a:cubicBezTo>
                    <a:cubicBezTo>
                      <a:pt x="13054" y="958"/>
                      <a:pt x="13464" y="923"/>
                      <a:pt x="13892" y="889"/>
                    </a:cubicBezTo>
                    <a:close/>
                    <a:moveTo>
                      <a:pt x="14678" y="1"/>
                    </a:moveTo>
                    <a:cubicBezTo>
                      <a:pt x="14609" y="52"/>
                      <a:pt x="14558" y="120"/>
                      <a:pt x="14507" y="206"/>
                    </a:cubicBezTo>
                    <a:cubicBezTo>
                      <a:pt x="14353" y="428"/>
                      <a:pt x="14114" y="582"/>
                      <a:pt x="13840" y="599"/>
                    </a:cubicBezTo>
                    <a:cubicBezTo>
                      <a:pt x="13191" y="684"/>
                      <a:pt x="12576" y="735"/>
                      <a:pt x="11944" y="787"/>
                    </a:cubicBezTo>
                    <a:cubicBezTo>
                      <a:pt x="11722" y="787"/>
                      <a:pt x="11517" y="821"/>
                      <a:pt x="11294" y="872"/>
                    </a:cubicBezTo>
                    <a:cubicBezTo>
                      <a:pt x="10594" y="1043"/>
                      <a:pt x="9842" y="1146"/>
                      <a:pt x="9244" y="1709"/>
                    </a:cubicBezTo>
                    <a:cubicBezTo>
                      <a:pt x="9364" y="1333"/>
                      <a:pt x="9466" y="958"/>
                      <a:pt x="9552" y="582"/>
                    </a:cubicBezTo>
                    <a:cubicBezTo>
                      <a:pt x="9569" y="445"/>
                      <a:pt x="9637" y="342"/>
                      <a:pt x="9723" y="240"/>
                    </a:cubicBezTo>
                    <a:lnTo>
                      <a:pt x="9723" y="240"/>
                    </a:lnTo>
                    <a:lnTo>
                      <a:pt x="8714" y="308"/>
                    </a:lnTo>
                    <a:cubicBezTo>
                      <a:pt x="8800" y="325"/>
                      <a:pt x="8885" y="342"/>
                      <a:pt x="8971" y="342"/>
                    </a:cubicBezTo>
                    <a:cubicBezTo>
                      <a:pt x="8527" y="565"/>
                      <a:pt x="8065" y="787"/>
                      <a:pt x="7621" y="1026"/>
                    </a:cubicBezTo>
                    <a:cubicBezTo>
                      <a:pt x="5861" y="1932"/>
                      <a:pt x="4050" y="2752"/>
                      <a:pt x="2256" y="3623"/>
                    </a:cubicBezTo>
                    <a:cubicBezTo>
                      <a:pt x="2119" y="3691"/>
                      <a:pt x="1965" y="3777"/>
                      <a:pt x="1829" y="3862"/>
                    </a:cubicBezTo>
                    <a:cubicBezTo>
                      <a:pt x="1777" y="3896"/>
                      <a:pt x="1726" y="3948"/>
                      <a:pt x="1760" y="4016"/>
                    </a:cubicBezTo>
                    <a:cubicBezTo>
                      <a:pt x="1788" y="4062"/>
                      <a:pt x="1815" y="4078"/>
                      <a:pt x="1846" y="4078"/>
                    </a:cubicBezTo>
                    <a:cubicBezTo>
                      <a:pt x="1872" y="4078"/>
                      <a:pt x="1900" y="4066"/>
                      <a:pt x="1931" y="4050"/>
                    </a:cubicBezTo>
                    <a:cubicBezTo>
                      <a:pt x="2000" y="4016"/>
                      <a:pt x="2017" y="4016"/>
                      <a:pt x="2051" y="3999"/>
                    </a:cubicBezTo>
                    <a:cubicBezTo>
                      <a:pt x="3708" y="3145"/>
                      <a:pt x="5451" y="2444"/>
                      <a:pt x="7108" y="1590"/>
                    </a:cubicBezTo>
                    <a:cubicBezTo>
                      <a:pt x="7792" y="1231"/>
                      <a:pt x="8475" y="889"/>
                      <a:pt x="9176" y="548"/>
                    </a:cubicBezTo>
                    <a:cubicBezTo>
                      <a:pt x="9215" y="521"/>
                      <a:pt x="9244" y="485"/>
                      <a:pt x="9295" y="485"/>
                    </a:cubicBezTo>
                    <a:cubicBezTo>
                      <a:pt x="9310" y="485"/>
                      <a:pt x="9327" y="488"/>
                      <a:pt x="9347" y="496"/>
                    </a:cubicBezTo>
                    <a:cubicBezTo>
                      <a:pt x="9210" y="1231"/>
                      <a:pt x="9056" y="1983"/>
                      <a:pt x="8561" y="2581"/>
                    </a:cubicBezTo>
                    <a:cubicBezTo>
                      <a:pt x="8390" y="2735"/>
                      <a:pt x="8219" y="2854"/>
                      <a:pt x="8014" y="2957"/>
                    </a:cubicBezTo>
                    <a:cubicBezTo>
                      <a:pt x="7125" y="3538"/>
                      <a:pt x="6100" y="3862"/>
                      <a:pt x="5024" y="3931"/>
                    </a:cubicBezTo>
                    <a:cubicBezTo>
                      <a:pt x="3554" y="3982"/>
                      <a:pt x="2102" y="4272"/>
                      <a:pt x="735" y="4785"/>
                    </a:cubicBezTo>
                    <a:cubicBezTo>
                      <a:pt x="623" y="4827"/>
                      <a:pt x="510" y="4858"/>
                      <a:pt x="398" y="4858"/>
                    </a:cubicBezTo>
                    <a:cubicBezTo>
                      <a:pt x="374" y="4858"/>
                      <a:pt x="349" y="4856"/>
                      <a:pt x="325" y="4853"/>
                    </a:cubicBezTo>
                    <a:cubicBezTo>
                      <a:pt x="359" y="4734"/>
                      <a:pt x="445" y="4631"/>
                      <a:pt x="547" y="4563"/>
                    </a:cubicBezTo>
                    <a:cubicBezTo>
                      <a:pt x="1726" y="3640"/>
                      <a:pt x="2683" y="2512"/>
                      <a:pt x="3759" y="1487"/>
                    </a:cubicBezTo>
                    <a:cubicBezTo>
                      <a:pt x="4135" y="1128"/>
                      <a:pt x="4545" y="804"/>
                      <a:pt x="4990" y="530"/>
                    </a:cubicBezTo>
                    <a:lnTo>
                      <a:pt x="4990" y="530"/>
                    </a:lnTo>
                    <a:lnTo>
                      <a:pt x="4460" y="565"/>
                    </a:lnTo>
                    <a:lnTo>
                      <a:pt x="4392" y="616"/>
                    </a:lnTo>
                    <a:cubicBezTo>
                      <a:pt x="3777" y="1094"/>
                      <a:pt x="3213" y="1641"/>
                      <a:pt x="2666" y="2205"/>
                    </a:cubicBezTo>
                    <a:cubicBezTo>
                      <a:pt x="2051" y="2871"/>
                      <a:pt x="1402" y="3503"/>
                      <a:pt x="718" y="4101"/>
                    </a:cubicBezTo>
                    <a:cubicBezTo>
                      <a:pt x="513" y="4238"/>
                      <a:pt x="342" y="4392"/>
                      <a:pt x="188" y="4580"/>
                    </a:cubicBezTo>
                    <a:cubicBezTo>
                      <a:pt x="86" y="4699"/>
                      <a:pt x="0" y="4836"/>
                      <a:pt x="103" y="4973"/>
                    </a:cubicBezTo>
                    <a:cubicBezTo>
                      <a:pt x="162" y="5056"/>
                      <a:pt x="263" y="5106"/>
                      <a:pt x="364" y="5106"/>
                    </a:cubicBezTo>
                    <a:cubicBezTo>
                      <a:pt x="409" y="5106"/>
                      <a:pt x="454" y="5096"/>
                      <a:pt x="496" y="5075"/>
                    </a:cubicBezTo>
                    <a:cubicBezTo>
                      <a:pt x="718" y="5024"/>
                      <a:pt x="923" y="4973"/>
                      <a:pt x="1145" y="4905"/>
                    </a:cubicBezTo>
                    <a:cubicBezTo>
                      <a:pt x="2358" y="4494"/>
                      <a:pt x="3623" y="4255"/>
                      <a:pt x="4921" y="4204"/>
                    </a:cubicBezTo>
                    <a:cubicBezTo>
                      <a:pt x="5109" y="4187"/>
                      <a:pt x="5297" y="4170"/>
                      <a:pt x="5485" y="4136"/>
                    </a:cubicBezTo>
                    <a:cubicBezTo>
                      <a:pt x="6510" y="3982"/>
                      <a:pt x="7501" y="3606"/>
                      <a:pt x="8356" y="3008"/>
                    </a:cubicBezTo>
                    <a:lnTo>
                      <a:pt x="8356" y="3008"/>
                    </a:lnTo>
                    <a:cubicBezTo>
                      <a:pt x="8270" y="3230"/>
                      <a:pt x="8185" y="3401"/>
                      <a:pt x="8116" y="3589"/>
                    </a:cubicBezTo>
                    <a:cubicBezTo>
                      <a:pt x="7758" y="4494"/>
                      <a:pt x="7313" y="5366"/>
                      <a:pt x="6818" y="6203"/>
                    </a:cubicBezTo>
                    <a:cubicBezTo>
                      <a:pt x="6596" y="6528"/>
                      <a:pt x="6391" y="6852"/>
                      <a:pt x="6186" y="7177"/>
                    </a:cubicBezTo>
                    <a:cubicBezTo>
                      <a:pt x="6083" y="7297"/>
                      <a:pt x="6066" y="7467"/>
                      <a:pt x="6152" y="7604"/>
                    </a:cubicBezTo>
                    <a:cubicBezTo>
                      <a:pt x="6206" y="7676"/>
                      <a:pt x="6279" y="7696"/>
                      <a:pt x="6356" y="7696"/>
                    </a:cubicBezTo>
                    <a:cubicBezTo>
                      <a:pt x="6425" y="7696"/>
                      <a:pt x="6497" y="7681"/>
                      <a:pt x="6562" y="7672"/>
                    </a:cubicBezTo>
                    <a:lnTo>
                      <a:pt x="6613" y="7672"/>
                    </a:lnTo>
                    <a:cubicBezTo>
                      <a:pt x="7006" y="7587"/>
                      <a:pt x="7382" y="7467"/>
                      <a:pt x="7758" y="7314"/>
                    </a:cubicBezTo>
                    <a:cubicBezTo>
                      <a:pt x="9176" y="6716"/>
                      <a:pt x="10560" y="6083"/>
                      <a:pt x="11824" y="5195"/>
                    </a:cubicBezTo>
                    <a:cubicBezTo>
                      <a:pt x="13071" y="4306"/>
                      <a:pt x="13909" y="3179"/>
                      <a:pt x="14080" y="1607"/>
                    </a:cubicBezTo>
                    <a:cubicBezTo>
                      <a:pt x="14114" y="1128"/>
                      <a:pt x="14336" y="667"/>
                      <a:pt x="14678" y="325"/>
                    </a:cubicBezTo>
                    <a:cubicBezTo>
                      <a:pt x="14695" y="308"/>
                      <a:pt x="14712" y="291"/>
                      <a:pt x="14729" y="274"/>
                    </a:cubicBezTo>
                    <a:cubicBezTo>
                      <a:pt x="14712" y="189"/>
                      <a:pt x="14695" y="86"/>
                      <a:pt x="14678"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507" name="Google Shape;1507;p63"/>
              <p:cNvSpPr/>
              <p:nvPr/>
            </p:nvSpPr>
            <p:spPr>
              <a:xfrm rot="1123747">
                <a:off x="3458352" y="2972584"/>
                <a:ext cx="223564" cy="332113"/>
              </a:xfrm>
              <a:custGeom>
                <a:avLst/>
                <a:gdLst/>
                <a:ahLst/>
                <a:cxnLst/>
                <a:rect l="l" t="t" r="r" b="b"/>
                <a:pathLst>
                  <a:path w="5878" h="8732" extrusionOk="0">
                    <a:moveTo>
                      <a:pt x="5878" y="1"/>
                    </a:moveTo>
                    <a:lnTo>
                      <a:pt x="5570" y="18"/>
                    </a:lnTo>
                    <a:cubicBezTo>
                      <a:pt x="5211" y="462"/>
                      <a:pt x="4904" y="957"/>
                      <a:pt x="4562" y="1436"/>
                    </a:cubicBezTo>
                    <a:cubicBezTo>
                      <a:pt x="4118" y="2136"/>
                      <a:pt x="3486" y="2700"/>
                      <a:pt x="2751" y="3093"/>
                    </a:cubicBezTo>
                    <a:cubicBezTo>
                      <a:pt x="2033" y="3452"/>
                      <a:pt x="1281" y="3742"/>
                      <a:pt x="513" y="3965"/>
                    </a:cubicBezTo>
                    <a:cubicBezTo>
                      <a:pt x="342" y="4016"/>
                      <a:pt x="171" y="4067"/>
                      <a:pt x="0" y="4084"/>
                    </a:cubicBezTo>
                    <a:cubicBezTo>
                      <a:pt x="0" y="4152"/>
                      <a:pt x="0" y="4221"/>
                      <a:pt x="17" y="4289"/>
                    </a:cubicBezTo>
                    <a:lnTo>
                      <a:pt x="17" y="4323"/>
                    </a:lnTo>
                    <a:cubicBezTo>
                      <a:pt x="1042" y="4101"/>
                      <a:pt x="2016" y="3742"/>
                      <a:pt x="2939" y="3247"/>
                    </a:cubicBezTo>
                    <a:cubicBezTo>
                      <a:pt x="3093" y="3179"/>
                      <a:pt x="3229" y="3076"/>
                      <a:pt x="3383" y="2991"/>
                    </a:cubicBezTo>
                    <a:lnTo>
                      <a:pt x="3383" y="3025"/>
                    </a:lnTo>
                    <a:cubicBezTo>
                      <a:pt x="3349" y="3093"/>
                      <a:pt x="3298" y="3179"/>
                      <a:pt x="3263" y="3230"/>
                    </a:cubicBezTo>
                    <a:cubicBezTo>
                      <a:pt x="2597" y="4340"/>
                      <a:pt x="2290" y="5622"/>
                      <a:pt x="2392" y="6903"/>
                    </a:cubicBezTo>
                    <a:cubicBezTo>
                      <a:pt x="2443" y="7518"/>
                      <a:pt x="2529" y="8134"/>
                      <a:pt x="2597" y="8732"/>
                    </a:cubicBezTo>
                    <a:lnTo>
                      <a:pt x="2853" y="8732"/>
                    </a:lnTo>
                    <a:cubicBezTo>
                      <a:pt x="2836" y="8168"/>
                      <a:pt x="2751" y="7621"/>
                      <a:pt x="2683" y="7074"/>
                    </a:cubicBezTo>
                    <a:cubicBezTo>
                      <a:pt x="2529" y="5554"/>
                      <a:pt x="2956" y="4016"/>
                      <a:pt x="3862" y="2786"/>
                    </a:cubicBezTo>
                    <a:cubicBezTo>
                      <a:pt x="4477" y="1914"/>
                      <a:pt x="5143" y="1060"/>
                      <a:pt x="5741" y="154"/>
                    </a:cubicBezTo>
                    <a:cubicBezTo>
                      <a:pt x="5792" y="103"/>
                      <a:pt x="5826" y="52"/>
                      <a:pt x="5878"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508" name="Google Shape;1508;p63"/>
              <p:cNvSpPr/>
              <p:nvPr/>
            </p:nvSpPr>
            <p:spPr>
              <a:xfrm rot="1123747">
                <a:off x="3567149" y="3066675"/>
                <a:ext cx="77361" cy="251024"/>
              </a:xfrm>
              <a:custGeom>
                <a:avLst/>
                <a:gdLst/>
                <a:ahLst/>
                <a:cxnLst/>
                <a:rect l="l" t="t" r="r" b="b"/>
                <a:pathLst>
                  <a:path w="2034" h="6600" extrusionOk="0">
                    <a:moveTo>
                      <a:pt x="1861" y="0"/>
                    </a:moveTo>
                    <a:cubicBezTo>
                      <a:pt x="1729" y="0"/>
                      <a:pt x="1742" y="183"/>
                      <a:pt x="1726" y="277"/>
                    </a:cubicBezTo>
                    <a:cubicBezTo>
                      <a:pt x="1453" y="1474"/>
                      <a:pt x="1214" y="2652"/>
                      <a:pt x="940" y="3848"/>
                    </a:cubicBezTo>
                    <a:cubicBezTo>
                      <a:pt x="752" y="4805"/>
                      <a:pt x="428" y="5728"/>
                      <a:pt x="0" y="6599"/>
                    </a:cubicBezTo>
                    <a:lnTo>
                      <a:pt x="291" y="6582"/>
                    </a:lnTo>
                    <a:cubicBezTo>
                      <a:pt x="342" y="6446"/>
                      <a:pt x="411" y="6326"/>
                      <a:pt x="462" y="6189"/>
                    </a:cubicBezTo>
                    <a:cubicBezTo>
                      <a:pt x="940" y="5113"/>
                      <a:pt x="1197" y="3968"/>
                      <a:pt x="1419" y="2840"/>
                    </a:cubicBezTo>
                    <a:cubicBezTo>
                      <a:pt x="1607" y="2003"/>
                      <a:pt x="1760" y="1166"/>
                      <a:pt x="1931" y="329"/>
                    </a:cubicBezTo>
                    <a:cubicBezTo>
                      <a:pt x="1965" y="226"/>
                      <a:pt x="2034" y="38"/>
                      <a:pt x="1897" y="4"/>
                    </a:cubicBezTo>
                    <a:cubicBezTo>
                      <a:pt x="1884" y="2"/>
                      <a:pt x="1872" y="0"/>
                      <a:pt x="1861"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509" name="Google Shape;1509;p63"/>
              <p:cNvSpPr/>
              <p:nvPr/>
            </p:nvSpPr>
            <p:spPr>
              <a:xfrm rot="1123747">
                <a:off x="3486009" y="2960086"/>
                <a:ext cx="73482" cy="116384"/>
              </a:xfrm>
              <a:custGeom>
                <a:avLst/>
                <a:gdLst/>
                <a:ahLst/>
                <a:cxnLst/>
                <a:rect l="l" t="t" r="r" b="b"/>
                <a:pathLst>
                  <a:path w="1932" h="3060" extrusionOk="0">
                    <a:moveTo>
                      <a:pt x="1932" y="1"/>
                    </a:moveTo>
                    <a:lnTo>
                      <a:pt x="1590" y="18"/>
                    </a:lnTo>
                    <a:cubicBezTo>
                      <a:pt x="1317" y="445"/>
                      <a:pt x="1094" y="872"/>
                      <a:pt x="924" y="1351"/>
                    </a:cubicBezTo>
                    <a:cubicBezTo>
                      <a:pt x="701" y="1880"/>
                      <a:pt x="394" y="2376"/>
                      <a:pt x="1" y="2803"/>
                    </a:cubicBezTo>
                    <a:cubicBezTo>
                      <a:pt x="35" y="2888"/>
                      <a:pt x="52" y="2974"/>
                      <a:pt x="86" y="3059"/>
                    </a:cubicBezTo>
                    <a:cubicBezTo>
                      <a:pt x="565" y="2564"/>
                      <a:pt x="941" y="1966"/>
                      <a:pt x="1197" y="1333"/>
                    </a:cubicBezTo>
                    <a:cubicBezTo>
                      <a:pt x="1265" y="1180"/>
                      <a:pt x="1317" y="1043"/>
                      <a:pt x="1402" y="906"/>
                    </a:cubicBezTo>
                    <a:cubicBezTo>
                      <a:pt x="1556" y="582"/>
                      <a:pt x="1727" y="291"/>
                      <a:pt x="1932"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510" name="Google Shape;1510;p63"/>
              <p:cNvSpPr/>
              <p:nvPr/>
            </p:nvSpPr>
            <p:spPr>
              <a:xfrm rot="1123747">
                <a:off x="3596152" y="2997767"/>
                <a:ext cx="108587" cy="332113"/>
              </a:xfrm>
              <a:custGeom>
                <a:avLst/>
                <a:gdLst/>
                <a:ahLst/>
                <a:cxnLst/>
                <a:rect l="l" t="t" r="r" b="b"/>
                <a:pathLst>
                  <a:path w="2855" h="8732" extrusionOk="0">
                    <a:moveTo>
                      <a:pt x="2854" y="0"/>
                    </a:moveTo>
                    <a:lnTo>
                      <a:pt x="2666" y="17"/>
                    </a:lnTo>
                    <a:cubicBezTo>
                      <a:pt x="2666" y="86"/>
                      <a:pt x="2632" y="154"/>
                      <a:pt x="2615" y="222"/>
                    </a:cubicBezTo>
                    <a:cubicBezTo>
                      <a:pt x="2512" y="855"/>
                      <a:pt x="2359" y="1470"/>
                      <a:pt x="2239" y="2085"/>
                    </a:cubicBezTo>
                    <a:cubicBezTo>
                      <a:pt x="2120" y="2768"/>
                      <a:pt x="2102" y="3452"/>
                      <a:pt x="2034" y="4135"/>
                    </a:cubicBezTo>
                    <a:cubicBezTo>
                      <a:pt x="1932" y="5348"/>
                      <a:pt x="1727" y="6544"/>
                      <a:pt x="1077" y="7604"/>
                    </a:cubicBezTo>
                    <a:cubicBezTo>
                      <a:pt x="787" y="8031"/>
                      <a:pt x="411" y="8424"/>
                      <a:pt x="1" y="8731"/>
                    </a:cubicBezTo>
                    <a:lnTo>
                      <a:pt x="360" y="8714"/>
                    </a:lnTo>
                    <a:lnTo>
                      <a:pt x="428" y="8646"/>
                    </a:lnTo>
                    <a:cubicBezTo>
                      <a:pt x="1094" y="8099"/>
                      <a:pt x="1573" y="7364"/>
                      <a:pt x="1812" y="6544"/>
                    </a:cubicBezTo>
                    <a:cubicBezTo>
                      <a:pt x="2085" y="5690"/>
                      <a:pt x="2239" y="4819"/>
                      <a:pt x="2290" y="3930"/>
                    </a:cubicBezTo>
                    <a:cubicBezTo>
                      <a:pt x="2342" y="2871"/>
                      <a:pt x="2495" y="1828"/>
                      <a:pt x="2735" y="820"/>
                    </a:cubicBezTo>
                    <a:cubicBezTo>
                      <a:pt x="2803" y="547"/>
                      <a:pt x="2854" y="274"/>
                      <a:pt x="2854"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511" name="Google Shape;1511;p63"/>
              <p:cNvSpPr/>
              <p:nvPr/>
            </p:nvSpPr>
            <p:spPr>
              <a:xfrm rot="1123747">
                <a:off x="3617890" y="3189054"/>
                <a:ext cx="350978" cy="189143"/>
              </a:xfrm>
              <a:custGeom>
                <a:avLst/>
                <a:gdLst/>
                <a:ahLst/>
                <a:cxnLst/>
                <a:rect l="l" t="t" r="r" b="b"/>
                <a:pathLst>
                  <a:path w="9228" h="4973" extrusionOk="0">
                    <a:moveTo>
                      <a:pt x="8168" y="1"/>
                    </a:moveTo>
                    <a:cubicBezTo>
                      <a:pt x="7399" y="18"/>
                      <a:pt x="6613" y="86"/>
                      <a:pt x="5844" y="189"/>
                    </a:cubicBezTo>
                    <a:cubicBezTo>
                      <a:pt x="5110" y="274"/>
                      <a:pt x="4392" y="462"/>
                      <a:pt x="3691" y="752"/>
                    </a:cubicBezTo>
                    <a:cubicBezTo>
                      <a:pt x="2119" y="1436"/>
                      <a:pt x="923" y="2495"/>
                      <a:pt x="377" y="4170"/>
                    </a:cubicBezTo>
                    <a:cubicBezTo>
                      <a:pt x="308" y="4358"/>
                      <a:pt x="223" y="4546"/>
                      <a:pt x="137" y="4716"/>
                    </a:cubicBezTo>
                    <a:cubicBezTo>
                      <a:pt x="86" y="4802"/>
                      <a:pt x="52" y="4887"/>
                      <a:pt x="1" y="4973"/>
                    </a:cubicBezTo>
                    <a:lnTo>
                      <a:pt x="718" y="4939"/>
                    </a:lnTo>
                    <a:cubicBezTo>
                      <a:pt x="1197" y="4597"/>
                      <a:pt x="1692" y="4272"/>
                      <a:pt x="2188" y="3965"/>
                    </a:cubicBezTo>
                    <a:cubicBezTo>
                      <a:pt x="3896" y="2871"/>
                      <a:pt x="5691" y="1897"/>
                      <a:pt x="7553" y="1043"/>
                    </a:cubicBezTo>
                    <a:lnTo>
                      <a:pt x="7638" y="1009"/>
                    </a:lnTo>
                    <a:cubicBezTo>
                      <a:pt x="7707" y="975"/>
                      <a:pt x="7741" y="923"/>
                      <a:pt x="7707" y="855"/>
                    </a:cubicBezTo>
                    <a:cubicBezTo>
                      <a:pt x="7683" y="815"/>
                      <a:pt x="7659" y="801"/>
                      <a:pt x="7635" y="801"/>
                    </a:cubicBezTo>
                    <a:cubicBezTo>
                      <a:pt x="7608" y="801"/>
                      <a:pt x="7580" y="820"/>
                      <a:pt x="7553" y="838"/>
                    </a:cubicBezTo>
                    <a:cubicBezTo>
                      <a:pt x="7365" y="906"/>
                      <a:pt x="7177" y="992"/>
                      <a:pt x="7006" y="1077"/>
                    </a:cubicBezTo>
                    <a:cubicBezTo>
                      <a:pt x="4717" y="2119"/>
                      <a:pt x="2530" y="3367"/>
                      <a:pt x="462" y="4802"/>
                    </a:cubicBezTo>
                    <a:cubicBezTo>
                      <a:pt x="448" y="4816"/>
                      <a:pt x="423" y="4841"/>
                      <a:pt x="387" y="4841"/>
                    </a:cubicBezTo>
                    <a:cubicBezTo>
                      <a:pt x="379" y="4841"/>
                      <a:pt x="369" y="4839"/>
                      <a:pt x="360" y="4836"/>
                    </a:cubicBezTo>
                    <a:cubicBezTo>
                      <a:pt x="718" y="3999"/>
                      <a:pt x="992" y="3127"/>
                      <a:pt x="1624" y="2427"/>
                    </a:cubicBezTo>
                    <a:cubicBezTo>
                      <a:pt x="2410" y="1624"/>
                      <a:pt x="3384" y="1026"/>
                      <a:pt x="4460" y="701"/>
                    </a:cubicBezTo>
                    <a:cubicBezTo>
                      <a:pt x="5058" y="530"/>
                      <a:pt x="5656" y="411"/>
                      <a:pt x="6271" y="342"/>
                    </a:cubicBezTo>
                    <a:cubicBezTo>
                      <a:pt x="6818" y="274"/>
                      <a:pt x="7382" y="257"/>
                      <a:pt x="7929" y="206"/>
                    </a:cubicBezTo>
                    <a:cubicBezTo>
                      <a:pt x="7997" y="201"/>
                      <a:pt x="8067" y="199"/>
                      <a:pt x="8138" y="199"/>
                    </a:cubicBezTo>
                    <a:cubicBezTo>
                      <a:pt x="8330" y="199"/>
                      <a:pt x="8527" y="215"/>
                      <a:pt x="8715" y="240"/>
                    </a:cubicBezTo>
                    <a:cubicBezTo>
                      <a:pt x="8954" y="274"/>
                      <a:pt x="8971" y="342"/>
                      <a:pt x="8834" y="530"/>
                    </a:cubicBezTo>
                    <a:cubicBezTo>
                      <a:pt x="8595" y="838"/>
                      <a:pt x="8305" y="1111"/>
                      <a:pt x="7997" y="1351"/>
                    </a:cubicBezTo>
                    <a:cubicBezTo>
                      <a:pt x="7245" y="2000"/>
                      <a:pt x="6579" y="2734"/>
                      <a:pt x="5878" y="3435"/>
                    </a:cubicBezTo>
                    <a:cubicBezTo>
                      <a:pt x="5400" y="3948"/>
                      <a:pt x="4922" y="4443"/>
                      <a:pt x="4255" y="4716"/>
                    </a:cubicBezTo>
                    <a:lnTo>
                      <a:pt x="4836" y="4682"/>
                    </a:lnTo>
                    <a:cubicBezTo>
                      <a:pt x="5178" y="4477"/>
                      <a:pt x="5503" y="4221"/>
                      <a:pt x="5776" y="3931"/>
                    </a:cubicBezTo>
                    <a:cubicBezTo>
                      <a:pt x="6699" y="2974"/>
                      <a:pt x="7621" y="2034"/>
                      <a:pt x="8629" y="1163"/>
                    </a:cubicBezTo>
                    <a:cubicBezTo>
                      <a:pt x="8817" y="992"/>
                      <a:pt x="8971" y="787"/>
                      <a:pt x="9091" y="565"/>
                    </a:cubicBezTo>
                    <a:cubicBezTo>
                      <a:pt x="9227" y="360"/>
                      <a:pt x="9091" y="69"/>
                      <a:pt x="8834" y="52"/>
                    </a:cubicBezTo>
                    <a:cubicBezTo>
                      <a:pt x="8612" y="18"/>
                      <a:pt x="8390" y="1"/>
                      <a:pt x="8168"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512" name="Google Shape;1512;p63"/>
              <p:cNvSpPr/>
              <p:nvPr/>
            </p:nvSpPr>
            <p:spPr>
              <a:xfrm rot="1123747">
                <a:off x="4004493" y="3352749"/>
                <a:ext cx="263880" cy="117031"/>
              </a:xfrm>
              <a:custGeom>
                <a:avLst/>
                <a:gdLst/>
                <a:ahLst/>
                <a:cxnLst/>
                <a:rect l="l" t="t" r="r" b="b"/>
                <a:pathLst>
                  <a:path w="6938" h="3077" extrusionOk="0">
                    <a:moveTo>
                      <a:pt x="6937" y="1"/>
                    </a:moveTo>
                    <a:cubicBezTo>
                      <a:pt x="6561" y="1"/>
                      <a:pt x="6168" y="18"/>
                      <a:pt x="5758" y="52"/>
                    </a:cubicBezTo>
                    <a:cubicBezTo>
                      <a:pt x="4836" y="86"/>
                      <a:pt x="3930" y="274"/>
                      <a:pt x="3059" y="599"/>
                    </a:cubicBezTo>
                    <a:cubicBezTo>
                      <a:pt x="1897" y="1009"/>
                      <a:pt x="889" y="1641"/>
                      <a:pt x="205" y="2701"/>
                    </a:cubicBezTo>
                    <a:cubicBezTo>
                      <a:pt x="120" y="2837"/>
                      <a:pt x="51" y="2957"/>
                      <a:pt x="0" y="3076"/>
                    </a:cubicBezTo>
                    <a:lnTo>
                      <a:pt x="291" y="3059"/>
                    </a:lnTo>
                    <a:cubicBezTo>
                      <a:pt x="615" y="2478"/>
                      <a:pt x="1077" y="1966"/>
                      <a:pt x="1640" y="1573"/>
                    </a:cubicBezTo>
                    <a:cubicBezTo>
                      <a:pt x="2375" y="1094"/>
                      <a:pt x="3212" y="736"/>
                      <a:pt x="4084" y="531"/>
                    </a:cubicBezTo>
                    <a:cubicBezTo>
                      <a:pt x="4921" y="326"/>
                      <a:pt x="5792" y="223"/>
                      <a:pt x="6681" y="223"/>
                    </a:cubicBezTo>
                    <a:lnTo>
                      <a:pt x="6937" y="223"/>
                    </a:lnTo>
                    <a:lnTo>
                      <a:pt x="6937" y="189"/>
                    </a:lnTo>
                    <a:lnTo>
                      <a:pt x="6937" y="1"/>
                    </a:ln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513" name="Google Shape;1513;p63"/>
              <p:cNvSpPr/>
              <p:nvPr/>
            </p:nvSpPr>
            <p:spPr>
              <a:xfrm rot="1123747">
                <a:off x="4223174" y="3475254"/>
                <a:ext cx="31226" cy="16925"/>
              </a:xfrm>
              <a:custGeom>
                <a:avLst/>
                <a:gdLst/>
                <a:ahLst/>
                <a:cxnLst/>
                <a:rect l="l" t="t" r="r" b="b"/>
                <a:pathLst>
                  <a:path w="821" h="445" extrusionOk="0">
                    <a:moveTo>
                      <a:pt x="821" y="0"/>
                    </a:moveTo>
                    <a:lnTo>
                      <a:pt x="821" y="0"/>
                    </a:lnTo>
                    <a:cubicBezTo>
                      <a:pt x="564" y="154"/>
                      <a:pt x="274" y="291"/>
                      <a:pt x="1" y="445"/>
                    </a:cubicBezTo>
                    <a:lnTo>
                      <a:pt x="752" y="410"/>
                    </a:lnTo>
                    <a:cubicBezTo>
                      <a:pt x="769" y="274"/>
                      <a:pt x="804" y="137"/>
                      <a:pt x="821"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514" name="Google Shape;1514;p63"/>
              <p:cNvSpPr/>
              <p:nvPr/>
            </p:nvSpPr>
            <p:spPr>
              <a:xfrm rot="1123747">
                <a:off x="4081426" y="3403667"/>
                <a:ext cx="178760" cy="73482"/>
              </a:xfrm>
              <a:custGeom>
                <a:avLst/>
                <a:gdLst/>
                <a:ahLst/>
                <a:cxnLst/>
                <a:rect l="l" t="t" r="r" b="b"/>
                <a:pathLst>
                  <a:path w="4700" h="1932" extrusionOk="0">
                    <a:moveTo>
                      <a:pt x="4682" y="1"/>
                    </a:moveTo>
                    <a:lnTo>
                      <a:pt x="4067" y="240"/>
                    </a:lnTo>
                    <a:cubicBezTo>
                      <a:pt x="2700" y="787"/>
                      <a:pt x="1333" y="1317"/>
                      <a:pt x="0" y="1932"/>
                    </a:cubicBezTo>
                    <a:lnTo>
                      <a:pt x="564" y="1898"/>
                    </a:lnTo>
                    <a:cubicBezTo>
                      <a:pt x="1179" y="1624"/>
                      <a:pt x="1811" y="1351"/>
                      <a:pt x="2427" y="1112"/>
                    </a:cubicBezTo>
                    <a:cubicBezTo>
                      <a:pt x="3195" y="804"/>
                      <a:pt x="3947" y="514"/>
                      <a:pt x="4699" y="206"/>
                    </a:cubicBezTo>
                    <a:cubicBezTo>
                      <a:pt x="4699" y="138"/>
                      <a:pt x="4699" y="69"/>
                      <a:pt x="4682"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515" name="Google Shape;1515;p63"/>
              <p:cNvSpPr/>
              <p:nvPr/>
            </p:nvSpPr>
            <p:spPr>
              <a:xfrm rot="1123747">
                <a:off x="3488870" y="2970282"/>
                <a:ext cx="155331" cy="145442"/>
              </a:xfrm>
              <a:custGeom>
                <a:avLst/>
                <a:gdLst/>
                <a:ahLst/>
                <a:cxnLst/>
                <a:rect l="l" t="t" r="r" b="b"/>
                <a:pathLst>
                  <a:path w="4084" h="3824" extrusionOk="0">
                    <a:moveTo>
                      <a:pt x="4084" y="0"/>
                    </a:moveTo>
                    <a:lnTo>
                      <a:pt x="3810" y="17"/>
                    </a:lnTo>
                    <a:cubicBezTo>
                      <a:pt x="3349" y="632"/>
                      <a:pt x="2836" y="1213"/>
                      <a:pt x="2290" y="1743"/>
                    </a:cubicBezTo>
                    <a:cubicBezTo>
                      <a:pt x="1623" y="2375"/>
                      <a:pt x="923" y="2956"/>
                      <a:pt x="188" y="3486"/>
                    </a:cubicBezTo>
                    <a:cubicBezTo>
                      <a:pt x="120" y="3537"/>
                      <a:pt x="51" y="3588"/>
                      <a:pt x="0" y="3656"/>
                    </a:cubicBezTo>
                    <a:lnTo>
                      <a:pt x="0" y="3810"/>
                    </a:lnTo>
                    <a:cubicBezTo>
                      <a:pt x="9" y="3819"/>
                      <a:pt x="21" y="3823"/>
                      <a:pt x="36" y="3823"/>
                    </a:cubicBezTo>
                    <a:cubicBezTo>
                      <a:pt x="51" y="3823"/>
                      <a:pt x="68" y="3819"/>
                      <a:pt x="85" y="3810"/>
                    </a:cubicBezTo>
                    <a:cubicBezTo>
                      <a:pt x="137" y="3793"/>
                      <a:pt x="188" y="3759"/>
                      <a:pt x="222" y="3742"/>
                    </a:cubicBezTo>
                    <a:cubicBezTo>
                      <a:pt x="701" y="3383"/>
                      <a:pt x="1179" y="3041"/>
                      <a:pt x="1623" y="2665"/>
                    </a:cubicBezTo>
                    <a:cubicBezTo>
                      <a:pt x="2563" y="1880"/>
                      <a:pt x="3383" y="991"/>
                      <a:pt x="4084"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grpSp>
      <p:grpSp>
        <p:nvGrpSpPr>
          <p:cNvPr id="1516" name="Google Shape;1516;p63"/>
          <p:cNvGrpSpPr/>
          <p:nvPr/>
        </p:nvGrpSpPr>
        <p:grpSpPr>
          <a:xfrm rot="-2301608">
            <a:off x="7219456" y="2675889"/>
            <a:ext cx="2039920" cy="2588956"/>
            <a:chOff x="1154976" y="632775"/>
            <a:chExt cx="2502430" cy="3877954"/>
          </a:xfrm>
        </p:grpSpPr>
        <p:sp>
          <p:nvSpPr>
            <p:cNvPr id="1517" name="Google Shape;1517;p63"/>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518" name="Google Shape;1518;p63"/>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1"/>
            </a:solidFill>
            <a:ln>
              <a:noFill/>
            </a:ln>
          </p:spPr>
          <p:txBody>
            <a:bodyPr spcFirstLastPara="1" wrap="square" lIns="91425" tIns="91425" rIns="91425" bIns="91425" anchor="ctr" anchorCtr="0">
              <a:noAutofit/>
            </a:bodyPr>
            <a:lstStyle/>
            <a:p>
              <a:endParaRPr sz="1867"/>
            </a:p>
          </p:txBody>
        </p:sp>
      </p:grpSp>
      <p:grpSp>
        <p:nvGrpSpPr>
          <p:cNvPr id="1519" name="Google Shape;1519;p63"/>
          <p:cNvGrpSpPr/>
          <p:nvPr/>
        </p:nvGrpSpPr>
        <p:grpSpPr>
          <a:xfrm rot="-569816">
            <a:off x="6670698" y="865784"/>
            <a:ext cx="731302" cy="595243"/>
            <a:chOff x="6619350" y="3916825"/>
            <a:chExt cx="790183" cy="643169"/>
          </a:xfrm>
        </p:grpSpPr>
        <p:sp>
          <p:nvSpPr>
            <p:cNvPr id="1520" name="Google Shape;1520;p63"/>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4"/>
            </a:solidFill>
            <a:ln>
              <a:noFill/>
            </a:ln>
          </p:spPr>
          <p:txBody>
            <a:bodyPr spcFirstLastPara="1" wrap="square" lIns="91425" tIns="91425" rIns="91425" bIns="91425" anchor="ctr" anchorCtr="0">
              <a:noAutofit/>
            </a:bodyPr>
            <a:lstStyle/>
            <a:p>
              <a:endParaRPr sz="1867"/>
            </a:p>
          </p:txBody>
        </p:sp>
        <p:sp>
          <p:nvSpPr>
            <p:cNvPr id="1521" name="Google Shape;1521;p63"/>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sp>
        <p:nvSpPr>
          <p:cNvPr id="1522" name="Google Shape;1522;p63"/>
          <p:cNvSpPr/>
          <p:nvPr/>
        </p:nvSpPr>
        <p:spPr>
          <a:xfrm rot="1295893">
            <a:off x="6054919" y="4277271"/>
            <a:ext cx="738465" cy="487120"/>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ED7AC7-C5C3-440E-9280-757E5AF80E0E}"/>
              </a:ext>
            </a:extLst>
          </p:cNvPr>
          <p:cNvPicPr>
            <a:picLocks noChangeAspect="1"/>
          </p:cNvPicPr>
          <p:nvPr/>
        </p:nvPicPr>
        <p:blipFill rotWithShape="1">
          <a:blip r:embed="rId2">
            <a:extLst>
              <a:ext uri="{28A0092B-C50C-407E-A947-70E740481C1C}">
                <a14:useLocalDpi xmlns:a14="http://schemas.microsoft.com/office/drawing/2010/main" val="0"/>
              </a:ext>
            </a:extLst>
          </a:blip>
          <a:srcRect r="8435"/>
          <a:stretch/>
        </p:blipFill>
        <p:spPr>
          <a:xfrm>
            <a:off x="254921" y="0"/>
            <a:ext cx="8634153" cy="5285305"/>
          </a:xfrm>
          <a:prstGeom prst="rect">
            <a:avLst/>
          </a:prstGeom>
        </p:spPr>
      </p:pic>
      <p:sp>
        <p:nvSpPr>
          <p:cNvPr id="6" name="TextBox 6">
            <a:extLst>
              <a:ext uri="{FF2B5EF4-FFF2-40B4-BE49-F238E27FC236}">
                <a16:creationId xmlns:a16="http://schemas.microsoft.com/office/drawing/2014/main" id="{A3B4D40A-D29E-4C66-BFA0-A588E77FEF0D}"/>
              </a:ext>
            </a:extLst>
          </p:cNvPr>
          <p:cNvSpPr txBox="1"/>
          <p:nvPr/>
        </p:nvSpPr>
        <p:spPr>
          <a:xfrm>
            <a:off x="1977055" y="507612"/>
            <a:ext cx="7043452" cy="4924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vi-VN" sz="2600" b="1" dirty="0">
                <a:solidFill>
                  <a:srgbClr val="5F2987"/>
                </a:solidFill>
                <a:latin typeface="HP001 4 hàng" panose="020B0603050302020204" pitchFamily="34" charset="0"/>
              </a:rPr>
              <a:t>Thứ </a:t>
            </a:r>
            <a:r>
              <a:rPr lang="en-US" sz="2600" b="1" dirty="0" err="1">
                <a:solidFill>
                  <a:srgbClr val="5F2987"/>
                </a:solidFill>
                <a:latin typeface="HP001 4 hàng" panose="020B0603050302020204" pitchFamily="34" charset="0"/>
              </a:rPr>
              <a:t>hai</a:t>
            </a:r>
            <a:r>
              <a:rPr lang="vi-VN" sz="2600" b="1" dirty="0">
                <a:solidFill>
                  <a:srgbClr val="5F2987"/>
                </a:solidFill>
                <a:latin typeface="HP001 4 hàng" panose="020B0603050302020204" pitchFamily="34" charset="0"/>
              </a:rPr>
              <a:t> wgày</a:t>
            </a:r>
            <a:r>
              <a:rPr lang="en-US" sz="2600" b="1" dirty="0">
                <a:solidFill>
                  <a:srgbClr val="5F2987"/>
                </a:solidFill>
                <a:latin typeface="HP001 4 hàng" panose="020B0603050302020204" pitchFamily="34" charset="0"/>
              </a:rPr>
              <a:t> 20 </a:t>
            </a:r>
            <a:r>
              <a:rPr lang="en-US" sz="2600" b="1" dirty="0" err="1">
                <a:solidFill>
                  <a:srgbClr val="5F2987"/>
                </a:solidFill>
                <a:latin typeface="HP001 4 hàng" panose="020B0603050302020204" pitchFamily="34" charset="0"/>
              </a:rPr>
              <a:t>tháng</a:t>
            </a:r>
            <a:r>
              <a:rPr lang="en-US" sz="2600" b="1" dirty="0">
                <a:solidFill>
                  <a:srgbClr val="5F2987"/>
                </a:solidFill>
                <a:latin typeface="HP001 4 hàng" panose="020B0603050302020204" pitchFamily="34" charset="0"/>
              </a:rPr>
              <a:t> 9 </a:t>
            </a:r>
            <a:r>
              <a:rPr lang="en-US" sz="2600" b="1" dirty="0" err="1">
                <a:solidFill>
                  <a:srgbClr val="5F2987"/>
                </a:solidFill>
                <a:latin typeface="HP001 4 hàng" panose="020B0603050302020204" pitchFamily="34" charset="0"/>
              </a:rPr>
              <a:t>năm</a:t>
            </a:r>
            <a:r>
              <a:rPr lang="en-US" sz="2600" b="1" dirty="0">
                <a:solidFill>
                  <a:srgbClr val="5F2987"/>
                </a:solidFill>
                <a:latin typeface="HP001 4 hàng" panose="020B0603050302020204" pitchFamily="34" charset="0"/>
              </a:rPr>
              <a:t> 2021</a:t>
            </a:r>
          </a:p>
        </p:txBody>
      </p:sp>
      <p:sp>
        <p:nvSpPr>
          <p:cNvPr id="7" name="TextBox 7">
            <a:extLst>
              <a:ext uri="{FF2B5EF4-FFF2-40B4-BE49-F238E27FC236}">
                <a16:creationId xmlns:a16="http://schemas.microsoft.com/office/drawing/2014/main" id="{B300781D-37B3-4B24-9F12-CB06BEF71E8A}"/>
              </a:ext>
            </a:extLst>
          </p:cNvPr>
          <p:cNvSpPr txBox="1"/>
          <p:nvPr/>
        </p:nvSpPr>
        <p:spPr>
          <a:xfrm>
            <a:off x="1534317" y="1032300"/>
            <a:ext cx="6075364" cy="4924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600" b="1" dirty="0" err="1">
                <a:solidFill>
                  <a:srgbClr val="5F2987"/>
                </a:solidFill>
                <a:latin typeface="HP001 4 hàng" panose="020B0603050302020204" pitchFamily="34" charset="0"/>
              </a:rPr>
              <a:t>Tập</a:t>
            </a:r>
            <a:r>
              <a:rPr lang="en-US" sz="2600" b="1" dirty="0">
                <a:solidFill>
                  <a:srgbClr val="5F2987"/>
                </a:solidFill>
                <a:latin typeface="HP001 4 hàng" panose="020B0603050302020204" pitchFamily="34" charset="0"/>
              </a:rPr>
              <a:t> </a:t>
            </a:r>
            <a:r>
              <a:rPr lang="en-US" sz="2600" b="1" dirty="0" err="1">
                <a:solidFill>
                  <a:srgbClr val="5F2987"/>
                </a:solidFill>
                <a:latin typeface="HP001 4 hàng" panose="020B0603050302020204" pitchFamily="34" charset="0"/>
              </a:rPr>
              <a:t>đọc</a:t>
            </a:r>
            <a:r>
              <a:rPr lang="en-US" sz="2600" b="1" dirty="0">
                <a:solidFill>
                  <a:srgbClr val="5F2987"/>
                </a:solidFill>
                <a:latin typeface="HP001 4 hàng" panose="020B0603050302020204" pitchFamily="34" charset="0"/>
              </a:rPr>
              <a:t> – </a:t>
            </a:r>
            <a:r>
              <a:rPr lang="en-US" sz="2600" b="1" dirty="0" err="1">
                <a:solidFill>
                  <a:srgbClr val="5F2987"/>
                </a:solidFill>
                <a:latin typeface="HP001 4 hàng" panose="020B0603050302020204" pitchFamily="34" charset="0"/>
              </a:rPr>
              <a:t>Kể</a:t>
            </a:r>
            <a:r>
              <a:rPr lang="en-US" sz="2600" b="1" dirty="0">
                <a:solidFill>
                  <a:srgbClr val="5F2987"/>
                </a:solidFill>
                <a:latin typeface="HP001 4 hàng" panose="020B0603050302020204" pitchFamily="34" charset="0"/>
              </a:rPr>
              <a:t> </a:t>
            </a:r>
            <a:r>
              <a:rPr lang="en-US" sz="2600" b="1" dirty="0" err="1">
                <a:solidFill>
                  <a:srgbClr val="5F2987"/>
                </a:solidFill>
                <a:latin typeface="HP001 4 hàng" panose="020B0603050302020204" pitchFamily="34" charset="0"/>
              </a:rPr>
              <a:t>chuyện</a:t>
            </a:r>
            <a:endParaRPr lang="en-US" sz="2600" b="1" dirty="0">
              <a:solidFill>
                <a:srgbClr val="5F2987"/>
              </a:solidFill>
              <a:latin typeface="HP001 4 hàng" panose="020B0603050302020204" pitchFamily="34" charset="0"/>
            </a:endParaRPr>
          </a:p>
        </p:txBody>
      </p:sp>
      <p:sp>
        <p:nvSpPr>
          <p:cNvPr id="8" name="TextBox 8">
            <a:extLst>
              <a:ext uri="{FF2B5EF4-FFF2-40B4-BE49-F238E27FC236}">
                <a16:creationId xmlns:a16="http://schemas.microsoft.com/office/drawing/2014/main" id="{2B2ADB76-E1FC-4403-BED3-CFF5A7C35257}"/>
              </a:ext>
            </a:extLst>
          </p:cNvPr>
          <p:cNvSpPr txBox="1"/>
          <p:nvPr/>
        </p:nvSpPr>
        <p:spPr>
          <a:xfrm>
            <a:off x="2505307" y="1555153"/>
            <a:ext cx="4133383" cy="4924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600" b="1" dirty="0">
                <a:solidFill>
                  <a:srgbClr val="7030A0"/>
                </a:solidFill>
                <a:latin typeface="HP001 4 hàng" panose="020B0603050302020204" pitchFamily="34" charset="0"/>
              </a:rPr>
              <a:t>Hai </a:t>
            </a:r>
            <a:r>
              <a:rPr lang="en-US" sz="2600" b="1" dirty="0" err="1">
                <a:solidFill>
                  <a:srgbClr val="7030A0"/>
                </a:solidFill>
                <a:latin typeface="HP001 4 hàng" panose="020B0603050302020204" pitchFamily="34" charset="0"/>
              </a:rPr>
              <a:t>bàn</a:t>
            </a:r>
            <a:r>
              <a:rPr lang="en-US" sz="2600" b="1" dirty="0">
                <a:solidFill>
                  <a:srgbClr val="7030A0"/>
                </a:solidFill>
                <a:latin typeface="HP001 4 hàng" panose="020B0603050302020204" pitchFamily="34" charset="0"/>
              </a:rPr>
              <a:t> </a:t>
            </a:r>
            <a:r>
              <a:rPr lang="en-US" sz="2600" b="1" dirty="0" err="1">
                <a:solidFill>
                  <a:srgbClr val="7030A0"/>
                </a:solidFill>
                <a:latin typeface="HP001 4 hàng" panose="020B0603050302020204" pitchFamily="34" charset="0"/>
              </a:rPr>
              <a:t>tay</a:t>
            </a:r>
            <a:r>
              <a:rPr lang="en-US" sz="2600" b="1" dirty="0">
                <a:solidFill>
                  <a:srgbClr val="7030A0"/>
                </a:solidFill>
                <a:latin typeface="HP001 4 hàng" panose="020B0603050302020204" pitchFamily="34" charset="0"/>
              </a:rPr>
              <a:t> </a:t>
            </a:r>
            <a:r>
              <a:rPr lang="en-US" sz="2600" b="1" dirty="0" err="1">
                <a:solidFill>
                  <a:srgbClr val="7030A0"/>
                </a:solidFill>
                <a:latin typeface="HP001 4 hàng" panose="020B0603050302020204" pitchFamily="34" charset="0"/>
              </a:rPr>
              <a:t>em</a:t>
            </a:r>
            <a:endParaRPr lang="en-US" sz="2600" b="1" dirty="0">
              <a:solidFill>
                <a:srgbClr val="7030A0"/>
              </a:solidFill>
              <a:latin typeface="HP001 4 hàng" panose="020B0603050302020204" pitchFamily="34" charset="0"/>
            </a:endParaRPr>
          </a:p>
        </p:txBody>
      </p:sp>
    </p:spTree>
    <p:extLst>
      <p:ext uri="{BB962C8B-B14F-4D97-AF65-F5344CB8AC3E}">
        <p14:creationId xmlns:p14="http://schemas.microsoft.com/office/powerpoint/2010/main" val="74460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882"/>
        <p:cNvGrpSpPr/>
        <p:nvPr/>
      </p:nvGrpSpPr>
      <p:grpSpPr>
        <a:xfrm>
          <a:off x="0" y="0"/>
          <a:ext cx="0" cy="0"/>
          <a:chOff x="0" y="0"/>
          <a:chExt cx="0" cy="0"/>
        </a:xfrm>
      </p:grpSpPr>
      <p:sp>
        <p:nvSpPr>
          <p:cNvPr id="892" name="Google Shape;892;p46"/>
          <p:cNvSpPr/>
          <p:nvPr/>
        </p:nvSpPr>
        <p:spPr>
          <a:xfrm>
            <a:off x="602370" y="837546"/>
            <a:ext cx="8057398" cy="4164212"/>
          </a:xfrm>
          <a:custGeom>
            <a:avLst/>
            <a:gdLst/>
            <a:ahLst/>
            <a:cxnLst/>
            <a:rect l="l" t="t" r="r" b="b"/>
            <a:pathLst>
              <a:path w="37369" h="20443" extrusionOk="0">
                <a:moveTo>
                  <a:pt x="11807" y="0"/>
                </a:moveTo>
                <a:cubicBezTo>
                  <a:pt x="11363" y="0"/>
                  <a:pt x="10987" y="17"/>
                  <a:pt x="10645" y="34"/>
                </a:cubicBezTo>
                <a:lnTo>
                  <a:pt x="9791" y="68"/>
                </a:lnTo>
                <a:lnTo>
                  <a:pt x="9056" y="103"/>
                </a:lnTo>
                <a:cubicBezTo>
                  <a:pt x="9005" y="137"/>
                  <a:pt x="8971" y="171"/>
                  <a:pt x="8920" y="205"/>
                </a:cubicBezTo>
                <a:lnTo>
                  <a:pt x="8903" y="205"/>
                </a:lnTo>
                <a:lnTo>
                  <a:pt x="8851" y="239"/>
                </a:lnTo>
                <a:cubicBezTo>
                  <a:pt x="8817" y="256"/>
                  <a:pt x="8783" y="273"/>
                  <a:pt x="8766" y="291"/>
                </a:cubicBezTo>
                <a:cubicBezTo>
                  <a:pt x="8646" y="308"/>
                  <a:pt x="8544" y="359"/>
                  <a:pt x="8441" y="444"/>
                </a:cubicBezTo>
                <a:lnTo>
                  <a:pt x="8424" y="444"/>
                </a:lnTo>
                <a:cubicBezTo>
                  <a:pt x="8271" y="444"/>
                  <a:pt x="8117" y="530"/>
                  <a:pt x="8031" y="649"/>
                </a:cubicBezTo>
                <a:cubicBezTo>
                  <a:pt x="7980" y="701"/>
                  <a:pt x="7946" y="752"/>
                  <a:pt x="7929" y="820"/>
                </a:cubicBezTo>
                <a:lnTo>
                  <a:pt x="7878" y="769"/>
                </a:lnTo>
                <a:lnTo>
                  <a:pt x="7775" y="683"/>
                </a:lnTo>
                <a:cubicBezTo>
                  <a:pt x="7690" y="615"/>
                  <a:pt x="7604" y="564"/>
                  <a:pt x="7485" y="547"/>
                </a:cubicBezTo>
                <a:lnTo>
                  <a:pt x="7382" y="547"/>
                </a:lnTo>
                <a:cubicBezTo>
                  <a:pt x="7211" y="547"/>
                  <a:pt x="7057" y="615"/>
                  <a:pt x="6955" y="752"/>
                </a:cubicBezTo>
                <a:cubicBezTo>
                  <a:pt x="6852" y="837"/>
                  <a:pt x="6767" y="957"/>
                  <a:pt x="6699" y="1076"/>
                </a:cubicBezTo>
                <a:cubicBezTo>
                  <a:pt x="6681" y="1094"/>
                  <a:pt x="6664" y="1111"/>
                  <a:pt x="6664" y="1128"/>
                </a:cubicBezTo>
                <a:cubicBezTo>
                  <a:pt x="6511" y="1179"/>
                  <a:pt x="6374" y="1264"/>
                  <a:pt x="6254" y="1367"/>
                </a:cubicBezTo>
                <a:cubicBezTo>
                  <a:pt x="6220" y="1367"/>
                  <a:pt x="6169" y="1350"/>
                  <a:pt x="6135" y="1350"/>
                </a:cubicBezTo>
                <a:cubicBezTo>
                  <a:pt x="6049" y="1350"/>
                  <a:pt x="5964" y="1367"/>
                  <a:pt x="5878" y="1384"/>
                </a:cubicBezTo>
                <a:cubicBezTo>
                  <a:pt x="5759" y="1418"/>
                  <a:pt x="5639" y="1504"/>
                  <a:pt x="5537" y="1606"/>
                </a:cubicBezTo>
                <a:cubicBezTo>
                  <a:pt x="5503" y="1640"/>
                  <a:pt x="5468" y="1674"/>
                  <a:pt x="5434" y="1726"/>
                </a:cubicBezTo>
                <a:lnTo>
                  <a:pt x="5400" y="1726"/>
                </a:lnTo>
                <a:cubicBezTo>
                  <a:pt x="5058" y="1726"/>
                  <a:pt x="4751" y="1965"/>
                  <a:pt x="4682" y="2290"/>
                </a:cubicBezTo>
                <a:cubicBezTo>
                  <a:pt x="4580" y="2221"/>
                  <a:pt x="4460" y="2187"/>
                  <a:pt x="4341" y="2187"/>
                </a:cubicBezTo>
                <a:cubicBezTo>
                  <a:pt x="4321" y="2182"/>
                  <a:pt x="4299" y="2180"/>
                  <a:pt x="4277" y="2180"/>
                </a:cubicBezTo>
                <a:cubicBezTo>
                  <a:pt x="4222" y="2180"/>
                  <a:pt x="4162" y="2192"/>
                  <a:pt x="4101" y="2204"/>
                </a:cubicBezTo>
                <a:lnTo>
                  <a:pt x="4084" y="2204"/>
                </a:lnTo>
                <a:cubicBezTo>
                  <a:pt x="4033" y="2221"/>
                  <a:pt x="3965" y="2238"/>
                  <a:pt x="3914" y="2273"/>
                </a:cubicBezTo>
                <a:cubicBezTo>
                  <a:pt x="3811" y="2221"/>
                  <a:pt x="3691" y="2187"/>
                  <a:pt x="3572" y="2187"/>
                </a:cubicBezTo>
                <a:cubicBezTo>
                  <a:pt x="3546" y="2184"/>
                  <a:pt x="3521" y="2183"/>
                  <a:pt x="3495" y="2183"/>
                </a:cubicBezTo>
                <a:cubicBezTo>
                  <a:pt x="3367" y="2183"/>
                  <a:pt x="3241" y="2218"/>
                  <a:pt x="3128" y="2290"/>
                </a:cubicBezTo>
                <a:cubicBezTo>
                  <a:pt x="3093" y="2273"/>
                  <a:pt x="3059" y="2273"/>
                  <a:pt x="3025" y="2273"/>
                </a:cubicBezTo>
                <a:cubicBezTo>
                  <a:pt x="3001" y="2269"/>
                  <a:pt x="2977" y="2268"/>
                  <a:pt x="2954" y="2268"/>
                </a:cubicBezTo>
                <a:cubicBezTo>
                  <a:pt x="2847" y="2268"/>
                  <a:pt x="2751" y="2299"/>
                  <a:pt x="2666" y="2341"/>
                </a:cubicBezTo>
                <a:cubicBezTo>
                  <a:pt x="2598" y="2375"/>
                  <a:pt x="2547" y="2426"/>
                  <a:pt x="2512" y="2460"/>
                </a:cubicBezTo>
                <a:cubicBezTo>
                  <a:pt x="2359" y="2512"/>
                  <a:pt x="2205" y="2546"/>
                  <a:pt x="2034" y="2563"/>
                </a:cubicBezTo>
                <a:cubicBezTo>
                  <a:pt x="1932" y="2580"/>
                  <a:pt x="1812" y="2631"/>
                  <a:pt x="1726" y="2683"/>
                </a:cubicBezTo>
                <a:lnTo>
                  <a:pt x="1590" y="2683"/>
                </a:lnTo>
                <a:cubicBezTo>
                  <a:pt x="1571" y="2681"/>
                  <a:pt x="1552" y="2680"/>
                  <a:pt x="1533" y="2680"/>
                </a:cubicBezTo>
                <a:cubicBezTo>
                  <a:pt x="1364" y="2680"/>
                  <a:pt x="1200" y="2748"/>
                  <a:pt x="1077" y="2871"/>
                </a:cubicBezTo>
                <a:cubicBezTo>
                  <a:pt x="923" y="2871"/>
                  <a:pt x="770" y="2922"/>
                  <a:pt x="650" y="3007"/>
                </a:cubicBezTo>
                <a:cubicBezTo>
                  <a:pt x="650" y="3007"/>
                  <a:pt x="650" y="3349"/>
                  <a:pt x="633" y="3930"/>
                </a:cubicBezTo>
                <a:cubicBezTo>
                  <a:pt x="633" y="4237"/>
                  <a:pt x="616" y="4596"/>
                  <a:pt x="599" y="4989"/>
                </a:cubicBezTo>
                <a:cubicBezTo>
                  <a:pt x="599" y="5399"/>
                  <a:pt x="582" y="5878"/>
                  <a:pt x="582" y="6373"/>
                </a:cubicBezTo>
                <a:cubicBezTo>
                  <a:pt x="548" y="7757"/>
                  <a:pt x="496" y="9449"/>
                  <a:pt x="462" y="11157"/>
                </a:cubicBezTo>
                <a:cubicBezTo>
                  <a:pt x="445" y="12012"/>
                  <a:pt x="428" y="12866"/>
                  <a:pt x="411" y="13703"/>
                </a:cubicBezTo>
                <a:cubicBezTo>
                  <a:pt x="411" y="14199"/>
                  <a:pt x="394" y="14677"/>
                  <a:pt x="377" y="15156"/>
                </a:cubicBezTo>
                <a:cubicBezTo>
                  <a:pt x="343" y="15634"/>
                  <a:pt x="274" y="16112"/>
                  <a:pt x="257" y="16557"/>
                </a:cubicBezTo>
                <a:cubicBezTo>
                  <a:pt x="223" y="17018"/>
                  <a:pt x="189" y="17445"/>
                  <a:pt x="155" y="17821"/>
                </a:cubicBezTo>
                <a:cubicBezTo>
                  <a:pt x="137" y="18214"/>
                  <a:pt x="103" y="18573"/>
                  <a:pt x="86" y="18863"/>
                </a:cubicBezTo>
                <a:cubicBezTo>
                  <a:pt x="69" y="19171"/>
                  <a:pt x="52" y="19444"/>
                  <a:pt x="52" y="19649"/>
                </a:cubicBezTo>
                <a:cubicBezTo>
                  <a:pt x="18" y="20076"/>
                  <a:pt x="1" y="20298"/>
                  <a:pt x="1" y="20298"/>
                </a:cubicBezTo>
                <a:cubicBezTo>
                  <a:pt x="1" y="20298"/>
                  <a:pt x="360" y="20350"/>
                  <a:pt x="975" y="20401"/>
                </a:cubicBezTo>
                <a:cubicBezTo>
                  <a:pt x="1197" y="20418"/>
                  <a:pt x="1436" y="20418"/>
                  <a:pt x="1709" y="20435"/>
                </a:cubicBezTo>
                <a:cubicBezTo>
                  <a:pt x="1806" y="20441"/>
                  <a:pt x="1911" y="20443"/>
                  <a:pt x="2021" y="20443"/>
                </a:cubicBezTo>
                <a:cubicBezTo>
                  <a:pt x="2243" y="20443"/>
                  <a:pt x="2490" y="20435"/>
                  <a:pt x="2752" y="20435"/>
                </a:cubicBezTo>
                <a:lnTo>
                  <a:pt x="3384" y="20418"/>
                </a:lnTo>
                <a:lnTo>
                  <a:pt x="4119" y="20367"/>
                </a:lnTo>
                <a:lnTo>
                  <a:pt x="4973" y="20333"/>
                </a:lnTo>
                <a:lnTo>
                  <a:pt x="5896" y="20281"/>
                </a:lnTo>
                <a:cubicBezTo>
                  <a:pt x="6203" y="20264"/>
                  <a:pt x="6511" y="20247"/>
                  <a:pt x="6835" y="20247"/>
                </a:cubicBezTo>
                <a:cubicBezTo>
                  <a:pt x="7143" y="20230"/>
                  <a:pt x="7433" y="20230"/>
                  <a:pt x="7724" y="20230"/>
                </a:cubicBezTo>
                <a:lnTo>
                  <a:pt x="8561" y="20230"/>
                </a:lnTo>
                <a:lnTo>
                  <a:pt x="9330" y="20264"/>
                </a:lnTo>
                <a:lnTo>
                  <a:pt x="10082" y="20264"/>
                </a:lnTo>
                <a:cubicBezTo>
                  <a:pt x="10321" y="20264"/>
                  <a:pt x="10577" y="20264"/>
                  <a:pt x="10816" y="20230"/>
                </a:cubicBezTo>
                <a:lnTo>
                  <a:pt x="12235" y="20162"/>
                </a:lnTo>
                <a:cubicBezTo>
                  <a:pt x="12696" y="20145"/>
                  <a:pt x="13140" y="20128"/>
                  <a:pt x="13567" y="20111"/>
                </a:cubicBezTo>
                <a:lnTo>
                  <a:pt x="14353" y="20093"/>
                </a:lnTo>
                <a:cubicBezTo>
                  <a:pt x="14866" y="20093"/>
                  <a:pt x="15344" y="20076"/>
                  <a:pt x="15754" y="20059"/>
                </a:cubicBezTo>
                <a:cubicBezTo>
                  <a:pt x="16164" y="20059"/>
                  <a:pt x="16523" y="20042"/>
                  <a:pt x="16831" y="20025"/>
                </a:cubicBezTo>
                <a:lnTo>
                  <a:pt x="17770" y="19974"/>
                </a:lnTo>
                <a:cubicBezTo>
                  <a:pt x="17805" y="19923"/>
                  <a:pt x="17839" y="19888"/>
                  <a:pt x="17873" y="19837"/>
                </a:cubicBezTo>
                <a:lnTo>
                  <a:pt x="17907" y="19871"/>
                </a:lnTo>
                <a:lnTo>
                  <a:pt x="17975" y="19940"/>
                </a:lnTo>
                <a:lnTo>
                  <a:pt x="18915" y="19888"/>
                </a:lnTo>
                <a:cubicBezTo>
                  <a:pt x="18984" y="19820"/>
                  <a:pt x="19035" y="19769"/>
                  <a:pt x="19086" y="19700"/>
                </a:cubicBezTo>
                <a:cubicBezTo>
                  <a:pt x="19103" y="19683"/>
                  <a:pt x="19120" y="19666"/>
                  <a:pt x="19137" y="19649"/>
                </a:cubicBezTo>
                <a:cubicBezTo>
                  <a:pt x="19274" y="19615"/>
                  <a:pt x="19411" y="19564"/>
                  <a:pt x="19547" y="19478"/>
                </a:cubicBezTo>
                <a:cubicBezTo>
                  <a:pt x="19599" y="19487"/>
                  <a:pt x="19654" y="19491"/>
                  <a:pt x="19712" y="19491"/>
                </a:cubicBezTo>
                <a:cubicBezTo>
                  <a:pt x="19770" y="19491"/>
                  <a:pt x="19829" y="19487"/>
                  <a:pt x="19889" y="19478"/>
                </a:cubicBezTo>
                <a:cubicBezTo>
                  <a:pt x="20009" y="19444"/>
                  <a:pt x="20128" y="19393"/>
                  <a:pt x="20231" y="19307"/>
                </a:cubicBezTo>
                <a:cubicBezTo>
                  <a:pt x="20282" y="19273"/>
                  <a:pt x="20316" y="19239"/>
                  <a:pt x="20350" y="19205"/>
                </a:cubicBezTo>
                <a:lnTo>
                  <a:pt x="20385" y="19205"/>
                </a:lnTo>
                <a:cubicBezTo>
                  <a:pt x="20398" y="19206"/>
                  <a:pt x="20412" y="19206"/>
                  <a:pt x="20426" y="19206"/>
                </a:cubicBezTo>
                <a:cubicBezTo>
                  <a:pt x="20735" y="19206"/>
                  <a:pt x="21023" y="19022"/>
                  <a:pt x="21171" y="18744"/>
                </a:cubicBezTo>
                <a:cubicBezTo>
                  <a:pt x="21273" y="18829"/>
                  <a:pt x="21393" y="18880"/>
                  <a:pt x="21529" y="18880"/>
                </a:cubicBezTo>
                <a:lnTo>
                  <a:pt x="21700" y="18880"/>
                </a:lnTo>
                <a:cubicBezTo>
                  <a:pt x="21769" y="18863"/>
                  <a:pt x="21820" y="18863"/>
                  <a:pt x="21888" y="18846"/>
                </a:cubicBezTo>
                <a:cubicBezTo>
                  <a:pt x="22008" y="18914"/>
                  <a:pt x="22145" y="18949"/>
                  <a:pt x="22281" y="18966"/>
                </a:cubicBezTo>
                <a:cubicBezTo>
                  <a:pt x="22315" y="18970"/>
                  <a:pt x="22348" y="18972"/>
                  <a:pt x="22381" y="18972"/>
                </a:cubicBezTo>
                <a:cubicBezTo>
                  <a:pt x="22478" y="18972"/>
                  <a:pt x="22567" y="18953"/>
                  <a:pt x="22657" y="18914"/>
                </a:cubicBezTo>
                <a:cubicBezTo>
                  <a:pt x="22725" y="18932"/>
                  <a:pt x="22777" y="18949"/>
                  <a:pt x="22845" y="18949"/>
                </a:cubicBezTo>
                <a:cubicBezTo>
                  <a:pt x="22873" y="18953"/>
                  <a:pt x="22900" y="18955"/>
                  <a:pt x="22927" y="18955"/>
                </a:cubicBezTo>
                <a:cubicBezTo>
                  <a:pt x="23001" y="18955"/>
                  <a:pt x="23073" y="18940"/>
                  <a:pt x="23136" y="18914"/>
                </a:cubicBezTo>
                <a:cubicBezTo>
                  <a:pt x="23204" y="18897"/>
                  <a:pt x="23272" y="18863"/>
                  <a:pt x="23323" y="18829"/>
                </a:cubicBezTo>
                <a:cubicBezTo>
                  <a:pt x="23494" y="18812"/>
                  <a:pt x="23682" y="18812"/>
                  <a:pt x="23853" y="18812"/>
                </a:cubicBezTo>
                <a:cubicBezTo>
                  <a:pt x="23973" y="18812"/>
                  <a:pt x="24109" y="18795"/>
                  <a:pt x="24229" y="18761"/>
                </a:cubicBezTo>
                <a:cubicBezTo>
                  <a:pt x="24246" y="18778"/>
                  <a:pt x="24280" y="18778"/>
                  <a:pt x="24314" y="18778"/>
                </a:cubicBezTo>
                <a:cubicBezTo>
                  <a:pt x="24366" y="18795"/>
                  <a:pt x="24417" y="18812"/>
                  <a:pt x="24468" y="18812"/>
                </a:cubicBezTo>
                <a:cubicBezTo>
                  <a:pt x="24501" y="18815"/>
                  <a:pt x="24532" y="18816"/>
                  <a:pt x="24563" y="18816"/>
                </a:cubicBezTo>
                <a:cubicBezTo>
                  <a:pt x="24714" y="18816"/>
                  <a:pt x="24853" y="18783"/>
                  <a:pt x="24981" y="18727"/>
                </a:cubicBezTo>
                <a:cubicBezTo>
                  <a:pt x="25015" y="18727"/>
                  <a:pt x="25049" y="18727"/>
                  <a:pt x="25083" y="18744"/>
                </a:cubicBezTo>
                <a:cubicBezTo>
                  <a:pt x="25111" y="18746"/>
                  <a:pt x="25138" y="18747"/>
                  <a:pt x="25165" y="18747"/>
                </a:cubicBezTo>
                <a:cubicBezTo>
                  <a:pt x="25508" y="18747"/>
                  <a:pt x="25812" y="18548"/>
                  <a:pt x="25955" y="18231"/>
                </a:cubicBezTo>
                <a:cubicBezTo>
                  <a:pt x="26006" y="18214"/>
                  <a:pt x="26074" y="18180"/>
                  <a:pt x="26126" y="18146"/>
                </a:cubicBezTo>
                <a:lnTo>
                  <a:pt x="26365" y="18146"/>
                </a:lnTo>
                <a:cubicBezTo>
                  <a:pt x="26416" y="18146"/>
                  <a:pt x="26467" y="18163"/>
                  <a:pt x="26519" y="18163"/>
                </a:cubicBezTo>
                <a:cubicBezTo>
                  <a:pt x="26655" y="18163"/>
                  <a:pt x="26775" y="18129"/>
                  <a:pt x="26894" y="18060"/>
                </a:cubicBezTo>
                <a:cubicBezTo>
                  <a:pt x="26997" y="18009"/>
                  <a:pt x="27117" y="17975"/>
                  <a:pt x="27236" y="17958"/>
                </a:cubicBezTo>
                <a:cubicBezTo>
                  <a:pt x="27441" y="17941"/>
                  <a:pt x="27612" y="17821"/>
                  <a:pt x="27732" y="17650"/>
                </a:cubicBezTo>
                <a:cubicBezTo>
                  <a:pt x="27817" y="17616"/>
                  <a:pt x="27885" y="17582"/>
                  <a:pt x="27954" y="17548"/>
                </a:cubicBezTo>
                <a:lnTo>
                  <a:pt x="28091" y="17496"/>
                </a:lnTo>
                <a:cubicBezTo>
                  <a:pt x="28142" y="17479"/>
                  <a:pt x="28193" y="17479"/>
                  <a:pt x="28244" y="17479"/>
                </a:cubicBezTo>
                <a:lnTo>
                  <a:pt x="28432" y="17479"/>
                </a:lnTo>
                <a:cubicBezTo>
                  <a:pt x="28466" y="17479"/>
                  <a:pt x="28518" y="17462"/>
                  <a:pt x="28569" y="17462"/>
                </a:cubicBezTo>
                <a:lnTo>
                  <a:pt x="28928" y="17360"/>
                </a:lnTo>
                <a:lnTo>
                  <a:pt x="28996" y="17343"/>
                </a:lnTo>
                <a:cubicBezTo>
                  <a:pt x="29116" y="17394"/>
                  <a:pt x="29252" y="17411"/>
                  <a:pt x="29372" y="17411"/>
                </a:cubicBezTo>
                <a:cubicBezTo>
                  <a:pt x="29423" y="17411"/>
                  <a:pt x="29457" y="17411"/>
                  <a:pt x="29509" y="17394"/>
                </a:cubicBezTo>
                <a:cubicBezTo>
                  <a:pt x="29584" y="17419"/>
                  <a:pt x="29659" y="17435"/>
                  <a:pt x="29727" y="17435"/>
                </a:cubicBezTo>
                <a:cubicBezTo>
                  <a:pt x="29752" y="17435"/>
                  <a:pt x="29776" y="17433"/>
                  <a:pt x="29799" y="17428"/>
                </a:cubicBezTo>
                <a:cubicBezTo>
                  <a:pt x="29919" y="17428"/>
                  <a:pt x="30038" y="17411"/>
                  <a:pt x="30141" y="17360"/>
                </a:cubicBezTo>
                <a:cubicBezTo>
                  <a:pt x="30175" y="17343"/>
                  <a:pt x="30226" y="17343"/>
                  <a:pt x="30260" y="17325"/>
                </a:cubicBezTo>
                <a:lnTo>
                  <a:pt x="30329" y="17325"/>
                </a:lnTo>
                <a:cubicBezTo>
                  <a:pt x="30602" y="17325"/>
                  <a:pt x="30876" y="17240"/>
                  <a:pt x="31115" y="17103"/>
                </a:cubicBezTo>
                <a:cubicBezTo>
                  <a:pt x="31388" y="17069"/>
                  <a:pt x="31627" y="16950"/>
                  <a:pt x="31815" y="16762"/>
                </a:cubicBezTo>
                <a:cubicBezTo>
                  <a:pt x="31884" y="16762"/>
                  <a:pt x="31952" y="16745"/>
                  <a:pt x="32020" y="16727"/>
                </a:cubicBezTo>
                <a:cubicBezTo>
                  <a:pt x="32191" y="16779"/>
                  <a:pt x="32345" y="16796"/>
                  <a:pt x="32516" y="16813"/>
                </a:cubicBezTo>
                <a:lnTo>
                  <a:pt x="32601" y="16813"/>
                </a:lnTo>
                <a:cubicBezTo>
                  <a:pt x="32841" y="16813"/>
                  <a:pt x="33063" y="16762"/>
                  <a:pt x="33285" y="16676"/>
                </a:cubicBezTo>
                <a:cubicBezTo>
                  <a:pt x="33302" y="16727"/>
                  <a:pt x="33319" y="16762"/>
                  <a:pt x="33336" y="16796"/>
                </a:cubicBezTo>
                <a:cubicBezTo>
                  <a:pt x="33456" y="17103"/>
                  <a:pt x="33712" y="17308"/>
                  <a:pt x="34037" y="17360"/>
                </a:cubicBezTo>
                <a:lnTo>
                  <a:pt x="34088" y="17360"/>
                </a:lnTo>
                <a:cubicBezTo>
                  <a:pt x="34190" y="17360"/>
                  <a:pt x="34276" y="17360"/>
                  <a:pt x="34378" y="17343"/>
                </a:cubicBezTo>
                <a:cubicBezTo>
                  <a:pt x="34515" y="17445"/>
                  <a:pt x="34669" y="17513"/>
                  <a:pt x="34840" y="17531"/>
                </a:cubicBezTo>
                <a:lnTo>
                  <a:pt x="34925" y="17531"/>
                </a:lnTo>
                <a:cubicBezTo>
                  <a:pt x="34950" y="17536"/>
                  <a:pt x="34977" y="17538"/>
                  <a:pt x="35004" y="17538"/>
                </a:cubicBezTo>
                <a:cubicBezTo>
                  <a:pt x="35069" y="17538"/>
                  <a:pt x="35138" y="17526"/>
                  <a:pt x="35198" y="17513"/>
                </a:cubicBezTo>
                <a:cubicBezTo>
                  <a:pt x="35233" y="17513"/>
                  <a:pt x="35284" y="17496"/>
                  <a:pt x="35318" y="17479"/>
                </a:cubicBezTo>
                <a:lnTo>
                  <a:pt x="35489" y="17479"/>
                </a:lnTo>
                <a:cubicBezTo>
                  <a:pt x="35514" y="17481"/>
                  <a:pt x="35540" y="17482"/>
                  <a:pt x="35566" y="17482"/>
                </a:cubicBezTo>
                <a:cubicBezTo>
                  <a:pt x="35745" y="17482"/>
                  <a:pt x="35922" y="17430"/>
                  <a:pt x="36087" y="17325"/>
                </a:cubicBezTo>
                <a:cubicBezTo>
                  <a:pt x="36224" y="17411"/>
                  <a:pt x="36360" y="17445"/>
                  <a:pt x="36514" y="17462"/>
                </a:cubicBezTo>
                <a:cubicBezTo>
                  <a:pt x="36582" y="17462"/>
                  <a:pt x="36668" y="17462"/>
                  <a:pt x="36736" y="17445"/>
                </a:cubicBezTo>
                <a:cubicBezTo>
                  <a:pt x="36822" y="17428"/>
                  <a:pt x="36907" y="17394"/>
                  <a:pt x="36975" y="17343"/>
                </a:cubicBezTo>
                <a:cubicBezTo>
                  <a:pt x="37095" y="17411"/>
                  <a:pt x="37232" y="17462"/>
                  <a:pt x="37368" y="17462"/>
                </a:cubicBezTo>
                <a:cubicBezTo>
                  <a:pt x="37368" y="17462"/>
                  <a:pt x="37368" y="17103"/>
                  <a:pt x="37334" y="16471"/>
                </a:cubicBezTo>
                <a:cubicBezTo>
                  <a:pt x="37334" y="16164"/>
                  <a:pt x="37317" y="15771"/>
                  <a:pt x="37283" y="15343"/>
                </a:cubicBezTo>
                <a:cubicBezTo>
                  <a:pt x="37266" y="14916"/>
                  <a:pt x="37232" y="14438"/>
                  <a:pt x="37197" y="13925"/>
                </a:cubicBezTo>
                <a:cubicBezTo>
                  <a:pt x="37180" y="13498"/>
                  <a:pt x="37146" y="13054"/>
                  <a:pt x="37129" y="12576"/>
                </a:cubicBezTo>
                <a:cubicBezTo>
                  <a:pt x="37112" y="12319"/>
                  <a:pt x="37095" y="12063"/>
                  <a:pt x="37095" y="11790"/>
                </a:cubicBezTo>
                <a:cubicBezTo>
                  <a:pt x="37078" y="11533"/>
                  <a:pt x="37078" y="11260"/>
                  <a:pt x="37061" y="10986"/>
                </a:cubicBezTo>
                <a:cubicBezTo>
                  <a:pt x="37044" y="10696"/>
                  <a:pt x="37044" y="10423"/>
                  <a:pt x="37027" y="10149"/>
                </a:cubicBezTo>
                <a:cubicBezTo>
                  <a:pt x="37027" y="9859"/>
                  <a:pt x="37010" y="9585"/>
                  <a:pt x="37010" y="9295"/>
                </a:cubicBezTo>
                <a:cubicBezTo>
                  <a:pt x="36992" y="9004"/>
                  <a:pt x="36992" y="8714"/>
                  <a:pt x="36975" y="8441"/>
                </a:cubicBezTo>
                <a:cubicBezTo>
                  <a:pt x="36873" y="4169"/>
                  <a:pt x="36770" y="0"/>
                  <a:pt x="36770" y="0"/>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893" name="Google Shape;893;p46"/>
          <p:cNvSpPr/>
          <p:nvPr/>
        </p:nvSpPr>
        <p:spPr>
          <a:xfrm>
            <a:off x="3336008" y="202474"/>
            <a:ext cx="3753906" cy="713638"/>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894" name="Google Shape;894;p46"/>
          <p:cNvSpPr txBox="1">
            <a:spLocks noGrp="1"/>
          </p:cNvSpPr>
          <p:nvPr>
            <p:ph type="title"/>
          </p:nvPr>
        </p:nvSpPr>
        <p:spPr>
          <a:xfrm>
            <a:off x="967266" y="2434106"/>
            <a:ext cx="7414185" cy="1022828"/>
          </a:xfrm>
          <a:prstGeom prst="rect">
            <a:avLst/>
          </a:prstGeom>
        </p:spPr>
        <p:txBody>
          <a:bodyPr spcFirstLastPara="1" wrap="square" lIns="91425" tIns="91425" rIns="91425" bIns="91425" anchor="ctr" anchorCtr="0">
            <a:noAutofit/>
          </a:bodyPr>
          <a:lstStyle/>
          <a:p>
            <a:r>
              <a:rPr lang="en-US" sz="2800" b="1" dirty="0" err="1"/>
              <a:t>Đọc</a:t>
            </a:r>
            <a:r>
              <a:rPr lang="en-US" sz="2800" b="1" dirty="0"/>
              <a:t> </a:t>
            </a:r>
            <a:r>
              <a:rPr lang="en-US" sz="2800" b="1" dirty="0" err="1"/>
              <a:t>đúng</a:t>
            </a:r>
            <a:r>
              <a:rPr lang="en-US" sz="2800" b="1" dirty="0"/>
              <a:t> </a:t>
            </a:r>
            <a:r>
              <a:rPr lang="en-US" sz="2800" b="1" dirty="0" err="1"/>
              <a:t>các</a:t>
            </a:r>
            <a:r>
              <a:rPr lang="en-US" sz="2800" b="1" dirty="0"/>
              <a:t> </a:t>
            </a:r>
            <a:r>
              <a:rPr lang="en-US" sz="2800" b="1" dirty="0" err="1"/>
              <a:t>từ</a:t>
            </a:r>
            <a:r>
              <a:rPr lang="en-US" sz="2800" b="1" dirty="0"/>
              <a:t>, </a:t>
            </a:r>
            <a:r>
              <a:rPr lang="en-US" sz="2800" b="1" dirty="0" err="1"/>
              <a:t>từ</a:t>
            </a:r>
            <a:r>
              <a:rPr lang="en-US" sz="2800" b="1" dirty="0"/>
              <a:t> </a:t>
            </a:r>
            <a:r>
              <a:rPr lang="en-US" sz="2800" b="1" dirty="0" err="1"/>
              <a:t>khó</a:t>
            </a:r>
            <a:r>
              <a:rPr lang="en-US" sz="2800" b="1" dirty="0"/>
              <a:t> </a:t>
            </a:r>
            <a:r>
              <a:rPr lang="en-US" sz="2800" b="1" dirty="0" err="1"/>
              <a:t>hoặc</a:t>
            </a:r>
            <a:r>
              <a:rPr lang="en-US" sz="2800" b="1" dirty="0"/>
              <a:t> </a:t>
            </a:r>
            <a:r>
              <a:rPr lang="en-US" sz="2800" b="1" dirty="0" err="1"/>
              <a:t>dễ</a:t>
            </a:r>
            <a:r>
              <a:rPr lang="en-US" sz="2800" b="1" dirty="0"/>
              <a:t> </a:t>
            </a:r>
            <a:r>
              <a:rPr lang="en-US" sz="2800" b="1" dirty="0" err="1"/>
              <a:t>lẫn</a:t>
            </a:r>
            <a:r>
              <a:rPr lang="en-US" sz="2800" b="1" dirty="0"/>
              <a:t>. </a:t>
            </a:r>
            <a:r>
              <a:rPr lang="en-US" sz="2800" b="1" dirty="0" err="1"/>
              <a:t>Ngắt</a:t>
            </a:r>
            <a:r>
              <a:rPr lang="en-US" sz="2800" b="1" dirty="0"/>
              <a:t> </a:t>
            </a:r>
            <a:r>
              <a:rPr lang="en-US" sz="2800" b="1" dirty="0" err="1"/>
              <a:t>nghỉ</a:t>
            </a:r>
            <a:r>
              <a:rPr lang="en-US" sz="2800" b="1" dirty="0"/>
              <a:t> </a:t>
            </a:r>
            <a:r>
              <a:rPr lang="en-US" sz="2800" b="1" dirty="0" err="1"/>
              <a:t>hơi</a:t>
            </a:r>
            <a:r>
              <a:rPr lang="en-US" sz="2800" b="1" dirty="0"/>
              <a:t> </a:t>
            </a:r>
            <a:r>
              <a:rPr lang="en-US" sz="2800" b="1" dirty="0" err="1"/>
              <a:t>đúng</a:t>
            </a:r>
            <a:r>
              <a:rPr lang="en-US" sz="2800" b="1" dirty="0"/>
              <a:t> </a:t>
            </a:r>
            <a:r>
              <a:rPr lang="en-US" sz="2800" b="1" dirty="0" err="1"/>
              <a:t>sau</a:t>
            </a:r>
            <a:r>
              <a:rPr lang="en-US" sz="2800" b="1" dirty="0"/>
              <a:t> </a:t>
            </a:r>
            <a:r>
              <a:rPr lang="en-US" sz="2800" b="1" dirty="0" err="1"/>
              <a:t>dấu</a:t>
            </a:r>
            <a:r>
              <a:rPr lang="en-US" sz="2800" b="1" dirty="0"/>
              <a:t> </a:t>
            </a:r>
            <a:r>
              <a:rPr lang="en-US" sz="2800" b="1" dirty="0" err="1"/>
              <a:t>câu</a:t>
            </a:r>
            <a:r>
              <a:rPr lang="en-US" sz="2800" b="1" dirty="0"/>
              <a:t> </a:t>
            </a:r>
            <a:r>
              <a:rPr lang="en-US" sz="2800" b="1" dirty="0" err="1"/>
              <a:t>và</a:t>
            </a:r>
            <a:r>
              <a:rPr lang="en-US" sz="2800" b="1" dirty="0"/>
              <a:t> </a:t>
            </a:r>
            <a:r>
              <a:rPr lang="en-US" sz="2800" b="1" dirty="0" err="1"/>
              <a:t>giữa</a:t>
            </a:r>
            <a:r>
              <a:rPr lang="en-US" sz="2800" b="1" dirty="0"/>
              <a:t> </a:t>
            </a:r>
            <a:r>
              <a:rPr lang="en-US" sz="2800" b="1" dirty="0" err="1"/>
              <a:t>các</a:t>
            </a:r>
            <a:r>
              <a:rPr lang="en-US" sz="2800" b="1" dirty="0"/>
              <a:t> </a:t>
            </a:r>
            <a:r>
              <a:rPr lang="en-US" sz="2800" b="1" dirty="0" err="1"/>
              <a:t>cụm</a:t>
            </a:r>
            <a:r>
              <a:rPr lang="en-US" sz="2800" b="1" dirty="0"/>
              <a:t> </a:t>
            </a:r>
            <a:r>
              <a:rPr lang="en-US" sz="2800" b="1" dirty="0" err="1"/>
              <a:t>từ</a:t>
            </a:r>
            <a:r>
              <a:rPr lang="en-US" sz="2800" b="1" dirty="0"/>
              <a:t>. </a:t>
            </a:r>
            <a:r>
              <a:rPr lang="en-US" sz="2800" b="1" dirty="0" err="1"/>
              <a:t>Bước</a:t>
            </a:r>
            <a:r>
              <a:rPr lang="en-US" sz="2800" b="1" dirty="0"/>
              <a:t> </a:t>
            </a:r>
            <a:r>
              <a:rPr lang="en-US" sz="2800" b="1" dirty="0" err="1"/>
              <a:t>đầu</a:t>
            </a:r>
            <a:r>
              <a:rPr lang="en-US" sz="2800" b="1" dirty="0"/>
              <a:t> </a:t>
            </a:r>
            <a:r>
              <a:rPr lang="en-US" sz="2800" b="1" dirty="0" err="1"/>
              <a:t>biết</a:t>
            </a:r>
            <a:r>
              <a:rPr lang="en-US" sz="2800" b="1" dirty="0"/>
              <a:t> </a:t>
            </a:r>
            <a:r>
              <a:rPr lang="en-US" sz="2800" b="1" dirty="0" err="1"/>
              <a:t>phân</a:t>
            </a:r>
            <a:r>
              <a:rPr lang="en-US" sz="2800" b="1" dirty="0"/>
              <a:t> </a:t>
            </a:r>
            <a:r>
              <a:rPr lang="en-US" sz="2800" b="1" dirty="0" err="1"/>
              <a:t>biệt</a:t>
            </a:r>
            <a:r>
              <a:rPr lang="en-US" sz="2800" b="1" dirty="0"/>
              <a:t> </a:t>
            </a:r>
            <a:r>
              <a:rPr lang="en-US" sz="2800" b="1" dirty="0" err="1"/>
              <a:t>lời</a:t>
            </a:r>
            <a:r>
              <a:rPr lang="en-US" sz="2800" b="1" dirty="0"/>
              <a:t> </a:t>
            </a:r>
            <a:r>
              <a:rPr lang="en-US" sz="2800" b="1" dirty="0" err="1"/>
              <a:t>nhân</a:t>
            </a:r>
            <a:r>
              <a:rPr lang="en-US" sz="2800" b="1" dirty="0"/>
              <a:t> </a:t>
            </a:r>
            <a:r>
              <a:rPr lang="en-US" sz="2800" b="1" dirty="0" err="1"/>
              <a:t>vật</a:t>
            </a:r>
            <a:r>
              <a:rPr lang="en-US" sz="2800" b="1" dirty="0"/>
              <a:t> </a:t>
            </a:r>
            <a:r>
              <a:rPr lang="en-US" sz="2800" b="1" dirty="0" err="1"/>
              <a:t>và</a:t>
            </a:r>
            <a:r>
              <a:rPr lang="en-US" sz="2800" b="1" dirty="0"/>
              <a:t> </a:t>
            </a:r>
            <a:r>
              <a:rPr lang="en-US" sz="2800" b="1" dirty="0" err="1"/>
              <a:t>lời</a:t>
            </a:r>
            <a:r>
              <a:rPr lang="en-US" sz="2800" b="1" dirty="0"/>
              <a:t> </a:t>
            </a:r>
            <a:r>
              <a:rPr lang="en-US" sz="2800" b="1" dirty="0" err="1"/>
              <a:t>người</a:t>
            </a:r>
            <a:r>
              <a:rPr lang="en-US" sz="2800" b="1" dirty="0"/>
              <a:t> </a:t>
            </a:r>
            <a:r>
              <a:rPr lang="en-US" sz="2800" b="1" dirty="0" err="1"/>
              <a:t>dẫn</a:t>
            </a:r>
            <a:r>
              <a:rPr lang="en-US" sz="2800" b="1" dirty="0"/>
              <a:t> </a:t>
            </a:r>
            <a:r>
              <a:rPr lang="en-US" sz="2800" b="1" dirty="0" err="1"/>
              <a:t>chuyện</a:t>
            </a:r>
            <a:r>
              <a:rPr lang="en-US" sz="2800" b="1" dirty="0"/>
              <a:t>.</a:t>
            </a:r>
            <a:br>
              <a:rPr lang="en-US" sz="2800" b="1" dirty="0"/>
            </a:br>
            <a:r>
              <a:rPr lang="en-US" sz="2800" b="1" dirty="0" err="1"/>
              <a:t>Hiểu</a:t>
            </a:r>
            <a:r>
              <a:rPr lang="en-US" sz="2800" b="1" dirty="0"/>
              <a:t> ý </a:t>
            </a:r>
            <a:r>
              <a:rPr lang="en-US" sz="2800" b="1" dirty="0" err="1"/>
              <a:t>nghĩa</a:t>
            </a:r>
            <a:r>
              <a:rPr lang="en-US" sz="2800" b="1" dirty="0"/>
              <a:t> </a:t>
            </a:r>
            <a:r>
              <a:rPr lang="en-US" sz="2800" b="1" dirty="0" err="1"/>
              <a:t>của</a:t>
            </a:r>
            <a:r>
              <a:rPr lang="en-US" sz="2800" b="1" dirty="0"/>
              <a:t> </a:t>
            </a:r>
            <a:r>
              <a:rPr lang="en-US" sz="2800" b="1" dirty="0" err="1"/>
              <a:t>các</a:t>
            </a:r>
            <a:r>
              <a:rPr lang="en-US" sz="2800" b="1" dirty="0"/>
              <a:t> </a:t>
            </a:r>
            <a:r>
              <a:rPr lang="en-US" sz="2800" b="1" dirty="0" err="1"/>
              <a:t>từ</a:t>
            </a:r>
            <a:r>
              <a:rPr lang="en-US" sz="2800" b="1" dirty="0"/>
              <a:t> </a:t>
            </a:r>
            <a:r>
              <a:rPr lang="en-US" sz="2800" b="1" dirty="0" err="1"/>
              <a:t>trong</a:t>
            </a:r>
            <a:r>
              <a:rPr lang="en-US" sz="2800" b="1" dirty="0"/>
              <a:t> </a:t>
            </a:r>
            <a:r>
              <a:rPr lang="en-US" sz="2800" b="1" dirty="0" err="1"/>
              <a:t>bài</a:t>
            </a:r>
            <a:r>
              <a:rPr lang="en-US" sz="2800" b="1" dirty="0"/>
              <a:t>: </a:t>
            </a:r>
            <a:r>
              <a:rPr lang="en-US" sz="2800" b="1" dirty="0" err="1"/>
              <a:t>Bối</a:t>
            </a:r>
            <a:r>
              <a:rPr lang="en-US" sz="2800" b="1" dirty="0"/>
              <a:t> </a:t>
            </a:r>
            <a:r>
              <a:rPr lang="en-US" sz="2800" b="1" dirty="0" err="1"/>
              <a:t>rối</a:t>
            </a:r>
            <a:r>
              <a:rPr lang="en-US" sz="2800" b="1" dirty="0"/>
              <a:t>, </a:t>
            </a:r>
            <a:r>
              <a:rPr lang="en-US" sz="2800" b="1" dirty="0" err="1"/>
              <a:t>thì</a:t>
            </a:r>
            <a:r>
              <a:rPr lang="en-US" sz="2800" b="1" dirty="0"/>
              <a:t> </a:t>
            </a:r>
            <a:r>
              <a:rPr lang="en-US" sz="2800" b="1" dirty="0" err="1"/>
              <a:t>thào</a:t>
            </a:r>
            <a:r>
              <a:rPr lang="en-US" sz="2800" b="1" dirty="0"/>
              <a:t>, </a:t>
            </a:r>
            <a:r>
              <a:rPr lang="en-US" sz="2800" b="1" dirty="0" err="1"/>
              <a:t>lất</a:t>
            </a:r>
            <a:r>
              <a:rPr lang="en-US" sz="2800" b="1" dirty="0"/>
              <a:t> </a:t>
            </a:r>
            <a:r>
              <a:rPr lang="en-US" sz="2800" b="1" dirty="0" err="1"/>
              <a:t>phất</a:t>
            </a:r>
            <a:r>
              <a:rPr lang="en-US" sz="2800" b="1" dirty="0"/>
              <a:t>.</a:t>
            </a:r>
            <a:br>
              <a:rPr lang="en-US" sz="2800" b="1" dirty="0"/>
            </a:br>
            <a:r>
              <a:rPr lang="en-US" sz="2800" b="1" dirty="0" err="1"/>
              <a:t>Hiểu</a:t>
            </a:r>
            <a:r>
              <a:rPr lang="en-US" sz="2800" b="1" dirty="0"/>
              <a:t> ý </a:t>
            </a:r>
            <a:r>
              <a:rPr lang="en-US" sz="2800" b="1" dirty="0" err="1"/>
              <a:t>nghĩa</a:t>
            </a:r>
            <a:r>
              <a:rPr lang="en-US" sz="2800" b="1" dirty="0"/>
              <a:t> </a:t>
            </a:r>
            <a:r>
              <a:rPr lang="en-US" sz="2800" b="1" dirty="0" err="1"/>
              <a:t>của</a:t>
            </a:r>
            <a:r>
              <a:rPr lang="en-US" sz="2800" b="1" dirty="0"/>
              <a:t> </a:t>
            </a:r>
            <a:r>
              <a:rPr lang="en-US" sz="2800" b="1" dirty="0" err="1"/>
              <a:t>câu</a:t>
            </a:r>
            <a:r>
              <a:rPr lang="en-US" sz="2800" b="1" dirty="0"/>
              <a:t> </a:t>
            </a:r>
            <a:r>
              <a:rPr lang="en-US" sz="2800" b="1" dirty="0" err="1"/>
              <a:t>chuyện</a:t>
            </a:r>
            <a:r>
              <a:rPr lang="en-US" sz="2800" b="1" dirty="0"/>
              <a:t>: Anh </a:t>
            </a:r>
            <a:r>
              <a:rPr lang="en-US" sz="2800" b="1" dirty="0" err="1"/>
              <a:t>em</a:t>
            </a:r>
            <a:r>
              <a:rPr lang="en-US" sz="2800" b="1" dirty="0"/>
              <a:t> </a:t>
            </a:r>
            <a:r>
              <a:rPr lang="en-US" sz="2800" b="1" dirty="0" err="1"/>
              <a:t>phải</a:t>
            </a:r>
            <a:r>
              <a:rPr lang="en-US" sz="2800" b="1" dirty="0"/>
              <a:t> </a:t>
            </a:r>
            <a:r>
              <a:rPr lang="en-US" sz="2800" b="1" dirty="0" err="1"/>
              <a:t>biết</a:t>
            </a:r>
            <a:r>
              <a:rPr lang="en-US" sz="2800" b="1" dirty="0"/>
              <a:t> </a:t>
            </a:r>
            <a:r>
              <a:rPr lang="en-US" sz="2800" b="1" dirty="0" err="1"/>
              <a:t>yêu</a:t>
            </a:r>
            <a:r>
              <a:rPr lang="en-US" sz="2800" b="1" dirty="0"/>
              <a:t> </a:t>
            </a:r>
            <a:r>
              <a:rPr lang="en-US" sz="2800" b="1" dirty="0" err="1"/>
              <a:t>thương</a:t>
            </a:r>
            <a:r>
              <a:rPr lang="en-US" sz="2800" b="1" dirty="0"/>
              <a:t>, </a:t>
            </a:r>
            <a:r>
              <a:rPr lang="en-US" sz="2800" b="1" dirty="0" err="1"/>
              <a:t>giúp</a:t>
            </a:r>
            <a:r>
              <a:rPr lang="en-US" sz="2800" b="1" dirty="0"/>
              <a:t> </a:t>
            </a:r>
            <a:r>
              <a:rPr lang="en-US" sz="2800" b="1" dirty="0" err="1"/>
              <a:t>đỡ</a:t>
            </a:r>
            <a:r>
              <a:rPr lang="en-US" sz="2800" b="1" dirty="0"/>
              <a:t> </a:t>
            </a:r>
            <a:r>
              <a:rPr lang="en-US" sz="2800" b="1" dirty="0" err="1"/>
              <a:t>lẫn</a:t>
            </a:r>
            <a:r>
              <a:rPr lang="en-US" sz="2800" b="1" dirty="0"/>
              <a:t> </a:t>
            </a:r>
            <a:r>
              <a:rPr lang="en-US" sz="2800" b="1" dirty="0" err="1"/>
              <a:t>nhau</a:t>
            </a:r>
            <a:r>
              <a:rPr lang="en-US" sz="2800" b="1" dirty="0"/>
              <a:t>.</a:t>
            </a:r>
            <a:br>
              <a:rPr lang="en-US" sz="2800" b="1" dirty="0"/>
            </a:br>
            <a:r>
              <a:rPr lang="en-US" sz="2800" b="1" dirty="0" err="1"/>
              <a:t>Kể</a:t>
            </a:r>
            <a:r>
              <a:rPr lang="en-US" sz="2800" b="1" dirty="0"/>
              <a:t> </a:t>
            </a:r>
            <a:r>
              <a:rPr lang="en-US" sz="2800" b="1" dirty="0" err="1"/>
              <a:t>lại</a:t>
            </a:r>
            <a:r>
              <a:rPr lang="en-US" sz="2800" b="1" dirty="0"/>
              <a:t> </a:t>
            </a:r>
            <a:r>
              <a:rPr lang="en-US" sz="2800" b="1" dirty="0" err="1"/>
              <a:t>được</a:t>
            </a:r>
            <a:r>
              <a:rPr lang="en-US" sz="2800" b="1" dirty="0"/>
              <a:t> </a:t>
            </a:r>
            <a:r>
              <a:rPr lang="en-US" sz="2800" b="1" dirty="0" err="1"/>
              <a:t>từng</a:t>
            </a:r>
            <a:r>
              <a:rPr lang="en-US" sz="2800" b="1" dirty="0"/>
              <a:t> </a:t>
            </a:r>
            <a:r>
              <a:rPr lang="en-US" sz="2800" b="1" dirty="0" err="1"/>
              <a:t>đoạn</a:t>
            </a:r>
            <a:r>
              <a:rPr lang="en-US" sz="2800" b="1" dirty="0"/>
              <a:t> </a:t>
            </a:r>
            <a:r>
              <a:rPr lang="en-US" sz="2800" b="1" dirty="0" err="1"/>
              <a:t>câu</a:t>
            </a:r>
            <a:r>
              <a:rPr lang="en-US" sz="2800" b="1" dirty="0"/>
              <a:t> </a:t>
            </a:r>
            <a:r>
              <a:rPr lang="en-US" sz="2800" b="1" dirty="0" err="1"/>
              <a:t>chuyện</a:t>
            </a:r>
            <a:r>
              <a:rPr lang="en-US" sz="2800" b="1" dirty="0"/>
              <a:t> </a:t>
            </a:r>
            <a:r>
              <a:rPr lang="en-US" sz="2800" b="1" dirty="0" err="1"/>
              <a:t>theo</a:t>
            </a:r>
            <a:r>
              <a:rPr lang="en-US" sz="2800" b="1" dirty="0"/>
              <a:t> </a:t>
            </a:r>
            <a:r>
              <a:rPr lang="en-US" sz="2800" b="1" dirty="0" err="1"/>
              <a:t>gợi</a:t>
            </a:r>
            <a:r>
              <a:rPr lang="en-US" sz="2800" b="1" dirty="0"/>
              <a:t> ý</a:t>
            </a:r>
            <a:br>
              <a:rPr lang="en-US" sz="2800" b="1" dirty="0"/>
            </a:br>
            <a:r>
              <a:rPr lang="en-US" sz="2800" b="1" dirty="0" err="1"/>
              <a:t>Rèn</a:t>
            </a:r>
            <a:r>
              <a:rPr lang="en-US" sz="2800" b="1" dirty="0"/>
              <a:t> </a:t>
            </a:r>
            <a:r>
              <a:rPr lang="en-US" sz="2800" b="1" dirty="0" err="1"/>
              <a:t>kĩ</a:t>
            </a:r>
            <a:r>
              <a:rPr lang="en-US" sz="2800" b="1" dirty="0"/>
              <a:t> </a:t>
            </a:r>
            <a:r>
              <a:rPr lang="en-US" sz="2800" b="1" dirty="0" err="1"/>
              <a:t>năng</a:t>
            </a:r>
            <a:r>
              <a:rPr lang="en-US" sz="2800" b="1" dirty="0"/>
              <a:t> </a:t>
            </a:r>
            <a:r>
              <a:rPr lang="en-US" sz="2800" b="1" dirty="0" err="1"/>
              <a:t>kể</a:t>
            </a:r>
            <a:r>
              <a:rPr lang="en-US" sz="2800" b="1" dirty="0"/>
              <a:t> </a:t>
            </a:r>
            <a:r>
              <a:rPr lang="en-US" sz="2800" b="1" dirty="0" err="1"/>
              <a:t>chuyện</a:t>
            </a:r>
            <a:r>
              <a:rPr lang="en-US" sz="2800" b="1" dirty="0"/>
              <a:t> </a:t>
            </a:r>
            <a:r>
              <a:rPr lang="en-US" sz="2800" b="1" dirty="0" err="1"/>
              <a:t>và</a:t>
            </a:r>
            <a:r>
              <a:rPr lang="en-US" sz="2800" b="1" dirty="0"/>
              <a:t> </a:t>
            </a:r>
            <a:r>
              <a:rPr lang="en-US" sz="2800" b="1" dirty="0" err="1"/>
              <a:t>kĩ</a:t>
            </a:r>
            <a:r>
              <a:rPr lang="en-US" sz="2800" b="1" dirty="0"/>
              <a:t> </a:t>
            </a:r>
            <a:r>
              <a:rPr lang="en-US" sz="2800" b="1" dirty="0" err="1"/>
              <a:t>năng</a:t>
            </a:r>
            <a:r>
              <a:rPr lang="en-US" sz="2800" b="1" dirty="0"/>
              <a:t> </a:t>
            </a:r>
            <a:r>
              <a:rPr lang="en-US" sz="2800" b="1" dirty="0" err="1"/>
              <a:t>nghe</a:t>
            </a:r>
            <a:endParaRPr sz="2800" b="1" dirty="0"/>
          </a:p>
        </p:txBody>
      </p:sp>
      <p:sp>
        <p:nvSpPr>
          <p:cNvPr id="895" name="Google Shape;895;p46"/>
          <p:cNvSpPr txBox="1">
            <a:spLocks noGrp="1"/>
          </p:cNvSpPr>
          <p:nvPr>
            <p:ph type="title" idx="2"/>
          </p:nvPr>
        </p:nvSpPr>
        <p:spPr>
          <a:xfrm>
            <a:off x="2055931" y="361582"/>
            <a:ext cx="699600" cy="527700"/>
          </a:xfrm>
          <a:prstGeom prst="rect">
            <a:avLst/>
          </a:prstGeom>
        </p:spPr>
        <p:txBody>
          <a:bodyPr spcFirstLastPara="1" wrap="square" lIns="91425" tIns="91425" rIns="91425" bIns="91425" anchor="ctr" anchorCtr="0">
            <a:noAutofit/>
          </a:bodyPr>
          <a:lstStyle/>
          <a:p>
            <a:r>
              <a:rPr lang="en" sz="4400" dirty="0"/>
              <a:t>01</a:t>
            </a:r>
            <a:endParaRPr sz="4400" dirty="0"/>
          </a:p>
        </p:txBody>
      </p:sp>
      <p:sp>
        <p:nvSpPr>
          <p:cNvPr id="897" name="Google Shape;897;p46"/>
          <p:cNvSpPr txBox="1">
            <a:spLocks noGrp="1"/>
          </p:cNvSpPr>
          <p:nvPr>
            <p:ph type="title" idx="3"/>
          </p:nvPr>
        </p:nvSpPr>
        <p:spPr>
          <a:xfrm>
            <a:off x="4012626" y="288564"/>
            <a:ext cx="2347936" cy="480000"/>
          </a:xfrm>
          <a:prstGeom prst="rect">
            <a:avLst/>
          </a:prstGeom>
        </p:spPr>
        <p:txBody>
          <a:bodyPr spcFirstLastPara="1" wrap="square" lIns="91425" tIns="91425" rIns="91425" bIns="91425" anchor="ctr" anchorCtr="0">
            <a:noAutofit/>
          </a:bodyPr>
          <a:lstStyle/>
          <a:p>
            <a:r>
              <a:rPr lang="en" sz="4400" b="1" dirty="0">
                <a:solidFill>
                  <a:srgbClr val="FF5050"/>
                </a:solidFill>
              </a:rPr>
              <a:t>MỤC TIÊU</a:t>
            </a:r>
            <a:endParaRPr sz="4400" b="1" dirty="0">
              <a:solidFill>
                <a:srgbClr val="FF5050"/>
              </a:solidFill>
            </a:endParaRPr>
          </a:p>
        </p:txBody>
      </p:sp>
      <p:grpSp>
        <p:nvGrpSpPr>
          <p:cNvPr id="907" name="Google Shape;907;p46"/>
          <p:cNvGrpSpPr/>
          <p:nvPr/>
        </p:nvGrpSpPr>
        <p:grpSpPr>
          <a:xfrm>
            <a:off x="1579245" y="846176"/>
            <a:ext cx="288075" cy="313736"/>
            <a:chOff x="1022652" y="639441"/>
            <a:chExt cx="288075" cy="313736"/>
          </a:xfrm>
        </p:grpSpPr>
        <p:sp>
          <p:nvSpPr>
            <p:cNvPr id="908" name="Google Shape;908;p46"/>
            <p:cNvSpPr/>
            <p:nvPr/>
          </p:nvSpPr>
          <p:spPr>
            <a:xfrm>
              <a:off x="1040821" y="639441"/>
              <a:ext cx="269907" cy="307305"/>
            </a:xfrm>
            <a:custGeom>
              <a:avLst/>
              <a:gdLst/>
              <a:ahLst/>
              <a:cxnLst/>
              <a:rect l="l" t="t" r="r" b="b"/>
              <a:pathLst>
                <a:path w="4323" h="4922" fill="none" extrusionOk="0">
                  <a:moveTo>
                    <a:pt x="649" y="2734"/>
                  </a:moveTo>
                  <a:cubicBezTo>
                    <a:pt x="666" y="2734"/>
                    <a:pt x="666" y="2717"/>
                    <a:pt x="666" y="2700"/>
                  </a:cubicBezTo>
                  <a:cubicBezTo>
                    <a:pt x="649" y="2700"/>
                    <a:pt x="598" y="2683"/>
                    <a:pt x="581" y="2683"/>
                  </a:cubicBezTo>
                  <a:cubicBezTo>
                    <a:pt x="581" y="2700"/>
                    <a:pt x="564" y="2752"/>
                    <a:pt x="564" y="2786"/>
                  </a:cubicBezTo>
                  <a:cubicBezTo>
                    <a:pt x="547" y="2752"/>
                    <a:pt x="513" y="2734"/>
                    <a:pt x="496" y="2700"/>
                  </a:cubicBezTo>
                  <a:cubicBezTo>
                    <a:pt x="444" y="2307"/>
                    <a:pt x="256" y="1931"/>
                    <a:pt x="0" y="1624"/>
                  </a:cubicBezTo>
                  <a:lnTo>
                    <a:pt x="205" y="1316"/>
                  </a:lnTo>
                  <a:lnTo>
                    <a:pt x="1572" y="1385"/>
                  </a:lnTo>
                  <a:cubicBezTo>
                    <a:pt x="1692" y="1214"/>
                    <a:pt x="1794" y="1026"/>
                    <a:pt x="1863" y="838"/>
                  </a:cubicBezTo>
                  <a:cubicBezTo>
                    <a:pt x="1914" y="650"/>
                    <a:pt x="1982" y="479"/>
                    <a:pt x="2085" y="308"/>
                  </a:cubicBezTo>
                  <a:cubicBezTo>
                    <a:pt x="2119" y="240"/>
                    <a:pt x="2187" y="172"/>
                    <a:pt x="2255" y="137"/>
                  </a:cubicBezTo>
                  <a:cubicBezTo>
                    <a:pt x="2375" y="86"/>
                    <a:pt x="2495" y="35"/>
                    <a:pt x="2614" y="1"/>
                  </a:cubicBezTo>
                  <a:cubicBezTo>
                    <a:pt x="2666" y="52"/>
                    <a:pt x="2700" y="120"/>
                    <a:pt x="2717" y="189"/>
                  </a:cubicBezTo>
                  <a:cubicBezTo>
                    <a:pt x="2768" y="394"/>
                    <a:pt x="2768" y="599"/>
                    <a:pt x="2717" y="804"/>
                  </a:cubicBezTo>
                  <a:cubicBezTo>
                    <a:pt x="2648" y="1060"/>
                    <a:pt x="2597" y="1299"/>
                    <a:pt x="2563" y="1556"/>
                  </a:cubicBezTo>
                  <a:cubicBezTo>
                    <a:pt x="2529" y="1778"/>
                    <a:pt x="2597" y="1846"/>
                    <a:pt x="2785" y="1914"/>
                  </a:cubicBezTo>
                  <a:cubicBezTo>
                    <a:pt x="3246" y="2068"/>
                    <a:pt x="3691" y="2222"/>
                    <a:pt x="4152" y="2393"/>
                  </a:cubicBezTo>
                  <a:cubicBezTo>
                    <a:pt x="4203" y="2410"/>
                    <a:pt x="4255" y="2478"/>
                    <a:pt x="4289" y="2512"/>
                  </a:cubicBezTo>
                  <a:cubicBezTo>
                    <a:pt x="4323" y="2683"/>
                    <a:pt x="4220" y="2871"/>
                    <a:pt x="4050" y="2940"/>
                  </a:cubicBezTo>
                  <a:cubicBezTo>
                    <a:pt x="3879" y="3025"/>
                    <a:pt x="3708" y="3093"/>
                    <a:pt x="3520" y="3110"/>
                  </a:cubicBezTo>
                  <a:cubicBezTo>
                    <a:pt x="3332" y="3110"/>
                    <a:pt x="3161" y="3145"/>
                    <a:pt x="3007" y="3179"/>
                  </a:cubicBezTo>
                  <a:cubicBezTo>
                    <a:pt x="2734" y="3230"/>
                    <a:pt x="2631" y="3350"/>
                    <a:pt x="2631" y="3606"/>
                  </a:cubicBezTo>
                  <a:cubicBezTo>
                    <a:pt x="2631" y="3965"/>
                    <a:pt x="2666" y="4324"/>
                    <a:pt x="2683" y="4699"/>
                  </a:cubicBezTo>
                  <a:cubicBezTo>
                    <a:pt x="2666" y="4716"/>
                    <a:pt x="2666" y="4751"/>
                    <a:pt x="2648" y="4768"/>
                  </a:cubicBezTo>
                  <a:lnTo>
                    <a:pt x="2392" y="4922"/>
                  </a:lnTo>
                  <a:cubicBezTo>
                    <a:pt x="1982" y="4904"/>
                    <a:pt x="1828" y="4648"/>
                    <a:pt x="1692" y="4358"/>
                  </a:cubicBezTo>
                  <a:cubicBezTo>
                    <a:pt x="1640" y="4238"/>
                    <a:pt x="1572" y="4136"/>
                    <a:pt x="1521" y="4033"/>
                  </a:cubicBezTo>
                  <a:cubicBezTo>
                    <a:pt x="1384" y="3760"/>
                    <a:pt x="1077" y="3606"/>
                    <a:pt x="786" y="3691"/>
                  </a:cubicBezTo>
                  <a:cubicBezTo>
                    <a:pt x="530" y="3760"/>
                    <a:pt x="256" y="3657"/>
                    <a:pt x="120" y="3418"/>
                  </a:cubicBezTo>
                  <a:lnTo>
                    <a:pt x="547" y="2769"/>
                  </a:lnTo>
                  <a:cubicBezTo>
                    <a:pt x="581" y="2752"/>
                    <a:pt x="615" y="2752"/>
                    <a:pt x="649" y="2734"/>
                  </a:cubicBezTo>
                  <a:close/>
                  <a:moveTo>
                    <a:pt x="2273" y="394"/>
                  </a:moveTo>
                  <a:lnTo>
                    <a:pt x="2273" y="360"/>
                  </a:lnTo>
                  <a:lnTo>
                    <a:pt x="2255" y="360"/>
                  </a:ln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909" name="Google Shape;909;p46"/>
            <p:cNvSpPr/>
            <p:nvPr/>
          </p:nvSpPr>
          <p:spPr>
            <a:xfrm>
              <a:off x="1022652" y="645871"/>
              <a:ext cx="268908" cy="307305"/>
            </a:xfrm>
            <a:custGeom>
              <a:avLst/>
              <a:gdLst/>
              <a:ahLst/>
              <a:cxnLst/>
              <a:rect l="l" t="t" r="r" b="b"/>
              <a:pathLst>
                <a:path w="4307" h="4922" extrusionOk="0">
                  <a:moveTo>
                    <a:pt x="650" y="2734"/>
                  </a:moveTo>
                  <a:cubicBezTo>
                    <a:pt x="667" y="2734"/>
                    <a:pt x="667" y="2717"/>
                    <a:pt x="684" y="2700"/>
                  </a:cubicBezTo>
                  <a:cubicBezTo>
                    <a:pt x="650" y="2700"/>
                    <a:pt x="599" y="2666"/>
                    <a:pt x="582" y="2683"/>
                  </a:cubicBezTo>
                  <a:cubicBezTo>
                    <a:pt x="582" y="2700"/>
                    <a:pt x="564" y="2751"/>
                    <a:pt x="564" y="2768"/>
                  </a:cubicBezTo>
                  <a:cubicBezTo>
                    <a:pt x="547" y="2751"/>
                    <a:pt x="513" y="2717"/>
                    <a:pt x="496" y="2700"/>
                  </a:cubicBezTo>
                  <a:cubicBezTo>
                    <a:pt x="445" y="2290"/>
                    <a:pt x="274" y="1931"/>
                    <a:pt x="1" y="1623"/>
                  </a:cubicBezTo>
                  <a:cubicBezTo>
                    <a:pt x="69" y="1521"/>
                    <a:pt x="137" y="1418"/>
                    <a:pt x="206" y="1316"/>
                  </a:cubicBezTo>
                  <a:lnTo>
                    <a:pt x="1573" y="1384"/>
                  </a:lnTo>
                  <a:cubicBezTo>
                    <a:pt x="1692" y="1213"/>
                    <a:pt x="1795" y="1025"/>
                    <a:pt x="1863" y="837"/>
                  </a:cubicBezTo>
                  <a:cubicBezTo>
                    <a:pt x="1914" y="649"/>
                    <a:pt x="1983" y="479"/>
                    <a:pt x="2068" y="308"/>
                  </a:cubicBezTo>
                  <a:cubicBezTo>
                    <a:pt x="2119" y="239"/>
                    <a:pt x="2171" y="171"/>
                    <a:pt x="2256" y="137"/>
                  </a:cubicBezTo>
                  <a:cubicBezTo>
                    <a:pt x="2376" y="86"/>
                    <a:pt x="2495" y="34"/>
                    <a:pt x="2615" y="0"/>
                  </a:cubicBezTo>
                  <a:cubicBezTo>
                    <a:pt x="2649" y="51"/>
                    <a:pt x="2683" y="120"/>
                    <a:pt x="2717" y="188"/>
                  </a:cubicBezTo>
                  <a:cubicBezTo>
                    <a:pt x="2769" y="393"/>
                    <a:pt x="2769" y="598"/>
                    <a:pt x="2717" y="803"/>
                  </a:cubicBezTo>
                  <a:cubicBezTo>
                    <a:pt x="2649" y="1042"/>
                    <a:pt x="2598" y="1299"/>
                    <a:pt x="2546" y="1555"/>
                  </a:cubicBezTo>
                  <a:cubicBezTo>
                    <a:pt x="2529" y="1777"/>
                    <a:pt x="2581" y="1846"/>
                    <a:pt x="2786" y="1914"/>
                  </a:cubicBezTo>
                  <a:cubicBezTo>
                    <a:pt x="3230" y="2068"/>
                    <a:pt x="3691" y="2221"/>
                    <a:pt x="4136" y="2392"/>
                  </a:cubicBezTo>
                  <a:cubicBezTo>
                    <a:pt x="4204" y="2409"/>
                    <a:pt x="4238" y="2478"/>
                    <a:pt x="4289" y="2512"/>
                  </a:cubicBezTo>
                  <a:cubicBezTo>
                    <a:pt x="4306" y="2683"/>
                    <a:pt x="4204" y="2854"/>
                    <a:pt x="4050" y="2939"/>
                  </a:cubicBezTo>
                  <a:cubicBezTo>
                    <a:pt x="3879" y="3024"/>
                    <a:pt x="3691" y="3093"/>
                    <a:pt x="3503" y="3110"/>
                  </a:cubicBezTo>
                  <a:cubicBezTo>
                    <a:pt x="3332" y="3110"/>
                    <a:pt x="3162" y="3144"/>
                    <a:pt x="2991" y="3178"/>
                  </a:cubicBezTo>
                  <a:cubicBezTo>
                    <a:pt x="2734" y="3230"/>
                    <a:pt x="2632" y="3349"/>
                    <a:pt x="2632" y="3605"/>
                  </a:cubicBezTo>
                  <a:cubicBezTo>
                    <a:pt x="2632" y="3964"/>
                    <a:pt x="2649" y="4323"/>
                    <a:pt x="2666" y="4682"/>
                  </a:cubicBezTo>
                  <a:cubicBezTo>
                    <a:pt x="2666" y="4716"/>
                    <a:pt x="2666" y="4750"/>
                    <a:pt x="2649" y="4767"/>
                  </a:cubicBezTo>
                  <a:lnTo>
                    <a:pt x="2393" y="4921"/>
                  </a:lnTo>
                  <a:cubicBezTo>
                    <a:pt x="1983" y="4904"/>
                    <a:pt x="1829" y="4648"/>
                    <a:pt x="1692" y="4340"/>
                  </a:cubicBezTo>
                  <a:cubicBezTo>
                    <a:pt x="1641" y="4238"/>
                    <a:pt x="1573" y="4135"/>
                    <a:pt x="1504" y="4033"/>
                  </a:cubicBezTo>
                  <a:cubicBezTo>
                    <a:pt x="1385" y="3759"/>
                    <a:pt x="1077" y="3605"/>
                    <a:pt x="787" y="3691"/>
                  </a:cubicBezTo>
                  <a:cubicBezTo>
                    <a:pt x="530" y="3759"/>
                    <a:pt x="257" y="3657"/>
                    <a:pt x="120" y="3417"/>
                  </a:cubicBezTo>
                  <a:lnTo>
                    <a:pt x="547" y="2768"/>
                  </a:lnTo>
                  <a:cubicBezTo>
                    <a:pt x="582" y="2751"/>
                    <a:pt x="616" y="2751"/>
                    <a:pt x="650" y="2734"/>
                  </a:cubicBezTo>
                  <a:close/>
                  <a:moveTo>
                    <a:pt x="2273" y="393"/>
                  </a:moveTo>
                  <a:lnTo>
                    <a:pt x="2273" y="359"/>
                  </a:lnTo>
                  <a:lnTo>
                    <a:pt x="2256" y="359"/>
                  </a:lnTo>
                  <a:close/>
                </a:path>
              </a:pathLst>
            </a:custGeom>
            <a:solidFill>
              <a:schemeClr val="accent3"/>
            </a:solidFill>
            <a:ln>
              <a:noFill/>
            </a:ln>
          </p:spPr>
          <p:txBody>
            <a:bodyPr spcFirstLastPara="1" wrap="square" lIns="91425" tIns="91425" rIns="91425" bIns="91425" anchor="ctr" anchorCtr="0">
              <a:noAutofit/>
            </a:bodyPr>
            <a:lstStyle/>
            <a:p>
              <a:endParaRPr sz="1867"/>
            </a:p>
          </p:txBody>
        </p:sp>
      </p:grpSp>
      <p:sp>
        <p:nvSpPr>
          <p:cNvPr id="910" name="Google Shape;910;p46"/>
          <p:cNvSpPr/>
          <p:nvPr/>
        </p:nvSpPr>
        <p:spPr>
          <a:xfrm rot="17987739">
            <a:off x="418400" y="381561"/>
            <a:ext cx="1102287" cy="846092"/>
          </a:xfrm>
          <a:custGeom>
            <a:avLst/>
            <a:gdLst/>
            <a:ahLst/>
            <a:cxnLst/>
            <a:rect l="l" t="t" r="r" b="b"/>
            <a:pathLst>
              <a:path w="13312" h="10218" extrusionOk="0">
                <a:moveTo>
                  <a:pt x="2683" y="0"/>
                </a:moveTo>
                <a:lnTo>
                  <a:pt x="2683" y="0"/>
                </a:lnTo>
                <a:cubicBezTo>
                  <a:pt x="2700" y="35"/>
                  <a:pt x="2700" y="86"/>
                  <a:pt x="2683" y="137"/>
                </a:cubicBezTo>
                <a:cubicBezTo>
                  <a:pt x="2683" y="154"/>
                  <a:pt x="2683" y="171"/>
                  <a:pt x="2718" y="188"/>
                </a:cubicBezTo>
                <a:lnTo>
                  <a:pt x="2752" y="205"/>
                </a:lnTo>
                <a:cubicBezTo>
                  <a:pt x="2769" y="274"/>
                  <a:pt x="2786" y="325"/>
                  <a:pt x="2769" y="393"/>
                </a:cubicBezTo>
                <a:cubicBezTo>
                  <a:pt x="2735" y="445"/>
                  <a:pt x="2769" y="530"/>
                  <a:pt x="2820" y="616"/>
                </a:cubicBezTo>
                <a:cubicBezTo>
                  <a:pt x="2820" y="616"/>
                  <a:pt x="2820" y="616"/>
                  <a:pt x="2837" y="633"/>
                </a:cubicBezTo>
                <a:lnTo>
                  <a:pt x="2530" y="735"/>
                </a:lnTo>
                <a:lnTo>
                  <a:pt x="2359" y="633"/>
                </a:lnTo>
                <a:lnTo>
                  <a:pt x="2308" y="616"/>
                </a:lnTo>
                <a:cubicBezTo>
                  <a:pt x="2308" y="616"/>
                  <a:pt x="2273" y="616"/>
                  <a:pt x="2290" y="633"/>
                </a:cubicBezTo>
                <a:cubicBezTo>
                  <a:pt x="2308" y="667"/>
                  <a:pt x="2325" y="718"/>
                  <a:pt x="2359" y="752"/>
                </a:cubicBezTo>
                <a:cubicBezTo>
                  <a:pt x="2393" y="803"/>
                  <a:pt x="2376" y="803"/>
                  <a:pt x="2308" y="803"/>
                </a:cubicBezTo>
                <a:lnTo>
                  <a:pt x="2290" y="803"/>
                </a:lnTo>
                <a:cubicBezTo>
                  <a:pt x="2393" y="889"/>
                  <a:pt x="2256" y="889"/>
                  <a:pt x="2308" y="974"/>
                </a:cubicBezTo>
                <a:cubicBezTo>
                  <a:pt x="2325" y="991"/>
                  <a:pt x="2342" y="1043"/>
                  <a:pt x="2325" y="1060"/>
                </a:cubicBezTo>
                <a:cubicBezTo>
                  <a:pt x="2308" y="1077"/>
                  <a:pt x="2342" y="1145"/>
                  <a:pt x="2359" y="1196"/>
                </a:cubicBezTo>
                <a:cubicBezTo>
                  <a:pt x="2359" y="1248"/>
                  <a:pt x="2376" y="1248"/>
                  <a:pt x="2376" y="1282"/>
                </a:cubicBezTo>
                <a:lnTo>
                  <a:pt x="2342" y="1282"/>
                </a:lnTo>
                <a:cubicBezTo>
                  <a:pt x="2290" y="1282"/>
                  <a:pt x="2239" y="1282"/>
                  <a:pt x="2205" y="1248"/>
                </a:cubicBezTo>
                <a:cubicBezTo>
                  <a:pt x="2171" y="1231"/>
                  <a:pt x="2120" y="1196"/>
                  <a:pt x="2120" y="1179"/>
                </a:cubicBezTo>
                <a:cubicBezTo>
                  <a:pt x="2137" y="1162"/>
                  <a:pt x="2137" y="1094"/>
                  <a:pt x="2051" y="1043"/>
                </a:cubicBezTo>
                <a:cubicBezTo>
                  <a:pt x="2051" y="1008"/>
                  <a:pt x="2051" y="974"/>
                  <a:pt x="2051" y="940"/>
                </a:cubicBezTo>
                <a:cubicBezTo>
                  <a:pt x="2034" y="923"/>
                  <a:pt x="2017" y="923"/>
                  <a:pt x="2000" y="906"/>
                </a:cubicBezTo>
                <a:cubicBezTo>
                  <a:pt x="1932" y="889"/>
                  <a:pt x="1966" y="889"/>
                  <a:pt x="1949" y="889"/>
                </a:cubicBezTo>
                <a:cubicBezTo>
                  <a:pt x="1915" y="923"/>
                  <a:pt x="1880" y="940"/>
                  <a:pt x="1846" y="957"/>
                </a:cubicBezTo>
                <a:cubicBezTo>
                  <a:pt x="1829" y="974"/>
                  <a:pt x="1829" y="1008"/>
                  <a:pt x="1863" y="1043"/>
                </a:cubicBezTo>
                <a:cubicBezTo>
                  <a:pt x="1897" y="1077"/>
                  <a:pt x="1915" y="1094"/>
                  <a:pt x="1897" y="1111"/>
                </a:cubicBezTo>
                <a:cubicBezTo>
                  <a:pt x="1880" y="1128"/>
                  <a:pt x="1829" y="1162"/>
                  <a:pt x="1932" y="1248"/>
                </a:cubicBezTo>
                <a:cubicBezTo>
                  <a:pt x="1932" y="1282"/>
                  <a:pt x="1880" y="1299"/>
                  <a:pt x="1932" y="1350"/>
                </a:cubicBezTo>
                <a:cubicBezTo>
                  <a:pt x="1946" y="1372"/>
                  <a:pt x="1942" y="1378"/>
                  <a:pt x="1930" y="1378"/>
                </a:cubicBezTo>
                <a:cubicBezTo>
                  <a:pt x="1913" y="1378"/>
                  <a:pt x="1883" y="1367"/>
                  <a:pt x="1863" y="1367"/>
                </a:cubicBezTo>
                <a:cubicBezTo>
                  <a:pt x="1829" y="1367"/>
                  <a:pt x="1795" y="1333"/>
                  <a:pt x="1761" y="1316"/>
                </a:cubicBezTo>
                <a:cubicBezTo>
                  <a:pt x="1722" y="1264"/>
                  <a:pt x="1662" y="1242"/>
                  <a:pt x="1606" y="1242"/>
                </a:cubicBezTo>
                <a:cubicBezTo>
                  <a:pt x="1589" y="1242"/>
                  <a:pt x="1572" y="1244"/>
                  <a:pt x="1556" y="1248"/>
                </a:cubicBezTo>
                <a:cubicBezTo>
                  <a:pt x="1539" y="1248"/>
                  <a:pt x="1522" y="1265"/>
                  <a:pt x="1487" y="1265"/>
                </a:cubicBezTo>
                <a:cubicBezTo>
                  <a:pt x="1419" y="1265"/>
                  <a:pt x="1419" y="1299"/>
                  <a:pt x="1436" y="1350"/>
                </a:cubicBezTo>
                <a:cubicBezTo>
                  <a:pt x="1436" y="1384"/>
                  <a:pt x="1470" y="1436"/>
                  <a:pt x="1487" y="1487"/>
                </a:cubicBezTo>
                <a:cubicBezTo>
                  <a:pt x="1504" y="1538"/>
                  <a:pt x="1522" y="1538"/>
                  <a:pt x="1504" y="1538"/>
                </a:cubicBezTo>
                <a:cubicBezTo>
                  <a:pt x="1385" y="1538"/>
                  <a:pt x="1470" y="1624"/>
                  <a:pt x="1453" y="1658"/>
                </a:cubicBezTo>
                <a:cubicBezTo>
                  <a:pt x="1436" y="1692"/>
                  <a:pt x="1487" y="1743"/>
                  <a:pt x="1675" y="1812"/>
                </a:cubicBezTo>
                <a:cubicBezTo>
                  <a:pt x="1692" y="1846"/>
                  <a:pt x="1709" y="1880"/>
                  <a:pt x="1727" y="1914"/>
                </a:cubicBezTo>
                <a:cubicBezTo>
                  <a:pt x="1755" y="1942"/>
                  <a:pt x="1752" y="1955"/>
                  <a:pt x="1729" y="1955"/>
                </a:cubicBezTo>
                <a:cubicBezTo>
                  <a:pt x="1711" y="1955"/>
                  <a:pt x="1680" y="1947"/>
                  <a:pt x="1641" y="1931"/>
                </a:cubicBezTo>
                <a:lnTo>
                  <a:pt x="1504" y="1880"/>
                </a:lnTo>
                <a:lnTo>
                  <a:pt x="1504" y="1880"/>
                </a:lnTo>
                <a:cubicBezTo>
                  <a:pt x="1539" y="1931"/>
                  <a:pt x="1402" y="1897"/>
                  <a:pt x="1470" y="1965"/>
                </a:cubicBezTo>
                <a:cubicBezTo>
                  <a:pt x="1487" y="1965"/>
                  <a:pt x="1504" y="1982"/>
                  <a:pt x="1522" y="1999"/>
                </a:cubicBezTo>
                <a:cubicBezTo>
                  <a:pt x="1556" y="2017"/>
                  <a:pt x="1453" y="2034"/>
                  <a:pt x="1402" y="2051"/>
                </a:cubicBezTo>
                <a:cubicBezTo>
                  <a:pt x="1368" y="2034"/>
                  <a:pt x="1334" y="2034"/>
                  <a:pt x="1299" y="2034"/>
                </a:cubicBezTo>
                <a:cubicBezTo>
                  <a:pt x="1288" y="2031"/>
                  <a:pt x="1276" y="2029"/>
                  <a:pt x="1264" y="2029"/>
                </a:cubicBezTo>
                <a:cubicBezTo>
                  <a:pt x="1208" y="2029"/>
                  <a:pt x="1154" y="2062"/>
                  <a:pt x="1111" y="2119"/>
                </a:cubicBezTo>
                <a:cubicBezTo>
                  <a:pt x="1077" y="2136"/>
                  <a:pt x="1060" y="2170"/>
                  <a:pt x="1043" y="2205"/>
                </a:cubicBezTo>
                <a:lnTo>
                  <a:pt x="975" y="2205"/>
                </a:lnTo>
                <a:cubicBezTo>
                  <a:pt x="872" y="2136"/>
                  <a:pt x="736" y="2102"/>
                  <a:pt x="599" y="2102"/>
                </a:cubicBezTo>
                <a:cubicBezTo>
                  <a:pt x="599" y="2085"/>
                  <a:pt x="479" y="2017"/>
                  <a:pt x="445" y="1982"/>
                </a:cubicBezTo>
                <a:cubicBezTo>
                  <a:pt x="428" y="1965"/>
                  <a:pt x="411" y="1948"/>
                  <a:pt x="394" y="1931"/>
                </a:cubicBezTo>
                <a:cubicBezTo>
                  <a:pt x="394" y="1897"/>
                  <a:pt x="377" y="1863"/>
                  <a:pt x="360" y="1846"/>
                </a:cubicBezTo>
                <a:cubicBezTo>
                  <a:pt x="325" y="1829"/>
                  <a:pt x="308" y="1812"/>
                  <a:pt x="274" y="1812"/>
                </a:cubicBezTo>
                <a:lnTo>
                  <a:pt x="240" y="1794"/>
                </a:lnTo>
                <a:lnTo>
                  <a:pt x="240" y="1931"/>
                </a:lnTo>
                <a:cubicBezTo>
                  <a:pt x="325" y="1999"/>
                  <a:pt x="377" y="2051"/>
                  <a:pt x="394" y="2085"/>
                </a:cubicBezTo>
                <a:cubicBezTo>
                  <a:pt x="411" y="2153"/>
                  <a:pt x="411" y="2205"/>
                  <a:pt x="411" y="2273"/>
                </a:cubicBezTo>
                <a:cubicBezTo>
                  <a:pt x="411" y="2307"/>
                  <a:pt x="445" y="2341"/>
                  <a:pt x="479" y="2375"/>
                </a:cubicBezTo>
                <a:cubicBezTo>
                  <a:pt x="496" y="2392"/>
                  <a:pt x="513" y="2392"/>
                  <a:pt x="513" y="2410"/>
                </a:cubicBezTo>
                <a:cubicBezTo>
                  <a:pt x="531" y="2427"/>
                  <a:pt x="548" y="2461"/>
                  <a:pt x="565" y="2495"/>
                </a:cubicBezTo>
                <a:lnTo>
                  <a:pt x="411" y="2495"/>
                </a:lnTo>
                <a:cubicBezTo>
                  <a:pt x="343" y="2495"/>
                  <a:pt x="343" y="2495"/>
                  <a:pt x="257" y="2461"/>
                </a:cubicBezTo>
                <a:cubicBezTo>
                  <a:pt x="223" y="2444"/>
                  <a:pt x="189" y="2410"/>
                  <a:pt x="138" y="2392"/>
                </a:cubicBezTo>
                <a:cubicBezTo>
                  <a:pt x="120" y="2392"/>
                  <a:pt x="86" y="2375"/>
                  <a:pt x="69" y="2375"/>
                </a:cubicBezTo>
                <a:cubicBezTo>
                  <a:pt x="1" y="2375"/>
                  <a:pt x="1" y="2427"/>
                  <a:pt x="35" y="2478"/>
                </a:cubicBezTo>
                <a:cubicBezTo>
                  <a:pt x="52" y="2512"/>
                  <a:pt x="223" y="2598"/>
                  <a:pt x="274" y="2649"/>
                </a:cubicBezTo>
                <a:cubicBezTo>
                  <a:pt x="308" y="2666"/>
                  <a:pt x="343" y="2683"/>
                  <a:pt x="394" y="2700"/>
                </a:cubicBezTo>
                <a:lnTo>
                  <a:pt x="445" y="2700"/>
                </a:lnTo>
                <a:cubicBezTo>
                  <a:pt x="462" y="2683"/>
                  <a:pt x="445" y="2649"/>
                  <a:pt x="394" y="2632"/>
                </a:cubicBezTo>
                <a:cubicBezTo>
                  <a:pt x="343" y="2615"/>
                  <a:pt x="308" y="2598"/>
                  <a:pt x="274" y="2580"/>
                </a:cubicBezTo>
                <a:cubicBezTo>
                  <a:pt x="240" y="2563"/>
                  <a:pt x="223" y="2546"/>
                  <a:pt x="223" y="2529"/>
                </a:cubicBezTo>
                <a:lnTo>
                  <a:pt x="240" y="2529"/>
                </a:lnTo>
                <a:lnTo>
                  <a:pt x="565" y="2598"/>
                </a:lnTo>
                <a:lnTo>
                  <a:pt x="701" y="2649"/>
                </a:lnTo>
                <a:cubicBezTo>
                  <a:pt x="736" y="2700"/>
                  <a:pt x="770" y="2734"/>
                  <a:pt x="821" y="2768"/>
                </a:cubicBezTo>
                <a:cubicBezTo>
                  <a:pt x="753" y="2785"/>
                  <a:pt x="684" y="2803"/>
                  <a:pt x="736" y="2871"/>
                </a:cubicBezTo>
                <a:cubicBezTo>
                  <a:pt x="753" y="2905"/>
                  <a:pt x="736" y="2922"/>
                  <a:pt x="684" y="2922"/>
                </a:cubicBezTo>
                <a:cubicBezTo>
                  <a:pt x="633" y="2922"/>
                  <a:pt x="633" y="2956"/>
                  <a:pt x="616" y="2990"/>
                </a:cubicBezTo>
                <a:cubicBezTo>
                  <a:pt x="599" y="3008"/>
                  <a:pt x="633" y="3042"/>
                  <a:pt x="684" y="3076"/>
                </a:cubicBezTo>
                <a:lnTo>
                  <a:pt x="616" y="3110"/>
                </a:lnTo>
                <a:lnTo>
                  <a:pt x="11295" y="10184"/>
                </a:lnTo>
                <a:cubicBezTo>
                  <a:pt x="11363" y="10201"/>
                  <a:pt x="11432" y="10218"/>
                  <a:pt x="11500" y="10218"/>
                </a:cubicBezTo>
                <a:cubicBezTo>
                  <a:pt x="11414" y="10184"/>
                  <a:pt x="11380" y="10047"/>
                  <a:pt x="11380" y="9910"/>
                </a:cubicBezTo>
                <a:cubicBezTo>
                  <a:pt x="11278" y="9876"/>
                  <a:pt x="11192" y="9825"/>
                  <a:pt x="11124" y="9757"/>
                </a:cubicBezTo>
                <a:cubicBezTo>
                  <a:pt x="11073" y="9705"/>
                  <a:pt x="11056" y="9671"/>
                  <a:pt x="11124" y="9671"/>
                </a:cubicBezTo>
                <a:cubicBezTo>
                  <a:pt x="11175" y="9671"/>
                  <a:pt x="11227" y="9671"/>
                  <a:pt x="11278" y="9654"/>
                </a:cubicBezTo>
                <a:cubicBezTo>
                  <a:pt x="11283" y="9648"/>
                  <a:pt x="11293" y="9647"/>
                  <a:pt x="11305" y="9647"/>
                </a:cubicBezTo>
                <a:cubicBezTo>
                  <a:pt x="11329" y="9647"/>
                  <a:pt x="11363" y="9654"/>
                  <a:pt x="11397" y="9654"/>
                </a:cubicBezTo>
                <a:lnTo>
                  <a:pt x="11414" y="9654"/>
                </a:lnTo>
                <a:cubicBezTo>
                  <a:pt x="11449" y="9620"/>
                  <a:pt x="11466" y="9603"/>
                  <a:pt x="11500" y="9586"/>
                </a:cubicBezTo>
                <a:lnTo>
                  <a:pt x="11483" y="9552"/>
                </a:lnTo>
                <a:cubicBezTo>
                  <a:pt x="11449" y="9517"/>
                  <a:pt x="11380" y="9449"/>
                  <a:pt x="11380" y="9432"/>
                </a:cubicBezTo>
                <a:cubicBezTo>
                  <a:pt x="11380" y="9398"/>
                  <a:pt x="11295" y="9295"/>
                  <a:pt x="11312" y="9261"/>
                </a:cubicBezTo>
                <a:cubicBezTo>
                  <a:pt x="11312" y="9255"/>
                  <a:pt x="11314" y="9254"/>
                  <a:pt x="11318" y="9254"/>
                </a:cubicBezTo>
                <a:cubicBezTo>
                  <a:pt x="11325" y="9254"/>
                  <a:pt x="11340" y="9261"/>
                  <a:pt x="11363" y="9261"/>
                </a:cubicBezTo>
                <a:lnTo>
                  <a:pt x="11466" y="9278"/>
                </a:lnTo>
                <a:cubicBezTo>
                  <a:pt x="11500" y="9295"/>
                  <a:pt x="11551" y="9312"/>
                  <a:pt x="11585" y="9329"/>
                </a:cubicBezTo>
                <a:cubicBezTo>
                  <a:pt x="11665" y="9263"/>
                  <a:pt x="11765" y="9238"/>
                  <a:pt x="11869" y="9238"/>
                </a:cubicBezTo>
                <a:cubicBezTo>
                  <a:pt x="11900" y="9238"/>
                  <a:pt x="11930" y="9240"/>
                  <a:pt x="11961" y="9244"/>
                </a:cubicBezTo>
                <a:cubicBezTo>
                  <a:pt x="12012" y="9176"/>
                  <a:pt x="12064" y="9107"/>
                  <a:pt x="12098" y="9039"/>
                </a:cubicBezTo>
                <a:cubicBezTo>
                  <a:pt x="12064" y="9022"/>
                  <a:pt x="12030" y="8988"/>
                  <a:pt x="11978" y="8954"/>
                </a:cubicBezTo>
                <a:lnTo>
                  <a:pt x="11859" y="8868"/>
                </a:lnTo>
                <a:cubicBezTo>
                  <a:pt x="11859" y="8851"/>
                  <a:pt x="11825" y="8834"/>
                  <a:pt x="11790" y="8817"/>
                </a:cubicBezTo>
                <a:cubicBezTo>
                  <a:pt x="11688" y="8749"/>
                  <a:pt x="11671" y="8680"/>
                  <a:pt x="11739" y="8680"/>
                </a:cubicBezTo>
                <a:cubicBezTo>
                  <a:pt x="11807" y="8663"/>
                  <a:pt x="11876" y="8629"/>
                  <a:pt x="11944" y="8595"/>
                </a:cubicBezTo>
                <a:cubicBezTo>
                  <a:pt x="11978" y="8595"/>
                  <a:pt x="11995" y="8561"/>
                  <a:pt x="11978" y="8544"/>
                </a:cubicBezTo>
                <a:cubicBezTo>
                  <a:pt x="11965" y="8491"/>
                  <a:pt x="11992" y="8469"/>
                  <a:pt x="12051" y="8469"/>
                </a:cubicBezTo>
                <a:cubicBezTo>
                  <a:pt x="12069" y="8469"/>
                  <a:pt x="12091" y="8471"/>
                  <a:pt x="12115" y="8475"/>
                </a:cubicBezTo>
                <a:cubicBezTo>
                  <a:pt x="12136" y="8478"/>
                  <a:pt x="12155" y="8480"/>
                  <a:pt x="12171" y="8480"/>
                </a:cubicBezTo>
                <a:cubicBezTo>
                  <a:pt x="12246" y="8480"/>
                  <a:pt x="12269" y="8449"/>
                  <a:pt x="12269" y="8407"/>
                </a:cubicBezTo>
                <a:cubicBezTo>
                  <a:pt x="12269" y="8390"/>
                  <a:pt x="12269" y="8373"/>
                  <a:pt x="12269" y="8356"/>
                </a:cubicBezTo>
                <a:cubicBezTo>
                  <a:pt x="12252" y="8287"/>
                  <a:pt x="12269" y="8253"/>
                  <a:pt x="12337" y="8236"/>
                </a:cubicBezTo>
                <a:cubicBezTo>
                  <a:pt x="12371" y="8236"/>
                  <a:pt x="12371" y="8219"/>
                  <a:pt x="12388" y="8202"/>
                </a:cubicBezTo>
                <a:lnTo>
                  <a:pt x="12491" y="8219"/>
                </a:lnTo>
                <a:lnTo>
                  <a:pt x="12491" y="8253"/>
                </a:lnTo>
                <a:cubicBezTo>
                  <a:pt x="12491" y="8270"/>
                  <a:pt x="12508" y="8287"/>
                  <a:pt x="12542" y="8287"/>
                </a:cubicBezTo>
                <a:cubicBezTo>
                  <a:pt x="12559" y="8304"/>
                  <a:pt x="12576" y="8321"/>
                  <a:pt x="12610" y="8321"/>
                </a:cubicBezTo>
                <a:cubicBezTo>
                  <a:pt x="12628" y="8321"/>
                  <a:pt x="12645" y="8304"/>
                  <a:pt x="12662" y="8304"/>
                </a:cubicBezTo>
                <a:lnTo>
                  <a:pt x="12593" y="8236"/>
                </a:lnTo>
                <a:cubicBezTo>
                  <a:pt x="12645" y="8219"/>
                  <a:pt x="12559" y="8151"/>
                  <a:pt x="12542" y="8099"/>
                </a:cubicBezTo>
                <a:cubicBezTo>
                  <a:pt x="12508" y="8048"/>
                  <a:pt x="12508" y="8031"/>
                  <a:pt x="12388" y="7980"/>
                </a:cubicBezTo>
                <a:lnTo>
                  <a:pt x="12303" y="7945"/>
                </a:lnTo>
                <a:cubicBezTo>
                  <a:pt x="12269" y="7911"/>
                  <a:pt x="12303" y="7911"/>
                  <a:pt x="12303" y="7894"/>
                </a:cubicBezTo>
                <a:cubicBezTo>
                  <a:pt x="12440" y="7963"/>
                  <a:pt x="12576" y="7980"/>
                  <a:pt x="12713" y="7980"/>
                </a:cubicBezTo>
                <a:lnTo>
                  <a:pt x="12781" y="8014"/>
                </a:lnTo>
                <a:cubicBezTo>
                  <a:pt x="12764" y="7928"/>
                  <a:pt x="12816" y="7843"/>
                  <a:pt x="12884" y="7809"/>
                </a:cubicBezTo>
                <a:cubicBezTo>
                  <a:pt x="12850" y="7672"/>
                  <a:pt x="12867" y="7553"/>
                  <a:pt x="12986" y="7501"/>
                </a:cubicBezTo>
                <a:cubicBezTo>
                  <a:pt x="13003" y="7501"/>
                  <a:pt x="13038" y="7501"/>
                  <a:pt x="13055" y="7484"/>
                </a:cubicBezTo>
                <a:cubicBezTo>
                  <a:pt x="13089" y="7467"/>
                  <a:pt x="13140" y="7450"/>
                  <a:pt x="13174" y="7433"/>
                </a:cubicBezTo>
                <a:cubicBezTo>
                  <a:pt x="13140" y="7399"/>
                  <a:pt x="13106" y="7365"/>
                  <a:pt x="13072" y="7347"/>
                </a:cubicBezTo>
                <a:cubicBezTo>
                  <a:pt x="13055" y="7330"/>
                  <a:pt x="13038" y="7330"/>
                  <a:pt x="13021" y="7313"/>
                </a:cubicBezTo>
                <a:cubicBezTo>
                  <a:pt x="13038" y="7245"/>
                  <a:pt x="13038" y="7177"/>
                  <a:pt x="13021" y="7108"/>
                </a:cubicBezTo>
                <a:lnTo>
                  <a:pt x="12986" y="7040"/>
                </a:lnTo>
                <a:cubicBezTo>
                  <a:pt x="13012" y="7031"/>
                  <a:pt x="13042" y="7027"/>
                  <a:pt x="13074" y="7027"/>
                </a:cubicBezTo>
                <a:cubicBezTo>
                  <a:pt x="13106" y="7027"/>
                  <a:pt x="13140" y="7031"/>
                  <a:pt x="13174" y="7040"/>
                </a:cubicBezTo>
                <a:cubicBezTo>
                  <a:pt x="13183" y="7048"/>
                  <a:pt x="13191" y="7053"/>
                  <a:pt x="13200" y="7053"/>
                </a:cubicBezTo>
                <a:cubicBezTo>
                  <a:pt x="13209" y="7053"/>
                  <a:pt x="13217" y="7048"/>
                  <a:pt x="13226" y="7040"/>
                </a:cubicBezTo>
                <a:cubicBezTo>
                  <a:pt x="13234" y="7048"/>
                  <a:pt x="13247" y="7053"/>
                  <a:pt x="13262" y="7053"/>
                </a:cubicBezTo>
                <a:cubicBezTo>
                  <a:pt x="13277" y="7053"/>
                  <a:pt x="13294" y="7048"/>
                  <a:pt x="13311" y="7040"/>
                </a:cubicBezTo>
                <a:lnTo>
                  <a:pt x="2683" y="0"/>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 name="Google Shape;883;p46">
            <a:extLst>
              <a:ext uri="{FF2B5EF4-FFF2-40B4-BE49-F238E27FC236}">
                <a16:creationId xmlns:a16="http://schemas.microsoft.com/office/drawing/2014/main" id="{A614D599-BB0A-4932-AAC3-1B232762678C}"/>
              </a:ext>
            </a:extLst>
          </p:cNvPr>
          <p:cNvGrpSpPr/>
          <p:nvPr/>
        </p:nvGrpSpPr>
        <p:grpSpPr>
          <a:xfrm rot="-1456210">
            <a:off x="-606023" y="2141247"/>
            <a:ext cx="2219094" cy="2816416"/>
            <a:chOff x="1154976" y="632775"/>
            <a:chExt cx="2502430" cy="3877954"/>
          </a:xfrm>
        </p:grpSpPr>
        <p:sp>
          <p:nvSpPr>
            <p:cNvPr id="16" name="Google Shape;884;p46">
              <a:extLst>
                <a:ext uri="{FF2B5EF4-FFF2-40B4-BE49-F238E27FC236}">
                  <a16:creationId xmlns:a16="http://schemas.microsoft.com/office/drawing/2014/main" id="{12B89DE2-4520-4EF2-A376-682D61875209}"/>
                </a:ext>
              </a:extLst>
            </p:cNvPr>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7" name="Google Shape;885;p46">
              <a:extLst>
                <a:ext uri="{FF2B5EF4-FFF2-40B4-BE49-F238E27FC236}">
                  <a16:creationId xmlns:a16="http://schemas.microsoft.com/office/drawing/2014/main" id="{CA72FC91-4274-4F54-BF75-3B0A526912F9}"/>
                </a:ext>
              </a:extLst>
            </p:cNvPr>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1"/>
            </a:solidFill>
            <a:ln>
              <a:noFill/>
            </a:ln>
          </p:spPr>
          <p:txBody>
            <a:bodyPr spcFirstLastPara="1" wrap="square" lIns="91425" tIns="91425" rIns="91425" bIns="91425" anchor="ctr" anchorCtr="0">
              <a:noAutofit/>
            </a:bodyPr>
            <a:lstStyle/>
            <a:p>
              <a:endParaRPr sz="1867"/>
            </a:p>
          </p:txBody>
        </p:sp>
      </p:grpSp>
      <p:sp>
        <p:nvSpPr>
          <p:cNvPr id="18" name="Google Shape;889;p46">
            <a:extLst>
              <a:ext uri="{FF2B5EF4-FFF2-40B4-BE49-F238E27FC236}">
                <a16:creationId xmlns:a16="http://schemas.microsoft.com/office/drawing/2014/main" id="{004A88E6-DE7D-45B5-8557-5A542E9E23E6}"/>
              </a:ext>
            </a:extLst>
          </p:cNvPr>
          <p:cNvSpPr/>
          <p:nvPr/>
        </p:nvSpPr>
        <p:spPr>
          <a:xfrm rot="10800000">
            <a:off x="926130" y="2278993"/>
            <a:ext cx="7561438" cy="1745761"/>
          </a:xfrm>
          <a:custGeom>
            <a:avLst/>
            <a:gdLst/>
            <a:ahLst/>
            <a:cxnLst/>
            <a:rect l="l" t="t" r="r" b="b"/>
            <a:pathLst>
              <a:path w="37369" h="20443" extrusionOk="0">
                <a:moveTo>
                  <a:pt x="11807" y="0"/>
                </a:moveTo>
                <a:cubicBezTo>
                  <a:pt x="11363" y="0"/>
                  <a:pt x="10987" y="17"/>
                  <a:pt x="10645" y="34"/>
                </a:cubicBezTo>
                <a:lnTo>
                  <a:pt x="9791" y="68"/>
                </a:lnTo>
                <a:lnTo>
                  <a:pt x="9056" y="103"/>
                </a:lnTo>
                <a:cubicBezTo>
                  <a:pt x="9005" y="137"/>
                  <a:pt x="8971" y="171"/>
                  <a:pt x="8920" y="205"/>
                </a:cubicBezTo>
                <a:lnTo>
                  <a:pt x="8903" y="205"/>
                </a:lnTo>
                <a:lnTo>
                  <a:pt x="8851" y="239"/>
                </a:lnTo>
                <a:cubicBezTo>
                  <a:pt x="8817" y="256"/>
                  <a:pt x="8783" y="273"/>
                  <a:pt x="8766" y="291"/>
                </a:cubicBezTo>
                <a:cubicBezTo>
                  <a:pt x="8646" y="308"/>
                  <a:pt x="8544" y="359"/>
                  <a:pt x="8441" y="444"/>
                </a:cubicBezTo>
                <a:lnTo>
                  <a:pt x="8424" y="444"/>
                </a:lnTo>
                <a:cubicBezTo>
                  <a:pt x="8271" y="444"/>
                  <a:pt x="8117" y="530"/>
                  <a:pt x="8031" y="649"/>
                </a:cubicBezTo>
                <a:cubicBezTo>
                  <a:pt x="7980" y="701"/>
                  <a:pt x="7946" y="752"/>
                  <a:pt x="7929" y="820"/>
                </a:cubicBezTo>
                <a:lnTo>
                  <a:pt x="7878" y="769"/>
                </a:lnTo>
                <a:lnTo>
                  <a:pt x="7775" y="683"/>
                </a:lnTo>
                <a:cubicBezTo>
                  <a:pt x="7690" y="615"/>
                  <a:pt x="7604" y="564"/>
                  <a:pt x="7485" y="547"/>
                </a:cubicBezTo>
                <a:lnTo>
                  <a:pt x="7382" y="547"/>
                </a:lnTo>
                <a:cubicBezTo>
                  <a:pt x="7211" y="547"/>
                  <a:pt x="7057" y="615"/>
                  <a:pt x="6955" y="752"/>
                </a:cubicBezTo>
                <a:cubicBezTo>
                  <a:pt x="6852" y="837"/>
                  <a:pt x="6767" y="957"/>
                  <a:pt x="6699" y="1076"/>
                </a:cubicBezTo>
                <a:cubicBezTo>
                  <a:pt x="6681" y="1094"/>
                  <a:pt x="6664" y="1111"/>
                  <a:pt x="6664" y="1128"/>
                </a:cubicBezTo>
                <a:cubicBezTo>
                  <a:pt x="6511" y="1179"/>
                  <a:pt x="6374" y="1264"/>
                  <a:pt x="6254" y="1367"/>
                </a:cubicBezTo>
                <a:cubicBezTo>
                  <a:pt x="6220" y="1367"/>
                  <a:pt x="6169" y="1350"/>
                  <a:pt x="6135" y="1350"/>
                </a:cubicBezTo>
                <a:cubicBezTo>
                  <a:pt x="6049" y="1350"/>
                  <a:pt x="5964" y="1367"/>
                  <a:pt x="5878" y="1384"/>
                </a:cubicBezTo>
                <a:cubicBezTo>
                  <a:pt x="5759" y="1418"/>
                  <a:pt x="5639" y="1504"/>
                  <a:pt x="5537" y="1606"/>
                </a:cubicBezTo>
                <a:cubicBezTo>
                  <a:pt x="5503" y="1640"/>
                  <a:pt x="5468" y="1674"/>
                  <a:pt x="5434" y="1726"/>
                </a:cubicBezTo>
                <a:lnTo>
                  <a:pt x="5400" y="1726"/>
                </a:lnTo>
                <a:cubicBezTo>
                  <a:pt x="5058" y="1726"/>
                  <a:pt x="4751" y="1965"/>
                  <a:pt x="4682" y="2290"/>
                </a:cubicBezTo>
                <a:cubicBezTo>
                  <a:pt x="4580" y="2221"/>
                  <a:pt x="4460" y="2187"/>
                  <a:pt x="4341" y="2187"/>
                </a:cubicBezTo>
                <a:cubicBezTo>
                  <a:pt x="4321" y="2182"/>
                  <a:pt x="4299" y="2180"/>
                  <a:pt x="4277" y="2180"/>
                </a:cubicBezTo>
                <a:cubicBezTo>
                  <a:pt x="4222" y="2180"/>
                  <a:pt x="4162" y="2192"/>
                  <a:pt x="4101" y="2204"/>
                </a:cubicBezTo>
                <a:lnTo>
                  <a:pt x="4084" y="2204"/>
                </a:lnTo>
                <a:cubicBezTo>
                  <a:pt x="4033" y="2221"/>
                  <a:pt x="3965" y="2238"/>
                  <a:pt x="3914" y="2273"/>
                </a:cubicBezTo>
                <a:cubicBezTo>
                  <a:pt x="3811" y="2221"/>
                  <a:pt x="3691" y="2187"/>
                  <a:pt x="3572" y="2187"/>
                </a:cubicBezTo>
                <a:cubicBezTo>
                  <a:pt x="3546" y="2184"/>
                  <a:pt x="3521" y="2183"/>
                  <a:pt x="3495" y="2183"/>
                </a:cubicBezTo>
                <a:cubicBezTo>
                  <a:pt x="3367" y="2183"/>
                  <a:pt x="3241" y="2218"/>
                  <a:pt x="3128" y="2290"/>
                </a:cubicBezTo>
                <a:cubicBezTo>
                  <a:pt x="3093" y="2273"/>
                  <a:pt x="3059" y="2273"/>
                  <a:pt x="3025" y="2273"/>
                </a:cubicBezTo>
                <a:cubicBezTo>
                  <a:pt x="3001" y="2269"/>
                  <a:pt x="2977" y="2268"/>
                  <a:pt x="2954" y="2268"/>
                </a:cubicBezTo>
                <a:cubicBezTo>
                  <a:pt x="2847" y="2268"/>
                  <a:pt x="2751" y="2299"/>
                  <a:pt x="2666" y="2341"/>
                </a:cubicBezTo>
                <a:cubicBezTo>
                  <a:pt x="2598" y="2375"/>
                  <a:pt x="2547" y="2426"/>
                  <a:pt x="2512" y="2460"/>
                </a:cubicBezTo>
                <a:cubicBezTo>
                  <a:pt x="2359" y="2512"/>
                  <a:pt x="2205" y="2546"/>
                  <a:pt x="2034" y="2563"/>
                </a:cubicBezTo>
                <a:cubicBezTo>
                  <a:pt x="1932" y="2580"/>
                  <a:pt x="1812" y="2631"/>
                  <a:pt x="1726" y="2683"/>
                </a:cubicBezTo>
                <a:lnTo>
                  <a:pt x="1590" y="2683"/>
                </a:lnTo>
                <a:cubicBezTo>
                  <a:pt x="1571" y="2681"/>
                  <a:pt x="1552" y="2680"/>
                  <a:pt x="1533" y="2680"/>
                </a:cubicBezTo>
                <a:cubicBezTo>
                  <a:pt x="1364" y="2680"/>
                  <a:pt x="1200" y="2748"/>
                  <a:pt x="1077" y="2871"/>
                </a:cubicBezTo>
                <a:cubicBezTo>
                  <a:pt x="923" y="2871"/>
                  <a:pt x="770" y="2922"/>
                  <a:pt x="650" y="3007"/>
                </a:cubicBezTo>
                <a:cubicBezTo>
                  <a:pt x="650" y="3007"/>
                  <a:pt x="650" y="3349"/>
                  <a:pt x="633" y="3930"/>
                </a:cubicBezTo>
                <a:cubicBezTo>
                  <a:pt x="633" y="4237"/>
                  <a:pt x="616" y="4596"/>
                  <a:pt x="599" y="4989"/>
                </a:cubicBezTo>
                <a:cubicBezTo>
                  <a:pt x="599" y="5399"/>
                  <a:pt x="582" y="5878"/>
                  <a:pt x="582" y="6373"/>
                </a:cubicBezTo>
                <a:cubicBezTo>
                  <a:pt x="548" y="7757"/>
                  <a:pt x="496" y="9449"/>
                  <a:pt x="462" y="11157"/>
                </a:cubicBezTo>
                <a:cubicBezTo>
                  <a:pt x="445" y="12012"/>
                  <a:pt x="428" y="12866"/>
                  <a:pt x="411" y="13703"/>
                </a:cubicBezTo>
                <a:cubicBezTo>
                  <a:pt x="411" y="14199"/>
                  <a:pt x="394" y="14677"/>
                  <a:pt x="377" y="15156"/>
                </a:cubicBezTo>
                <a:cubicBezTo>
                  <a:pt x="343" y="15634"/>
                  <a:pt x="274" y="16112"/>
                  <a:pt x="257" y="16557"/>
                </a:cubicBezTo>
                <a:cubicBezTo>
                  <a:pt x="223" y="17018"/>
                  <a:pt x="189" y="17445"/>
                  <a:pt x="155" y="17821"/>
                </a:cubicBezTo>
                <a:cubicBezTo>
                  <a:pt x="137" y="18214"/>
                  <a:pt x="103" y="18573"/>
                  <a:pt x="86" y="18863"/>
                </a:cubicBezTo>
                <a:cubicBezTo>
                  <a:pt x="69" y="19171"/>
                  <a:pt x="52" y="19444"/>
                  <a:pt x="52" y="19649"/>
                </a:cubicBezTo>
                <a:cubicBezTo>
                  <a:pt x="18" y="20076"/>
                  <a:pt x="1" y="20298"/>
                  <a:pt x="1" y="20298"/>
                </a:cubicBezTo>
                <a:cubicBezTo>
                  <a:pt x="1" y="20298"/>
                  <a:pt x="360" y="20350"/>
                  <a:pt x="975" y="20401"/>
                </a:cubicBezTo>
                <a:cubicBezTo>
                  <a:pt x="1197" y="20418"/>
                  <a:pt x="1436" y="20418"/>
                  <a:pt x="1709" y="20435"/>
                </a:cubicBezTo>
                <a:cubicBezTo>
                  <a:pt x="1806" y="20441"/>
                  <a:pt x="1911" y="20443"/>
                  <a:pt x="2021" y="20443"/>
                </a:cubicBezTo>
                <a:cubicBezTo>
                  <a:pt x="2243" y="20443"/>
                  <a:pt x="2490" y="20435"/>
                  <a:pt x="2752" y="20435"/>
                </a:cubicBezTo>
                <a:lnTo>
                  <a:pt x="3384" y="20418"/>
                </a:lnTo>
                <a:lnTo>
                  <a:pt x="4119" y="20367"/>
                </a:lnTo>
                <a:lnTo>
                  <a:pt x="4973" y="20333"/>
                </a:lnTo>
                <a:lnTo>
                  <a:pt x="5896" y="20281"/>
                </a:lnTo>
                <a:cubicBezTo>
                  <a:pt x="6203" y="20264"/>
                  <a:pt x="6511" y="20247"/>
                  <a:pt x="6835" y="20247"/>
                </a:cubicBezTo>
                <a:cubicBezTo>
                  <a:pt x="7143" y="20230"/>
                  <a:pt x="7433" y="20230"/>
                  <a:pt x="7724" y="20230"/>
                </a:cubicBezTo>
                <a:lnTo>
                  <a:pt x="8561" y="20230"/>
                </a:lnTo>
                <a:lnTo>
                  <a:pt x="9330" y="20264"/>
                </a:lnTo>
                <a:lnTo>
                  <a:pt x="10082" y="20264"/>
                </a:lnTo>
                <a:cubicBezTo>
                  <a:pt x="10321" y="20264"/>
                  <a:pt x="10577" y="20264"/>
                  <a:pt x="10816" y="20230"/>
                </a:cubicBezTo>
                <a:lnTo>
                  <a:pt x="12235" y="20162"/>
                </a:lnTo>
                <a:cubicBezTo>
                  <a:pt x="12696" y="20145"/>
                  <a:pt x="13140" y="20128"/>
                  <a:pt x="13567" y="20111"/>
                </a:cubicBezTo>
                <a:lnTo>
                  <a:pt x="14353" y="20093"/>
                </a:lnTo>
                <a:cubicBezTo>
                  <a:pt x="14866" y="20093"/>
                  <a:pt x="15344" y="20076"/>
                  <a:pt x="15754" y="20059"/>
                </a:cubicBezTo>
                <a:cubicBezTo>
                  <a:pt x="16164" y="20059"/>
                  <a:pt x="16523" y="20042"/>
                  <a:pt x="16831" y="20025"/>
                </a:cubicBezTo>
                <a:lnTo>
                  <a:pt x="17770" y="19974"/>
                </a:lnTo>
                <a:cubicBezTo>
                  <a:pt x="17805" y="19923"/>
                  <a:pt x="17839" y="19888"/>
                  <a:pt x="17873" y="19837"/>
                </a:cubicBezTo>
                <a:lnTo>
                  <a:pt x="17907" y="19871"/>
                </a:lnTo>
                <a:lnTo>
                  <a:pt x="17975" y="19940"/>
                </a:lnTo>
                <a:lnTo>
                  <a:pt x="18915" y="19888"/>
                </a:lnTo>
                <a:cubicBezTo>
                  <a:pt x="18984" y="19820"/>
                  <a:pt x="19035" y="19769"/>
                  <a:pt x="19086" y="19700"/>
                </a:cubicBezTo>
                <a:cubicBezTo>
                  <a:pt x="19103" y="19683"/>
                  <a:pt x="19120" y="19666"/>
                  <a:pt x="19137" y="19649"/>
                </a:cubicBezTo>
                <a:cubicBezTo>
                  <a:pt x="19274" y="19615"/>
                  <a:pt x="19411" y="19564"/>
                  <a:pt x="19547" y="19478"/>
                </a:cubicBezTo>
                <a:cubicBezTo>
                  <a:pt x="19599" y="19487"/>
                  <a:pt x="19654" y="19491"/>
                  <a:pt x="19712" y="19491"/>
                </a:cubicBezTo>
                <a:cubicBezTo>
                  <a:pt x="19770" y="19491"/>
                  <a:pt x="19829" y="19487"/>
                  <a:pt x="19889" y="19478"/>
                </a:cubicBezTo>
                <a:cubicBezTo>
                  <a:pt x="20009" y="19444"/>
                  <a:pt x="20128" y="19393"/>
                  <a:pt x="20231" y="19307"/>
                </a:cubicBezTo>
                <a:cubicBezTo>
                  <a:pt x="20282" y="19273"/>
                  <a:pt x="20316" y="19239"/>
                  <a:pt x="20350" y="19205"/>
                </a:cubicBezTo>
                <a:lnTo>
                  <a:pt x="20385" y="19205"/>
                </a:lnTo>
                <a:cubicBezTo>
                  <a:pt x="20398" y="19206"/>
                  <a:pt x="20412" y="19206"/>
                  <a:pt x="20426" y="19206"/>
                </a:cubicBezTo>
                <a:cubicBezTo>
                  <a:pt x="20735" y="19206"/>
                  <a:pt x="21023" y="19022"/>
                  <a:pt x="21171" y="18744"/>
                </a:cubicBezTo>
                <a:cubicBezTo>
                  <a:pt x="21273" y="18829"/>
                  <a:pt x="21393" y="18880"/>
                  <a:pt x="21529" y="18880"/>
                </a:cubicBezTo>
                <a:lnTo>
                  <a:pt x="21700" y="18880"/>
                </a:lnTo>
                <a:cubicBezTo>
                  <a:pt x="21769" y="18863"/>
                  <a:pt x="21820" y="18863"/>
                  <a:pt x="21888" y="18846"/>
                </a:cubicBezTo>
                <a:cubicBezTo>
                  <a:pt x="22008" y="18914"/>
                  <a:pt x="22145" y="18949"/>
                  <a:pt x="22281" y="18966"/>
                </a:cubicBezTo>
                <a:cubicBezTo>
                  <a:pt x="22315" y="18970"/>
                  <a:pt x="22348" y="18972"/>
                  <a:pt x="22381" y="18972"/>
                </a:cubicBezTo>
                <a:cubicBezTo>
                  <a:pt x="22478" y="18972"/>
                  <a:pt x="22567" y="18953"/>
                  <a:pt x="22657" y="18914"/>
                </a:cubicBezTo>
                <a:cubicBezTo>
                  <a:pt x="22725" y="18932"/>
                  <a:pt x="22777" y="18949"/>
                  <a:pt x="22845" y="18949"/>
                </a:cubicBezTo>
                <a:cubicBezTo>
                  <a:pt x="22873" y="18953"/>
                  <a:pt x="22900" y="18955"/>
                  <a:pt x="22927" y="18955"/>
                </a:cubicBezTo>
                <a:cubicBezTo>
                  <a:pt x="23001" y="18955"/>
                  <a:pt x="23073" y="18940"/>
                  <a:pt x="23136" y="18914"/>
                </a:cubicBezTo>
                <a:cubicBezTo>
                  <a:pt x="23204" y="18897"/>
                  <a:pt x="23272" y="18863"/>
                  <a:pt x="23323" y="18829"/>
                </a:cubicBezTo>
                <a:cubicBezTo>
                  <a:pt x="23494" y="18812"/>
                  <a:pt x="23682" y="18812"/>
                  <a:pt x="23853" y="18812"/>
                </a:cubicBezTo>
                <a:cubicBezTo>
                  <a:pt x="23973" y="18812"/>
                  <a:pt x="24109" y="18795"/>
                  <a:pt x="24229" y="18761"/>
                </a:cubicBezTo>
                <a:cubicBezTo>
                  <a:pt x="24246" y="18778"/>
                  <a:pt x="24280" y="18778"/>
                  <a:pt x="24314" y="18778"/>
                </a:cubicBezTo>
                <a:cubicBezTo>
                  <a:pt x="24366" y="18795"/>
                  <a:pt x="24417" y="18812"/>
                  <a:pt x="24468" y="18812"/>
                </a:cubicBezTo>
                <a:cubicBezTo>
                  <a:pt x="24501" y="18815"/>
                  <a:pt x="24532" y="18816"/>
                  <a:pt x="24563" y="18816"/>
                </a:cubicBezTo>
                <a:cubicBezTo>
                  <a:pt x="24714" y="18816"/>
                  <a:pt x="24853" y="18783"/>
                  <a:pt x="24981" y="18727"/>
                </a:cubicBezTo>
                <a:cubicBezTo>
                  <a:pt x="25015" y="18727"/>
                  <a:pt x="25049" y="18727"/>
                  <a:pt x="25083" y="18744"/>
                </a:cubicBezTo>
                <a:cubicBezTo>
                  <a:pt x="25111" y="18746"/>
                  <a:pt x="25138" y="18747"/>
                  <a:pt x="25165" y="18747"/>
                </a:cubicBezTo>
                <a:cubicBezTo>
                  <a:pt x="25508" y="18747"/>
                  <a:pt x="25812" y="18548"/>
                  <a:pt x="25955" y="18231"/>
                </a:cubicBezTo>
                <a:cubicBezTo>
                  <a:pt x="26006" y="18214"/>
                  <a:pt x="26074" y="18180"/>
                  <a:pt x="26126" y="18146"/>
                </a:cubicBezTo>
                <a:lnTo>
                  <a:pt x="26365" y="18146"/>
                </a:lnTo>
                <a:cubicBezTo>
                  <a:pt x="26416" y="18146"/>
                  <a:pt x="26467" y="18163"/>
                  <a:pt x="26519" y="18163"/>
                </a:cubicBezTo>
                <a:cubicBezTo>
                  <a:pt x="26655" y="18163"/>
                  <a:pt x="26775" y="18129"/>
                  <a:pt x="26894" y="18060"/>
                </a:cubicBezTo>
                <a:cubicBezTo>
                  <a:pt x="26997" y="18009"/>
                  <a:pt x="27117" y="17975"/>
                  <a:pt x="27236" y="17958"/>
                </a:cubicBezTo>
                <a:cubicBezTo>
                  <a:pt x="27441" y="17941"/>
                  <a:pt x="27612" y="17821"/>
                  <a:pt x="27732" y="17650"/>
                </a:cubicBezTo>
                <a:cubicBezTo>
                  <a:pt x="27817" y="17616"/>
                  <a:pt x="27885" y="17582"/>
                  <a:pt x="27954" y="17548"/>
                </a:cubicBezTo>
                <a:lnTo>
                  <a:pt x="28091" y="17496"/>
                </a:lnTo>
                <a:cubicBezTo>
                  <a:pt x="28142" y="17479"/>
                  <a:pt x="28193" y="17479"/>
                  <a:pt x="28244" y="17479"/>
                </a:cubicBezTo>
                <a:lnTo>
                  <a:pt x="28432" y="17479"/>
                </a:lnTo>
                <a:cubicBezTo>
                  <a:pt x="28466" y="17479"/>
                  <a:pt x="28518" y="17462"/>
                  <a:pt x="28569" y="17462"/>
                </a:cubicBezTo>
                <a:lnTo>
                  <a:pt x="28928" y="17360"/>
                </a:lnTo>
                <a:lnTo>
                  <a:pt x="28996" y="17343"/>
                </a:lnTo>
                <a:cubicBezTo>
                  <a:pt x="29116" y="17394"/>
                  <a:pt x="29252" y="17411"/>
                  <a:pt x="29372" y="17411"/>
                </a:cubicBezTo>
                <a:cubicBezTo>
                  <a:pt x="29423" y="17411"/>
                  <a:pt x="29457" y="17411"/>
                  <a:pt x="29509" y="17394"/>
                </a:cubicBezTo>
                <a:cubicBezTo>
                  <a:pt x="29584" y="17419"/>
                  <a:pt x="29659" y="17435"/>
                  <a:pt x="29727" y="17435"/>
                </a:cubicBezTo>
                <a:cubicBezTo>
                  <a:pt x="29752" y="17435"/>
                  <a:pt x="29776" y="17433"/>
                  <a:pt x="29799" y="17428"/>
                </a:cubicBezTo>
                <a:cubicBezTo>
                  <a:pt x="29919" y="17428"/>
                  <a:pt x="30038" y="17411"/>
                  <a:pt x="30141" y="17360"/>
                </a:cubicBezTo>
                <a:cubicBezTo>
                  <a:pt x="30175" y="17343"/>
                  <a:pt x="30226" y="17343"/>
                  <a:pt x="30260" y="17325"/>
                </a:cubicBezTo>
                <a:lnTo>
                  <a:pt x="30329" y="17325"/>
                </a:lnTo>
                <a:cubicBezTo>
                  <a:pt x="30602" y="17325"/>
                  <a:pt x="30876" y="17240"/>
                  <a:pt x="31115" y="17103"/>
                </a:cubicBezTo>
                <a:cubicBezTo>
                  <a:pt x="31388" y="17069"/>
                  <a:pt x="31627" y="16950"/>
                  <a:pt x="31815" y="16762"/>
                </a:cubicBezTo>
                <a:cubicBezTo>
                  <a:pt x="31884" y="16762"/>
                  <a:pt x="31952" y="16745"/>
                  <a:pt x="32020" y="16727"/>
                </a:cubicBezTo>
                <a:cubicBezTo>
                  <a:pt x="32191" y="16779"/>
                  <a:pt x="32345" y="16796"/>
                  <a:pt x="32516" y="16813"/>
                </a:cubicBezTo>
                <a:lnTo>
                  <a:pt x="32601" y="16813"/>
                </a:lnTo>
                <a:cubicBezTo>
                  <a:pt x="32841" y="16813"/>
                  <a:pt x="33063" y="16762"/>
                  <a:pt x="33285" y="16676"/>
                </a:cubicBezTo>
                <a:cubicBezTo>
                  <a:pt x="33302" y="16727"/>
                  <a:pt x="33319" y="16762"/>
                  <a:pt x="33336" y="16796"/>
                </a:cubicBezTo>
                <a:cubicBezTo>
                  <a:pt x="33456" y="17103"/>
                  <a:pt x="33712" y="17308"/>
                  <a:pt x="34037" y="17360"/>
                </a:cubicBezTo>
                <a:lnTo>
                  <a:pt x="34088" y="17360"/>
                </a:lnTo>
                <a:cubicBezTo>
                  <a:pt x="34190" y="17360"/>
                  <a:pt x="34276" y="17360"/>
                  <a:pt x="34378" y="17343"/>
                </a:cubicBezTo>
                <a:cubicBezTo>
                  <a:pt x="34515" y="17445"/>
                  <a:pt x="34669" y="17513"/>
                  <a:pt x="34840" y="17531"/>
                </a:cubicBezTo>
                <a:lnTo>
                  <a:pt x="34925" y="17531"/>
                </a:lnTo>
                <a:cubicBezTo>
                  <a:pt x="34950" y="17536"/>
                  <a:pt x="34977" y="17538"/>
                  <a:pt x="35004" y="17538"/>
                </a:cubicBezTo>
                <a:cubicBezTo>
                  <a:pt x="35069" y="17538"/>
                  <a:pt x="35138" y="17526"/>
                  <a:pt x="35198" y="17513"/>
                </a:cubicBezTo>
                <a:cubicBezTo>
                  <a:pt x="35233" y="17513"/>
                  <a:pt x="35284" y="17496"/>
                  <a:pt x="35318" y="17479"/>
                </a:cubicBezTo>
                <a:lnTo>
                  <a:pt x="35489" y="17479"/>
                </a:lnTo>
                <a:cubicBezTo>
                  <a:pt x="35514" y="17481"/>
                  <a:pt x="35540" y="17482"/>
                  <a:pt x="35566" y="17482"/>
                </a:cubicBezTo>
                <a:cubicBezTo>
                  <a:pt x="35745" y="17482"/>
                  <a:pt x="35922" y="17430"/>
                  <a:pt x="36087" y="17325"/>
                </a:cubicBezTo>
                <a:cubicBezTo>
                  <a:pt x="36224" y="17411"/>
                  <a:pt x="36360" y="17445"/>
                  <a:pt x="36514" y="17462"/>
                </a:cubicBezTo>
                <a:cubicBezTo>
                  <a:pt x="36582" y="17462"/>
                  <a:pt x="36668" y="17462"/>
                  <a:pt x="36736" y="17445"/>
                </a:cubicBezTo>
                <a:cubicBezTo>
                  <a:pt x="36822" y="17428"/>
                  <a:pt x="36907" y="17394"/>
                  <a:pt x="36975" y="17343"/>
                </a:cubicBezTo>
                <a:cubicBezTo>
                  <a:pt x="37095" y="17411"/>
                  <a:pt x="37232" y="17462"/>
                  <a:pt x="37368" y="17462"/>
                </a:cubicBezTo>
                <a:cubicBezTo>
                  <a:pt x="37368" y="17462"/>
                  <a:pt x="37368" y="17103"/>
                  <a:pt x="37334" y="16471"/>
                </a:cubicBezTo>
                <a:cubicBezTo>
                  <a:pt x="37334" y="16164"/>
                  <a:pt x="37317" y="15771"/>
                  <a:pt x="37283" y="15343"/>
                </a:cubicBezTo>
                <a:cubicBezTo>
                  <a:pt x="37266" y="14916"/>
                  <a:pt x="37232" y="14438"/>
                  <a:pt x="37197" y="13925"/>
                </a:cubicBezTo>
                <a:cubicBezTo>
                  <a:pt x="37180" y="13498"/>
                  <a:pt x="37146" y="13054"/>
                  <a:pt x="37129" y="12576"/>
                </a:cubicBezTo>
                <a:cubicBezTo>
                  <a:pt x="37112" y="12319"/>
                  <a:pt x="37095" y="12063"/>
                  <a:pt x="37095" y="11790"/>
                </a:cubicBezTo>
                <a:cubicBezTo>
                  <a:pt x="37078" y="11533"/>
                  <a:pt x="37078" y="11260"/>
                  <a:pt x="37061" y="10986"/>
                </a:cubicBezTo>
                <a:cubicBezTo>
                  <a:pt x="37044" y="10696"/>
                  <a:pt x="37044" y="10423"/>
                  <a:pt x="37027" y="10149"/>
                </a:cubicBezTo>
                <a:cubicBezTo>
                  <a:pt x="37027" y="9859"/>
                  <a:pt x="37010" y="9585"/>
                  <a:pt x="37010" y="9295"/>
                </a:cubicBezTo>
                <a:cubicBezTo>
                  <a:pt x="36992" y="9004"/>
                  <a:pt x="36992" y="8714"/>
                  <a:pt x="36975" y="8441"/>
                </a:cubicBezTo>
                <a:cubicBezTo>
                  <a:pt x="36873" y="4169"/>
                  <a:pt x="36770" y="0"/>
                  <a:pt x="36770" y="0"/>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9" name="Google Shape;891;p46">
            <a:extLst>
              <a:ext uri="{FF2B5EF4-FFF2-40B4-BE49-F238E27FC236}">
                <a16:creationId xmlns:a16="http://schemas.microsoft.com/office/drawing/2014/main" id="{3E4FDCBE-47F4-43DC-B569-BF8213F40BFA}"/>
              </a:ext>
            </a:extLst>
          </p:cNvPr>
          <p:cNvSpPr/>
          <p:nvPr/>
        </p:nvSpPr>
        <p:spPr>
          <a:xfrm>
            <a:off x="1362417" y="219841"/>
            <a:ext cx="6945242" cy="1778018"/>
          </a:xfrm>
          <a:custGeom>
            <a:avLst/>
            <a:gdLst/>
            <a:ahLst/>
            <a:cxnLst/>
            <a:rect l="l" t="t" r="r" b="b"/>
            <a:pathLst>
              <a:path w="37369" h="20443" extrusionOk="0">
                <a:moveTo>
                  <a:pt x="11807" y="0"/>
                </a:moveTo>
                <a:cubicBezTo>
                  <a:pt x="11363" y="0"/>
                  <a:pt x="10987" y="17"/>
                  <a:pt x="10645" y="34"/>
                </a:cubicBezTo>
                <a:lnTo>
                  <a:pt x="9791" y="68"/>
                </a:lnTo>
                <a:lnTo>
                  <a:pt x="9056" y="103"/>
                </a:lnTo>
                <a:cubicBezTo>
                  <a:pt x="9005" y="137"/>
                  <a:pt x="8971" y="171"/>
                  <a:pt x="8920" y="205"/>
                </a:cubicBezTo>
                <a:lnTo>
                  <a:pt x="8903" y="205"/>
                </a:lnTo>
                <a:lnTo>
                  <a:pt x="8851" y="239"/>
                </a:lnTo>
                <a:cubicBezTo>
                  <a:pt x="8817" y="256"/>
                  <a:pt x="8783" y="273"/>
                  <a:pt x="8766" y="291"/>
                </a:cubicBezTo>
                <a:cubicBezTo>
                  <a:pt x="8646" y="308"/>
                  <a:pt x="8544" y="359"/>
                  <a:pt x="8441" y="444"/>
                </a:cubicBezTo>
                <a:lnTo>
                  <a:pt x="8424" y="444"/>
                </a:lnTo>
                <a:cubicBezTo>
                  <a:pt x="8271" y="444"/>
                  <a:pt x="8117" y="530"/>
                  <a:pt x="8031" y="649"/>
                </a:cubicBezTo>
                <a:cubicBezTo>
                  <a:pt x="7980" y="701"/>
                  <a:pt x="7946" y="752"/>
                  <a:pt x="7929" y="820"/>
                </a:cubicBezTo>
                <a:lnTo>
                  <a:pt x="7878" y="769"/>
                </a:lnTo>
                <a:lnTo>
                  <a:pt x="7775" y="683"/>
                </a:lnTo>
                <a:cubicBezTo>
                  <a:pt x="7690" y="615"/>
                  <a:pt x="7604" y="564"/>
                  <a:pt x="7485" y="547"/>
                </a:cubicBezTo>
                <a:lnTo>
                  <a:pt x="7382" y="547"/>
                </a:lnTo>
                <a:cubicBezTo>
                  <a:pt x="7211" y="547"/>
                  <a:pt x="7057" y="615"/>
                  <a:pt x="6955" y="752"/>
                </a:cubicBezTo>
                <a:cubicBezTo>
                  <a:pt x="6852" y="837"/>
                  <a:pt x="6767" y="957"/>
                  <a:pt x="6699" y="1076"/>
                </a:cubicBezTo>
                <a:cubicBezTo>
                  <a:pt x="6681" y="1094"/>
                  <a:pt x="6664" y="1111"/>
                  <a:pt x="6664" y="1128"/>
                </a:cubicBezTo>
                <a:cubicBezTo>
                  <a:pt x="6511" y="1179"/>
                  <a:pt x="6374" y="1264"/>
                  <a:pt x="6254" y="1367"/>
                </a:cubicBezTo>
                <a:cubicBezTo>
                  <a:pt x="6220" y="1367"/>
                  <a:pt x="6169" y="1350"/>
                  <a:pt x="6135" y="1350"/>
                </a:cubicBezTo>
                <a:cubicBezTo>
                  <a:pt x="6049" y="1350"/>
                  <a:pt x="5964" y="1367"/>
                  <a:pt x="5878" y="1384"/>
                </a:cubicBezTo>
                <a:cubicBezTo>
                  <a:pt x="5759" y="1418"/>
                  <a:pt x="5639" y="1504"/>
                  <a:pt x="5537" y="1606"/>
                </a:cubicBezTo>
                <a:cubicBezTo>
                  <a:pt x="5503" y="1640"/>
                  <a:pt x="5468" y="1674"/>
                  <a:pt x="5434" y="1726"/>
                </a:cubicBezTo>
                <a:lnTo>
                  <a:pt x="5400" y="1726"/>
                </a:lnTo>
                <a:cubicBezTo>
                  <a:pt x="5058" y="1726"/>
                  <a:pt x="4751" y="1965"/>
                  <a:pt x="4682" y="2290"/>
                </a:cubicBezTo>
                <a:cubicBezTo>
                  <a:pt x="4580" y="2221"/>
                  <a:pt x="4460" y="2187"/>
                  <a:pt x="4341" y="2187"/>
                </a:cubicBezTo>
                <a:cubicBezTo>
                  <a:pt x="4321" y="2182"/>
                  <a:pt x="4299" y="2180"/>
                  <a:pt x="4277" y="2180"/>
                </a:cubicBezTo>
                <a:cubicBezTo>
                  <a:pt x="4222" y="2180"/>
                  <a:pt x="4162" y="2192"/>
                  <a:pt x="4101" y="2204"/>
                </a:cubicBezTo>
                <a:lnTo>
                  <a:pt x="4084" y="2204"/>
                </a:lnTo>
                <a:cubicBezTo>
                  <a:pt x="4033" y="2221"/>
                  <a:pt x="3965" y="2238"/>
                  <a:pt x="3914" y="2273"/>
                </a:cubicBezTo>
                <a:cubicBezTo>
                  <a:pt x="3811" y="2221"/>
                  <a:pt x="3691" y="2187"/>
                  <a:pt x="3572" y="2187"/>
                </a:cubicBezTo>
                <a:cubicBezTo>
                  <a:pt x="3546" y="2184"/>
                  <a:pt x="3521" y="2183"/>
                  <a:pt x="3495" y="2183"/>
                </a:cubicBezTo>
                <a:cubicBezTo>
                  <a:pt x="3367" y="2183"/>
                  <a:pt x="3241" y="2218"/>
                  <a:pt x="3128" y="2290"/>
                </a:cubicBezTo>
                <a:cubicBezTo>
                  <a:pt x="3093" y="2273"/>
                  <a:pt x="3059" y="2273"/>
                  <a:pt x="3025" y="2273"/>
                </a:cubicBezTo>
                <a:cubicBezTo>
                  <a:pt x="3001" y="2269"/>
                  <a:pt x="2977" y="2268"/>
                  <a:pt x="2954" y="2268"/>
                </a:cubicBezTo>
                <a:cubicBezTo>
                  <a:pt x="2847" y="2268"/>
                  <a:pt x="2751" y="2299"/>
                  <a:pt x="2666" y="2341"/>
                </a:cubicBezTo>
                <a:cubicBezTo>
                  <a:pt x="2598" y="2375"/>
                  <a:pt x="2547" y="2426"/>
                  <a:pt x="2512" y="2460"/>
                </a:cubicBezTo>
                <a:cubicBezTo>
                  <a:pt x="2359" y="2512"/>
                  <a:pt x="2205" y="2546"/>
                  <a:pt x="2034" y="2563"/>
                </a:cubicBezTo>
                <a:cubicBezTo>
                  <a:pt x="1932" y="2580"/>
                  <a:pt x="1812" y="2631"/>
                  <a:pt x="1726" y="2683"/>
                </a:cubicBezTo>
                <a:lnTo>
                  <a:pt x="1590" y="2683"/>
                </a:lnTo>
                <a:cubicBezTo>
                  <a:pt x="1571" y="2681"/>
                  <a:pt x="1552" y="2680"/>
                  <a:pt x="1533" y="2680"/>
                </a:cubicBezTo>
                <a:cubicBezTo>
                  <a:pt x="1364" y="2680"/>
                  <a:pt x="1200" y="2748"/>
                  <a:pt x="1077" y="2871"/>
                </a:cubicBezTo>
                <a:cubicBezTo>
                  <a:pt x="923" y="2871"/>
                  <a:pt x="770" y="2922"/>
                  <a:pt x="650" y="3007"/>
                </a:cubicBezTo>
                <a:cubicBezTo>
                  <a:pt x="650" y="3007"/>
                  <a:pt x="650" y="3349"/>
                  <a:pt x="633" y="3930"/>
                </a:cubicBezTo>
                <a:cubicBezTo>
                  <a:pt x="633" y="4237"/>
                  <a:pt x="616" y="4596"/>
                  <a:pt x="599" y="4989"/>
                </a:cubicBezTo>
                <a:cubicBezTo>
                  <a:pt x="599" y="5399"/>
                  <a:pt x="582" y="5878"/>
                  <a:pt x="582" y="6373"/>
                </a:cubicBezTo>
                <a:cubicBezTo>
                  <a:pt x="548" y="7757"/>
                  <a:pt x="496" y="9449"/>
                  <a:pt x="462" y="11157"/>
                </a:cubicBezTo>
                <a:cubicBezTo>
                  <a:pt x="445" y="12012"/>
                  <a:pt x="428" y="12866"/>
                  <a:pt x="411" y="13703"/>
                </a:cubicBezTo>
                <a:cubicBezTo>
                  <a:pt x="411" y="14199"/>
                  <a:pt x="394" y="14677"/>
                  <a:pt x="377" y="15156"/>
                </a:cubicBezTo>
                <a:cubicBezTo>
                  <a:pt x="343" y="15634"/>
                  <a:pt x="274" y="16112"/>
                  <a:pt x="257" y="16557"/>
                </a:cubicBezTo>
                <a:cubicBezTo>
                  <a:pt x="223" y="17018"/>
                  <a:pt x="189" y="17445"/>
                  <a:pt x="155" y="17821"/>
                </a:cubicBezTo>
                <a:cubicBezTo>
                  <a:pt x="137" y="18214"/>
                  <a:pt x="103" y="18573"/>
                  <a:pt x="86" y="18863"/>
                </a:cubicBezTo>
                <a:cubicBezTo>
                  <a:pt x="69" y="19171"/>
                  <a:pt x="52" y="19444"/>
                  <a:pt x="52" y="19649"/>
                </a:cubicBezTo>
                <a:cubicBezTo>
                  <a:pt x="18" y="20076"/>
                  <a:pt x="1" y="20298"/>
                  <a:pt x="1" y="20298"/>
                </a:cubicBezTo>
                <a:cubicBezTo>
                  <a:pt x="1" y="20298"/>
                  <a:pt x="360" y="20350"/>
                  <a:pt x="975" y="20401"/>
                </a:cubicBezTo>
                <a:cubicBezTo>
                  <a:pt x="1197" y="20418"/>
                  <a:pt x="1436" y="20418"/>
                  <a:pt x="1709" y="20435"/>
                </a:cubicBezTo>
                <a:cubicBezTo>
                  <a:pt x="1806" y="20441"/>
                  <a:pt x="1911" y="20443"/>
                  <a:pt x="2021" y="20443"/>
                </a:cubicBezTo>
                <a:cubicBezTo>
                  <a:pt x="2243" y="20443"/>
                  <a:pt x="2490" y="20435"/>
                  <a:pt x="2752" y="20435"/>
                </a:cubicBezTo>
                <a:lnTo>
                  <a:pt x="3384" y="20418"/>
                </a:lnTo>
                <a:lnTo>
                  <a:pt x="4119" y="20367"/>
                </a:lnTo>
                <a:lnTo>
                  <a:pt x="4973" y="20333"/>
                </a:lnTo>
                <a:lnTo>
                  <a:pt x="5896" y="20281"/>
                </a:lnTo>
                <a:cubicBezTo>
                  <a:pt x="6203" y="20264"/>
                  <a:pt x="6511" y="20247"/>
                  <a:pt x="6835" y="20247"/>
                </a:cubicBezTo>
                <a:cubicBezTo>
                  <a:pt x="7143" y="20230"/>
                  <a:pt x="7433" y="20230"/>
                  <a:pt x="7724" y="20230"/>
                </a:cubicBezTo>
                <a:lnTo>
                  <a:pt x="8561" y="20230"/>
                </a:lnTo>
                <a:lnTo>
                  <a:pt x="9330" y="20264"/>
                </a:lnTo>
                <a:lnTo>
                  <a:pt x="10082" y="20264"/>
                </a:lnTo>
                <a:cubicBezTo>
                  <a:pt x="10321" y="20264"/>
                  <a:pt x="10577" y="20264"/>
                  <a:pt x="10816" y="20230"/>
                </a:cubicBezTo>
                <a:lnTo>
                  <a:pt x="12235" y="20162"/>
                </a:lnTo>
                <a:cubicBezTo>
                  <a:pt x="12696" y="20145"/>
                  <a:pt x="13140" y="20128"/>
                  <a:pt x="13567" y="20111"/>
                </a:cubicBezTo>
                <a:lnTo>
                  <a:pt x="14353" y="20093"/>
                </a:lnTo>
                <a:cubicBezTo>
                  <a:pt x="14866" y="20093"/>
                  <a:pt x="15344" y="20076"/>
                  <a:pt x="15754" y="20059"/>
                </a:cubicBezTo>
                <a:cubicBezTo>
                  <a:pt x="16164" y="20059"/>
                  <a:pt x="16523" y="20042"/>
                  <a:pt x="16831" y="20025"/>
                </a:cubicBezTo>
                <a:lnTo>
                  <a:pt x="17770" y="19974"/>
                </a:lnTo>
                <a:cubicBezTo>
                  <a:pt x="17805" y="19923"/>
                  <a:pt x="17839" y="19888"/>
                  <a:pt x="17873" y="19837"/>
                </a:cubicBezTo>
                <a:lnTo>
                  <a:pt x="17907" y="19871"/>
                </a:lnTo>
                <a:lnTo>
                  <a:pt x="17975" y="19940"/>
                </a:lnTo>
                <a:lnTo>
                  <a:pt x="18915" y="19888"/>
                </a:lnTo>
                <a:cubicBezTo>
                  <a:pt x="18984" y="19820"/>
                  <a:pt x="19035" y="19769"/>
                  <a:pt x="19086" y="19700"/>
                </a:cubicBezTo>
                <a:cubicBezTo>
                  <a:pt x="19103" y="19683"/>
                  <a:pt x="19120" y="19666"/>
                  <a:pt x="19137" y="19649"/>
                </a:cubicBezTo>
                <a:cubicBezTo>
                  <a:pt x="19274" y="19615"/>
                  <a:pt x="19411" y="19564"/>
                  <a:pt x="19547" y="19478"/>
                </a:cubicBezTo>
                <a:cubicBezTo>
                  <a:pt x="19599" y="19487"/>
                  <a:pt x="19654" y="19491"/>
                  <a:pt x="19712" y="19491"/>
                </a:cubicBezTo>
                <a:cubicBezTo>
                  <a:pt x="19770" y="19491"/>
                  <a:pt x="19829" y="19487"/>
                  <a:pt x="19889" y="19478"/>
                </a:cubicBezTo>
                <a:cubicBezTo>
                  <a:pt x="20009" y="19444"/>
                  <a:pt x="20128" y="19393"/>
                  <a:pt x="20231" y="19307"/>
                </a:cubicBezTo>
                <a:cubicBezTo>
                  <a:pt x="20282" y="19273"/>
                  <a:pt x="20316" y="19239"/>
                  <a:pt x="20350" y="19205"/>
                </a:cubicBezTo>
                <a:lnTo>
                  <a:pt x="20385" y="19205"/>
                </a:lnTo>
                <a:cubicBezTo>
                  <a:pt x="20398" y="19206"/>
                  <a:pt x="20412" y="19206"/>
                  <a:pt x="20426" y="19206"/>
                </a:cubicBezTo>
                <a:cubicBezTo>
                  <a:pt x="20735" y="19206"/>
                  <a:pt x="21023" y="19022"/>
                  <a:pt x="21171" y="18744"/>
                </a:cubicBezTo>
                <a:cubicBezTo>
                  <a:pt x="21273" y="18829"/>
                  <a:pt x="21393" y="18880"/>
                  <a:pt x="21529" y="18880"/>
                </a:cubicBezTo>
                <a:lnTo>
                  <a:pt x="21700" y="18880"/>
                </a:lnTo>
                <a:cubicBezTo>
                  <a:pt x="21769" y="18863"/>
                  <a:pt x="21820" y="18863"/>
                  <a:pt x="21888" y="18846"/>
                </a:cubicBezTo>
                <a:cubicBezTo>
                  <a:pt x="22008" y="18914"/>
                  <a:pt x="22145" y="18949"/>
                  <a:pt x="22281" y="18966"/>
                </a:cubicBezTo>
                <a:cubicBezTo>
                  <a:pt x="22315" y="18970"/>
                  <a:pt x="22348" y="18972"/>
                  <a:pt x="22381" y="18972"/>
                </a:cubicBezTo>
                <a:cubicBezTo>
                  <a:pt x="22478" y="18972"/>
                  <a:pt x="22567" y="18953"/>
                  <a:pt x="22657" y="18914"/>
                </a:cubicBezTo>
                <a:cubicBezTo>
                  <a:pt x="22725" y="18932"/>
                  <a:pt x="22777" y="18949"/>
                  <a:pt x="22845" y="18949"/>
                </a:cubicBezTo>
                <a:cubicBezTo>
                  <a:pt x="22873" y="18953"/>
                  <a:pt x="22900" y="18955"/>
                  <a:pt x="22927" y="18955"/>
                </a:cubicBezTo>
                <a:cubicBezTo>
                  <a:pt x="23001" y="18955"/>
                  <a:pt x="23073" y="18940"/>
                  <a:pt x="23136" y="18914"/>
                </a:cubicBezTo>
                <a:cubicBezTo>
                  <a:pt x="23204" y="18897"/>
                  <a:pt x="23272" y="18863"/>
                  <a:pt x="23323" y="18829"/>
                </a:cubicBezTo>
                <a:cubicBezTo>
                  <a:pt x="23494" y="18812"/>
                  <a:pt x="23682" y="18812"/>
                  <a:pt x="23853" y="18812"/>
                </a:cubicBezTo>
                <a:cubicBezTo>
                  <a:pt x="23973" y="18812"/>
                  <a:pt x="24109" y="18795"/>
                  <a:pt x="24229" y="18761"/>
                </a:cubicBezTo>
                <a:cubicBezTo>
                  <a:pt x="24246" y="18778"/>
                  <a:pt x="24280" y="18778"/>
                  <a:pt x="24314" y="18778"/>
                </a:cubicBezTo>
                <a:cubicBezTo>
                  <a:pt x="24366" y="18795"/>
                  <a:pt x="24417" y="18812"/>
                  <a:pt x="24468" y="18812"/>
                </a:cubicBezTo>
                <a:cubicBezTo>
                  <a:pt x="24501" y="18815"/>
                  <a:pt x="24532" y="18816"/>
                  <a:pt x="24563" y="18816"/>
                </a:cubicBezTo>
                <a:cubicBezTo>
                  <a:pt x="24714" y="18816"/>
                  <a:pt x="24853" y="18783"/>
                  <a:pt x="24981" y="18727"/>
                </a:cubicBezTo>
                <a:cubicBezTo>
                  <a:pt x="25015" y="18727"/>
                  <a:pt x="25049" y="18727"/>
                  <a:pt x="25083" y="18744"/>
                </a:cubicBezTo>
                <a:cubicBezTo>
                  <a:pt x="25111" y="18746"/>
                  <a:pt x="25138" y="18747"/>
                  <a:pt x="25165" y="18747"/>
                </a:cubicBezTo>
                <a:cubicBezTo>
                  <a:pt x="25508" y="18747"/>
                  <a:pt x="25812" y="18548"/>
                  <a:pt x="25955" y="18231"/>
                </a:cubicBezTo>
                <a:cubicBezTo>
                  <a:pt x="26006" y="18214"/>
                  <a:pt x="26074" y="18180"/>
                  <a:pt x="26126" y="18146"/>
                </a:cubicBezTo>
                <a:lnTo>
                  <a:pt x="26365" y="18146"/>
                </a:lnTo>
                <a:cubicBezTo>
                  <a:pt x="26416" y="18146"/>
                  <a:pt x="26467" y="18163"/>
                  <a:pt x="26519" y="18163"/>
                </a:cubicBezTo>
                <a:cubicBezTo>
                  <a:pt x="26655" y="18163"/>
                  <a:pt x="26775" y="18129"/>
                  <a:pt x="26894" y="18060"/>
                </a:cubicBezTo>
                <a:cubicBezTo>
                  <a:pt x="26997" y="18009"/>
                  <a:pt x="27117" y="17975"/>
                  <a:pt x="27236" y="17958"/>
                </a:cubicBezTo>
                <a:cubicBezTo>
                  <a:pt x="27441" y="17941"/>
                  <a:pt x="27612" y="17821"/>
                  <a:pt x="27732" y="17650"/>
                </a:cubicBezTo>
                <a:cubicBezTo>
                  <a:pt x="27817" y="17616"/>
                  <a:pt x="27885" y="17582"/>
                  <a:pt x="27954" y="17548"/>
                </a:cubicBezTo>
                <a:lnTo>
                  <a:pt x="28091" y="17496"/>
                </a:lnTo>
                <a:cubicBezTo>
                  <a:pt x="28142" y="17479"/>
                  <a:pt x="28193" y="17479"/>
                  <a:pt x="28244" y="17479"/>
                </a:cubicBezTo>
                <a:lnTo>
                  <a:pt x="28432" y="17479"/>
                </a:lnTo>
                <a:cubicBezTo>
                  <a:pt x="28466" y="17479"/>
                  <a:pt x="28518" y="17462"/>
                  <a:pt x="28569" y="17462"/>
                </a:cubicBezTo>
                <a:lnTo>
                  <a:pt x="28928" y="17360"/>
                </a:lnTo>
                <a:lnTo>
                  <a:pt x="28996" y="17343"/>
                </a:lnTo>
                <a:cubicBezTo>
                  <a:pt x="29116" y="17394"/>
                  <a:pt x="29252" y="17411"/>
                  <a:pt x="29372" y="17411"/>
                </a:cubicBezTo>
                <a:cubicBezTo>
                  <a:pt x="29423" y="17411"/>
                  <a:pt x="29457" y="17411"/>
                  <a:pt x="29509" y="17394"/>
                </a:cubicBezTo>
                <a:cubicBezTo>
                  <a:pt x="29584" y="17419"/>
                  <a:pt x="29659" y="17435"/>
                  <a:pt x="29727" y="17435"/>
                </a:cubicBezTo>
                <a:cubicBezTo>
                  <a:pt x="29752" y="17435"/>
                  <a:pt x="29776" y="17433"/>
                  <a:pt x="29799" y="17428"/>
                </a:cubicBezTo>
                <a:cubicBezTo>
                  <a:pt x="29919" y="17428"/>
                  <a:pt x="30038" y="17411"/>
                  <a:pt x="30141" y="17360"/>
                </a:cubicBezTo>
                <a:cubicBezTo>
                  <a:pt x="30175" y="17343"/>
                  <a:pt x="30226" y="17343"/>
                  <a:pt x="30260" y="17325"/>
                </a:cubicBezTo>
                <a:lnTo>
                  <a:pt x="30329" y="17325"/>
                </a:lnTo>
                <a:cubicBezTo>
                  <a:pt x="30602" y="17325"/>
                  <a:pt x="30876" y="17240"/>
                  <a:pt x="31115" y="17103"/>
                </a:cubicBezTo>
                <a:cubicBezTo>
                  <a:pt x="31388" y="17069"/>
                  <a:pt x="31627" y="16950"/>
                  <a:pt x="31815" y="16762"/>
                </a:cubicBezTo>
                <a:cubicBezTo>
                  <a:pt x="31884" y="16762"/>
                  <a:pt x="31952" y="16745"/>
                  <a:pt x="32020" y="16727"/>
                </a:cubicBezTo>
                <a:cubicBezTo>
                  <a:pt x="32191" y="16779"/>
                  <a:pt x="32345" y="16796"/>
                  <a:pt x="32516" y="16813"/>
                </a:cubicBezTo>
                <a:lnTo>
                  <a:pt x="32601" y="16813"/>
                </a:lnTo>
                <a:cubicBezTo>
                  <a:pt x="32841" y="16813"/>
                  <a:pt x="33063" y="16762"/>
                  <a:pt x="33285" y="16676"/>
                </a:cubicBezTo>
                <a:cubicBezTo>
                  <a:pt x="33302" y="16727"/>
                  <a:pt x="33319" y="16762"/>
                  <a:pt x="33336" y="16796"/>
                </a:cubicBezTo>
                <a:cubicBezTo>
                  <a:pt x="33456" y="17103"/>
                  <a:pt x="33712" y="17308"/>
                  <a:pt x="34037" y="17360"/>
                </a:cubicBezTo>
                <a:lnTo>
                  <a:pt x="34088" y="17360"/>
                </a:lnTo>
                <a:cubicBezTo>
                  <a:pt x="34190" y="17360"/>
                  <a:pt x="34276" y="17360"/>
                  <a:pt x="34378" y="17343"/>
                </a:cubicBezTo>
                <a:cubicBezTo>
                  <a:pt x="34515" y="17445"/>
                  <a:pt x="34669" y="17513"/>
                  <a:pt x="34840" y="17531"/>
                </a:cubicBezTo>
                <a:lnTo>
                  <a:pt x="34925" y="17531"/>
                </a:lnTo>
                <a:cubicBezTo>
                  <a:pt x="34950" y="17536"/>
                  <a:pt x="34977" y="17538"/>
                  <a:pt x="35004" y="17538"/>
                </a:cubicBezTo>
                <a:cubicBezTo>
                  <a:pt x="35069" y="17538"/>
                  <a:pt x="35138" y="17526"/>
                  <a:pt x="35198" y="17513"/>
                </a:cubicBezTo>
                <a:cubicBezTo>
                  <a:pt x="35233" y="17513"/>
                  <a:pt x="35284" y="17496"/>
                  <a:pt x="35318" y="17479"/>
                </a:cubicBezTo>
                <a:lnTo>
                  <a:pt x="35489" y="17479"/>
                </a:lnTo>
                <a:cubicBezTo>
                  <a:pt x="35514" y="17481"/>
                  <a:pt x="35540" y="17482"/>
                  <a:pt x="35566" y="17482"/>
                </a:cubicBezTo>
                <a:cubicBezTo>
                  <a:pt x="35745" y="17482"/>
                  <a:pt x="35922" y="17430"/>
                  <a:pt x="36087" y="17325"/>
                </a:cubicBezTo>
                <a:cubicBezTo>
                  <a:pt x="36224" y="17411"/>
                  <a:pt x="36360" y="17445"/>
                  <a:pt x="36514" y="17462"/>
                </a:cubicBezTo>
                <a:cubicBezTo>
                  <a:pt x="36582" y="17462"/>
                  <a:pt x="36668" y="17462"/>
                  <a:pt x="36736" y="17445"/>
                </a:cubicBezTo>
                <a:cubicBezTo>
                  <a:pt x="36822" y="17428"/>
                  <a:pt x="36907" y="17394"/>
                  <a:pt x="36975" y="17343"/>
                </a:cubicBezTo>
                <a:cubicBezTo>
                  <a:pt x="37095" y="17411"/>
                  <a:pt x="37232" y="17462"/>
                  <a:pt x="37368" y="17462"/>
                </a:cubicBezTo>
                <a:cubicBezTo>
                  <a:pt x="37368" y="17462"/>
                  <a:pt x="37368" y="17103"/>
                  <a:pt x="37334" y="16471"/>
                </a:cubicBezTo>
                <a:cubicBezTo>
                  <a:pt x="37334" y="16164"/>
                  <a:pt x="37317" y="15771"/>
                  <a:pt x="37283" y="15343"/>
                </a:cubicBezTo>
                <a:cubicBezTo>
                  <a:pt x="37266" y="14916"/>
                  <a:pt x="37232" y="14438"/>
                  <a:pt x="37197" y="13925"/>
                </a:cubicBezTo>
                <a:cubicBezTo>
                  <a:pt x="37180" y="13498"/>
                  <a:pt x="37146" y="13054"/>
                  <a:pt x="37129" y="12576"/>
                </a:cubicBezTo>
                <a:cubicBezTo>
                  <a:pt x="37112" y="12319"/>
                  <a:pt x="37095" y="12063"/>
                  <a:pt x="37095" y="11790"/>
                </a:cubicBezTo>
                <a:cubicBezTo>
                  <a:pt x="37078" y="11533"/>
                  <a:pt x="37078" y="11260"/>
                  <a:pt x="37061" y="10986"/>
                </a:cubicBezTo>
                <a:cubicBezTo>
                  <a:pt x="37044" y="10696"/>
                  <a:pt x="37044" y="10423"/>
                  <a:pt x="37027" y="10149"/>
                </a:cubicBezTo>
                <a:cubicBezTo>
                  <a:pt x="37027" y="9859"/>
                  <a:pt x="37010" y="9585"/>
                  <a:pt x="37010" y="9295"/>
                </a:cubicBezTo>
                <a:cubicBezTo>
                  <a:pt x="36992" y="9004"/>
                  <a:pt x="36992" y="8714"/>
                  <a:pt x="36975" y="8441"/>
                </a:cubicBezTo>
                <a:cubicBezTo>
                  <a:pt x="36873" y="4169"/>
                  <a:pt x="36770" y="0"/>
                  <a:pt x="36770" y="0"/>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20" name="Google Shape;899;p46">
            <a:extLst>
              <a:ext uri="{FF2B5EF4-FFF2-40B4-BE49-F238E27FC236}">
                <a16:creationId xmlns:a16="http://schemas.microsoft.com/office/drawing/2014/main" id="{81F7C8BA-F699-4BBD-B6FF-241BA12E49BF}"/>
              </a:ext>
            </a:extLst>
          </p:cNvPr>
          <p:cNvSpPr txBox="1">
            <a:spLocks/>
          </p:cNvSpPr>
          <p:nvPr/>
        </p:nvSpPr>
        <p:spPr>
          <a:xfrm>
            <a:off x="1449144" y="749269"/>
            <a:ext cx="6996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rick Hand"/>
              <a:buNone/>
              <a:defRPr sz="3500" b="1" i="0" u="none" strike="noStrike" cap="none">
                <a:solidFill>
                  <a:schemeClr val="accent3"/>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9pPr>
          </a:lstStyle>
          <a:p>
            <a:r>
              <a:rPr lang="en" sz="4400" dirty="0"/>
              <a:t>02</a:t>
            </a:r>
          </a:p>
        </p:txBody>
      </p:sp>
      <p:sp>
        <p:nvSpPr>
          <p:cNvPr id="21" name="Google Shape;904;p46">
            <a:extLst>
              <a:ext uri="{FF2B5EF4-FFF2-40B4-BE49-F238E27FC236}">
                <a16:creationId xmlns:a16="http://schemas.microsoft.com/office/drawing/2014/main" id="{D7B609EB-54EF-4710-A723-F98B0C6E8AC4}"/>
              </a:ext>
            </a:extLst>
          </p:cNvPr>
          <p:cNvSpPr txBox="1">
            <a:spLocks/>
          </p:cNvSpPr>
          <p:nvPr/>
        </p:nvSpPr>
        <p:spPr>
          <a:xfrm>
            <a:off x="2089606" y="2704727"/>
            <a:ext cx="6048796" cy="11327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Patrick Hand"/>
              <a:buNone/>
              <a:defRPr sz="2500" b="0" i="0" u="none" strike="noStrike" cap="none">
                <a:solidFill>
                  <a:schemeClr val="dk1"/>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9pPr>
          </a:lstStyle>
          <a:p>
            <a:r>
              <a:rPr lang="en-US" sz="3200" b="1" dirty="0" err="1"/>
              <a:t>Biết</a:t>
            </a:r>
            <a:r>
              <a:rPr lang="en-US" sz="3200" b="1" dirty="0"/>
              <a:t> </a:t>
            </a:r>
            <a:r>
              <a:rPr lang="en-US" sz="3200" b="1" dirty="0" err="1"/>
              <a:t>yêu</a:t>
            </a:r>
            <a:r>
              <a:rPr lang="en-US" sz="3200" b="1" dirty="0"/>
              <a:t> </a:t>
            </a:r>
            <a:r>
              <a:rPr lang="en-US" sz="3200" b="1" dirty="0" err="1"/>
              <a:t>thương</a:t>
            </a:r>
            <a:r>
              <a:rPr lang="en-US" sz="3200" b="1" dirty="0"/>
              <a:t>, </a:t>
            </a:r>
            <a:r>
              <a:rPr lang="en-US" sz="3200" b="1" dirty="0" err="1"/>
              <a:t>nhường</a:t>
            </a:r>
            <a:r>
              <a:rPr lang="en-US" sz="3200" b="1" dirty="0"/>
              <a:t> </a:t>
            </a:r>
            <a:r>
              <a:rPr lang="en-US" sz="3200" b="1" dirty="0" err="1"/>
              <a:t>nhịn</a:t>
            </a:r>
            <a:r>
              <a:rPr lang="en-US" sz="3200" b="1" dirty="0"/>
              <a:t> </a:t>
            </a:r>
            <a:r>
              <a:rPr lang="en-US" sz="3200" b="1" dirty="0" err="1"/>
              <a:t>anh</a:t>
            </a:r>
            <a:r>
              <a:rPr lang="en-US" sz="3200" b="1" dirty="0"/>
              <a:t> </a:t>
            </a:r>
            <a:r>
              <a:rPr lang="en-US" sz="3200" b="1" dirty="0" err="1"/>
              <a:t>chị</a:t>
            </a:r>
            <a:r>
              <a:rPr lang="en-US" sz="3200" b="1" dirty="0"/>
              <a:t> </a:t>
            </a:r>
            <a:r>
              <a:rPr lang="en-US" sz="3200" b="1" dirty="0" err="1"/>
              <a:t>trong</a:t>
            </a:r>
            <a:r>
              <a:rPr lang="en-US" sz="3200" b="1" dirty="0"/>
              <a:t> </a:t>
            </a:r>
            <a:r>
              <a:rPr lang="en-US" sz="3200" b="1" dirty="0" err="1"/>
              <a:t>gia</a:t>
            </a:r>
            <a:r>
              <a:rPr lang="en-US" sz="3200" b="1" dirty="0"/>
              <a:t> </a:t>
            </a:r>
            <a:r>
              <a:rPr lang="en-US" sz="3200" b="1" dirty="0" err="1"/>
              <a:t>đình</a:t>
            </a:r>
            <a:endParaRPr lang="en-US" sz="3200" b="1" dirty="0"/>
          </a:p>
        </p:txBody>
      </p:sp>
      <p:sp>
        <p:nvSpPr>
          <p:cNvPr id="22" name="Google Shape;905;p46">
            <a:extLst>
              <a:ext uri="{FF2B5EF4-FFF2-40B4-BE49-F238E27FC236}">
                <a16:creationId xmlns:a16="http://schemas.microsoft.com/office/drawing/2014/main" id="{DF4BA95A-23C0-4E8D-B8BD-108C18D223A1}"/>
              </a:ext>
            </a:extLst>
          </p:cNvPr>
          <p:cNvSpPr txBox="1">
            <a:spLocks/>
          </p:cNvSpPr>
          <p:nvPr/>
        </p:nvSpPr>
        <p:spPr>
          <a:xfrm>
            <a:off x="1116109" y="2855297"/>
            <a:ext cx="6996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rick Hand"/>
              <a:buNone/>
              <a:defRPr sz="3500" b="1" i="0" u="none" strike="noStrike" cap="none">
                <a:solidFill>
                  <a:schemeClr val="accent3"/>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9pPr>
          </a:lstStyle>
          <a:p>
            <a:r>
              <a:rPr lang="en" sz="4400"/>
              <a:t>03</a:t>
            </a:r>
            <a:endParaRPr lang="en" sz="4400" dirty="0"/>
          </a:p>
        </p:txBody>
      </p:sp>
      <p:grpSp>
        <p:nvGrpSpPr>
          <p:cNvPr id="23" name="Google Shape;911;p46">
            <a:extLst>
              <a:ext uri="{FF2B5EF4-FFF2-40B4-BE49-F238E27FC236}">
                <a16:creationId xmlns:a16="http://schemas.microsoft.com/office/drawing/2014/main" id="{D8647AD2-6AD6-4B18-A89E-ED8DA36DD88D}"/>
              </a:ext>
            </a:extLst>
          </p:cNvPr>
          <p:cNvGrpSpPr/>
          <p:nvPr/>
        </p:nvGrpSpPr>
        <p:grpSpPr>
          <a:xfrm rot="750998">
            <a:off x="647125" y="3453037"/>
            <a:ext cx="1075573" cy="681942"/>
            <a:chOff x="3355085" y="2890614"/>
            <a:chExt cx="1003450" cy="658884"/>
          </a:xfrm>
        </p:grpSpPr>
        <p:sp>
          <p:nvSpPr>
            <p:cNvPr id="24" name="Google Shape;912;p46">
              <a:extLst>
                <a:ext uri="{FF2B5EF4-FFF2-40B4-BE49-F238E27FC236}">
                  <a16:creationId xmlns:a16="http://schemas.microsoft.com/office/drawing/2014/main" id="{78AF7B77-8C11-4183-A926-0221F66435C3}"/>
                </a:ext>
              </a:extLst>
            </p:cNvPr>
            <p:cNvSpPr/>
            <p:nvPr/>
          </p:nvSpPr>
          <p:spPr>
            <a:xfrm rot="1123747">
              <a:off x="3391483" y="3029961"/>
              <a:ext cx="930654" cy="380188"/>
            </a:xfrm>
            <a:custGeom>
              <a:avLst/>
              <a:gdLst/>
              <a:ahLst/>
              <a:cxnLst/>
              <a:rect l="l" t="t" r="r" b="b"/>
              <a:pathLst>
                <a:path w="24469" h="9996" extrusionOk="0">
                  <a:moveTo>
                    <a:pt x="23938" y="0"/>
                  </a:moveTo>
                  <a:lnTo>
                    <a:pt x="1" y="1470"/>
                  </a:lnTo>
                  <a:lnTo>
                    <a:pt x="530" y="9996"/>
                  </a:lnTo>
                  <a:lnTo>
                    <a:pt x="24468" y="8509"/>
                  </a:lnTo>
                  <a:lnTo>
                    <a:pt x="23938"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grpSp>
          <p:nvGrpSpPr>
            <p:cNvPr id="25" name="Google Shape;913;p46">
              <a:extLst>
                <a:ext uri="{FF2B5EF4-FFF2-40B4-BE49-F238E27FC236}">
                  <a16:creationId xmlns:a16="http://schemas.microsoft.com/office/drawing/2014/main" id="{EF1ABFE1-3F71-42FF-9F4B-A167F977810D}"/>
                </a:ext>
              </a:extLst>
            </p:cNvPr>
            <p:cNvGrpSpPr/>
            <p:nvPr/>
          </p:nvGrpSpPr>
          <p:grpSpPr>
            <a:xfrm>
              <a:off x="3410951" y="2945485"/>
              <a:ext cx="915286" cy="563561"/>
              <a:chOff x="3410951" y="2945485"/>
              <a:chExt cx="915286" cy="563561"/>
            </a:xfrm>
          </p:grpSpPr>
          <p:sp>
            <p:nvSpPr>
              <p:cNvPr id="26" name="Google Shape;914;p46">
                <a:extLst>
                  <a:ext uri="{FF2B5EF4-FFF2-40B4-BE49-F238E27FC236}">
                    <a16:creationId xmlns:a16="http://schemas.microsoft.com/office/drawing/2014/main" id="{6B2A98D4-6D3F-41C7-9060-D21DC68DDEEA}"/>
                  </a:ext>
                </a:extLst>
              </p:cNvPr>
              <p:cNvSpPr/>
              <p:nvPr/>
            </p:nvSpPr>
            <p:spPr>
              <a:xfrm rot="1123747">
                <a:off x="4316534" y="3177702"/>
                <a:ext cx="7835" cy="12932"/>
              </a:xfrm>
              <a:custGeom>
                <a:avLst/>
                <a:gdLst/>
                <a:ahLst/>
                <a:cxnLst/>
                <a:rect l="l" t="t" r="r" b="b"/>
                <a:pathLst>
                  <a:path w="206" h="340" extrusionOk="0">
                    <a:moveTo>
                      <a:pt x="102" y="0"/>
                    </a:moveTo>
                    <a:cubicBezTo>
                      <a:pt x="65" y="0"/>
                      <a:pt x="37" y="25"/>
                      <a:pt x="1" y="49"/>
                    </a:cubicBezTo>
                    <a:cubicBezTo>
                      <a:pt x="18" y="151"/>
                      <a:pt x="35" y="237"/>
                      <a:pt x="52" y="339"/>
                    </a:cubicBezTo>
                    <a:cubicBezTo>
                      <a:pt x="86" y="288"/>
                      <a:pt x="120" y="237"/>
                      <a:pt x="154" y="185"/>
                    </a:cubicBezTo>
                    <a:cubicBezTo>
                      <a:pt x="189" y="134"/>
                      <a:pt x="206" y="66"/>
                      <a:pt x="154" y="15"/>
                    </a:cubicBezTo>
                    <a:cubicBezTo>
                      <a:pt x="134" y="5"/>
                      <a:pt x="117" y="0"/>
                      <a:pt x="102"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27" name="Google Shape;915;p46">
                <a:extLst>
                  <a:ext uri="{FF2B5EF4-FFF2-40B4-BE49-F238E27FC236}">
                    <a16:creationId xmlns:a16="http://schemas.microsoft.com/office/drawing/2014/main" id="{569D0603-FCCB-4CA0-A439-DAC02B673960}"/>
                  </a:ext>
                </a:extLst>
              </p:cNvPr>
              <p:cNvSpPr/>
              <p:nvPr/>
            </p:nvSpPr>
            <p:spPr>
              <a:xfrm rot="1123747">
                <a:off x="3431088" y="3046450"/>
                <a:ext cx="43587" cy="52335"/>
              </a:xfrm>
              <a:custGeom>
                <a:avLst/>
                <a:gdLst/>
                <a:ahLst/>
                <a:cxnLst/>
                <a:rect l="l" t="t" r="r" b="b"/>
                <a:pathLst>
                  <a:path w="1146" h="1376" extrusionOk="0">
                    <a:moveTo>
                      <a:pt x="889" y="1"/>
                    </a:moveTo>
                    <a:cubicBezTo>
                      <a:pt x="769" y="120"/>
                      <a:pt x="667" y="240"/>
                      <a:pt x="547" y="342"/>
                    </a:cubicBezTo>
                    <a:cubicBezTo>
                      <a:pt x="376" y="479"/>
                      <a:pt x="240" y="650"/>
                      <a:pt x="120" y="838"/>
                    </a:cubicBezTo>
                    <a:cubicBezTo>
                      <a:pt x="18" y="941"/>
                      <a:pt x="0" y="1077"/>
                      <a:pt x="69" y="1197"/>
                    </a:cubicBezTo>
                    <a:cubicBezTo>
                      <a:pt x="127" y="1298"/>
                      <a:pt x="246" y="1375"/>
                      <a:pt x="365" y="1375"/>
                    </a:cubicBezTo>
                    <a:cubicBezTo>
                      <a:pt x="386" y="1375"/>
                      <a:pt x="407" y="1373"/>
                      <a:pt x="428" y="1368"/>
                    </a:cubicBezTo>
                    <a:cubicBezTo>
                      <a:pt x="616" y="1368"/>
                      <a:pt x="803" y="1368"/>
                      <a:pt x="991" y="1333"/>
                    </a:cubicBezTo>
                    <a:lnTo>
                      <a:pt x="1145" y="1299"/>
                    </a:lnTo>
                    <a:lnTo>
                      <a:pt x="1145" y="1265"/>
                    </a:lnTo>
                    <a:cubicBezTo>
                      <a:pt x="1128" y="1197"/>
                      <a:pt x="1111" y="1128"/>
                      <a:pt x="1111" y="1077"/>
                    </a:cubicBezTo>
                    <a:cubicBezTo>
                      <a:pt x="906" y="1111"/>
                      <a:pt x="718" y="1128"/>
                      <a:pt x="513" y="1146"/>
                    </a:cubicBezTo>
                    <a:cubicBezTo>
                      <a:pt x="490" y="1146"/>
                      <a:pt x="464" y="1147"/>
                      <a:pt x="437" y="1147"/>
                    </a:cubicBezTo>
                    <a:cubicBezTo>
                      <a:pt x="384" y="1147"/>
                      <a:pt x="331" y="1140"/>
                      <a:pt x="308" y="1094"/>
                    </a:cubicBezTo>
                    <a:cubicBezTo>
                      <a:pt x="257" y="1009"/>
                      <a:pt x="342" y="941"/>
                      <a:pt x="393" y="872"/>
                    </a:cubicBezTo>
                    <a:cubicBezTo>
                      <a:pt x="479" y="770"/>
                      <a:pt x="581" y="667"/>
                      <a:pt x="684" y="565"/>
                    </a:cubicBezTo>
                    <a:cubicBezTo>
                      <a:pt x="786" y="462"/>
                      <a:pt x="889" y="377"/>
                      <a:pt x="974" y="274"/>
                    </a:cubicBezTo>
                    <a:cubicBezTo>
                      <a:pt x="940" y="172"/>
                      <a:pt x="923" y="86"/>
                      <a:pt x="889"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28" name="Google Shape;916;p46">
                <a:extLst>
                  <a:ext uri="{FF2B5EF4-FFF2-40B4-BE49-F238E27FC236}">
                    <a16:creationId xmlns:a16="http://schemas.microsoft.com/office/drawing/2014/main" id="{67FF8518-C5B1-425D-AB9F-74C1FF37E818}"/>
                  </a:ext>
                </a:extLst>
              </p:cNvPr>
              <p:cNvSpPr/>
              <p:nvPr/>
            </p:nvSpPr>
            <p:spPr>
              <a:xfrm rot="1123747">
                <a:off x="3468182" y="3080308"/>
                <a:ext cx="2662" cy="5895"/>
              </a:xfrm>
              <a:custGeom>
                <a:avLst/>
                <a:gdLst/>
                <a:ahLst/>
                <a:cxnLst/>
                <a:rect l="l" t="t" r="r" b="b"/>
                <a:pathLst>
                  <a:path w="70" h="155" extrusionOk="0">
                    <a:moveTo>
                      <a:pt x="69" y="0"/>
                    </a:moveTo>
                    <a:cubicBezTo>
                      <a:pt x="18" y="35"/>
                      <a:pt x="1" y="86"/>
                      <a:pt x="35" y="120"/>
                    </a:cubicBezTo>
                    <a:cubicBezTo>
                      <a:pt x="35" y="137"/>
                      <a:pt x="52" y="137"/>
                      <a:pt x="69" y="154"/>
                    </a:cubicBezTo>
                    <a:lnTo>
                      <a:pt x="69" y="0"/>
                    </a:ln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29" name="Google Shape;917;p46">
                <a:extLst>
                  <a:ext uri="{FF2B5EF4-FFF2-40B4-BE49-F238E27FC236}">
                    <a16:creationId xmlns:a16="http://schemas.microsoft.com/office/drawing/2014/main" id="{E5FEA087-6940-44F3-9A47-AB5931932429}"/>
                  </a:ext>
                </a:extLst>
              </p:cNvPr>
              <p:cNvSpPr/>
              <p:nvPr/>
            </p:nvSpPr>
            <p:spPr>
              <a:xfrm rot="1123747">
                <a:off x="3727546" y="3082074"/>
                <a:ext cx="560203" cy="292748"/>
              </a:xfrm>
              <a:custGeom>
                <a:avLst/>
                <a:gdLst/>
                <a:ahLst/>
                <a:cxnLst/>
                <a:rect l="l" t="t" r="r" b="b"/>
                <a:pathLst>
                  <a:path w="14729" h="7697" extrusionOk="0">
                    <a:moveTo>
                      <a:pt x="13892" y="889"/>
                    </a:moveTo>
                    <a:cubicBezTo>
                      <a:pt x="13669" y="1128"/>
                      <a:pt x="13430" y="1368"/>
                      <a:pt x="13191" y="1607"/>
                    </a:cubicBezTo>
                    <a:cubicBezTo>
                      <a:pt x="11910" y="2837"/>
                      <a:pt x="10628" y="4067"/>
                      <a:pt x="9244" y="5178"/>
                    </a:cubicBezTo>
                    <a:cubicBezTo>
                      <a:pt x="8732" y="5588"/>
                      <a:pt x="8202" y="5981"/>
                      <a:pt x="7672" y="6374"/>
                    </a:cubicBezTo>
                    <a:cubicBezTo>
                      <a:pt x="7587" y="6442"/>
                      <a:pt x="7433" y="6511"/>
                      <a:pt x="7518" y="6613"/>
                    </a:cubicBezTo>
                    <a:cubicBezTo>
                      <a:pt x="7545" y="6651"/>
                      <a:pt x="7575" y="6665"/>
                      <a:pt x="7606" y="6665"/>
                    </a:cubicBezTo>
                    <a:cubicBezTo>
                      <a:pt x="7674" y="6665"/>
                      <a:pt x="7745" y="6597"/>
                      <a:pt x="7792" y="6562"/>
                    </a:cubicBezTo>
                    <a:cubicBezTo>
                      <a:pt x="9483" y="5349"/>
                      <a:pt x="11055" y="4016"/>
                      <a:pt x="12542" y="2564"/>
                    </a:cubicBezTo>
                    <a:cubicBezTo>
                      <a:pt x="13003" y="2119"/>
                      <a:pt x="13464" y="1675"/>
                      <a:pt x="13926" y="1197"/>
                    </a:cubicBezTo>
                    <a:lnTo>
                      <a:pt x="13926" y="1197"/>
                    </a:lnTo>
                    <a:cubicBezTo>
                      <a:pt x="13789" y="2137"/>
                      <a:pt x="13618" y="3042"/>
                      <a:pt x="13003" y="3794"/>
                    </a:cubicBezTo>
                    <a:cubicBezTo>
                      <a:pt x="12593" y="4306"/>
                      <a:pt x="12098" y="4768"/>
                      <a:pt x="11534" y="5127"/>
                    </a:cubicBezTo>
                    <a:cubicBezTo>
                      <a:pt x="10098" y="6066"/>
                      <a:pt x="8544" y="6835"/>
                      <a:pt x="6920" y="7382"/>
                    </a:cubicBezTo>
                    <a:cubicBezTo>
                      <a:pt x="6764" y="7453"/>
                      <a:pt x="6595" y="7489"/>
                      <a:pt x="6425" y="7489"/>
                    </a:cubicBezTo>
                    <a:cubicBezTo>
                      <a:pt x="6391" y="7489"/>
                      <a:pt x="6357" y="7487"/>
                      <a:pt x="6322" y="7485"/>
                    </a:cubicBezTo>
                    <a:cubicBezTo>
                      <a:pt x="6322" y="7382"/>
                      <a:pt x="6374" y="7262"/>
                      <a:pt x="6442" y="7177"/>
                    </a:cubicBezTo>
                    <a:cubicBezTo>
                      <a:pt x="7296" y="6083"/>
                      <a:pt x="7877" y="4853"/>
                      <a:pt x="8390" y="3606"/>
                    </a:cubicBezTo>
                    <a:cubicBezTo>
                      <a:pt x="8561" y="3196"/>
                      <a:pt x="8749" y="2820"/>
                      <a:pt x="8971" y="2444"/>
                    </a:cubicBezTo>
                    <a:cubicBezTo>
                      <a:pt x="9398" y="1744"/>
                      <a:pt x="10047" y="1436"/>
                      <a:pt x="10799" y="1231"/>
                    </a:cubicBezTo>
                    <a:cubicBezTo>
                      <a:pt x="11397" y="1077"/>
                      <a:pt x="12012" y="992"/>
                      <a:pt x="12627" y="975"/>
                    </a:cubicBezTo>
                    <a:cubicBezTo>
                      <a:pt x="13054" y="958"/>
                      <a:pt x="13464" y="923"/>
                      <a:pt x="13892" y="889"/>
                    </a:cubicBezTo>
                    <a:close/>
                    <a:moveTo>
                      <a:pt x="14678" y="1"/>
                    </a:moveTo>
                    <a:cubicBezTo>
                      <a:pt x="14609" y="52"/>
                      <a:pt x="14558" y="120"/>
                      <a:pt x="14507" y="206"/>
                    </a:cubicBezTo>
                    <a:cubicBezTo>
                      <a:pt x="14353" y="428"/>
                      <a:pt x="14114" y="582"/>
                      <a:pt x="13840" y="599"/>
                    </a:cubicBezTo>
                    <a:cubicBezTo>
                      <a:pt x="13191" y="684"/>
                      <a:pt x="12576" y="735"/>
                      <a:pt x="11944" y="787"/>
                    </a:cubicBezTo>
                    <a:cubicBezTo>
                      <a:pt x="11722" y="787"/>
                      <a:pt x="11517" y="821"/>
                      <a:pt x="11294" y="872"/>
                    </a:cubicBezTo>
                    <a:cubicBezTo>
                      <a:pt x="10594" y="1043"/>
                      <a:pt x="9842" y="1146"/>
                      <a:pt x="9244" y="1709"/>
                    </a:cubicBezTo>
                    <a:cubicBezTo>
                      <a:pt x="9364" y="1333"/>
                      <a:pt x="9466" y="958"/>
                      <a:pt x="9552" y="582"/>
                    </a:cubicBezTo>
                    <a:cubicBezTo>
                      <a:pt x="9569" y="445"/>
                      <a:pt x="9637" y="342"/>
                      <a:pt x="9723" y="240"/>
                    </a:cubicBezTo>
                    <a:lnTo>
                      <a:pt x="9723" y="240"/>
                    </a:lnTo>
                    <a:lnTo>
                      <a:pt x="8714" y="308"/>
                    </a:lnTo>
                    <a:cubicBezTo>
                      <a:pt x="8800" y="325"/>
                      <a:pt x="8885" y="342"/>
                      <a:pt x="8971" y="342"/>
                    </a:cubicBezTo>
                    <a:cubicBezTo>
                      <a:pt x="8527" y="565"/>
                      <a:pt x="8065" y="787"/>
                      <a:pt x="7621" y="1026"/>
                    </a:cubicBezTo>
                    <a:cubicBezTo>
                      <a:pt x="5861" y="1932"/>
                      <a:pt x="4050" y="2752"/>
                      <a:pt x="2256" y="3623"/>
                    </a:cubicBezTo>
                    <a:cubicBezTo>
                      <a:pt x="2119" y="3691"/>
                      <a:pt x="1965" y="3777"/>
                      <a:pt x="1829" y="3862"/>
                    </a:cubicBezTo>
                    <a:cubicBezTo>
                      <a:pt x="1777" y="3896"/>
                      <a:pt x="1726" y="3948"/>
                      <a:pt x="1760" y="4016"/>
                    </a:cubicBezTo>
                    <a:cubicBezTo>
                      <a:pt x="1788" y="4062"/>
                      <a:pt x="1815" y="4078"/>
                      <a:pt x="1846" y="4078"/>
                    </a:cubicBezTo>
                    <a:cubicBezTo>
                      <a:pt x="1872" y="4078"/>
                      <a:pt x="1900" y="4066"/>
                      <a:pt x="1931" y="4050"/>
                    </a:cubicBezTo>
                    <a:cubicBezTo>
                      <a:pt x="2000" y="4016"/>
                      <a:pt x="2017" y="4016"/>
                      <a:pt x="2051" y="3999"/>
                    </a:cubicBezTo>
                    <a:cubicBezTo>
                      <a:pt x="3708" y="3145"/>
                      <a:pt x="5451" y="2444"/>
                      <a:pt x="7108" y="1590"/>
                    </a:cubicBezTo>
                    <a:cubicBezTo>
                      <a:pt x="7792" y="1231"/>
                      <a:pt x="8475" y="889"/>
                      <a:pt x="9176" y="548"/>
                    </a:cubicBezTo>
                    <a:cubicBezTo>
                      <a:pt x="9215" y="521"/>
                      <a:pt x="9244" y="485"/>
                      <a:pt x="9295" y="485"/>
                    </a:cubicBezTo>
                    <a:cubicBezTo>
                      <a:pt x="9310" y="485"/>
                      <a:pt x="9327" y="488"/>
                      <a:pt x="9347" y="496"/>
                    </a:cubicBezTo>
                    <a:cubicBezTo>
                      <a:pt x="9210" y="1231"/>
                      <a:pt x="9056" y="1983"/>
                      <a:pt x="8561" y="2581"/>
                    </a:cubicBezTo>
                    <a:cubicBezTo>
                      <a:pt x="8390" y="2735"/>
                      <a:pt x="8219" y="2854"/>
                      <a:pt x="8014" y="2957"/>
                    </a:cubicBezTo>
                    <a:cubicBezTo>
                      <a:pt x="7125" y="3538"/>
                      <a:pt x="6100" y="3862"/>
                      <a:pt x="5024" y="3931"/>
                    </a:cubicBezTo>
                    <a:cubicBezTo>
                      <a:pt x="3554" y="3982"/>
                      <a:pt x="2102" y="4272"/>
                      <a:pt x="735" y="4785"/>
                    </a:cubicBezTo>
                    <a:cubicBezTo>
                      <a:pt x="623" y="4827"/>
                      <a:pt x="510" y="4858"/>
                      <a:pt x="398" y="4858"/>
                    </a:cubicBezTo>
                    <a:cubicBezTo>
                      <a:pt x="374" y="4858"/>
                      <a:pt x="349" y="4856"/>
                      <a:pt x="325" y="4853"/>
                    </a:cubicBezTo>
                    <a:cubicBezTo>
                      <a:pt x="359" y="4734"/>
                      <a:pt x="445" y="4631"/>
                      <a:pt x="547" y="4563"/>
                    </a:cubicBezTo>
                    <a:cubicBezTo>
                      <a:pt x="1726" y="3640"/>
                      <a:pt x="2683" y="2512"/>
                      <a:pt x="3759" y="1487"/>
                    </a:cubicBezTo>
                    <a:cubicBezTo>
                      <a:pt x="4135" y="1128"/>
                      <a:pt x="4545" y="804"/>
                      <a:pt x="4990" y="530"/>
                    </a:cubicBezTo>
                    <a:lnTo>
                      <a:pt x="4990" y="530"/>
                    </a:lnTo>
                    <a:lnTo>
                      <a:pt x="4460" y="565"/>
                    </a:lnTo>
                    <a:lnTo>
                      <a:pt x="4392" y="616"/>
                    </a:lnTo>
                    <a:cubicBezTo>
                      <a:pt x="3777" y="1094"/>
                      <a:pt x="3213" y="1641"/>
                      <a:pt x="2666" y="2205"/>
                    </a:cubicBezTo>
                    <a:cubicBezTo>
                      <a:pt x="2051" y="2871"/>
                      <a:pt x="1402" y="3503"/>
                      <a:pt x="718" y="4101"/>
                    </a:cubicBezTo>
                    <a:cubicBezTo>
                      <a:pt x="513" y="4238"/>
                      <a:pt x="342" y="4392"/>
                      <a:pt x="188" y="4580"/>
                    </a:cubicBezTo>
                    <a:cubicBezTo>
                      <a:pt x="86" y="4699"/>
                      <a:pt x="0" y="4836"/>
                      <a:pt x="103" y="4973"/>
                    </a:cubicBezTo>
                    <a:cubicBezTo>
                      <a:pt x="162" y="5056"/>
                      <a:pt x="263" y="5106"/>
                      <a:pt x="364" y="5106"/>
                    </a:cubicBezTo>
                    <a:cubicBezTo>
                      <a:pt x="409" y="5106"/>
                      <a:pt x="454" y="5096"/>
                      <a:pt x="496" y="5075"/>
                    </a:cubicBezTo>
                    <a:cubicBezTo>
                      <a:pt x="718" y="5024"/>
                      <a:pt x="923" y="4973"/>
                      <a:pt x="1145" y="4905"/>
                    </a:cubicBezTo>
                    <a:cubicBezTo>
                      <a:pt x="2358" y="4494"/>
                      <a:pt x="3623" y="4255"/>
                      <a:pt x="4921" y="4204"/>
                    </a:cubicBezTo>
                    <a:cubicBezTo>
                      <a:pt x="5109" y="4187"/>
                      <a:pt x="5297" y="4170"/>
                      <a:pt x="5485" y="4136"/>
                    </a:cubicBezTo>
                    <a:cubicBezTo>
                      <a:pt x="6510" y="3982"/>
                      <a:pt x="7501" y="3606"/>
                      <a:pt x="8356" y="3008"/>
                    </a:cubicBezTo>
                    <a:lnTo>
                      <a:pt x="8356" y="3008"/>
                    </a:lnTo>
                    <a:cubicBezTo>
                      <a:pt x="8270" y="3230"/>
                      <a:pt x="8185" y="3401"/>
                      <a:pt x="8116" y="3589"/>
                    </a:cubicBezTo>
                    <a:cubicBezTo>
                      <a:pt x="7758" y="4494"/>
                      <a:pt x="7313" y="5366"/>
                      <a:pt x="6818" y="6203"/>
                    </a:cubicBezTo>
                    <a:cubicBezTo>
                      <a:pt x="6596" y="6528"/>
                      <a:pt x="6391" y="6852"/>
                      <a:pt x="6186" y="7177"/>
                    </a:cubicBezTo>
                    <a:cubicBezTo>
                      <a:pt x="6083" y="7297"/>
                      <a:pt x="6066" y="7467"/>
                      <a:pt x="6152" y="7604"/>
                    </a:cubicBezTo>
                    <a:cubicBezTo>
                      <a:pt x="6206" y="7676"/>
                      <a:pt x="6279" y="7696"/>
                      <a:pt x="6356" y="7696"/>
                    </a:cubicBezTo>
                    <a:cubicBezTo>
                      <a:pt x="6425" y="7696"/>
                      <a:pt x="6497" y="7681"/>
                      <a:pt x="6562" y="7672"/>
                    </a:cubicBezTo>
                    <a:lnTo>
                      <a:pt x="6613" y="7672"/>
                    </a:lnTo>
                    <a:cubicBezTo>
                      <a:pt x="7006" y="7587"/>
                      <a:pt x="7382" y="7467"/>
                      <a:pt x="7758" y="7314"/>
                    </a:cubicBezTo>
                    <a:cubicBezTo>
                      <a:pt x="9176" y="6716"/>
                      <a:pt x="10560" y="6083"/>
                      <a:pt x="11824" y="5195"/>
                    </a:cubicBezTo>
                    <a:cubicBezTo>
                      <a:pt x="13071" y="4306"/>
                      <a:pt x="13909" y="3179"/>
                      <a:pt x="14080" y="1607"/>
                    </a:cubicBezTo>
                    <a:cubicBezTo>
                      <a:pt x="14114" y="1128"/>
                      <a:pt x="14336" y="667"/>
                      <a:pt x="14678" y="325"/>
                    </a:cubicBezTo>
                    <a:cubicBezTo>
                      <a:pt x="14695" y="308"/>
                      <a:pt x="14712" y="291"/>
                      <a:pt x="14729" y="274"/>
                    </a:cubicBezTo>
                    <a:cubicBezTo>
                      <a:pt x="14712" y="189"/>
                      <a:pt x="14695" y="86"/>
                      <a:pt x="14678"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30" name="Google Shape;918;p46">
                <a:extLst>
                  <a:ext uri="{FF2B5EF4-FFF2-40B4-BE49-F238E27FC236}">
                    <a16:creationId xmlns:a16="http://schemas.microsoft.com/office/drawing/2014/main" id="{014A09DB-91A4-404A-AF90-422B8B35088A}"/>
                  </a:ext>
                </a:extLst>
              </p:cNvPr>
              <p:cNvSpPr/>
              <p:nvPr/>
            </p:nvSpPr>
            <p:spPr>
              <a:xfrm rot="1123747">
                <a:off x="3458352" y="2972584"/>
                <a:ext cx="223564" cy="332113"/>
              </a:xfrm>
              <a:custGeom>
                <a:avLst/>
                <a:gdLst/>
                <a:ahLst/>
                <a:cxnLst/>
                <a:rect l="l" t="t" r="r" b="b"/>
                <a:pathLst>
                  <a:path w="5878" h="8732" extrusionOk="0">
                    <a:moveTo>
                      <a:pt x="5878" y="1"/>
                    </a:moveTo>
                    <a:lnTo>
                      <a:pt x="5570" y="18"/>
                    </a:lnTo>
                    <a:cubicBezTo>
                      <a:pt x="5211" y="462"/>
                      <a:pt x="4904" y="957"/>
                      <a:pt x="4562" y="1436"/>
                    </a:cubicBezTo>
                    <a:cubicBezTo>
                      <a:pt x="4118" y="2136"/>
                      <a:pt x="3486" y="2700"/>
                      <a:pt x="2751" y="3093"/>
                    </a:cubicBezTo>
                    <a:cubicBezTo>
                      <a:pt x="2033" y="3452"/>
                      <a:pt x="1281" y="3742"/>
                      <a:pt x="513" y="3965"/>
                    </a:cubicBezTo>
                    <a:cubicBezTo>
                      <a:pt x="342" y="4016"/>
                      <a:pt x="171" y="4067"/>
                      <a:pt x="0" y="4084"/>
                    </a:cubicBezTo>
                    <a:cubicBezTo>
                      <a:pt x="0" y="4152"/>
                      <a:pt x="0" y="4221"/>
                      <a:pt x="17" y="4289"/>
                    </a:cubicBezTo>
                    <a:lnTo>
                      <a:pt x="17" y="4323"/>
                    </a:lnTo>
                    <a:cubicBezTo>
                      <a:pt x="1042" y="4101"/>
                      <a:pt x="2016" y="3742"/>
                      <a:pt x="2939" y="3247"/>
                    </a:cubicBezTo>
                    <a:cubicBezTo>
                      <a:pt x="3093" y="3179"/>
                      <a:pt x="3229" y="3076"/>
                      <a:pt x="3383" y="2991"/>
                    </a:cubicBezTo>
                    <a:lnTo>
                      <a:pt x="3383" y="3025"/>
                    </a:lnTo>
                    <a:cubicBezTo>
                      <a:pt x="3349" y="3093"/>
                      <a:pt x="3298" y="3179"/>
                      <a:pt x="3263" y="3230"/>
                    </a:cubicBezTo>
                    <a:cubicBezTo>
                      <a:pt x="2597" y="4340"/>
                      <a:pt x="2290" y="5622"/>
                      <a:pt x="2392" y="6903"/>
                    </a:cubicBezTo>
                    <a:cubicBezTo>
                      <a:pt x="2443" y="7518"/>
                      <a:pt x="2529" y="8134"/>
                      <a:pt x="2597" y="8732"/>
                    </a:cubicBezTo>
                    <a:lnTo>
                      <a:pt x="2853" y="8732"/>
                    </a:lnTo>
                    <a:cubicBezTo>
                      <a:pt x="2836" y="8168"/>
                      <a:pt x="2751" y="7621"/>
                      <a:pt x="2683" y="7074"/>
                    </a:cubicBezTo>
                    <a:cubicBezTo>
                      <a:pt x="2529" y="5554"/>
                      <a:pt x="2956" y="4016"/>
                      <a:pt x="3862" y="2786"/>
                    </a:cubicBezTo>
                    <a:cubicBezTo>
                      <a:pt x="4477" y="1914"/>
                      <a:pt x="5143" y="1060"/>
                      <a:pt x="5741" y="154"/>
                    </a:cubicBezTo>
                    <a:cubicBezTo>
                      <a:pt x="5792" y="103"/>
                      <a:pt x="5826" y="52"/>
                      <a:pt x="5878"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31" name="Google Shape;919;p46">
                <a:extLst>
                  <a:ext uri="{FF2B5EF4-FFF2-40B4-BE49-F238E27FC236}">
                    <a16:creationId xmlns:a16="http://schemas.microsoft.com/office/drawing/2014/main" id="{4789A280-1AFE-455B-AC5F-8BD90FAB7800}"/>
                  </a:ext>
                </a:extLst>
              </p:cNvPr>
              <p:cNvSpPr/>
              <p:nvPr/>
            </p:nvSpPr>
            <p:spPr>
              <a:xfrm rot="1123747">
                <a:off x="3567149" y="3066675"/>
                <a:ext cx="77361" cy="251024"/>
              </a:xfrm>
              <a:custGeom>
                <a:avLst/>
                <a:gdLst/>
                <a:ahLst/>
                <a:cxnLst/>
                <a:rect l="l" t="t" r="r" b="b"/>
                <a:pathLst>
                  <a:path w="2034" h="6600" extrusionOk="0">
                    <a:moveTo>
                      <a:pt x="1861" y="0"/>
                    </a:moveTo>
                    <a:cubicBezTo>
                      <a:pt x="1729" y="0"/>
                      <a:pt x="1742" y="183"/>
                      <a:pt x="1726" y="277"/>
                    </a:cubicBezTo>
                    <a:cubicBezTo>
                      <a:pt x="1453" y="1474"/>
                      <a:pt x="1214" y="2652"/>
                      <a:pt x="940" y="3848"/>
                    </a:cubicBezTo>
                    <a:cubicBezTo>
                      <a:pt x="752" y="4805"/>
                      <a:pt x="428" y="5728"/>
                      <a:pt x="0" y="6599"/>
                    </a:cubicBezTo>
                    <a:lnTo>
                      <a:pt x="291" y="6582"/>
                    </a:lnTo>
                    <a:cubicBezTo>
                      <a:pt x="342" y="6446"/>
                      <a:pt x="411" y="6326"/>
                      <a:pt x="462" y="6189"/>
                    </a:cubicBezTo>
                    <a:cubicBezTo>
                      <a:pt x="940" y="5113"/>
                      <a:pt x="1197" y="3968"/>
                      <a:pt x="1419" y="2840"/>
                    </a:cubicBezTo>
                    <a:cubicBezTo>
                      <a:pt x="1607" y="2003"/>
                      <a:pt x="1760" y="1166"/>
                      <a:pt x="1931" y="329"/>
                    </a:cubicBezTo>
                    <a:cubicBezTo>
                      <a:pt x="1965" y="226"/>
                      <a:pt x="2034" y="38"/>
                      <a:pt x="1897" y="4"/>
                    </a:cubicBezTo>
                    <a:cubicBezTo>
                      <a:pt x="1884" y="2"/>
                      <a:pt x="1872" y="0"/>
                      <a:pt x="1861"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32" name="Google Shape;920;p46">
                <a:extLst>
                  <a:ext uri="{FF2B5EF4-FFF2-40B4-BE49-F238E27FC236}">
                    <a16:creationId xmlns:a16="http://schemas.microsoft.com/office/drawing/2014/main" id="{D16340D7-B7B4-4FFB-9C70-D2C0F848AE48}"/>
                  </a:ext>
                </a:extLst>
              </p:cNvPr>
              <p:cNvSpPr/>
              <p:nvPr/>
            </p:nvSpPr>
            <p:spPr>
              <a:xfrm rot="1123747">
                <a:off x="3486009" y="2960086"/>
                <a:ext cx="73482" cy="116384"/>
              </a:xfrm>
              <a:custGeom>
                <a:avLst/>
                <a:gdLst/>
                <a:ahLst/>
                <a:cxnLst/>
                <a:rect l="l" t="t" r="r" b="b"/>
                <a:pathLst>
                  <a:path w="1932" h="3060" extrusionOk="0">
                    <a:moveTo>
                      <a:pt x="1932" y="1"/>
                    </a:moveTo>
                    <a:lnTo>
                      <a:pt x="1590" y="18"/>
                    </a:lnTo>
                    <a:cubicBezTo>
                      <a:pt x="1317" y="445"/>
                      <a:pt x="1094" y="872"/>
                      <a:pt x="924" y="1351"/>
                    </a:cubicBezTo>
                    <a:cubicBezTo>
                      <a:pt x="701" y="1880"/>
                      <a:pt x="394" y="2376"/>
                      <a:pt x="1" y="2803"/>
                    </a:cubicBezTo>
                    <a:cubicBezTo>
                      <a:pt x="35" y="2888"/>
                      <a:pt x="52" y="2974"/>
                      <a:pt x="86" y="3059"/>
                    </a:cubicBezTo>
                    <a:cubicBezTo>
                      <a:pt x="565" y="2564"/>
                      <a:pt x="941" y="1966"/>
                      <a:pt x="1197" y="1333"/>
                    </a:cubicBezTo>
                    <a:cubicBezTo>
                      <a:pt x="1265" y="1180"/>
                      <a:pt x="1317" y="1043"/>
                      <a:pt x="1402" y="906"/>
                    </a:cubicBezTo>
                    <a:cubicBezTo>
                      <a:pt x="1556" y="582"/>
                      <a:pt x="1727" y="291"/>
                      <a:pt x="1932"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33" name="Google Shape;921;p46">
                <a:extLst>
                  <a:ext uri="{FF2B5EF4-FFF2-40B4-BE49-F238E27FC236}">
                    <a16:creationId xmlns:a16="http://schemas.microsoft.com/office/drawing/2014/main" id="{4734BE25-9232-4BA0-9A81-4D8253CFF19C}"/>
                  </a:ext>
                </a:extLst>
              </p:cNvPr>
              <p:cNvSpPr/>
              <p:nvPr/>
            </p:nvSpPr>
            <p:spPr>
              <a:xfrm rot="1123747">
                <a:off x="3596152" y="2997767"/>
                <a:ext cx="108587" cy="332113"/>
              </a:xfrm>
              <a:custGeom>
                <a:avLst/>
                <a:gdLst/>
                <a:ahLst/>
                <a:cxnLst/>
                <a:rect l="l" t="t" r="r" b="b"/>
                <a:pathLst>
                  <a:path w="2855" h="8732" extrusionOk="0">
                    <a:moveTo>
                      <a:pt x="2854" y="0"/>
                    </a:moveTo>
                    <a:lnTo>
                      <a:pt x="2666" y="17"/>
                    </a:lnTo>
                    <a:cubicBezTo>
                      <a:pt x="2666" y="86"/>
                      <a:pt x="2632" y="154"/>
                      <a:pt x="2615" y="222"/>
                    </a:cubicBezTo>
                    <a:cubicBezTo>
                      <a:pt x="2512" y="855"/>
                      <a:pt x="2359" y="1470"/>
                      <a:pt x="2239" y="2085"/>
                    </a:cubicBezTo>
                    <a:cubicBezTo>
                      <a:pt x="2120" y="2768"/>
                      <a:pt x="2102" y="3452"/>
                      <a:pt x="2034" y="4135"/>
                    </a:cubicBezTo>
                    <a:cubicBezTo>
                      <a:pt x="1932" y="5348"/>
                      <a:pt x="1727" y="6544"/>
                      <a:pt x="1077" y="7604"/>
                    </a:cubicBezTo>
                    <a:cubicBezTo>
                      <a:pt x="787" y="8031"/>
                      <a:pt x="411" y="8424"/>
                      <a:pt x="1" y="8731"/>
                    </a:cubicBezTo>
                    <a:lnTo>
                      <a:pt x="360" y="8714"/>
                    </a:lnTo>
                    <a:lnTo>
                      <a:pt x="428" y="8646"/>
                    </a:lnTo>
                    <a:cubicBezTo>
                      <a:pt x="1094" y="8099"/>
                      <a:pt x="1573" y="7364"/>
                      <a:pt x="1812" y="6544"/>
                    </a:cubicBezTo>
                    <a:cubicBezTo>
                      <a:pt x="2085" y="5690"/>
                      <a:pt x="2239" y="4819"/>
                      <a:pt x="2290" y="3930"/>
                    </a:cubicBezTo>
                    <a:cubicBezTo>
                      <a:pt x="2342" y="2871"/>
                      <a:pt x="2495" y="1828"/>
                      <a:pt x="2735" y="820"/>
                    </a:cubicBezTo>
                    <a:cubicBezTo>
                      <a:pt x="2803" y="547"/>
                      <a:pt x="2854" y="274"/>
                      <a:pt x="2854"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34" name="Google Shape;922;p46">
                <a:extLst>
                  <a:ext uri="{FF2B5EF4-FFF2-40B4-BE49-F238E27FC236}">
                    <a16:creationId xmlns:a16="http://schemas.microsoft.com/office/drawing/2014/main" id="{E49C9B42-875A-4D70-8CA9-E49CAF294FF8}"/>
                  </a:ext>
                </a:extLst>
              </p:cNvPr>
              <p:cNvSpPr/>
              <p:nvPr/>
            </p:nvSpPr>
            <p:spPr>
              <a:xfrm rot="1123747">
                <a:off x="3617890" y="3189054"/>
                <a:ext cx="350978" cy="189143"/>
              </a:xfrm>
              <a:custGeom>
                <a:avLst/>
                <a:gdLst/>
                <a:ahLst/>
                <a:cxnLst/>
                <a:rect l="l" t="t" r="r" b="b"/>
                <a:pathLst>
                  <a:path w="9228" h="4973" extrusionOk="0">
                    <a:moveTo>
                      <a:pt x="8168" y="1"/>
                    </a:moveTo>
                    <a:cubicBezTo>
                      <a:pt x="7399" y="18"/>
                      <a:pt x="6613" y="86"/>
                      <a:pt x="5844" y="189"/>
                    </a:cubicBezTo>
                    <a:cubicBezTo>
                      <a:pt x="5110" y="274"/>
                      <a:pt x="4392" y="462"/>
                      <a:pt x="3691" y="752"/>
                    </a:cubicBezTo>
                    <a:cubicBezTo>
                      <a:pt x="2119" y="1436"/>
                      <a:pt x="923" y="2495"/>
                      <a:pt x="377" y="4170"/>
                    </a:cubicBezTo>
                    <a:cubicBezTo>
                      <a:pt x="308" y="4358"/>
                      <a:pt x="223" y="4546"/>
                      <a:pt x="137" y="4716"/>
                    </a:cubicBezTo>
                    <a:cubicBezTo>
                      <a:pt x="86" y="4802"/>
                      <a:pt x="52" y="4887"/>
                      <a:pt x="1" y="4973"/>
                    </a:cubicBezTo>
                    <a:lnTo>
                      <a:pt x="718" y="4939"/>
                    </a:lnTo>
                    <a:cubicBezTo>
                      <a:pt x="1197" y="4597"/>
                      <a:pt x="1692" y="4272"/>
                      <a:pt x="2188" y="3965"/>
                    </a:cubicBezTo>
                    <a:cubicBezTo>
                      <a:pt x="3896" y="2871"/>
                      <a:pt x="5691" y="1897"/>
                      <a:pt x="7553" y="1043"/>
                    </a:cubicBezTo>
                    <a:lnTo>
                      <a:pt x="7638" y="1009"/>
                    </a:lnTo>
                    <a:cubicBezTo>
                      <a:pt x="7707" y="975"/>
                      <a:pt x="7741" y="923"/>
                      <a:pt x="7707" y="855"/>
                    </a:cubicBezTo>
                    <a:cubicBezTo>
                      <a:pt x="7683" y="815"/>
                      <a:pt x="7659" y="801"/>
                      <a:pt x="7635" y="801"/>
                    </a:cubicBezTo>
                    <a:cubicBezTo>
                      <a:pt x="7608" y="801"/>
                      <a:pt x="7580" y="820"/>
                      <a:pt x="7553" y="838"/>
                    </a:cubicBezTo>
                    <a:cubicBezTo>
                      <a:pt x="7365" y="906"/>
                      <a:pt x="7177" y="992"/>
                      <a:pt x="7006" y="1077"/>
                    </a:cubicBezTo>
                    <a:cubicBezTo>
                      <a:pt x="4717" y="2119"/>
                      <a:pt x="2530" y="3367"/>
                      <a:pt x="462" y="4802"/>
                    </a:cubicBezTo>
                    <a:cubicBezTo>
                      <a:pt x="448" y="4816"/>
                      <a:pt x="423" y="4841"/>
                      <a:pt x="387" y="4841"/>
                    </a:cubicBezTo>
                    <a:cubicBezTo>
                      <a:pt x="379" y="4841"/>
                      <a:pt x="369" y="4839"/>
                      <a:pt x="360" y="4836"/>
                    </a:cubicBezTo>
                    <a:cubicBezTo>
                      <a:pt x="718" y="3999"/>
                      <a:pt x="992" y="3127"/>
                      <a:pt x="1624" y="2427"/>
                    </a:cubicBezTo>
                    <a:cubicBezTo>
                      <a:pt x="2410" y="1624"/>
                      <a:pt x="3384" y="1026"/>
                      <a:pt x="4460" y="701"/>
                    </a:cubicBezTo>
                    <a:cubicBezTo>
                      <a:pt x="5058" y="530"/>
                      <a:pt x="5656" y="411"/>
                      <a:pt x="6271" y="342"/>
                    </a:cubicBezTo>
                    <a:cubicBezTo>
                      <a:pt x="6818" y="274"/>
                      <a:pt x="7382" y="257"/>
                      <a:pt x="7929" y="206"/>
                    </a:cubicBezTo>
                    <a:cubicBezTo>
                      <a:pt x="7997" y="201"/>
                      <a:pt x="8067" y="199"/>
                      <a:pt x="8138" y="199"/>
                    </a:cubicBezTo>
                    <a:cubicBezTo>
                      <a:pt x="8330" y="199"/>
                      <a:pt x="8527" y="215"/>
                      <a:pt x="8715" y="240"/>
                    </a:cubicBezTo>
                    <a:cubicBezTo>
                      <a:pt x="8954" y="274"/>
                      <a:pt x="8971" y="342"/>
                      <a:pt x="8834" y="530"/>
                    </a:cubicBezTo>
                    <a:cubicBezTo>
                      <a:pt x="8595" y="838"/>
                      <a:pt x="8305" y="1111"/>
                      <a:pt x="7997" y="1351"/>
                    </a:cubicBezTo>
                    <a:cubicBezTo>
                      <a:pt x="7245" y="2000"/>
                      <a:pt x="6579" y="2734"/>
                      <a:pt x="5878" y="3435"/>
                    </a:cubicBezTo>
                    <a:cubicBezTo>
                      <a:pt x="5400" y="3948"/>
                      <a:pt x="4922" y="4443"/>
                      <a:pt x="4255" y="4716"/>
                    </a:cubicBezTo>
                    <a:lnTo>
                      <a:pt x="4836" y="4682"/>
                    </a:lnTo>
                    <a:cubicBezTo>
                      <a:pt x="5178" y="4477"/>
                      <a:pt x="5503" y="4221"/>
                      <a:pt x="5776" y="3931"/>
                    </a:cubicBezTo>
                    <a:cubicBezTo>
                      <a:pt x="6699" y="2974"/>
                      <a:pt x="7621" y="2034"/>
                      <a:pt x="8629" y="1163"/>
                    </a:cubicBezTo>
                    <a:cubicBezTo>
                      <a:pt x="8817" y="992"/>
                      <a:pt x="8971" y="787"/>
                      <a:pt x="9091" y="565"/>
                    </a:cubicBezTo>
                    <a:cubicBezTo>
                      <a:pt x="9227" y="360"/>
                      <a:pt x="9091" y="69"/>
                      <a:pt x="8834" y="52"/>
                    </a:cubicBezTo>
                    <a:cubicBezTo>
                      <a:pt x="8612" y="18"/>
                      <a:pt x="8390" y="1"/>
                      <a:pt x="8168"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35" name="Google Shape;923;p46">
                <a:extLst>
                  <a:ext uri="{FF2B5EF4-FFF2-40B4-BE49-F238E27FC236}">
                    <a16:creationId xmlns:a16="http://schemas.microsoft.com/office/drawing/2014/main" id="{E2BDA399-E4C1-46E7-A65B-501D9F249850}"/>
                  </a:ext>
                </a:extLst>
              </p:cNvPr>
              <p:cNvSpPr/>
              <p:nvPr/>
            </p:nvSpPr>
            <p:spPr>
              <a:xfrm rot="1123747">
                <a:off x="4004493" y="3352749"/>
                <a:ext cx="263880" cy="117031"/>
              </a:xfrm>
              <a:custGeom>
                <a:avLst/>
                <a:gdLst/>
                <a:ahLst/>
                <a:cxnLst/>
                <a:rect l="l" t="t" r="r" b="b"/>
                <a:pathLst>
                  <a:path w="6938" h="3077" extrusionOk="0">
                    <a:moveTo>
                      <a:pt x="6937" y="1"/>
                    </a:moveTo>
                    <a:cubicBezTo>
                      <a:pt x="6561" y="1"/>
                      <a:pt x="6168" y="18"/>
                      <a:pt x="5758" y="52"/>
                    </a:cubicBezTo>
                    <a:cubicBezTo>
                      <a:pt x="4836" y="86"/>
                      <a:pt x="3930" y="274"/>
                      <a:pt x="3059" y="599"/>
                    </a:cubicBezTo>
                    <a:cubicBezTo>
                      <a:pt x="1897" y="1009"/>
                      <a:pt x="889" y="1641"/>
                      <a:pt x="205" y="2701"/>
                    </a:cubicBezTo>
                    <a:cubicBezTo>
                      <a:pt x="120" y="2837"/>
                      <a:pt x="51" y="2957"/>
                      <a:pt x="0" y="3076"/>
                    </a:cubicBezTo>
                    <a:lnTo>
                      <a:pt x="291" y="3059"/>
                    </a:lnTo>
                    <a:cubicBezTo>
                      <a:pt x="615" y="2478"/>
                      <a:pt x="1077" y="1966"/>
                      <a:pt x="1640" y="1573"/>
                    </a:cubicBezTo>
                    <a:cubicBezTo>
                      <a:pt x="2375" y="1094"/>
                      <a:pt x="3212" y="736"/>
                      <a:pt x="4084" y="531"/>
                    </a:cubicBezTo>
                    <a:cubicBezTo>
                      <a:pt x="4921" y="326"/>
                      <a:pt x="5792" y="223"/>
                      <a:pt x="6681" y="223"/>
                    </a:cubicBezTo>
                    <a:lnTo>
                      <a:pt x="6937" y="223"/>
                    </a:lnTo>
                    <a:lnTo>
                      <a:pt x="6937" y="189"/>
                    </a:lnTo>
                    <a:lnTo>
                      <a:pt x="6937" y="1"/>
                    </a:ln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36" name="Google Shape;924;p46">
                <a:extLst>
                  <a:ext uri="{FF2B5EF4-FFF2-40B4-BE49-F238E27FC236}">
                    <a16:creationId xmlns:a16="http://schemas.microsoft.com/office/drawing/2014/main" id="{2F68B122-9727-4380-A8A8-3E86342B158A}"/>
                  </a:ext>
                </a:extLst>
              </p:cNvPr>
              <p:cNvSpPr/>
              <p:nvPr/>
            </p:nvSpPr>
            <p:spPr>
              <a:xfrm rot="1123747">
                <a:off x="4223174" y="3475254"/>
                <a:ext cx="31226" cy="16925"/>
              </a:xfrm>
              <a:custGeom>
                <a:avLst/>
                <a:gdLst/>
                <a:ahLst/>
                <a:cxnLst/>
                <a:rect l="l" t="t" r="r" b="b"/>
                <a:pathLst>
                  <a:path w="821" h="445" extrusionOk="0">
                    <a:moveTo>
                      <a:pt x="821" y="0"/>
                    </a:moveTo>
                    <a:lnTo>
                      <a:pt x="821" y="0"/>
                    </a:lnTo>
                    <a:cubicBezTo>
                      <a:pt x="564" y="154"/>
                      <a:pt x="274" y="291"/>
                      <a:pt x="1" y="445"/>
                    </a:cubicBezTo>
                    <a:lnTo>
                      <a:pt x="752" y="410"/>
                    </a:lnTo>
                    <a:cubicBezTo>
                      <a:pt x="769" y="274"/>
                      <a:pt x="804" y="137"/>
                      <a:pt x="821"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37" name="Google Shape;925;p46">
                <a:extLst>
                  <a:ext uri="{FF2B5EF4-FFF2-40B4-BE49-F238E27FC236}">
                    <a16:creationId xmlns:a16="http://schemas.microsoft.com/office/drawing/2014/main" id="{A4E46D05-53A5-42CC-9077-F10C08AADB5F}"/>
                  </a:ext>
                </a:extLst>
              </p:cNvPr>
              <p:cNvSpPr/>
              <p:nvPr/>
            </p:nvSpPr>
            <p:spPr>
              <a:xfrm rot="1123747">
                <a:off x="4081426" y="3403667"/>
                <a:ext cx="178760" cy="73482"/>
              </a:xfrm>
              <a:custGeom>
                <a:avLst/>
                <a:gdLst/>
                <a:ahLst/>
                <a:cxnLst/>
                <a:rect l="l" t="t" r="r" b="b"/>
                <a:pathLst>
                  <a:path w="4700" h="1932" extrusionOk="0">
                    <a:moveTo>
                      <a:pt x="4682" y="1"/>
                    </a:moveTo>
                    <a:lnTo>
                      <a:pt x="4067" y="240"/>
                    </a:lnTo>
                    <a:cubicBezTo>
                      <a:pt x="2700" y="787"/>
                      <a:pt x="1333" y="1317"/>
                      <a:pt x="0" y="1932"/>
                    </a:cubicBezTo>
                    <a:lnTo>
                      <a:pt x="564" y="1898"/>
                    </a:lnTo>
                    <a:cubicBezTo>
                      <a:pt x="1179" y="1624"/>
                      <a:pt x="1811" y="1351"/>
                      <a:pt x="2427" y="1112"/>
                    </a:cubicBezTo>
                    <a:cubicBezTo>
                      <a:pt x="3195" y="804"/>
                      <a:pt x="3947" y="514"/>
                      <a:pt x="4699" y="206"/>
                    </a:cubicBezTo>
                    <a:cubicBezTo>
                      <a:pt x="4699" y="138"/>
                      <a:pt x="4699" y="69"/>
                      <a:pt x="4682"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38" name="Google Shape;926;p46">
                <a:extLst>
                  <a:ext uri="{FF2B5EF4-FFF2-40B4-BE49-F238E27FC236}">
                    <a16:creationId xmlns:a16="http://schemas.microsoft.com/office/drawing/2014/main" id="{6FB0F3DA-2907-4FF7-8C51-B09BBA9AC6CA}"/>
                  </a:ext>
                </a:extLst>
              </p:cNvPr>
              <p:cNvSpPr/>
              <p:nvPr/>
            </p:nvSpPr>
            <p:spPr>
              <a:xfrm rot="1123747">
                <a:off x="3488870" y="2970282"/>
                <a:ext cx="155331" cy="145442"/>
              </a:xfrm>
              <a:custGeom>
                <a:avLst/>
                <a:gdLst/>
                <a:ahLst/>
                <a:cxnLst/>
                <a:rect l="l" t="t" r="r" b="b"/>
                <a:pathLst>
                  <a:path w="4084" h="3824" extrusionOk="0">
                    <a:moveTo>
                      <a:pt x="4084" y="0"/>
                    </a:moveTo>
                    <a:lnTo>
                      <a:pt x="3810" y="17"/>
                    </a:lnTo>
                    <a:cubicBezTo>
                      <a:pt x="3349" y="632"/>
                      <a:pt x="2836" y="1213"/>
                      <a:pt x="2290" y="1743"/>
                    </a:cubicBezTo>
                    <a:cubicBezTo>
                      <a:pt x="1623" y="2375"/>
                      <a:pt x="923" y="2956"/>
                      <a:pt x="188" y="3486"/>
                    </a:cubicBezTo>
                    <a:cubicBezTo>
                      <a:pt x="120" y="3537"/>
                      <a:pt x="51" y="3588"/>
                      <a:pt x="0" y="3656"/>
                    </a:cubicBezTo>
                    <a:lnTo>
                      <a:pt x="0" y="3810"/>
                    </a:lnTo>
                    <a:cubicBezTo>
                      <a:pt x="9" y="3819"/>
                      <a:pt x="21" y="3823"/>
                      <a:pt x="36" y="3823"/>
                    </a:cubicBezTo>
                    <a:cubicBezTo>
                      <a:pt x="51" y="3823"/>
                      <a:pt x="68" y="3819"/>
                      <a:pt x="85" y="3810"/>
                    </a:cubicBezTo>
                    <a:cubicBezTo>
                      <a:pt x="137" y="3793"/>
                      <a:pt x="188" y="3759"/>
                      <a:pt x="222" y="3742"/>
                    </a:cubicBezTo>
                    <a:cubicBezTo>
                      <a:pt x="701" y="3383"/>
                      <a:pt x="1179" y="3041"/>
                      <a:pt x="1623" y="2665"/>
                    </a:cubicBezTo>
                    <a:cubicBezTo>
                      <a:pt x="2563" y="1880"/>
                      <a:pt x="3383" y="991"/>
                      <a:pt x="4084"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grpSp>
      <p:sp>
        <p:nvSpPr>
          <p:cNvPr id="39" name="Tiêu đề 12">
            <a:extLst>
              <a:ext uri="{FF2B5EF4-FFF2-40B4-BE49-F238E27FC236}">
                <a16:creationId xmlns:a16="http://schemas.microsoft.com/office/drawing/2014/main" id="{75E9F116-4850-4C03-804C-38E13792BC92}"/>
              </a:ext>
            </a:extLst>
          </p:cNvPr>
          <p:cNvSpPr txBox="1">
            <a:spLocks/>
          </p:cNvSpPr>
          <p:nvPr/>
        </p:nvSpPr>
        <p:spPr>
          <a:xfrm>
            <a:off x="2085793" y="661431"/>
            <a:ext cx="6218646" cy="10228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Patrick Hand"/>
              <a:buNone/>
              <a:defRPr sz="2500" b="0" i="0" u="none" strike="noStrike" cap="none">
                <a:solidFill>
                  <a:schemeClr val="dk1"/>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2400"/>
              <a:buFont typeface="Patrick Hand"/>
              <a:buNone/>
              <a:defRPr sz="2400" b="0" i="0" u="none" strike="noStrike" cap="none">
                <a:solidFill>
                  <a:schemeClr val="accent1"/>
                </a:solidFill>
                <a:latin typeface="Patrick Hand"/>
                <a:ea typeface="Patrick Hand"/>
                <a:cs typeface="Patrick Hand"/>
                <a:sym typeface="Patrick Hand"/>
              </a:defRPr>
            </a:lvl9pPr>
          </a:lstStyle>
          <a:p>
            <a:r>
              <a:rPr lang="en-US" sz="3200" b="1" dirty="0"/>
              <a:t>NL </a:t>
            </a:r>
            <a:r>
              <a:rPr lang="en-US" sz="3200" b="1" dirty="0" err="1"/>
              <a:t>tự</a:t>
            </a:r>
            <a:r>
              <a:rPr lang="en-US" sz="3200" b="1" dirty="0"/>
              <a:t> </a:t>
            </a:r>
            <a:r>
              <a:rPr lang="en-US" sz="3200" b="1" dirty="0" err="1"/>
              <a:t>học</a:t>
            </a:r>
            <a:r>
              <a:rPr lang="en-US" sz="3200" b="1" dirty="0"/>
              <a:t>, NL </a:t>
            </a:r>
            <a:r>
              <a:rPr lang="en-US" sz="3200" b="1" dirty="0" err="1"/>
              <a:t>giao</a:t>
            </a:r>
            <a:r>
              <a:rPr lang="en-US" sz="3200" b="1" dirty="0"/>
              <a:t> </a:t>
            </a:r>
            <a:r>
              <a:rPr lang="en-US" sz="3200" b="1" dirty="0" err="1"/>
              <a:t>tiếp</a:t>
            </a:r>
            <a:r>
              <a:rPr lang="en-US" sz="3200" b="1" dirty="0"/>
              <a:t> </a:t>
            </a:r>
            <a:r>
              <a:rPr lang="en-US" sz="3200" b="1" dirty="0" err="1"/>
              <a:t>và</a:t>
            </a:r>
            <a:r>
              <a:rPr lang="en-US" sz="3200" b="1" dirty="0"/>
              <a:t> </a:t>
            </a:r>
            <a:r>
              <a:rPr lang="en-US" sz="3200" b="1" dirty="0" err="1"/>
              <a:t>hợp</a:t>
            </a:r>
            <a:r>
              <a:rPr lang="en-US" sz="3200" b="1" dirty="0"/>
              <a:t> </a:t>
            </a:r>
            <a:r>
              <a:rPr lang="en-US" sz="3200" b="1" dirty="0" err="1"/>
              <a:t>tác</a:t>
            </a:r>
            <a:r>
              <a:rPr lang="en-US" sz="3200" b="1" dirty="0"/>
              <a:t>, NL </a:t>
            </a:r>
            <a:r>
              <a:rPr lang="en-US" sz="3200" b="1" dirty="0" err="1"/>
              <a:t>giải</a:t>
            </a:r>
            <a:r>
              <a:rPr lang="en-US" sz="3200" b="1" dirty="0"/>
              <a:t> </a:t>
            </a:r>
            <a:r>
              <a:rPr lang="en-US" sz="3200" b="1" dirty="0" err="1"/>
              <a:t>quyết</a:t>
            </a:r>
            <a:r>
              <a:rPr lang="en-US" sz="3200" b="1" dirty="0"/>
              <a:t> </a:t>
            </a:r>
            <a:r>
              <a:rPr lang="en-US" sz="3200" b="1" dirty="0" err="1"/>
              <a:t>vấn</a:t>
            </a:r>
            <a:r>
              <a:rPr lang="en-US" sz="3200" b="1" dirty="0"/>
              <a:t> </a:t>
            </a:r>
            <a:r>
              <a:rPr lang="en-US" sz="3200" b="1" dirty="0" err="1"/>
              <a:t>đề</a:t>
            </a:r>
            <a:r>
              <a:rPr lang="en-US" sz="3200" b="1" dirty="0"/>
              <a:t> </a:t>
            </a:r>
            <a:r>
              <a:rPr lang="en-US" sz="3200" b="1" dirty="0" err="1"/>
              <a:t>và</a:t>
            </a:r>
            <a:r>
              <a:rPr lang="en-US" sz="3200" b="1" dirty="0"/>
              <a:t> </a:t>
            </a:r>
            <a:r>
              <a:rPr lang="en-US" sz="3200" b="1" dirty="0" err="1"/>
              <a:t>sáng</a:t>
            </a:r>
            <a:r>
              <a:rPr lang="en-US" sz="3200" b="1" dirty="0"/>
              <a:t> </a:t>
            </a:r>
            <a:r>
              <a:rPr lang="en-US" sz="3200" b="1" dirty="0" err="1"/>
              <a:t>tạo</a:t>
            </a:r>
            <a:r>
              <a:rPr lang="en-US" sz="3200" b="1" dirty="0"/>
              <a:t>, NL </a:t>
            </a:r>
            <a:r>
              <a:rPr lang="en-US" sz="3200" b="1" dirty="0" err="1"/>
              <a:t>thẩm</a:t>
            </a:r>
            <a:r>
              <a:rPr lang="en-US" sz="3200" b="1" dirty="0"/>
              <a:t> </a:t>
            </a:r>
            <a:r>
              <a:rPr lang="en-US" sz="3200" b="1" dirty="0" err="1"/>
              <a:t>mĩ</a:t>
            </a:r>
            <a:r>
              <a:rPr lang="en-US" sz="3200" b="1" dirty="0"/>
              <a:t>, </a:t>
            </a:r>
          </a:p>
          <a:p>
            <a:r>
              <a:rPr lang="en-US" sz="3200" b="1" dirty="0"/>
              <a:t>NL </a:t>
            </a:r>
            <a:r>
              <a:rPr lang="en-US" sz="3200" b="1" dirty="0" err="1"/>
              <a:t>ngôn</a:t>
            </a:r>
            <a:r>
              <a:rPr lang="en-US" sz="3200" b="1" dirty="0"/>
              <a:t> </a:t>
            </a:r>
            <a:r>
              <a:rPr lang="en-US" sz="3200" b="1" dirty="0" err="1"/>
              <a:t>ngữ</a:t>
            </a:r>
            <a:r>
              <a:rPr lang="en-US" sz="3200" b="1" dirty="0"/>
              <a:t>.</a:t>
            </a:r>
          </a:p>
        </p:txBody>
      </p:sp>
      <p:grpSp>
        <p:nvGrpSpPr>
          <p:cNvPr id="40" name="Google Shape;911;p46">
            <a:extLst>
              <a:ext uri="{FF2B5EF4-FFF2-40B4-BE49-F238E27FC236}">
                <a16:creationId xmlns:a16="http://schemas.microsoft.com/office/drawing/2014/main" id="{017F4C20-AF7D-4CC2-9434-776A929B75B2}"/>
              </a:ext>
            </a:extLst>
          </p:cNvPr>
          <p:cNvGrpSpPr/>
          <p:nvPr/>
        </p:nvGrpSpPr>
        <p:grpSpPr>
          <a:xfrm rot="18059893">
            <a:off x="1037053" y="184145"/>
            <a:ext cx="1075573" cy="681942"/>
            <a:chOff x="3355085" y="2890614"/>
            <a:chExt cx="1003450" cy="658884"/>
          </a:xfrm>
        </p:grpSpPr>
        <p:sp>
          <p:nvSpPr>
            <p:cNvPr id="41" name="Google Shape;912;p46">
              <a:extLst>
                <a:ext uri="{FF2B5EF4-FFF2-40B4-BE49-F238E27FC236}">
                  <a16:creationId xmlns:a16="http://schemas.microsoft.com/office/drawing/2014/main" id="{DD43B1F5-436F-450D-B02C-7198964A7834}"/>
                </a:ext>
              </a:extLst>
            </p:cNvPr>
            <p:cNvSpPr/>
            <p:nvPr/>
          </p:nvSpPr>
          <p:spPr>
            <a:xfrm rot="1123747">
              <a:off x="3391483" y="3029961"/>
              <a:ext cx="930654" cy="380188"/>
            </a:xfrm>
            <a:custGeom>
              <a:avLst/>
              <a:gdLst/>
              <a:ahLst/>
              <a:cxnLst/>
              <a:rect l="l" t="t" r="r" b="b"/>
              <a:pathLst>
                <a:path w="24469" h="9996" extrusionOk="0">
                  <a:moveTo>
                    <a:pt x="23938" y="0"/>
                  </a:moveTo>
                  <a:lnTo>
                    <a:pt x="1" y="1470"/>
                  </a:lnTo>
                  <a:lnTo>
                    <a:pt x="530" y="9996"/>
                  </a:lnTo>
                  <a:lnTo>
                    <a:pt x="24468" y="8509"/>
                  </a:lnTo>
                  <a:lnTo>
                    <a:pt x="23938"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grpSp>
          <p:nvGrpSpPr>
            <p:cNvPr id="42" name="Google Shape;913;p46">
              <a:extLst>
                <a:ext uri="{FF2B5EF4-FFF2-40B4-BE49-F238E27FC236}">
                  <a16:creationId xmlns:a16="http://schemas.microsoft.com/office/drawing/2014/main" id="{81B438CC-A114-4D82-8FEC-AEEECB682286}"/>
                </a:ext>
              </a:extLst>
            </p:cNvPr>
            <p:cNvGrpSpPr/>
            <p:nvPr/>
          </p:nvGrpSpPr>
          <p:grpSpPr>
            <a:xfrm>
              <a:off x="3410951" y="2945485"/>
              <a:ext cx="915286" cy="563561"/>
              <a:chOff x="3410951" y="2945485"/>
              <a:chExt cx="915286" cy="563561"/>
            </a:xfrm>
          </p:grpSpPr>
          <p:sp>
            <p:nvSpPr>
              <p:cNvPr id="43" name="Google Shape;914;p46">
                <a:extLst>
                  <a:ext uri="{FF2B5EF4-FFF2-40B4-BE49-F238E27FC236}">
                    <a16:creationId xmlns:a16="http://schemas.microsoft.com/office/drawing/2014/main" id="{D22B6857-F836-4A26-9431-5AB56ED035C0}"/>
                  </a:ext>
                </a:extLst>
              </p:cNvPr>
              <p:cNvSpPr/>
              <p:nvPr/>
            </p:nvSpPr>
            <p:spPr>
              <a:xfrm rot="1123747">
                <a:off x="4316534" y="3177702"/>
                <a:ext cx="7835" cy="12932"/>
              </a:xfrm>
              <a:custGeom>
                <a:avLst/>
                <a:gdLst/>
                <a:ahLst/>
                <a:cxnLst/>
                <a:rect l="l" t="t" r="r" b="b"/>
                <a:pathLst>
                  <a:path w="206" h="340" extrusionOk="0">
                    <a:moveTo>
                      <a:pt x="102" y="0"/>
                    </a:moveTo>
                    <a:cubicBezTo>
                      <a:pt x="65" y="0"/>
                      <a:pt x="37" y="25"/>
                      <a:pt x="1" y="49"/>
                    </a:cubicBezTo>
                    <a:cubicBezTo>
                      <a:pt x="18" y="151"/>
                      <a:pt x="35" y="237"/>
                      <a:pt x="52" y="339"/>
                    </a:cubicBezTo>
                    <a:cubicBezTo>
                      <a:pt x="86" y="288"/>
                      <a:pt x="120" y="237"/>
                      <a:pt x="154" y="185"/>
                    </a:cubicBezTo>
                    <a:cubicBezTo>
                      <a:pt x="189" y="134"/>
                      <a:pt x="206" y="66"/>
                      <a:pt x="154" y="15"/>
                    </a:cubicBezTo>
                    <a:cubicBezTo>
                      <a:pt x="134" y="5"/>
                      <a:pt x="117" y="0"/>
                      <a:pt x="102"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44" name="Google Shape;915;p46">
                <a:extLst>
                  <a:ext uri="{FF2B5EF4-FFF2-40B4-BE49-F238E27FC236}">
                    <a16:creationId xmlns:a16="http://schemas.microsoft.com/office/drawing/2014/main" id="{38B174F0-9FB2-4E0B-8F9C-DE54CD875B7E}"/>
                  </a:ext>
                </a:extLst>
              </p:cNvPr>
              <p:cNvSpPr/>
              <p:nvPr/>
            </p:nvSpPr>
            <p:spPr>
              <a:xfrm rot="1123747">
                <a:off x="3431088" y="3046450"/>
                <a:ext cx="43587" cy="52335"/>
              </a:xfrm>
              <a:custGeom>
                <a:avLst/>
                <a:gdLst/>
                <a:ahLst/>
                <a:cxnLst/>
                <a:rect l="l" t="t" r="r" b="b"/>
                <a:pathLst>
                  <a:path w="1146" h="1376" extrusionOk="0">
                    <a:moveTo>
                      <a:pt x="889" y="1"/>
                    </a:moveTo>
                    <a:cubicBezTo>
                      <a:pt x="769" y="120"/>
                      <a:pt x="667" y="240"/>
                      <a:pt x="547" y="342"/>
                    </a:cubicBezTo>
                    <a:cubicBezTo>
                      <a:pt x="376" y="479"/>
                      <a:pt x="240" y="650"/>
                      <a:pt x="120" y="838"/>
                    </a:cubicBezTo>
                    <a:cubicBezTo>
                      <a:pt x="18" y="941"/>
                      <a:pt x="0" y="1077"/>
                      <a:pt x="69" y="1197"/>
                    </a:cubicBezTo>
                    <a:cubicBezTo>
                      <a:pt x="127" y="1298"/>
                      <a:pt x="246" y="1375"/>
                      <a:pt x="365" y="1375"/>
                    </a:cubicBezTo>
                    <a:cubicBezTo>
                      <a:pt x="386" y="1375"/>
                      <a:pt x="407" y="1373"/>
                      <a:pt x="428" y="1368"/>
                    </a:cubicBezTo>
                    <a:cubicBezTo>
                      <a:pt x="616" y="1368"/>
                      <a:pt x="803" y="1368"/>
                      <a:pt x="991" y="1333"/>
                    </a:cubicBezTo>
                    <a:lnTo>
                      <a:pt x="1145" y="1299"/>
                    </a:lnTo>
                    <a:lnTo>
                      <a:pt x="1145" y="1265"/>
                    </a:lnTo>
                    <a:cubicBezTo>
                      <a:pt x="1128" y="1197"/>
                      <a:pt x="1111" y="1128"/>
                      <a:pt x="1111" y="1077"/>
                    </a:cubicBezTo>
                    <a:cubicBezTo>
                      <a:pt x="906" y="1111"/>
                      <a:pt x="718" y="1128"/>
                      <a:pt x="513" y="1146"/>
                    </a:cubicBezTo>
                    <a:cubicBezTo>
                      <a:pt x="490" y="1146"/>
                      <a:pt x="464" y="1147"/>
                      <a:pt x="437" y="1147"/>
                    </a:cubicBezTo>
                    <a:cubicBezTo>
                      <a:pt x="384" y="1147"/>
                      <a:pt x="331" y="1140"/>
                      <a:pt x="308" y="1094"/>
                    </a:cubicBezTo>
                    <a:cubicBezTo>
                      <a:pt x="257" y="1009"/>
                      <a:pt x="342" y="941"/>
                      <a:pt x="393" y="872"/>
                    </a:cubicBezTo>
                    <a:cubicBezTo>
                      <a:pt x="479" y="770"/>
                      <a:pt x="581" y="667"/>
                      <a:pt x="684" y="565"/>
                    </a:cubicBezTo>
                    <a:cubicBezTo>
                      <a:pt x="786" y="462"/>
                      <a:pt x="889" y="377"/>
                      <a:pt x="974" y="274"/>
                    </a:cubicBezTo>
                    <a:cubicBezTo>
                      <a:pt x="940" y="172"/>
                      <a:pt x="923" y="86"/>
                      <a:pt x="889"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45" name="Google Shape;916;p46">
                <a:extLst>
                  <a:ext uri="{FF2B5EF4-FFF2-40B4-BE49-F238E27FC236}">
                    <a16:creationId xmlns:a16="http://schemas.microsoft.com/office/drawing/2014/main" id="{8466CC7C-F141-4309-979D-DBB135601895}"/>
                  </a:ext>
                </a:extLst>
              </p:cNvPr>
              <p:cNvSpPr/>
              <p:nvPr/>
            </p:nvSpPr>
            <p:spPr>
              <a:xfrm rot="1123747">
                <a:off x="3468182" y="3080308"/>
                <a:ext cx="2662" cy="5895"/>
              </a:xfrm>
              <a:custGeom>
                <a:avLst/>
                <a:gdLst/>
                <a:ahLst/>
                <a:cxnLst/>
                <a:rect l="l" t="t" r="r" b="b"/>
                <a:pathLst>
                  <a:path w="70" h="155" extrusionOk="0">
                    <a:moveTo>
                      <a:pt x="69" y="0"/>
                    </a:moveTo>
                    <a:cubicBezTo>
                      <a:pt x="18" y="35"/>
                      <a:pt x="1" y="86"/>
                      <a:pt x="35" y="120"/>
                    </a:cubicBezTo>
                    <a:cubicBezTo>
                      <a:pt x="35" y="137"/>
                      <a:pt x="52" y="137"/>
                      <a:pt x="69" y="154"/>
                    </a:cubicBezTo>
                    <a:lnTo>
                      <a:pt x="69" y="0"/>
                    </a:ln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46" name="Google Shape;917;p46">
                <a:extLst>
                  <a:ext uri="{FF2B5EF4-FFF2-40B4-BE49-F238E27FC236}">
                    <a16:creationId xmlns:a16="http://schemas.microsoft.com/office/drawing/2014/main" id="{D180F063-D766-4F77-8989-BEA0951F0BC0}"/>
                  </a:ext>
                </a:extLst>
              </p:cNvPr>
              <p:cNvSpPr/>
              <p:nvPr/>
            </p:nvSpPr>
            <p:spPr>
              <a:xfrm rot="1123747">
                <a:off x="3727546" y="3082074"/>
                <a:ext cx="560203" cy="292748"/>
              </a:xfrm>
              <a:custGeom>
                <a:avLst/>
                <a:gdLst/>
                <a:ahLst/>
                <a:cxnLst/>
                <a:rect l="l" t="t" r="r" b="b"/>
                <a:pathLst>
                  <a:path w="14729" h="7697" extrusionOk="0">
                    <a:moveTo>
                      <a:pt x="13892" y="889"/>
                    </a:moveTo>
                    <a:cubicBezTo>
                      <a:pt x="13669" y="1128"/>
                      <a:pt x="13430" y="1368"/>
                      <a:pt x="13191" y="1607"/>
                    </a:cubicBezTo>
                    <a:cubicBezTo>
                      <a:pt x="11910" y="2837"/>
                      <a:pt x="10628" y="4067"/>
                      <a:pt x="9244" y="5178"/>
                    </a:cubicBezTo>
                    <a:cubicBezTo>
                      <a:pt x="8732" y="5588"/>
                      <a:pt x="8202" y="5981"/>
                      <a:pt x="7672" y="6374"/>
                    </a:cubicBezTo>
                    <a:cubicBezTo>
                      <a:pt x="7587" y="6442"/>
                      <a:pt x="7433" y="6511"/>
                      <a:pt x="7518" y="6613"/>
                    </a:cubicBezTo>
                    <a:cubicBezTo>
                      <a:pt x="7545" y="6651"/>
                      <a:pt x="7575" y="6665"/>
                      <a:pt x="7606" y="6665"/>
                    </a:cubicBezTo>
                    <a:cubicBezTo>
                      <a:pt x="7674" y="6665"/>
                      <a:pt x="7745" y="6597"/>
                      <a:pt x="7792" y="6562"/>
                    </a:cubicBezTo>
                    <a:cubicBezTo>
                      <a:pt x="9483" y="5349"/>
                      <a:pt x="11055" y="4016"/>
                      <a:pt x="12542" y="2564"/>
                    </a:cubicBezTo>
                    <a:cubicBezTo>
                      <a:pt x="13003" y="2119"/>
                      <a:pt x="13464" y="1675"/>
                      <a:pt x="13926" y="1197"/>
                    </a:cubicBezTo>
                    <a:lnTo>
                      <a:pt x="13926" y="1197"/>
                    </a:lnTo>
                    <a:cubicBezTo>
                      <a:pt x="13789" y="2137"/>
                      <a:pt x="13618" y="3042"/>
                      <a:pt x="13003" y="3794"/>
                    </a:cubicBezTo>
                    <a:cubicBezTo>
                      <a:pt x="12593" y="4306"/>
                      <a:pt x="12098" y="4768"/>
                      <a:pt x="11534" y="5127"/>
                    </a:cubicBezTo>
                    <a:cubicBezTo>
                      <a:pt x="10098" y="6066"/>
                      <a:pt x="8544" y="6835"/>
                      <a:pt x="6920" y="7382"/>
                    </a:cubicBezTo>
                    <a:cubicBezTo>
                      <a:pt x="6764" y="7453"/>
                      <a:pt x="6595" y="7489"/>
                      <a:pt x="6425" y="7489"/>
                    </a:cubicBezTo>
                    <a:cubicBezTo>
                      <a:pt x="6391" y="7489"/>
                      <a:pt x="6357" y="7487"/>
                      <a:pt x="6322" y="7485"/>
                    </a:cubicBezTo>
                    <a:cubicBezTo>
                      <a:pt x="6322" y="7382"/>
                      <a:pt x="6374" y="7262"/>
                      <a:pt x="6442" y="7177"/>
                    </a:cubicBezTo>
                    <a:cubicBezTo>
                      <a:pt x="7296" y="6083"/>
                      <a:pt x="7877" y="4853"/>
                      <a:pt x="8390" y="3606"/>
                    </a:cubicBezTo>
                    <a:cubicBezTo>
                      <a:pt x="8561" y="3196"/>
                      <a:pt x="8749" y="2820"/>
                      <a:pt x="8971" y="2444"/>
                    </a:cubicBezTo>
                    <a:cubicBezTo>
                      <a:pt x="9398" y="1744"/>
                      <a:pt x="10047" y="1436"/>
                      <a:pt x="10799" y="1231"/>
                    </a:cubicBezTo>
                    <a:cubicBezTo>
                      <a:pt x="11397" y="1077"/>
                      <a:pt x="12012" y="992"/>
                      <a:pt x="12627" y="975"/>
                    </a:cubicBezTo>
                    <a:cubicBezTo>
                      <a:pt x="13054" y="958"/>
                      <a:pt x="13464" y="923"/>
                      <a:pt x="13892" y="889"/>
                    </a:cubicBezTo>
                    <a:close/>
                    <a:moveTo>
                      <a:pt x="14678" y="1"/>
                    </a:moveTo>
                    <a:cubicBezTo>
                      <a:pt x="14609" y="52"/>
                      <a:pt x="14558" y="120"/>
                      <a:pt x="14507" y="206"/>
                    </a:cubicBezTo>
                    <a:cubicBezTo>
                      <a:pt x="14353" y="428"/>
                      <a:pt x="14114" y="582"/>
                      <a:pt x="13840" y="599"/>
                    </a:cubicBezTo>
                    <a:cubicBezTo>
                      <a:pt x="13191" y="684"/>
                      <a:pt x="12576" y="735"/>
                      <a:pt x="11944" y="787"/>
                    </a:cubicBezTo>
                    <a:cubicBezTo>
                      <a:pt x="11722" y="787"/>
                      <a:pt x="11517" y="821"/>
                      <a:pt x="11294" y="872"/>
                    </a:cubicBezTo>
                    <a:cubicBezTo>
                      <a:pt x="10594" y="1043"/>
                      <a:pt x="9842" y="1146"/>
                      <a:pt x="9244" y="1709"/>
                    </a:cubicBezTo>
                    <a:cubicBezTo>
                      <a:pt x="9364" y="1333"/>
                      <a:pt x="9466" y="958"/>
                      <a:pt x="9552" y="582"/>
                    </a:cubicBezTo>
                    <a:cubicBezTo>
                      <a:pt x="9569" y="445"/>
                      <a:pt x="9637" y="342"/>
                      <a:pt x="9723" y="240"/>
                    </a:cubicBezTo>
                    <a:lnTo>
                      <a:pt x="9723" y="240"/>
                    </a:lnTo>
                    <a:lnTo>
                      <a:pt x="8714" y="308"/>
                    </a:lnTo>
                    <a:cubicBezTo>
                      <a:pt x="8800" y="325"/>
                      <a:pt x="8885" y="342"/>
                      <a:pt x="8971" y="342"/>
                    </a:cubicBezTo>
                    <a:cubicBezTo>
                      <a:pt x="8527" y="565"/>
                      <a:pt x="8065" y="787"/>
                      <a:pt x="7621" y="1026"/>
                    </a:cubicBezTo>
                    <a:cubicBezTo>
                      <a:pt x="5861" y="1932"/>
                      <a:pt x="4050" y="2752"/>
                      <a:pt x="2256" y="3623"/>
                    </a:cubicBezTo>
                    <a:cubicBezTo>
                      <a:pt x="2119" y="3691"/>
                      <a:pt x="1965" y="3777"/>
                      <a:pt x="1829" y="3862"/>
                    </a:cubicBezTo>
                    <a:cubicBezTo>
                      <a:pt x="1777" y="3896"/>
                      <a:pt x="1726" y="3948"/>
                      <a:pt x="1760" y="4016"/>
                    </a:cubicBezTo>
                    <a:cubicBezTo>
                      <a:pt x="1788" y="4062"/>
                      <a:pt x="1815" y="4078"/>
                      <a:pt x="1846" y="4078"/>
                    </a:cubicBezTo>
                    <a:cubicBezTo>
                      <a:pt x="1872" y="4078"/>
                      <a:pt x="1900" y="4066"/>
                      <a:pt x="1931" y="4050"/>
                    </a:cubicBezTo>
                    <a:cubicBezTo>
                      <a:pt x="2000" y="4016"/>
                      <a:pt x="2017" y="4016"/>
                      <a:pt x="2051" y="3999"/>
                    </a:cubicBezTo>
                    <a:cubicBezTo>
                      <a:pt x="3708" y="3145"/>
                      <a:pt x="5451" y="2444"/>
                      <a:pt x="7108" y="1590"/>
                    </a:cubicBezTo>
                    <a:cubicBezTo>
                      <a:pt x="7792" y="1231"/>
                      <a:pt x="8475" y="889"/>
                      <a:pt x="9176" y="548"/>
                    </a:cubicBezTo>
                    <a:cubicBezTo>
                      <a:pt x="9215" y="521"/>
                      <a:pt x="9244" y="485"/>
                      <a:pt x="9295" y="485"/>
                    </a:cubicBezTo>
                    <a:cubicBezTo>
                      <a:pt x="9310" y="485"/>
                      <a:pt x="9327" y="488"/>
                      <a:pt x="9347" y="496"/>
                    </a:cubicBezTo>
                    <a:cubicBezTo>
                      <a:pt x="9210" y="1231"/>
                      <a:pt x="9056" y="1983"/>
                      <a:pt x="8561" y="2581"/>
                    </a:cubicBezTo>
                    <a:cubicBezTo>
                      <a:pt x="8390" y="2735"/>
                      <a:pt x="8219" y="2854"/>
                      <a:pt x="8014" y="2957"/>
                    </a:cubicBezTo>
                    <a:cubicBezTo>
                      <a:pt x="7125" y="3538"/>
                      <a:pt x="6100" y="3862"/>
                      <a:pt x="5024" y="3931"/>
                    </a:cubicBezTo>
                    <a:cubicBezTo>
                      <a:pt x="3554" y="3982"/>
                      <a:pt x="2102" y="4272"/>
                      <a:pt x="735" y="4785"/>
                    </a:cubicBezTo>
                    <a:cubicBezTo>
                      <a:pt x="623" y="4827"/>
                      <a:pt x="510" y="4858"/>
                      <a:pt x="398" y="4858"/>
                    </a:cubicBezTo>
                    <a:cubicBezTo>
                      <a:pt x="374" y="4858"/>
                      <a:pt x="349" y="4856"/>
                      <a:pt x="325" y="4853"/>
                    </a:cubicBezTo>
                    <a:cubicBezTo>
                      <a:pt x="359" y="4734"/>
                      <a:pt x="445" y="4631"/>
                      <a:pt x="547" y="4563"/>
                    </a:cubicBezTo>
                    <a:cubicBezTo>
                      <a:pt x="1726" y="3640"/>
                      <a:pt x="2683" y="2512"/>
                      <a:pt x="3759" y="1487"/>
                    </a:cubicBezTo>
                    <a:cubicBezTo>
                      <a:pt x="4135" y="1128"/>
                      <a:pt x="4545" y="804"/>
                      <a:pt x="4990" y="530"/>
                    </a:cubicBezTo>
                    <a:lnTo>
                      <a:pt x="4990" y="530"/>
                    </a:lnTo>
                    <a:lnTo>
                      <a:pt x="4460" y="565"/>
                    </a:lnTo>
                    <a:lnTo>
                      <a:pt x="4392" y="616"/>
                    </a:lnTo>
                    <a:cubicBezTo>
                      <a:pt x="3777" y="1094"/>
                      <a:pt x="3213" y="1641"/>
                      <a:pt x="2666" y="2205"/>
                    </a:cubicBezTo>
                    <a:cubicBezTo>
                      <a:pt x="2051" y="2871"/>
                      <a:pt x="1402" y="3503"/>
                      <a:pt x="718" y="4101"/>
                    </a:cubicBezTo>
                    <a:cubicBezTo>
                      <a:pt x="513" y="4238"/>
                      <a:pt x="342" y="4392"/>
                      <a:pt x="188" y="4580"/>
                    </a:cubicBezTo>
                    <a:cubicBezTo>
                      <a:pt x="86" y="4699"/>
                      <a:pt x="0" y="4836"/>
                      <a:pt x="103" y="4973"/>
                    </a:cubicBezTo>
                    <a:cubicBezTo>
                      <a:pt x="162" y="5056"/>
                      <a:pt x="263" y="5106"/>
                      <a:pt x="364" y="5106"/>
                    </a:cubicBezTo>
                    <a:cubicBezTo>
                      <a:pt x="409" y="5106"/>
                      <a:pt x="454" y="5096"/>
                      <a:pt x="496" y="5075"/>
                    </a:cubicBezTo>
                    <a:cubicBezTo>
                      <a:pt x="718" y="5024"/>
                      <a:pt x="923" y="4973"/>
                      <a:pt x="1145" y="4905"/>
                    </a:cubicBezTo>
                    <a:cubicBezTo>
                      <a:pt x="2358" y="4494"/>
                      <a:pt x="3623" y="4255"/>
                      <a:pt x="4921" y="4204"/>
                    </a:cubicBezTo>
                    <a:cubicBezTo>
                      <a:pt x="5109" y="4187"/>
                      <a:pt x="5297" y="4170"/>
                      <a:pt x="5485" y="4136"/>
                    </a:cubicBezTo>
                    <a:cubicBezTo>
                      <a:pt x="6510" y="3982"/>
                      <a:pt x="7501" y="3606"/>
                      <a:pt x="8356" y="3008"/>
                    </a:cubicBezTo>
                    <a:lnTo>
                      <a:pt x="8356" y="3008"/>
                    </a:lnTo>
                    <a:cubicBezTo>
                      <a:pt x="8270" y="3230"/>
                      <a:pt x="8185" y="3401"/>
                      <a:pt x="8116" y="3589"/>
                    </a:cubicBezTo>
                    <a:cubicBezTo>
                      <a:pt x="7758" y="4494"/>
                      <a:pt x="7313" y="5366"/>
                      <a:pt x="6818" y="6203"/>
                    </a:cubicBezTo>
                    <a:cubicBezTo>
                      <a:pt x="6596" y="6528"/>
                      <a:pt x="6391" y="6852"/>
                      <a:pt x="6186" y="7177"/>
                    </a:cubicBezTo>
                    <a:cubicBezTo>
                      <a:pt x="6083" y="7297"/>
                      <a:pt x="6066" y="7467"/>
                      <a:pt x="6152" y="7604"/>
                    </a:cubicBezTo>
                    <a:cubicBezTo>
                      <a:pt x="6206" y="7676"/>
                      <a:pt x="6279" y="7696"/>
                      <a:pt x="6356" y="7696"/>
                    </a:cubicBezTo>
                    <a:cubicBezTo>
                      <a:pt x="6425" y="7696"/>
                      <a:pt x="6497" y="7681"/>
                      <a:pt x="6562" y="7672"/>
                    </a:cubicBezTo>
                    <a:lnTo>
                      <a:pt x="6613" y="7672"/>
                    </a:lnTo>
                    <a:cubicBezTo>
                      <a:pt x="7006" y="7587"/>
                      <a:pt x="7382" y="7467"/>
                      <a:pt x="7758" y="7314"/>
                    </a:cubicBezTo>
                    <a:cubicBezTo>
                      <a:pt x="9176" y="6716"/>
                      <a:pt x="10560" y="6083"/>
                      <a:pt x="11824" y="5195"/>
                    </a:cubicBezTo>
                    <a:cubicBezTo>
                      <a:pt x="13071" y="4306"/>
                      <a:pt x="13909" y="3179"/>
                      <a:pt x="14080" y="1607"/>
                    </a:cubicBezTo>
                    <a:cubicBezTo>
                      <a:pt x="14114" y="1128"/>
                      <a:pt x="14336" y="667"/>
                      <a:pt x="14678" y="325"/>
                    </a:cubicBezTo>
                    <a:cubicBezTo>
                      <a:pt x="14695" y="308"/>
                      <a:pt x="14712" y="291"/>
                      <a:pt x="14729" y="274"/>
                    </a:cubicBezTo>
                    <a:cubicBezTo>
                      <a:pt x="14712" y="189"/>
                      <a:pt x="14695" y="86"/>
                      <a:pt x="14678"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47" name="Google Shape;918;p46">
                <a:extLst>
                  <a:ext uri="{FF2B5EF4-FFF2-40B4-BE49-F238E27FC236}">
                    <a16:creationId xmlns:a16="http://schemas.microsoft.com/office/drawing/2014/main" id="{A4FFDE5B-7BED-46D7-AACD-C6A14FB7220D}"/>
                  </a:ext>
                </a:extLst>
              </p:cNvPr>
              <p:cNvSpPr/>
              <p:nvPr/>
            </p:nvSpPr>
            <p:spPr>
              <a:xfrm rot="1123747">
                <a:off x="3458352" y="2972584"/>
                <a:ext cx="223564" cy="332113"/>
              </a:xfrm>
              <a:custGeom>
                <a:avLst/>
                <a:gdLst/>
                <a:ahLst/>
                <a:cxnLst/>
                <a:rect l="l" t="t" r="r" b="b"/>
                <a:pathLst>
                  <a:path w="5878" h="8732" extrusionOk="0">
                    <a:moveTo>
                      <a:pt x="5878" y="1"/>
                    </a:moveTo>
                    <a:lnTo>
                      <a:pt x="5570" y="18"/>
                    </a:lnTo>
                    <a:cubicBezTo>
                      <a:pt x="5211" y="462"/>
                      <a:pt x="4904" y="957"/>
                      <a:pt x="4562" y="1436"/>
                    </a:cubicBezTo>
                    <a:cubicBezTo>
                      <a:pt x="4118" y="2136"/>
                      <a:pt x="3486" y="2700"/>
                      <a:pt x="2751" y="3093"/>
                    </a:cubicBezTo>
                    <a:cubicBezTo>
                      <a:pt x="2033" y="3452"/>
                      <a:pt x="1281" y="3742"/>
                      <a:pt x="513" y="3965"/>
                    </a:cubicBezTo>
                    <a:cubicBezTo>
                      <a:pt x="342" y="4016"/>
                      <a:pt x="171" y="4067"/>
                      <a:pt x="0" y="4084"/>
                    </a:cubicBezTo>
                    <a:cubicBezTo>
                      <a:pt x="0" y="4152"/>
                      <a:pt x="0" y="4221"/>
                      <a:pt x="17" y="4289"/>
                    </a:cubicBezTo>
                    <a:lnTo>
                      <a:pt x="17" y="4323"/>
                    </a:lnTo>
                    <a:cubicBezTo>
                      <a:pt x="1042" y="4101"/>
                      <a:pt x="2016" y="3742"/>
                      <a:pt x="2939" y="3247"/>
                    </a:cubicBezTo>
                    <a:cubicBezTo>
                      <a:pt x="3093" y="3179"/>
                      <a:pt x="3229" y="3076"/>
                      <a:pt x="3383" y="2991"/>
                    </a:cubicBezTo>
                    <a:lnTo>
                      <a:pt x="3383" y="3025"/>
                    </a:lnTo>
                    <a:cubicBezTo>
                      <a:pt x="3349" y="3093"/>
                      <a:pt x="3298" y="3179"/>
                      <a:pt x="3263" y="3230"/>
                    </a:cubicBezTo>
                    <a:cubicBezTo>
                      <a:pt x="2597" y="4340"/>
                      <a:pt x="2290" y="5622"/>
                      <a:pt x="2392" y="6903"/>
                    </a:cubicBezTo>
                    <a:cubicBezTo>
                      <a:pt x="2443" y="7518"/>
                      <a:pt x="2529" y="8134"/>
                      <a:pt x="2597" y="8732"/>
                    </a:cubicBezTo>
                    <a:lnTo>
                      <a:pt x="2853" y="8732"/>
                    </a:lnTo>
                    <a:cubicBezTo>
                      <a:pt x="2836" y="8168"/>
                      <a:pt x="2751" y="7621"/>
                      <a:pt x="2683" y="7074"/>
                    </a:cubicBezTo>
                    <a:cubicBezTo>
                      <a:pt x="2529" y="5554"/>
                      <a:pt x="2956" y="4016"/>
                      <a:pt x="3862" y="2786"/>
                    </a:cubicBezTo>
                    <a:cubicBezTo>
                      <a:pt x="4477" y="1914"/>
                      <a:pt x="5143" y="1060"/>
                      <a:pt x="5741" y="154"/>
                    </a:cubicBezTo>
                    <a:cubicBezTo>
                      <a:pt x="5792" y="103"/>
                      <a:pt x="5826" y="52"/>
                      <a:pt x="5878"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48" name="Google Shape;919;p46">
                <a:extLst>
                  <a:ext uri="{FF2B5EF4-FFF2-40B4-BE49-F238E27FC236}">
                    <a16:creationId xmlns:a16="http://schemas.microsoft.com/office/drawing/2014/main" id="{FB6B8107-3EA5-4204-A04F-BB19F77DC7BF}"/>
                  </a:ext>
                </a:extLst>
              </p:cNvPr>
              <p:cNvSpPr/>
              <p:nvPr/>
            </p:nvSpPr>
            <p:spPr>
              <a:xfrm rot="1123747">
                <a:off x="3567149" y="3066675"/>
                <a:ext cx="77361" cy="251024"/>
              </a:xfrm>
              <a:custGeom>
                <a:avLst/>
                <a:gdLst/>
                <a:ahLst/>
                <a:cxnLst/>
                <a:rect l="l" t="t" r="r" b="b"/>
                <a:pathLst>
                  <a:path w="2034" h="6600" extrusionOk="0">
                    <a:moveTo>
                      <a:pt x="1861" y="0"/>
                    </a:moveTo>
                    <a:cubicBezTo>
                      <a:pt x="1729" y="0"/>
                      <a:pt x="1742" y="183"/>
                      <a:pt x="1726" y="277"/>
                    </a:cubicBezTo>
                    <a:cubicBezTo>
                      <a:pt x="1453" y="1474"/>
                      <a:pt x="1214" y="2652"/>
                      <a:pt x="940" y="3848"/>
                    </a:cubicBezTo>
                    <a:cubicBezTo>
                      <a:pt x="752" y="4805"/>
                      <a:pt x="428" y="5728"/>
                      <a:pt x="0" y="6599"/>
                    </a:cubicBezTo>
                    <a:lnTo>
                      <a:pt x="291" y="6582"/>
                    </a:lnTo>
                    <a:cubicBezTo>
                      <a:pt x="342" y="6446"/>
                      <a:pt x="411" y="6326"/>
                      <a:pt x="462" y="6189"/>
                    </a:cubicBezTo>
                    <a:cubicBezTo>
                      <a:pt x="940" y="5113"/>
                      <a:pt x="1197" y="3968"/>
                      <a:pt x="1419" y="2840"/>
                    </a:cubicBezTo>
                    <a:cubicBezTo>
                      <a:pt x="1607" y="2003"/>
                      <a:pt x="1760" y="1166"/>
                      <a:pt x="1931" y="329"/>
                    </a:cubicBezTo>
                    <a:cubicBezTo>
                      <a:pt x="1965" y="226"/>
                      <a:pt x="2034" y="38"/>
                      <a:pt x="1897" y="4"/>
                    </a:cubicBezTo>
                    <a:cubicBezTo>
                      <a:pt x="1884" y="2"/>
                      <a:pt x="1872" y="0"/>
                      <a:pt x="1861"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49" name="Google Shape;920;p46">
                <a:extLst>
                  <a:ext uri="{FF2B5EF4-FFF2-40B4-BE49-F238E27FC236}">
                    <a16:creationId xmlns:a16="http://schemas.microsoft.com/office/drawing/2014/main" id="{94F2EAA9-7640-44E2-AC40-D2732A960504}"/>
                  </a:ext>
                </a:extLst>
              </p:cNvPr>
              <p:cNvSpPr/>
              <p:nvPr/>
            </p:nvSpPr>
            <p:spPr>
              <a:xfrm rot="1123747">
                <a:off x="3486009" y="2960086"/>
                <a:ext cx="73482" cy="116384"/>
              </a:xfrm>
              <a:custGeom>
                <a:avLst/>
                <a:gdLst/>
                <a:ahLst/>
                <a:cxnLst/>
                <a:rect l="l" t="t" r="r" b="b"/>
                <a:pathLst>
                  <a:path w="1932" h="3060" extrusionOk="0">
                    <a:moveTo>
                      <a:pt x="1932" y="1"/>
                    </a:moveTo>
                    <a:lnTo>
                      <a:pt x="1590" y="18"/>
                    </a:lnTo>
                    <a:cubicBezTo>
                      <a:pt x="1317" y="445"/>
                      <a:pt x="1094" y="872"/>
                      <a:pt x="924" y="1351"/>
                    </a:cubicBezTo>
                    <a:cubicBezTo>
                      <a:pt x="701" y="1880"/>
                      <a:pt x="394" y="2376"/>
                      <a:pt x="1" y="2803"/>
                    </a:cubicBezTo>
                    <a:cubicBezTo>
                      <a:pt x="35" y="2888"/>
                      <a:pt x="52" y="2974"/>
                      <a:pt x="86" y="3059"/>
                    </a:cubicBezTo>
                    <a:cubicBezTo>
                      <a:pt x="565" y="2564"/>
                      <a:pt x="941" y="1966"/>
                      <a:pt x="1197" y="1333"/>
                    </a:cubicBezTo>
                    <a:cubicBezTo>
                      <a:pt x="1265" y="1180"/>
                      <a:pt x="1317" y="1043"/>
                      <a:pt x="1402" y="906"/>
                    </a:cubicBezTo>
                    <a:cubicBezTo>
                      <a:pt x="1556" y="582"/>
                      <a:pt x="1727" y="291"/>
                      <a:pt x="1932"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50" name="Google Shape;921;p46">
                <a:extLst>
                  <a:ext uri="{FF2B5EF4-FFF2-40B4-BE49-F238E27FC236}">
                    <a16:creationId xmlns:a16="http://schemas.microsoft.com/office/drawing/2014/main" id="{C8F81DF9-2023-4BAC-AA86-BDF409F81E00}"/>
                  </a:ext>
                </a:extLst>
              </p:cNvPr>
              <p:cNvSpPr/>
              <p:nvPr/>
            </p:nvSpPr>
            <p:spPr>
              <a:xfrm rot="1123747">
                <a:off x="3596152" y="2997767"/>
                <a:ext cx="108587" cy="332113"/>
              </a:xfrm>
              <a:custGeom>
                <a:avLst/>
                <a:gdLst/>
                <a:ahLst/>
                <a:cxnLst/>
                <a:rect l="l" t="t" r="r" b="b"/>
                <a:pathLst>
                  <a:path w="2855" h="8732" extrusionOk="0">
                    <a:moveTo>
                      <a:pt x="2854" y="0"/>
                    </a:moveTo>
                    <a:lnTo>
                      <a:pt x="2666" y="17"/>
                    </a:lnTo>
                    <a:cubicBezTo>
                      <a:pt x="2666" y="86"/>
                      <a:pt x="2632" y="154"/>
                      <a:pt x="2615" y="222"/>
                    </a:cubicBezTo>
                    <a:cubicBezTo>
                      <a:pt x="2512" y="855"/>
                      <a:pt x="2359" y="1470"/>
                      <a:pt x="2239" y="2085"/>
                    </a:cubicBezTo>
                    <a:cubicBezTo>
                      <a:pt x="2120" y="2768"/>
                      <a:pt x="2102" y="3452"/>
                      <a:pt x="2034" y="4135"/>
                    </a:cubicBezTo>
                    <a:cubicBezTo>
                      <a:pt x="1932" y="5348"/>
                      <a:pt x="1727" y="6544"/>
                      <a:pt x="1077" y="7604"/>
                    </a:cubicBezTo>
                    <a:cubicBezTo>
                      <a:pt x="787" y="8031"/>
                      <a:pt x="411" y="8424"/>
                      <a:pt x="1" y="8731"/>
                    </a:cubicBezTo>
                    <a:lnTo>
                      <a:pt x="360" y="8714"/>
                    </a:lnTo>
                    <a:lnTo>
                      <a:pt x="428" y="8646"/>
                    </a:lnTo>
                    <a:cubicBezTo>
                      <a:pt x="1094" y="8099"/>
                      <a:pt x="1573" y="7364"/>
                      <a:pt x="1812" y="6544"/>
                    </a:cubicBezTo>
                    <a:cubicBezTo>
                      <a:pt x="2085" y="5690"/>
                      <a:pt x="2239" y="4819"/>
                      <a:pt x="2290" y="3930"/>
                    </a:cubicBezTo>
                    <a:cubicBezTo>
                      <a:pt x="2342" y="2871"/>
                      <a:pt x="2495" y="1828"/>
                      <a:pt x="2735" y="820"/>
                    </a:cubicBezTo>
                    <a:cubicBezTo>
                      <a:pt x="2803" y="547"/>
                      <a:pt x="2854" y="274"/>
                      <a:pt x="2854"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51" name="Google Shape;922;p46">
                <a:extLst>
                  <a:ext uri="{FF2B5EF4-FFF2-40B4-BE49-F238E27FC236}">
                    <a16:creationId xmlns:a16="http://schemas.microsoft.com/office/drawing/2014/main" id="{ECB8F6E7-8752-4D1E-AE48-7E7F4BC5C463}"/>
                  </a:ext>
                </a:extLst>
              </p:cNvPr>
              <p:cNvSpPr/>
              <p:nvPr/>
            </p:nvSpPr>
            <p:spPr>
              <a:xfrm rot="1123747">
                <a:off x="3617890" y="3189054"/>
                <a:ext cx="350978" cy="189143"/>
              </a:xfrm>
              <a:custGeom>
                <a:avLst/>
                <a:gdLst/>
                <a:ahLst/>
                <a:cxnLst/>
                <a:rect l="l" t="t" r="r" b="b"/>
                <a:pathLst>
                  <a:path w="9228" h="4973" extrusionOk="0">
                    <a:moveTo>
                      <a:pt x="8168" y="1"/>
                    </a:moveTo>
                    <a:cubicBezTo>
                      <a:pt x="7399" y="18"/>
                      <a:pt x="6613" y="86"/>
                      <a:pt x="5844" y="189"/>
                    </a:cubicBezTo>
                    <a:cubicBezTo>
                      <a:pt x="5110" y="274"/>
                      <a:pt x="4392" y="462"/>
                      <a:pt x="3691" y="752"/>
                    </a:cubicBezTo>
                    <a:cubicBezTo>
                      <a:pt x="2119" y="1436"/>
                      <a:pt x="923" y="2495"/>
                      <a:pt x="377" y="4170"/>
                    </a:cubicBezTo>
                    <a:cubicBezTo>
                      <a:pt x="308" y="4358"/>
                      <a:pt x="223" y="4546"/>
                      <a:pt x="137" y="4716"/>
                    </a:cubicBezTo>
                    <a:cubicBezTo>
                      <a:pt x="86" y="4802"/>
                      <a:pt x="52" y="4887"/>
                      <a:pt x="1" y="4973"/>
                    </a:cubicBezTo>
                    <a:lnTo>
                      <a:pt x="718" y="4939"/>
                    </a:lnTo>
                    <a:cubicBezTo>
                      <a:pt x="1197" y="4597"/>
                      <a:pt x="1692" y="4272"/>
                      <a:pt x="2188" y="3965"/>
                    </a:cubicBezTo>
                    <a:cubicBezTo>
                      <a:pt x="3896" y="2871"/>
                      <a:pt x="5691" y="1897"/>
                      <a:pt x="7553" y="1043"/>
                    </a:cubicBezTo>
                    <a:lnTo>
                      <a:pt x="7638" y="1009"/>
                    </a:lnTo>
                    <a:cubicBezTo>
                      <a:pt x="7707" y="975"/>
                      <a:pt x="7741" y="923"/>
                      <a:pt x="7707" y="855"/>
                    </a:cubicBezTo>
                    <a:cubicBezTo>
                      <a:pt x="7683" y="815"/>
                      <a:pt x="7659" y="801"/>
                      <a:pt x="7635" y="801"/>
                    </a:cubicBezTo>
                    <a:cubicBezTo>
                      <a:pt x="7608" y="801"/>
                      <a:pt x="7580" y="820"/>
                      <a:pt x="7553" y="838"/>
                    </a:cubicBezTo>
                    <a:cubicBezTo>
                      <a:pt x="7365" y="906"/>
                      <a:pt x="7177" y="992"/>
                      <a:pt x="7006" y="1077"/>
                    </a:cubicBezTo>
                    <a:cubicBezTo>
                      <a:pt x="4717" y="2119"/>
                      <a:pt x="2530" y="3367"/>
                      <a:pt x="462" y="4802"/>
                    </a:cubicBezTo>
                    <a:cubicBezTo>
                      <a:pt x="448" y="4816"/>
                      <a:pt x="423" y="4841"/>
                      <a:pt x="387" y="4841"/>
                    </a:cubicBezTo>
                    <a:cubicBezTo>
                      <a:pt x="379" y="4841"/>
                      <a:pt x="369" y="4839"/>
                      <a:pt x="360" y="4836"/>
                    </a:cubicBezTo>
                    <a:cubicBezTo>
                      <a:pt x="718" y="3999"/>
                      <a:pt x="992" y="3127"/>
                      <a:pt x="1624" y="2427"/>
                    </a:cubicBezTo>
                    <a:cubicBezTo>
                      <a:pt x="2410" y="1624"/>
                      <a:pt x="3384" y="1026"/>
                      <a:pt x="4460" y="701"/>
                    </a:cubicBezTo>
                    <a:cubicBezTo>
                      <a:pt x="5058" y="530"/>
                      <a:pt x="5656" y="411"/>
                      <a:pt x="6271" y="342"/>
                    </a:cubicBezTo>
                    <a:cubicBezTo>
                      <a:pt x="6818" y="274"/>
                      <a:pt x="7382" y="257"/>
                      <a:pt x="7929" y="206"/>
                    </a:cubicBezTo>
                    <a:cubicBezTo>
                      <a:pt x="7997" y="201"/>
                      <a:pt x="8067" y="199"/>
                      <a:pt x="8138" y="199"/>
                    </a:cubicBezTo>
                    <a:cubicBezTo>
                      <a:pt x="8330" y="199"/>
                      <a:pt x="8527" y="215"/>
                      <a:pt x="8715" y="240"/>
                    </a:cubicBezTo>
                    <a:cubicBezTo>
                      <a:pt x="8954" y="274"/>
                      <a:pt x="8971" y="342"/>
                      <a:pt x="8834" y="530"/>
                    </a:cubicBezTo>
                    <a:cubicBezTo>
                      <a:pt x="8595" y="838"/>
                      <a:pt x="8305" y="1111"/>
                      <a:pt x="7997" y="1351"/>
                    </a:cubicBezTo>
                    <a:cubicBezTo>
                      <a:pt x="7245" y="2000"/>
                      <a:pt x="6579" y="2734"/>
                      <a:pt x="5878" y="3435"/>
                    </a:cubicBezTo>
                    <a:cubicBezTo>
                      <a:pt x="5400" y="3948"/>
                      <a:pt x="4922" y="4443"/>
                      <a:pt x="4255" y="4716"/>
                    </a:cubicBezTo>
                    <a:lnTo>
                      <a:pt x="4836" y="4682"/>
                    </a:lnTo>
                    <a:cubicBezTo>
                      <a:pt x="5178" y="4477"/>
                      <a:pt x="5503" y="4221"/>
                      <a:pt x="5776" y="3931"/>
                    </a:cubicBezTo>
                    <a:cubicBezTo>
                      <a:pt x="6699" y="2974"/>
                      <a:pt x="7621" y="2034"/>
                      <a:pt x="8629" y="1163"/>
                    </a:cubicBezTo>
                    <a:cubicBezTo>
                      <a:pt x="8817" y="992"/>
                      <a:pt x="8971" y="787"/>
                      <a:pt x="9091" y="565"/>
                    </a:cubicBezTo>
                    <a:cubicBezTo>
                      <a:pt x="9227" y="360"/>
                      <a:pt x="9091" y="69"/>
                      <a:pt x="8834" y="52"/>
                    </a:cubicBezTo>
                    <a:cubicBezTo>
                      <a:pt x="8612" y="18"/>
                      <a:pt x="8390" y="1"/>
                      <a:pt x="8168"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52" name="Google Shape;923;p46">
                <a:extLst>
                  <a:ext uri="{FF2B5EF4-FFF2-40B4-BE49-F238E27FC236}">
                    <a16:creationId xmlns:a16="http://schemas.microsoft.com/office/drawing/2014/main" id="{E845C27A-F8E8-4186-8777-CCB4D6FAC833}"/>
                  </a:ext>
                </a:extLst>
              </p:cNvPr>
              <p:cNvSpPr/>
              <p:nvPr/>
            </p:nvSpPr>
            <p:spPr>
              <a:xfrm rot="1123747">
                <a:off x="4004493" y="3352749"/>
                <a:ext cx="263880" cy="117031"/>
              </a:xfrm>
              <a:custGeom>
                <a:avLst/>
                <a:gdLst/>
                <a:ahLst/>
                <a:cxnLst/>
                <a:rect l="l" t="t" r="r" b="b"/>
                <a:pathLst>
                  <a:path w="6938" h="3077" extrusionOk="0">
                    <a:moveTo>
                      <a:pt x="6937" y="1"/>
                    </a:moveTo>
                    <a:cubicBezTo>
                      <a:pt x="6561" y="1"/>
                      <a:pt x="6168" y="18"/>
                      <a:pt x="5758" y="52"/>
                    </a:cubicBezTo>
                    <a:cubicBezTo>
                      <a:pt x="4836" y="86"/>
                      <a:pt x="3930" y="274"/>
                      <a:pt x="3059" y="599"/>
                    </a:cubicBezTo>
                    <a:cubicBezTo>
                      <a:pt x="1897" y="1009"/>
                      <a:pt x="889" y="1641"/>
                      <a:pt x="205" y="2701"/>
                    </a:cubicBezTo>
                    <a:cubicBezTo>
                      <a:pt x="120" y="2837"/>
                      <a:pt x="51" y="2957"/>
                      <a:pt x="0" y="3076"/>
                    </a:cubicBezTo>
                    <a:lnTo>
                      <a:pt x="291" y="3059"/>
                    </a:lnTo>
                    <a:cubicBezTo>
                      <a:pt x="615" y="2478"/>
                      <a:pt x="1077" y="1966"/>
                      <a:pt x="1640" y="1573"/>
                    </a:cubicBezTo>
                    <a:cubicBezTo>
                      <a:pt x="2375" y="1094"/>
                      <a:pt x="3212" y="736"/>
                      <a:pt x="4084" y="531"/>
                    </a:cubicBezTo>
                    <a:cubicBezTo>
                      <a:pt x="4921" y="326"/>
                      <a:pt x="5792" y="223"/>
                      <a:pt x="6681" y="223"/>
                    </a:cubicBezTo>
                    <a:lnTo>
                      <a:pt x="6937" y="223"/>
                    </a:lnTo>
                    <a:lnTo>
                      <a:pt x="6937" y="189"/>
                    </a:lnTo>
                    <a:lnTo>
                      <a:pt x="6937" y="1"/>
                    </a:ln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53" name="Google Shape;924;p46">
                <a:extLst>
                  <a:ext uri="{FF2B5EF4-FFF2-40B4-BE49-F238E27FC236}">
                    <a16:creationId xmlns:a16="http://schemas.microsoft.com/office/drawing/2014/main" id="{20449DEF-268F-4D19-AEF4-A6A1B2115A48}"/>
                  </a:ext>
                </a:extLst>
              </p:cNvPr>
              <p:cNvSpPr/>
              <p:nvPr/>
            </p:nvSpPr>
            <p:spPr>
              <a:xfrm rot="1123747">
                <a:off x="4223174" y="3475254"/>
                <a:ext cx="31226" cy="16925"/>
              </a:xfrm>
              <a:custGeom>
                <a:avLst/>
                <a:gdLst/>
                <a:ahLst/>
                <a:cxnLst/>
                <a:rect l="l" t="t" r="r" b="b"/>
                <a:pathLst>
                  <a:path w="821" h="445" extrusionOk="0">
                    <a:moveTo>
                      <a:pt x="821" y="0"/>
                    </a:moveTo>
                    <a:lnTo>
                      <a:pt x="821" y="0"/>
                    </a:lnTo>
                    <a:cubicBezTo>
                      <a:pt x="564" y="154"/>
                      <a:pt x="274" y="291"/>
                      <a:pt x="1" y="445"/>
                    </a:cubicBezTo>
                    <a:lnTo>
                      <a:pt x="752" y="410"/>
                    </a:lnTo>
                    <a:cubicBezTo>
                      <a:pt x="769" y="274"/>
                      <a:pt x="804" y="137"/>
                      <a:pt x="821"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54" name="Google Shape;925;p46">
                <a:extLst>
                  <a:ext uri="{FF2B5EF4-FFF2-40B4-BE49-F238E27FC236}">
                    <a16:creationId xmlns:a16="http://schemas.microsoft.com/office/drawing/2014/main" id="{721BBB9A-F9EB-4770-8878-DFD71883A79B}"/>
                  </a:ext>
                </a:extLst>
              </p:cNvPr>
              <p:cNvSpPr/>
              <p:nvPr/>
            </p:nvSpPr>
            <p:spPr>
              <a:xfrm rot="1123747">
                <a:off x="4081426" y="3403667"/>
                <a:ext cx="178760" cy="73482"/>
              </a:xfrm>
              <a:custGeom>
                <a:avLst/>
                <a:gdLst/>
                <a:ahLst/>
                <a:cxnLst/>
                <a:rect l="l" t="t" r="r" b="b"/>
                <a:pathLst>
                  <a:path w="4700" h="1932" extrusionOk="0">
                    <a:moveTo>
                      <a:pt x="4682" y="1"/>
                    </a:moveTo>
                    <a:lnTo>
                      <a:pt x="4067" y="240"/>
                    </a:lnTo>
                    <a:cubicBezTo>
                      <a:pt x="2700" y="787"/>
                      <a:pt x="1333" y="1317"/>
                      <a:pt x="0" y="1932"/>
                    </a:cubicBezTo>
                    <a:lnTo>
                      <a:pt x="564" y="1898"/>
                    </a:lnTo>
                    <a:cubicBezTo>
                      <a:pt x="1179" y="1624"/>
                      <a:pt x="1811" y="1351"/>
                      <a:pt x="2427" y="1112"/>
                    </a:cubicBezTo>
                    <a:cubicBezTo>
                      <a:pt x="3195" y="804"/>
                      <a:pt x="3947" y="514"/>
                      <a:pt x="4699" y="206"/>
                    </a:cubicBezTo>
                    <a:cubicBezTo>
                      <a:pt x="4699" y="138"/>
                      <a:pt x="4699" y="69"/>
                      <a:pt x="4682"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55" name="Google Shape;926;p46">
                <a:extLst>
                  <a:ext uri="{FF2B5EF4-FFF2-40B4-BE49-F238E27FC236}">
                    <a16:creationId xmlns:a16="http://schemas.microsoft.com/office/drawing/2014/main" id="{FC47ABFF-2398-42F4-9C90-554286340910}"/>
                  </a:ext>
                </a:extLst>
              </p:cNvPr>
              <p:cNvSpPr/>
              <p:nvPr/>
            </p:nvSpPr>
            <p:spPr>
              <a:xfrm rot="1123747">
                <a:off x="3488870" y="2970282"/>
                <a:ext cx="155331" cy="145442"/>
              </a:xfrm>
              <a:custGeom>
                <a:avLst/>
                <a:gdLst/>
                <a:ahLst/>
                <a:cxnLst/>
                <a:rect l="l" t="t" r="r" b="b"/>
                <a:pathLst>
                  <a:path w="4084" h="3824" extrusionOk="0">
                    <a:moveTo>
                      <a:pt x="4084" y="0"/>
                    </a:moveTo>
                    <a:lnTo>
                      <a:pt x="3810" y="17"/>
                    </a:lnTo>
                    <a:cubicBezTo>
                      <a:pt x="3349" y="632"/>
                      <a:pt x="2836" y="1213"/>
                      <a:pt x="2290" y="1743"/>
                    </a:cubicBezTo>
                    <a:cubicBezTo>
                      <a:pt x="1623" y="2375"/>
                      <a:pt x="923" y="2956"/>
                      <a:pt x="188" y="3486"/>
                    </a:cubicBezTo>
                    <a:cubicBezTo>
                      <a:pt x="120" y="3537"/>
                      <a:pt x="51" y="3588"/>
                      <a:pt x="0" y="3656"/>
                    </a:cubicBezTo>
                    <a:lnTo>
                      <a:pt x="0" y="3810"/>
                    </a:lnTo>
                    <a:cubicBezTo>
                      <a:pt x="9" y="3819"/>
                      <a:pt x="21" y="3823"/>
                      <a:pt x="36" y="3823"/>
                    </a:cubicBezTo>
                    <a:cubicBezTo>
                      <a:pt x="51" y="3823"/>
                      <a:pt x="68" y="3819"/>
                      <a:pt x="85" y="3810"/>
                    </a:cubicBezTo>
                    <a:cubicBezTo>
                      <a:pt x="137" y="3793"/>
                      <a:pt x="188" y="3759"/>
                      <a:pt x="222" y="3742"/>
                    </a:cubicBezTo>
                    <a:cubicBezTo>
                      <a:pt x="701" y="3383"/>
                      <a:pt x="1179" y="3041"/>
                      <a:pt x="1623" y="2665"/>
                    </a:cubicBezTo>
                    <a:cubicBezTo>
                      <a:pt x="2563" y="1880"/>
                      <a:pt x="3383" y="991"/>
                      <a:pt x="4084"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grpSp>
    </p:spTree>
    <p:extLst>
      <p:ext uri="{BB962C8B-B14F-4D97-AF65-F5344CB8AC3E}">
        <p14:creationId xmlns:p14="http://schemas.microsoft.com/office/powerpoint/2010/main" val="349900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pic>
        <p:nvPicPr>
          <p:cNvPr id="1026" name="Picture 2" descr="Soạn bài – Tập đọc: Chiếc áo len - Giải bài tập SGK tiếng việt lớp 3">
            <a:extLst>
              <a:ext uri="{FF2B5EF4-FFF2-40B4-BE49-F238E27FC236}">
                <a16:creationId xmlns:a16="http://schemas.microsoft.com/office/drawing/2014/main" id="{D5BC9D87-C07F-4E9D-B237-67BD02E85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238" y="852429"/>
            <a:ext cx="5756108" cy="3438641"/>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011;p49">
            <a:extLst>
              <a:ext uri="{FF2B5EF4-FFF2-40B4-BE49-F238E27FC236}">
                <a16:creationId xmlns:a16="http://schemas.microsoft.com/office/drawing/2014/main" id="{BC9335AD-06FA-4E94-AE70-E25E5FECEAEA}"/>
              </a:ext>
            </a:extLst>
          </p:cNvPr>
          <p:cNvSpPr/>
          <p:nvPr/>
        </p:nvSpPr>
        <p:spPr>
          <a:xfrm rot="335011" flipH="1">
            <a:off x="6877219" y="457910"/>
            <a:ext cx="1205303" cy="114340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2" name="Google Shape;1012;p49">
            <a:extLst>
              <a:ext uri="{FF2B5EF4-FFF2-40B4-BE49-F238E27FC236}">
                <a16:creationId xmlns:a16="http://schemas.microsoft.com/office/drawing/2014/main" id="{850782DF-FA4C-4AF5-89BE-07F6890794E3}"/>
              </a:ext>
            </a:extLst>
          </p:cNvPr>
          <p:cNvSpPr/>
          <p:nvPr/>
        </p:nvSpPr>
        <p:spPr>
          <a:xfrm rot="509332" flipH="1">
            <a:off x="861548" y="3619021"/>
            <a:ext cx="1195246" cy="1133905"/>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grpSp>
        <p:nvGrpSpPr>
          <p:cNvPr id="843" name="Google Shape;843;p44"/>
          <p:cNvGrpSpPr/>
          <p:nvPr/>
        </p:nvGrpSpPr>
        <p:grpSpPr>
          <a:xfrm rot="-2703707">
            <a:off x="13097350" y="-1270108"/>
            <a:ext cx="2625210" cy="3331685"/>
            <a:chOff x="1154976" y="632775"/>
            <a:chExt cx="2502430" cy="3877954"/>
          </a:xfrm>
        </p:grpSpPr>
        <p:sp>
          <p:nvSpPr>
            <p:cNvPr id="844" name="Google Shape;844;p44"/>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845" name="Google Shape;845;p44"/>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1"/>
            </a:solidFill>
            <a:ln>
              <a:noFill/>
            </a:ln>
          </p:spPr>
          <p:txBody>
            <a:bodyPr spcFirstLastPara="1" wrap="square" lIns="91425" tIns="91425" rIns="91425" bIns="91425" anchor="ctr" anchorCtr="0">
              <a:noAutofit/>
            </a:bodyPr>
            <a:lstStyle/>
            <a:p>
              <a:endParaRPr sz="1867"/>
            </a:p>
          </p:txBody>
        </p:sp>
      </p:grpSp>
      <p:grpSp>
        <p:nvGrpSpPr>
          <p:cNvPr id="846" name="Google Shape;846;p44"/>
          <p:cNvGrpSpPr/>
          <p:nvPr/>
        </p:nvGrpSpPr>
        <p:grpSpPr>
          <a:xfrm rot="20040374">
            <a:off x="-5566534" y="3329745"/>
            <a:ext cx="2625237" cy="3331746"/>
            <a:chOff x="1154976" y="632775"/>
            <a:chExt cx="2502430" cy="3877954"/>
          </a:xfrm>
        </p:grpSpPr>
        <p:sp>
          <p:nvSpPr>
            <p:cNvPr id="847" name="Google Shape;847;p44"/>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848" name="Google Shape;848;p44"/>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3"/>
            </a:solidFill>
            <a:ln>
              <a:noFill/>
            </a:ln>
          </p:spPr>
          <p:txBody>
            <a:bodyPr spcFirstLastPara="1" wrap="square" lIns="91425" tIns="91425" rIns="91425" bIns="91425" anchor="ctr" anchorCtr="0">
              <a:noAutofit/>
            </a:bodyPr>
            <a:lstStyle/>
            <a:p>
              <a:endParaRPr sz="1867"/>
            </a:p>
          </p:txBody>
        </p:sp>
      </p:grpSp>
      <p:sp>
        <p:nvSpPr>
          <p:cNvPr id="849" name="Google Shape;849;p44"/>
          <p:cNvSpPr/>
          <p:nvPr/>
        </p:nvSpPr>
        <p:spPr>
          <a:xfrm rot="199701">
            <a:off x="342920" y="661450"/>
            <a:ext cx="8790897" cy="4152335"/>
          </a:xfrm>
          <a:custGeom>
            <a:avLst/>
            <a:gdLst/>
            <a:ahLst/>
            <a:cxnLst/>
            <a:rect l="l" t="t" r="r" b="b"/>
            <a:pathLst>
              <a:path w="43844" h="29834" extrusionOk="0">
                <a:moveTo>
                  <a:pt x="41668" y="12451"/>
                </a:moveTo>
                <a:cubicBezTo>
                  <a:pt x="41665" y="12451"/>
                  <a:pt x="41661" y="12452"/>
                  <a:pt x="41656" y="12457"/>
                </a:cubicBezTo>
                <a:cubicBezTo>
                  <a:pt x="41661" y="12480"/>
                  <a:pt x="41665" y="12503"/>
                  <a:pt x="41669" y="12526"/>
                </a:cubicBezTo>
                <a:lnTo>
                  <a:pt x="41669" y="12526"/>
                </a:lnTo>
                <a:cubicBezTo>
                  <a:pt x="41699" y="12521"/>
                  <a:pt x="41691" y="12451"/>
                  <a:pt x="41668" y="12451"/>
                </a:cubicBezTo>
                <a:close/>
                <a:moveTo>
                  <a:pt x="310" y="14449"/>
                </a:moveTo>
                <a:cubicBezTo>
                  <a:pt x="315" y="14449"/>
                  <a:pt x="320" y="14451"/>
                  <a:pt x="325" y="14456"/>
                </a:cubicBezTo>
                <a:lnTo>
                  <a:pt x="325" y="14815"/>
                </a:lnTo>
                <a:cubicBezTo>
                  <a:pt x="325" y="14798"/>
                  <a:pt x="291" y="14712"/>
                  <a:pt x="274" y="14473"/>
                </a:cubicBezTo>
                <a:cubicBezTo>
                  <a:pt x="286" y="14461"/>
                  <a:pt x="298" y="14449"/>
                  <a:pt x="310" y="14449"/>
                </a:cubicBezTo>
                <a:close/>
                <a:moveTo>
                  <a:pt x="222" y="16528"/>
                </a:moveTo>
                <a:cubicBezTo>
                  <a:pt x="182" y="16550"/>
                  <a:pt x="169" y="16627"/>
                  <a:pt x="211" y="16627"/>
                </a:cubicBezTo>
                <a:cubicBezTo>
                  <a:pt x="215" y="16627"/>
                  <a:pt x="218" y="16627"/>
                  <a:pt x="222" y="16626"/>
                </a:cubicBezTo>
                <a:cubicBezTo>
                  <a:pt x="222" y="16593"/>
                  <a:pt x="222" y="16560"/>
                  <a:pt x="222" y="16528"/>
                </a:cubicBezTo>
                <a:close/>
                <a:moveTo>
                  <a:pt x="43142" y="21770"/>
                </a:moveTo>
                <a:lnTo>
                  <a:pt x="43142" y="21770"/>
                </a:lnTo>
                <a:cubicBezTo>
                  <a:pt x="43143" y="21775"/>
                  <a:pt x="43143" y="21780"/>
                  <a:pt x="43143" y="21786"/>
                </a:cubicBezTo>
                <a:cubicBezTo>
                  <a:pt x="43143" y="21780"/>
                  <a:pt x="43143" y="21775"/>
                  <a:pt x="43142" y="21770"/>
                </a:cubicBezTo>
                <a:close/>
                <a:moveTo>
                  <a:pt x="923" y="25237"/>
                </a:moveTo>
                <a:cubicBezTo>
                  <a:pt x="923" y="25374"/>
                  <a:pt x="940" y="25528"/>
                  <a:pt x="940" y="25664"/>
                </a:cubicBezTo>
                <a:cubicBezTo>
                  <a:pt x="906" y="25579"/>
                  <a:pt x="889" y="25476"/>
                  <a:pt x="872" y="25391"/>
                </a:cubicBezTo>
                <a:lnTo>
                  <a:pt x="923" y="25237"/>
                </a:lnTo>
                <a:close/>
                <a:moveTo>
                  <a:pt x="43432" y="27146"/>
                </a:moveTo>
                <a:lnTo>
                  <a:pt x="43432" y="27146"/>
                </a:lnTo>
                <a:cubicBezTo>
                  <a:pt x="43398" y="27147"/>
                  <a:pt x="43358" y="27149"/>
                  <a:pt x="43314" y="27151"/>
                </a:cubicBezTo>
                <a:cubicBezTo>
                  <a:pt x="43352" y="27151"/>
                  <a:pt x="43392" y="27149"/>
                  <a:pt x="43432" y="27146"/>
                </a:cubicBezTo>
                <a:close/>
                <a:moveTo>
                  <a:pt x="26706" y="27813"/>
                </a:moveTo>
                <a:cubicBezTo>
                  <a:pt x="26721" y="27813"/>
                  <a:pt x="26738" y="27814"/>
                  <a:pt x="26757" y="27817"/>
                </a:cubicBezTo>
                <a:cubicBezTo>
                  <a:pt x="26706" y="27817"/>
                  <a:pt x="26928" y="27851"/>
                  <a:pt x="27082" y="27886"/>
                </a:cubicBezTo>
                <a:lnTo>
                  <a:pt x="26655" y="27851"/>
                </a:lnTo>
                <a:cubicBezTo>
                  <a:pt x="26627" y="27838"/>
                  <a:pt x="26644" y="27813"/>
                  <a:pt x="26706" y="27813"/>
                </a:cubicBezTo>
                <a:close/>
                <a:moveTo>
                  <a:pt x="38359" y="1"/>
                </a:moveTo>
                <a:cubicBezTo>
                  <a:pt x="36479" y="69"/>
                  <a:pt x="34668" y="718"/>
                  <a:pt x="32754" y="770"/>
                </a:cubicBezTo>
                <a:cubicBezTo>
                  <a:pt x="32840" y="753"/>
                  <a:pt x="32891" y="718"/>
                  <a:pt x="32960" y="684"/>
                </a:cubicBezTo>
                <a:cubicBezTo>
                  <a:pt x="31541" y="513"/>
                  <a:pt x="30072" y="155"/>
                  <a:pt x="28637" y="155"/>
                </a:cubicBezTo>
                <a:cubicBezTo>
                  <a:pt x="28722" y="120"/>
                  <a:pt x="28790" y="120"/>
                  <a:pt x="28876" y="120"/>
                </a:cubicBezTo>
                <a:cubicBezTo>
                  <a:pt x="28773" y="86"/>
                  <a:pt x="28671" y="69"/>
                  <a:pt x="28568" y="69"/>
                </a:cubicBezTo>
                <a:lnTo>
                  <a:pt x="28175" y="69"/>
                </a:lnTo>
                <a:cubicBezTo>
                  <a:pt x="28022" y="69"/>
                  <a:pt x="27868" y="103"/>
                  <a:pt x="27731" y="155"/>
                </a:cubicBezTo>
                <a:cubicBezTo>
                  <a:pt x="27700" y="157"/>
                  <a:pt x="27676" y="158"/>
                  <a:pt x="27658" y="158"/>
                </a:cubicBezTo>
                <a:cubicBezTo>
                  <a:pt x="27546" y="158"/>
                  <a:pt x="27644" y="118"/>
                  <a:pt x="27526" y="103"/>
                </a:cubicBezTo>
                <a:cubicBezTo>
                  <a:pt x="27502" y="101"/>
                  <a:pt x="27477" y="100"/>
                  <a:pt x="27452" y="100"/>
                </a:cubicBezTo>
                <a:cubicBezTo>
                  <a:pt x="27188" y="100"/>
                  <a:pt x="26855" y="231"/>
                  <a:pt x="26671" y="231"/>
                </a:cubicBezTo>
                <a:cubicBezTo>
                  <a:pt x="26645" y="231"/>
                  <a:pt x="26623" y="229"/>
                  <a:pt x="26603" y="223"/>
                </a:cubicBezTo>
                <a:cubicBezTo>
                  <a:pt x="26586" y="223"/>
                  <a:pt x="26638" y="206"/>
                  <a:pt x="26689" y="189"/>
                </a:cubicBezTo>
                <a:lnTo>
                  <a:pt x="26689" y="189"/>
                </a:lnTo>
                <a:cubicBezTo>
                  <a:pt x="25630" y="445"/>
                  <a:pt x="24553" y="599"/>
                  <a:pt x="23460" y="650"/>
                </a:cubicBezTo>
                <a:cubicBezTo>
                  <a:pt x="22863" y="650"/>
                  <a:pt x="22276" y="578"/>
                  <a:pt x="21684" y="578"/>
                </a:cubicBezTo>
                <a:cubicBezTo>
                  <a:pt x="21462" y="578"/>
                  <a:pt x="21240" y="588"/>
                  <a:pt x="21016" y="616"/>
                </a:cubicBezTo>
                <a:cubicBezTo>
                  <a:pt x="19860" y="761"/>
                  <a:pt x="18532" y="1443"/>
                  <a:pt x="17303" y="1443"/>
                </a:cubicBezTo>
                <a:cubicBezTo>
                  <a:pt x="17079" y="1443"/>
                  <a:pt x="16858" y="1420"/>
                  <a:pt x="16642" y="1368"/>
                </a:cubicBezTo>
                <a:lnTo>
                  <a:pt x="15395" y="1299"/>
                </a:lnTo>
                <a:cubicBezTo>
                  <a:pt x="15004" y="1299"/>
                  <a:pt x="12776" y="1384"/>
                  <a:pt x="12764" y="1485"/>
                </a:cubicBezTo>
                <a:lnTo>
                  <a:pt x="12764" y="1485"/>
                </a:lnTo>
                <a:cubicBezTo>
                  <a:pt x="12762" y="1454"/>
                  <a:pt x="12729" y="1443"/>
                  <a:pt x="12695" y="1443"/>
                </a:cubicBezTo>
                <a:cubicBezTo>
                  <a:pt x="12676" y="1443"/>
                  <a:pt x="12657" y="1447"/>
                  <a:pt x="12644" y="1453"/>
                </a:cubicBezTo>
                <a:cubicBezTo>
                  <a:pt x="12593" y="1453"/>
                  <a:pt x="12541" y="1487"/>
                  <a:pt x="12490" y="1487"/>
                </a:cubicBezTo>
                <a:lnTo>
                  <a:pt x="12712" y="1504"/>
                </a:lnTo>
                <a:cubicBezTo>
                  <a:pt x="12490" y="1624"/>
                  <a:pt x="12251" y="1692"/>
                  <a:pt x="11995" y="1727"/>
                </a:cubicBezTo>
                <a:cubicBezTo>
                  <a:pt x="11662" y="1688"/>
                  <a:pt x="11328" y="1671"/>
                  <a:pt x="10994" y="1671"/>
                </a:cubicBezTo>
                <a:cubicBezTo>
                  <a:pt x="9116" y="1671"/>
                  <a:pt x="7227" y="2216"/>
                  <a:pt x="5399" y="2564"/>
                </a:cubicBezTo>
                <a:cubicBezTo>
                  <a:pt x="5416" y="2581"/>
                  <a:pt x="5450" y="2581"/>
                  <a:pt x="5484" y="2614"/>
                </a:cubicBezTo>
                <a:lnTo>
                  <a:pt x="5484" y="2614"/>
                </a:lnTo>
                <a:cubicBezTo>
                  <a:pt x="5478" y="2610"/>
                  <a:pt x="5460" y="2608"/>
                  <a:pt x="5432" y="2608"/>
                </a:cubicBezTo>
                <a:cubicBezTo>
                  <a:pt x="5044" y="2608"/>
                  <a:pt x="2680" y="2978"/>
                  <a:pt x="2426" y="3025"/>
                </a:cubicBezTo>
                <a:cubicBezTo>
                  <a:pt x="1470" y="3196"/>
                  <a:pt x="752" y="3674"/>
                  <a:pt x="581" y="4700"/>
                </a:cubicBezTo>
                <a:lnTo>
                  <a:pt x="410" y="5332"/>
                </a:lnTo>
                <a:cubicBezTo>
                  <a:pt x="393" y="5998"/>
                  <a:pt x="376" y="6682"/>
                  <a:pt x="325" y="7348"/>
                </a:cubicBezTo>
                <a:cubicBezTo>
                  <a:pt x="342" y="7348"/>
                  <a:pt x="342" y="7280"/>
                  <a:pt x="359" y="7263"/>
                </a:cubicBezTo>
                <a:lnTo>
                  <a:pt x="359" y="7263"/>
                </a:lnTo>
                <a:cubicBezTo>
                  <a:pt x="359" y="7621"/>
                  <a:pt x="328" y="7980"/>
                  <a:pt x="266" y="8324"/>
                </a:cubicBezTo>
                <a:lnTo>
                  <a:pt x="266" y="8324"/>
                </a:lnTo>
                <a:cubicBezTo>
                  <a:pt x="261" y="8321"/>
                  <a:pt x="256" y="8319"/>
                  <a:pt x="251" y="8319"/>
                </a:cubicBezTo>
                <a:cubicBezTo>
                  <a:pt x="247" y="8319"/>
                  <a:pt x="243" y="8320"/>
                  <a:pt x="239" y="8322"/>
                </a:cubicBezTo>
                <a:cubicBezTo>
                  <a:pt x="205" y="8322"/>
                  <a:pt x="205" y="8373"/>
                  <a:pt x="205" y="8424"/>
                </a:cubicBezTo>
                <a:cubicBezTo>
                  <a:pt x="205" y="9176"/>
                  <a:pt x="205" y="9928"/>
                  <a:pt x="222" y="10680"/>
                </a:cubicBezTo>
                <a:lnTo>
                  <a:pt x="188" y="10560"/>
                </a:lnTo>
                <a:cubicBezTo>
                  <a:pt x="154" y="10953"/>
                  <a:pt x="154" y="11602"/>
                  <a:pt x="137" y="12030"/>
                </a:cubicBezTo>
                <a:cubicBezTo>
                  <a:pt x="164" y="12124"/>
                  <a:pt x="159" y="12293"/>
                  <a:pt x="181" y="12293"/>
                </a:cubicBezTo>
                <a:cubicBezTo>
                  <a:pt x="187" y="12293"/>
                  <a:pt x="194" y="12281"/>
                  <a:pt x="205" y="12252"/>
                </a:cubicBezTo>
                <a:lnTo>
                  <a:pt x="205" y="12252"/>
                </a:lnTo>
                <a:cubicBezTo>
                  <a:pt x="0" y="12850"/>
                  <a:pt x="171" y="13670"/>
                  <a:pt x="205" y="14302"/>
                </a:cubicBezTo>
                <a:cubicBezTo>
                  <a:pt x="238" y="15038"/>
                  <a:pt x="224" y="15790"/>
                  <a:pt x="222" y="16528"/>
                </a:cubicBezTo>
                <a:lnTo>
                  <a:pt x="222" y="16528"/>
                </a:lnTo>
                <a:cubicBezTo>
                  <a:pt x="229" y="16524"/>
                  <a:pt x="237" y="16522"/>
                  <a:pt x="245" y="16522"/>
                </a:cubicBezTo>
                <a:cubicBezTo>
                  <a:pt x="249" y="16522"/>
                  <a:pt x="252" y="16522"/>
                  <a:pt x="256" y="16523"/>
                </a:cubicBezTo>
                <a:cubicBezTo>
                  <a:pt x="308" y="16557"/>
                  <a:pt x="325" y="16626"/>
                  <a:pt x="342" y="16694"/>
                </a:cubicBezTo>
                <a:lnTo>
                  <a:pt x="462" y="19548"/>
                </a:lnTo>
                <a:lnTo>
                  <a:pt x="427" y="19155"/>
                </a:lnTo>
                <a:lnTo>
                  <a:pt x="427" y="19155"/>
                </a:lnTo>
                <a:cubicBezTo>
                  <a:pt x="309" y="20032"/>
                  <a:pt x="358" y="20926"/>
                  <a:pt x="557" y="21788"/>
                </a:cubicBezTo>
                <a:lnTo>
                  <a:pt x="557" y="21788"/>
                </a:lnTo>
                <a:cubicBezTo>
                  <a:pt x="542" y="21796"/>
                  <a:pt x="530" y="21825"/>
                  <a:pt x="530" y="21854"/>
                </a:cubicBezTo>
                <a:cubicBezTo>
                  <a:pt x="598" y="24520"/>
                  <a:pt x="837" y="27185"/>
                  <a:pt x="1196" y="29833"/>
                </a:cubicBezTo>
                <a:lnTo>
                  <a:pt x="3691" y="29560"/>
                </a:lnTo>
                <a:cubicBezTo>
                  <a:pt x="5519" y="29287"/>
                  <a:pt x="7364" y="28996"/>
                  <a:pt x="9227" y="28979"/>
                </a:cubicBezTo>
                <a:lnTo>
                  <a:pt x="10320" y="28979"/>
                </a:lnTo>
                <a:cubicBezTo>
                  <a:pt x="10730" y="28979"/>
                  <a:pt x="11123" y="28979"/>
                  <a:pt x="11516" y="28996"/>
                </a:cubicBezTo>
                <a:cubicBezTo>
                  <a:pt x="11928" y="29020"/>
                  <a:pt x="12337" y="29032"/>
                  <a:pt x="12746" y="29032"/>
                </a:cubicBezTo>
                <a:cubicBezTo>
                  <a:pt x="13491" y="29032"/>
                  <a:pt x="14235" y="28994"/>
                  <a:pt x="14985" y="28928"/>
                </a:cubicBezTo>
                <a:cubicBezTo>
                  <a:pt x="16078" y="28825"/>
                  <a:pt x="17155" y="28723"/>
                  <a:pt x="18248" y="28552"/>
                </a:cubicBezTo>
                <a:lnTo>
                  <a:pt x="20931" y="28091"/>
                </a:lnTo>
                <a:cubicBezTo>
                  <a:pt x="21751" y="27937"/>
                  <a:pt x="22571" y="27834"/>
                  <a:pt x="23408" y="27749"/>
                </a:cubicBezTo>
                <a:lnTo>
                  <a:pt x="23408" y="27749"/>
                </a:lnTo>
                <a:lnTo>
                  <a:pt x="23084" y="27834"/>
                </a:lnTo>
                <a:cubicBezTo>
                  <a:pt x="23491" y="27741"/>
                  <a:pt x="23907" y="27705"/>
                  <a:pt x="24324" y="27705"/>
                </a:cubicBezTo>
                <a:cubicBezTo>
                  <a:pt x="24974" y="27705"/>
                  <a:pt x="25627" y="27792"/>
                  <a:pt x="26262" y="27886"/>
                </a:cubicBezTo>
                <a:cubicBezTo>
                  <a:pt x="26911" y="27976"/>
                  <a:pt x="27855" y="28205"/>
                  <a:pt x="28639" y="28205"/>
                </a:cubicBezTo>
                <a:cubicBezTo>
                  <a:pt x="28887" y="28205"/>
                  <a:pt x="29119" y="28182"/>
                  <a:pt x="29320" y="28125"/>
                </a:cubicBezTo>
                <a:lnTo>
                  <a:pt x="29696" y="28005"/>
                </a:lnTo>
                <a:cubicBezTo>
                  <a:pt x="29781" y="28005"/>
                  <a:pt x="29867" y="28022"/>
                  <a:pt x="29764" y="28056"/>
                </a:cubicBezTo>
                <a:cubicBezTo>
                  <a:pt x="30174" y="28056"/>
                  <a:pt x="29781" y="28005"/>
                  <a:pt x="29969" y="27937"/>
                </a:cubicBezTo>
                <a:cubicBezTo>
                  <a:pt x="30022" y="27933"/>
                  <a:pt x="30067" y="27931"/>
                  <a:pt x="30103" y="27931"/>
                </a:cubicBezTo>
                <a:cubicBezTo>
                  <a:pt x="30220" y="27931"/>
                  <a:pt x="30245" y="27953"/>
                  <a:pt x="30140" y="28005"/>
                </a:cubicBezTo>
                <a:cubicBezTo>
                  <a:pt x="31302" y="27629"/>
                  <a:pt x="32498" y="27356"/>
                  <a:pt x="33660" y="26946"/>
                </a:cubicBezTo>
                <a:cubicBezTo>
                  <a:pt x="33711" y="26946"/>
                  <a:pt x="33626" y="26980"/>
                  <a:pt x="33626" y="26980"/>
                </a:cubicBezTo>
                <a:cubicBezTo>
                  <a:pt x="34428" y="26773"/>
                  <a:pt x="35298" y="26596"/>
                  <a:pt x="36148" y="26596"/>
                </a:cubicBezTo>
                <a:cubicBezTo>
                  <a:pt x="36421" y="26596"/>
                  <a:pt x="36692" y="26614"/>
                  <a:pt x="36958" y="26655"/>
                </a:cubicBezTo>
                <a:cubicBezTo>
                  <a:pt x="37042" y="26597"/>
                  <a:pt x="37201" y="26578"/>
                  <a:pt x="37380" y="26578"/>
                </a:cubicBezTo>
                <a:cubicBezTo>
                  <a:pt x="37670" y="26578"/>
                  <a:pt x="38012" y="26628"/>
                  <a:pt x="38171" y="26638"/>
                </a:cubicBezTo>
                <a:cubicBezTo>
                  <a:pt x="38735" y="26690"/>
                  <a:pt x="39486" y="26877"/>
                  <a:pt x="40136" y="26912"/>
                </a:cubicBezTo>
                <a:lnTo>
                  <a:pt x="41298" y="26997"/>
                </a:lnTo>
                <a:lnTo>
                  <a:pt x="41298" y="26997"/>
                </a:lnTo>
                <a:lnTo>
                  <a:pt x="41127" y="26963"/>
                </a:lnTo>
                <a:cubicBezTo>
                  <a:pt x="41167" y="26958"/>
                  <a:pt x="41206" y="26956"/>
                  <a:pt x="41245" y="26956"/>
                </a:cubicBezTo>
                <a:cubicBezTo>
                  <a:pt x="41596" y="26956"/>
                  <a:pt x="41923" y="27135"/>
                  <a:pt x="42250" y="27135"/>
                </a:cubicBezTo>
                <a:cubicBezTo>
                  <a:pt x="42263" y="27135"/>
                  <a:pt x="42276" y="27134"/>
                  <a:pt x="42289" y="27134"/>
                </a:cubicBezTo>
                <a:cubicBezTo>
                  <a:pt x="42477" y="27134"/>
                  <a:pt x="42664" y="27134"/>
                  <a:pt x="42852" y="27117"/>
                </a:cubicBezTo>
                <a:lnTo>
                  <a:pt x="43245" y="27117"/>
                </a:lnTo>
                <a:lnTo>
                  <a:pt x="43690" y="27100"/>
                </a:lnTo>
                <a:lnTo>
                  <a:pt x="43690" y="27100"/>
                </a:lnTo>
                <a:cubicBezTo>
                  <a:pt x="43608" y="27123"/>
                  <a:pt x="43519" y="27138"/>
                  <a:pt x="43432" y="27146"/>
                </a:cubicBezTo>
                <a:lnTo>
                  <a:pt x="43432" y="27146"/>
                </a:lnTo>
                <a:cubicBezTo>
                  <a:pt x="43471" y="27144"/>
                  <a:pt x="43504" y="27144"/>
                  <a:pt x="43532" y="27144"/>
                </a:cubicBezTo>
                <a:cubicBezTo>
                  <a:pt x="43661" y="27144"/>
                  <a:pt x="43693" y="27156"/>
                  <a:pt x="43741" y="27168"/>
                </a:cubicBezTo>
                <a:cubicBezTo>
                  <a:pt x="43758" y="27185"/>
                  <a:pt x="43775" y="27185"/>
                  <a:pt x="43792" y="27185"/>
                </a:cubicBezTo>
                <a:lnTo>
                  <a:pt x="43843" y="27185"/>
                </a:lnTo>
                <a:lnTo>
                  <a:pt x="43843" y="27168"/>
                </a:lnTo>
                <a:cubicBezTo>
                  <a:pt x="43843" y="27083"/>
                  <a:pt x="43826" y="26929"/>
                  <a:pt x="43775" y="26638"/>
                </a:cubicBezTo>
                <a:cubicBezTo>
                  <a:pt x="43775" y="26670"/>
                  <a:pt x="43771" y="26682"/>
                  <a:pt x="43766" y="26682"/>
                </a:cubicBezTo>
                <a:cubicBezTo>
                  <a:pt x="43746" y="26682"/>
                  <a:pt x="43703" y="26545"/>
                  <a:pt x="43690" y="26519"/>
                </a:cubicBezTo>
                <a:cubicBezTo>
                  <a:pt x="43690" y="26194"/>
                  <a:pt x="43673" y="26023"/>
                  <a:pt x="43638" y="25733"/>
                </a:cubicBezTo>
                <a:cubicBezTo>
                  <a:pt x="43621" y="25442"/>
                  <a:pt x="43570" y="25169"/>
                  <a:pt x="43536" y="24913"/>
                </a:cubicBezTo>
                <a:lnTo>
                  <a:pt x="43536" y="24913"/>
                </a:lnTo>
                <a:lnTo>
                  <a:pt x="43604" y="24998"/>
                </a:lnTo>
                <a:cubicBezTo>
                  <a:pt x="43416" y="24742"/>
                  <a:pt x="43468" y="23853"/>
                  <a:pt x="43416" y="23512"/>
                </a:cubicBezTo>
                <a:cubicBezTo>
                  <a:pt x="43348" y="23033"/>
                  <a:pt x="43280" y="22555"/>
                  <a:pt x="43211" y="22076"/>
                </a:cubicBezTo>
                <a:cubicBezTo>
                  <a:pt x="43211" y="22162"/>
                  <a:pt x="43194" y="22230"/>
                  <a:pt x="43177" y="22298"/>
                </a:cubicBezTo>
                <a:cubicBezTo>
                  <a:pt x="43075" y="22196"/>
                  <a:pt x="43057" y="22059"/>
                  <a:pt x="43126" y="21940"/>
                </a:cubicBezTo>
                <a:cubicBezTo>
                  <a:pt x="43023" y="21854"/>
                  <a:pt x="42989" y="21700"/>
                  <a:pt x="43057" y="21598"/>
                </a:cubicBezTo>
                <a:lnTo>
                  <a:pt x="43057" y="21598"/>
                </a:lnTo>
                <a:cubicBezTo>
                  <a:pt x="43105" y="21630"/>
                  <a:pt x="43138" y="21692"/>
                  <a:pt x="43142" y="21770"/>
                </a:cubicBezTo>
                <a:lnTo>
                  <a:pt x="43142" y="21770"/>
                </a:lnTo>
                <a:cubicBezTo>
                  <a:pt x="43106" y="20391"/>
                  <a:pt x="42766" y="19013"/>
                  <a:pt x="42545" y="17668"/>
                </a:cubicBezTo>
                <a:cubicBezTo>
                  <a:pt x="42258" y="15949"/>
                  <a:pt x="41988" y="14229"/>
                  <a:pt x="41669" y="12526"/>
                </a:cubicBezTo>
                <a:lnTo>
                  <a:pt x="41669" y="12526"/>
                </a:lnTo>
                <a:cubicBezTo>
                  <a:pt x="41668" y="12527"/>
                  <a:pt x="41667" y="12527"/>
                  <a:pt x="41666" y="12527"/>
                </a:cubicBezTo>
                <a:cubicBezTo>
                  <a:pt x="41663" y="12527"/>
                  <a:pt x="41660" y="12526"/>
                  <a:pt x="41656" y="12525"/>
                </a:cubicBezTo>
                <a:cubicBezTo>
                  <a:pt x="41588" y="12525"/>
                  <a:pt x="41571" y="12457"/>
                  <a:pt x="41571" y="12388"/>
                </a:cubicBezTo>
                <a:cubicBezTo>
                  <a:pt x="41349" y="9296"/>
                  <a:pt x="40853" y="6032"/>
                  <a:pt x="40409" y="2940"/>
                </a:cubicBezTo>
                <a:cubicBezTo>
                  <a:pt x="40358" y="2615"/>
                  <a:pt x="40307" y="2273"/>
                  <a:pt x="40272" y="1966"/>
                </a:cubicBezTo>
                <a:cubicBezTo>
                  <a:pt x="40238" y="1658"/>
                  <a:pt x="40221" y="1351"/>
                  <a:pt x="40187" y="1060"/>
                </a:cubicBezTo>
                <a:lnTo>
                  <a:pt x="40153" y="1129"/>
                </a:lnTo>
                <a:cubicBezTo>
                  <a:pt x="40119" y="1026"/>
                  <a:pt x="40084" y="906"/>
                  <a:pt x="40050" y="804"/>
                </a:cubicBezTo>
                <a:cubicBezTo>
                  <a:pt x="40033" y="684"/>
                  <a:pt x="39982" y="582"/>
                  <a:pt x="39914" y="479"/>
                </a:cubicBezTo>
                <a:lnTo>
                  <a:pt x="39914" y="479"/>
                </a:lnTo>
                <a:cubicBezTo>
                  <a:pt x="39927" y="533"/>
                  <a:pt x="40034" y="742"/>
                  <a:pt x="40015" y="742"/>
                </a:cubicBezTo>
                <a:cubicBezTo>
                  <a:pt x="40010" y="742"/>
                  <a:pt x="39995" y="726"/>
                  <a:pt x="39965" y="684"/>
                </a:cubicBezTo>
                <a:cubicBezTo>
                  <a:pt x="39879" y="513"/>
                  <a:pt x="39743" y="394"/>
                  <a:pt x="39572" y="291"/>
                </a:cubicBezTo>
                <a:cubicBezTo>
                  <a:pt x="39452" y="223"/>
                  <a:pt x="39316" y="172"/>
                  <a:pt x="39179" y="138"/>
                </a:cubicBezTo>
                <a:cubicBezTo>
                  <a:pt x="38923" y="35"/>
                  <a:pt x="38649" y="1"/>
                  <a:pt x="38359" y="1"/>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dirty="0"/>
          </a:p>
        </p:txBody>
      </p:sp>
      <p:grpSp>
        <p:nvGrpSpPr>
          <p:cNvPr id="850" name="Google Shape;850;p44"/>
          <p:cNvGrpSpPr/>
          <p:nvPr/>
        </p:nvGrpSpPr>
        <p:grpSpPr>
          <a:xfrm rot="-510657">
            <a:off x="7583473" y="277376"/>
            <a:ext cx="1456376" cy="1571997"/>
            <a:chOff x="5860698" y="467267"/>
            <a:chExt cx="1358169" cy="1465993"/>
          </a:xfrm>
        </p:grpSpPr>
        <p:sp>
          <p:nvSpPr>
            <p:cNvPr id="851" name="Google Shape;851;p44"/>
            <p:cNvSpPr/>
            <p:nvPr/>
          </p:nvSpPr>
          <p:spPr>
            <a:xfrm rot="5400000">
              <a:off x="5806786" y="521179"/>
              <a:ext cx="1465993" cy="1358169"/>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3"/>
            </a:solidFill>
            <a:ln>
              <a:noFill/>
            </a:ln>
            <a:effectLst>
              <a:outerShdw blurRad="57150" dist="19050" dir="5400000" algn="bl" rotWithShape="0">
                <a:schemeClr val="dk2">
                  <a:alpha val="51000"/>
                </a:schemeClr>
              </a:outerShdw>
            </a:effectLst>
          </p:spPr>
          <p:txBody>
            <a:bodyPr spcFirstLastPara="1" wrap="square" lIns="91425" tIns="91425" rIns="91425" bIns="91425" anchor="ctr" anchorCtr="0">
              <a:noAutofit/>
            </a:bodyPr>
            <a:lstStyle/>
            <a:p>
              <a:endParaRPr sz="1867"/>
            </a:p>
          </p:txBody>
        </p:sp>
        <p:sp>
          <p:nvSpPr>
            <p:cNvPr id="852" name="Google Shape;852;p44"/>
            <p:cNvSpPr/>
            <p:nvPr/>
          </p:nvSpPr>
          <p:spPr>
            <a:xfrm rot="5400000">
              <a:off x="5859532" y="622739"/>
              <a:ext cx="1345468" cy="1111936"/>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chemeClr val="lt2"/>
            </a:solidFill>
            <a:ln>
              <a:noFill/>
            </a:ln>
          </p:spPr>
          <p:txBody>
            <a:bodyPr spcFirstLastPara="1" wrap="square" lIns="91425" tIns="91425" rIns="91425" bIns="91425" anchor="ctr" anchorCtr="0">
              <a:noAutofit/>
            </a:bodyPr>
            <a:lstStyle/>
            <a:p>
              <a:endParaRPr sz="1867"/>
            </a:p>
          </p:txBody>
        </p:sp>
      </p:grpSp>
      <p:sp>
        <p:nvSpPr>
          <p:cNvPr id="853" name="Google Shape;853;p44"/>
          <p:cNvSpPr txBox="1">
            <a:spLocks noGrp="1"/>
          </p:cNvSpPr>
          <p:nvPr>
            <p:ph type="ctrTitle"/>
          </p:nvPr>
        </p:nvSpPr>
        <p:spPr>
          <a:xfrm>
            <a:off x="521085" y="1526108"/>
            <a:ext cx="8108777" cy="2348700"/>
          </a:xfrm>
          <a:prstGeom prst="rect">
            <a:avLst/>
          </a:prstGeom>
        </p:spPr>
        <p:txBody>
          <a:bodyPr spcFirstLastPara="1" wrap="square" lIns="91425" tIns="91425" rIns="91425" bIns="91425" anchor="ctr" anchorCtr="0">
            <a:noAutofit/>
          </a:bodyPr>
          <a:lstStyle/>
          <a:p>
            <a:pPr>
              <a:lnSpc>
                <a:spcPct val="150000"/>
              </a:lnSpc>
            </a:pPr>
            <a:r>
              <a:rPr lang="en-US" sz="4000" dirty="0">
                <a:solidFill>
                  <a:schemeClr val="accent3">
                    <a:lumMod val="50000"/>
                  </a:schemeClr>
                </a:solidFill>
                <a:latin typeface="iCiel Cadena" panose="02000503000000020004" pitchFamily="2" charset="0"/>
              </a:rPr>
              <a:t>TẬP ĐỌC – KỂ CHUYỆN</a:t>
            </a:r>
            <a:br>
              <a:rPr lang="en-US" sz="4000" dirty="0">
                <a:solidFill>
                  <a:srgbClr val="0F4FBE"/>
                </a:solidFill>
                <a:latin typeface="iCiel Cadena" panose="02000503000000020004" pitchFamily="2" charset="0"/>
              </a:rPr>
            </a:br>
            <a:r>
              <a:rPr lang="en-US" sz="4000" dirty="0" err="1">
                <a:solidFill>
                  <a:srgbClr val="FF5050"/>
                </a:solidFill>
                <a:latin typeface="iCiel Cadena" panose="02000503000000020004" pitchFamily="2" charset="0"/>
              </a:rPr>
              <a:t>Chiếc</a:t>
            </a:r>
            <a:r>
              <a:rPr lang="en-US" sz="4000" dirty="0">
                <a:solidFill>
                  <a:srgbClr val="FF5050"/>
                </a:solidFill>
                <a:latin typeface="iCiel Cadena" panose="02000503000000020004" pitchFamily="2" charset="0"/>
              </a:rPr>
              <a:t> </a:t>
            </a:r>
            <a:r>
              <a:rPr lang="en-US" sz="4000" dirty="0" err="1">
                <a:solidFill>
                  <a:srgbClr val="FF5050"/>
                </a:solidFill>
                <a:latin typeface="iCiel Cadena" panose="02000503000000020004" pitchFamily="2" charset="0"/>
              </a:rPr>
              <a:t>áo</a:t>
            </a:r>
            <a:r>
              <a:rPr lang="en-US" sz="4000" dirty="0">
                <a:solidFill>
                  <a:srgbClr val="FF5050"/>
                </a:solidFill>
                <a:latin typeface="iCiel Cadena" panose="02000503000000020004" pitchFamily="2" charset="0"/>
              </a:rPr>
              <a:t> </a:t>
            </a:r>
            <a:r>
              <a:rPr lang="en-US" sz="4000" dirty="0" err="1">
                <a:solidFill>
                  <a:srgbClr val="FF5050"/>
                </a:solidFill>
                <a:latin typeface="iCiel Cadena" panose="02000503000000020004" pitchFamily="2" charset="0"/>
              </a:rPr>
              <a:t>len</a:t>
            </a:r>
            <a:br>
              <a:rPr lang="en-US" sz="4000" dirty="0">
                <a:solidFill>
                  <a:srgbClr val="FF5050"/>
                </a:solidFill>
                <a:latin typeface="iCiel Cadena" panose="02000503000000020004" pitchFamily="2" charset="0"/>
              </a:rPr>
            </a:br>
            <a:endParaRPr sz="4000" dirty="0">
              <a:solidFill>
                <a:schemeClr val="accent1">
                  <a:lumMod val="75000"/>
                </a:schemeClr>
              </a:solidFill>
              <a:latin typeface="iCiel Nabila" pitchFamily="2" charset="0"/>
            </a:endParaRPr>
          </a:p>
        </p:txBody>
      </p:sp>
      <p:grpSp>
        <p:nvGrpSpPr>
          <p:cNvPr id="860" name="Google Shape;860;p44"/>
          <p:cNvGrpSpPr/>
          <p:nvPr/>
        </p:nvGrpSpPr>
        <p:grpSpPr>
          <a:xfrm>
            <a:off x="96066" y="4049126"/>
            <a:ext cx="850038" cy="1116492"/>
            <a:chOff x="181724" y="3902898"/>
            <a:chExt cx="850038" cy="1116492"/>
          </a:xfrm>
        </p:grpSpPr>
        <p:grpSp>
          <p:nvGrpSpPr>
            <p:cNvPr id="861" name="Google Shape;861;p44"/>
            <p:cNvGrpSpPr/>
            <p:nvPr/>
          </p:nvGrpSpPr>
          <p:grpSpPr>
            <a:xfrm>
              <a:off x="181724" y="3902898"/>
              <a:ext cx="850038" cy="1116492"/>
              <a:chOff x="181724" y="3902898"/>
              <a:chExt cx="850038" cy="1116492"/>
            </a:xfrm>
          </p:grpSpPr>
          <p:sp>
            <p:nvSpPr>
              <p:cNvPr id="862" name="Google Shape;862;p44"/>
              <p:cNvSpPr/>
              <p:nvPr/>
            </p:nvSpPr>
            <p:spPr>
              <a:xfrm rot="-572741">
                <a:off x="257958" y="3970491"/>
                <a:ext cx="530901" cy="540560"/>
              </a:xfrm>
              <a:custGeom>
                <a:avLst/>
                <a:gdLst/>
                <a:ahLst/>
                <a:cxnLst/>
                <a:rect l="l" t="t" r="r" b="b"/>
                <a:pathLst>
                  <a:path w="8993" h="9157" extrusionOk="0">
                    <a:moveTo>
                      <a:pt x="7831" y="0"/>
                    </a:moveTo>
                    <a:cubicBezTo>
                      <a:pt x="7594" y="0"/>
                      <a:pt x="7348" y="161"/>
                      <a:pt x="7251" y="377"/>
                    </a:cubicBezTo>
                    <a:cubicBezTo>
                      <a:pt x="7205" y="367"/>
                      <a:pt x="7160" y="362"/>
                      <a:pt x="7115" y="362"/>
                    </a:cubicBezTo>
                    <a:cubicBezTo>
                      <a:pt x="6929" y="362"/>
                      <a:pt x="6760" y="447"/>
                      <a:pt x="6636" y="599"/>
                    </a:cubicBezTo>
                    <a:cubicBezTo>
                      <a:pt x="6584" y="582"/>
                      <a:pt x="6516" y="547"/>
                      <a:pt x="6448" y="530"/>
                    </a:cubicBezTo>
                    <a:cubicBezTo>
                      <a:pt x="6404" y="522"/>
                      <a:pt x="6361" y="518"/>
                      <a:pt x="6318" y="518"/>
                    </a:cubicBezTo>
                    <a:cubicBezTo>
                      <a:pt x="6010" y="518"/>
                      <a:pt x="5743" y="728"/>
                      <a:pt x="5713" y="1043"/>
                    </a:cubicBezTo>
                    <a:cubicBezTo>
                      <a:pt x="5694" y="1041"/>
                      <a:pt x="5674" y="1040"/>
                      <a:pt x="5655" y="1040"/>
                    </a:cubicBezTo>
                    <a:cubicBezTo>
                      <a:pt x="5339" y="1040"/>
                      <a:pt x="5080" y="1301"/>
                      <a:pt x="5064" y="1607"/>
                    </a:cubicBezTo>
                    <a:cubicBezTo>
                      <a:pt x="4984" y="1573"/>
                      <a:pt x="4899" y="1555"/>
                      <a:pt x="4813" y="1555"/>
                    </a:cubicBezTo>
                    <a:cubicBezTo>
                      <a:pt x="4642" y="1555"/>
                      <a:pt x="4471" y="1624"/>
                      <a:pt x="4346" y="1761"/>
                    </a:cubicBezTo>
                    <a:cubicBezTo>
                      <a:pt x="4124" y="1504"/>
                      <a:pt x="3919" y="1265"/>
                      <a:pt x="3697" y="1026"/>
                    </a:cubicBezTo>
                    <a:cubicBezTo>
                      <a:pt x="3592" y="912"/>
                      <a:pt x="3455" y="863"/>
                      <a:pt x="3316" y="863"/>
                    </a:cubicBezTo>
                    <a:cubicBezTo>
                      <a:pt x="2954" y="863"/>
                      <a:pt x="2580" y="1195"/>
                      <a:pt x="2740" y="1590"/>
                    </a:cubicBezTo>
                    <a:cubicBezTo>
                      <a:pt x="2877" y="1897"/>
                      <a:pt x="3013" y="2205"/>
                      <a:pt x="3150" y="2529"/>
                    </a:cubicBezTo>
                    <a:cubicBezTo>
                      <a:pt x="2894" y="2239"/>
                      <a:pt x="2638" y="1966"/>
                      <a:pt x="2347" y="1709"/>
                    </a:cubicBezTo>
                    <a:cubicBezTo>
                      <a:pt x="2241" y="1613"/>
                      <a:pt x="2105" y="1570"/>
                      <a:pt x="1969" y="1570"/>
                    </a:cubicBezTo>
                    <a:cubicBezTo>
                      <a:pt x="1623" y="1570"/>
                      <a:pt x="1277" y="1851"/>
                      <a:pt x="1424" y="2256"/>
                    </a:cubicBezTo>
                    <a:cubicBezTo>
                      <a:pt x="1869" y="3350"/>
                      <a:pt x="2381" y="4409"/>
                      <a:pt x="2945" y="5451"/>
                    </a:cubicBezTo>
                    <a:cubicBezTo>
                      <a:pt x="2723" y="5280"/>
                      <a:pt x="2484" y="5109"/>
                      <a:pt x="2245" y="4956"/>
                    </a:cubicBezTo>
                    <a:cubicBezTo>
                      <a:pt x="2157" y="4906"/>
                      <a:pt x="2069" y="4874"/>
                      <a:pt x="1975" y="4874"/>
                    </a:cubicBezTo>
                    <a:cubicBezTo>
                      <a:pt x="1941" y="4874"/>
                      <a:pt x="1905" y="4878"/>
                      <a:pt x="1869" y="4887"/>
                    </a:cubicBezTo>
                    <a:lnTo>
                      <a:pt x="1749" y="4665"/>
                    </a:lnTo>
                    <a:cubicBezTo>
                      <a:pt x="1650" y="4490"/>
                      <a:pt x="1482" y="4414"/>
                      <a:pt x="1313" y="4414"/>
                    </a:cubicBezTo>
                    <a:cubicBezTo>
                      <a:pt x="986" y="4414"/>
                      <a:pt x="652" y="4693"/>
                      <a:pt x="775" y="5075"/>
                    </a:cubicBezTo>
                    <a:cubicBezTo>
                      <a:pt x="826" y="5195"/>
                      <a:pt x="861" y="5314"/>
                      <a:pt x="895" y="5434"/>
                    </a:cubicBezTo>
                    <a:lnTo>
                      <a:pt x="758" y="5297"/>
                    </a:lnTo>
                    <a:cubicBezTo>
                      <a:pt x="680" y="5220"/>
                      <a:pt x="572" y="5183"/>
                      <a:pt x="462" y="5183"/>
                    </a:cubicBezTo>
                    <a:cubicBezTo>
                      <a:pt x="234" y="5183"/>
                      <a:pt x="0" y="5340"/>
                      <a:pt x="23" y="5605"/>
                    </a:cubicBezTo>
                    <a:cubicBezTo>
                      <a:pt x="75" y="6032"/>
                      <a:pt x="245" y="6442"/>
                      <a:pt x="502" y="6767"/>
                    </a:cubicBezTo>
                    <a:cubicBezTo>
                      <a:pt x="586" y="6863"/>
                      <a:pt x="695" y="6917"/>
                      <a:pt x="806" y="6917"/>
                    </a:cubicBezTo>
                    <a:cubicBezTo>
                      <a:pt x="853" y="6917"/>
                      <a:pt x="900" y="6907"/>
                      <a:pt x="946" y="6886"/>
                    </a:cubicBezTo>
                    <a:cubicBezTo>
                      <a:pt x="1254" y="7279"/>
                      <a:pt x="1493" y="7724"/>
                      <a:pt x="1698" y="8185"/>
                    </a:cubicBezTo>
                    <a:cubicBezTo>
                      <a:pt x="1776" y="8369"/>
                      <a:pt x="1912" y="8444"/>
                      <a:pt x="2056" y="8444"/>
                    </a:cubicBezTo>
                    <a:cubicBezTo>
                      <a:pt x="2260" y="8444"/>
                      <a:pt x="2479" y="8293"/>
                      <a:pt x="2569" y="8082"/>
                    </a:cubicBezTo>
                    <a:cubicBezTo>
                      <a:pt x="2774" y="8390"/>
                      <a:pt x="2996" y="8697"/>
                      <a:pt x="3236" y="8988"/>
                    </a:cubicBezTo>
                    <a:cubicBezTo>
                      <a:pt x="3335" y="9106"/>
                      <a:pt x="3462" y="9157"/>
                      <a:pt x="3590" y="9157"/>
                    </a:cubicBezTo>
                    <a:cubicBezTo>
                      <a:pt x="3924" y="9157"/>
                      <a:pt x="4265" y="8816"/>
                      <a:pt x="4141" y="8458"/>
                    </a:cubicBezTo>
                    <a:cubicBezTo>
                      <a:pt x="4056" y="8185"/>
                      <a:pt x="3953" y="7912"/>
                      <a:pt x="3851" y="7638"/>
                    </a:cubicBezTo>
                    <a:lnTo>
                      <a:pt x="3851" y="7638"/>
                    </a:lnTo>
                    <a:lnTo>
                      <a:pt x="4056" y="7826"/>
                    </a:lnTo>
                    <a:cubicBezTo>
                      <a:pt x="4163" y="7914"/>
                      <a:pt x="4302" y="7954"/>
                      <a:pt x="4441" y="7954"/>
                    </a:cubicBezTo>
                    <a:cubicBezTo>
                      <a:pt x="4789" y="7954"/>
                      <a:pt x="5137" y="7700"/>
                      <a:pt x="4978" y="7296"/>
                    </a:cubicBezTo>
                    <a:cubicBezTo>
                      <a:pt x="4790" y="6801"/>
                      <a:pt x="4585" y="6323"/>
                      <a:pt x="4346" y="5844"/>
                    </a:cubicBezTo>
                    <a:lnTo>
                      <a:pt x="4346" y="5844"/>
                    </a:lnTo>
                    <a:cubicBezTo>
                      <a:pt x="4705" y="6323"/>
                      <a:pt x="5115" y="6750"/>
                      <a:pt x="5542" y="7160"/>
                    </a:cubicBezTo>
                    <a:cubicBezTo>
                      <a:pt x="5653" y="7271"/>
                      <a:pt x="5786" y="7319"/>
                      <a:pt x="5917" y="7319"/>
                    </a:cubicBezTo>
                    <a:cubicBezTo>
                      <a:pt x="6229" y="7319"/>
                      <a:pt x="6525" y="7043"/>
                      <a:pt x="6465" y="6681"/>
                    </a:cubicBezTo>
                    <a:lnTo>
                      <a:pt x="6465" y="6681"/>
                    </a:lnTo>
                    <a:cubicBezTo>
                      <a:pt x="6704" y="7023"/>
                      <a:pt x="6943" y="7348"/>
                      <a:pt x="7200" y="7672"/>
                    </a:cubicBezTo>
                    <a:cubicBezTo>
                      <a:pt x="7299" y="7800"/>
                      <a:pt x="7428" y="7853"/>
                      <a:pt x="7558" y="7853"/>
                    </a:cubicBezTo>
                    <a:cubicBezTo>
                      <a:pt x="7830" y="7853"/>
                      <a:pt x="8110" y="7619"/>
                      <a:pt x="8156" y="7331"/>
                    </a:cubicBezTo>
                    <a:cubicBezTo>
                      <a:pt x="8191" y="7338"/>
                      <a:pt x="8226" y="7341"/>
                      <a:pt x="8259" y="7341"/>
                    </a:cubicBezTo>
                    <a:cubicBezTo>
                      <a:pt x="8641" y="7341"/>
                      <a:pt x="8943" y="6916"/>
                      <a:pt x="8754" y="6476"/>
                    </a:cubicBezTo>
                    <a:cubicBezTo>
                      <a:pt x="8379" y="5588"/>
                      <a:pt x="7934" y="4716"/>
                      <a:pt x="7422" y="3879"/>
                    </a:cubicBezTo>
                    <a:cubicBezTo>
                      <a:pt x="7644" y="3708"/>
                      <a:pt x="7712" y="3401"/>
                      <a:pt x="7610" y="3144"/>
                    </a:cubicBezTo>
                    <a:cubicBezTo>
                      <a:pt x="7473" y="2871"/>
                      <a:pt x="7370" y="2598"/>
                      <a:pt x="7268" y="2324"/>
                    </a:cubicBezTo>
                    <a:cubicBezTo>
                      <a:pt x="7405" y="2273"/>
                      <a:pt x="7507" y="2205"/>
                      <a:pt x="7593" y="2085"/>
                    </a:cubicBezTo>
                    <a:cubicBezTo>
                      <a:pt x="7695" y="2171"/>
                      <a:pt x="7780" y="2256"/>
                      <a:pt x="7883" y="2341"/>
                    </a:cubicBezTo>
                    <a:cubicBezTo>
                      <a:pt x="7993" y="2446"/>
                      <a:pt x="8132" y="2493"/>
                      <a:pt x="8271" y="2493"/>
                    </a:cubicBezTo>
                    <a:cubicBezTo>
                      <a:pt x="8631" y="2493"/>
                      <a:pt x="8992" y="2184"/>
                      <a:pt x="8857" y="1778"/>
                    </a:cubicBezTo>
                    <a:cubicBezTo>
                      <a:pt x="8772" y="1555"/>
                      <a:pt x="8686" y="1333"/>
                      <a:pt x="8601" y="1111"/>
                    </a:cubicBezTo>
                    <a:cubicBezTo>
                      <a:pt x="8566" y="770"/>
                      <a:pt x="8413" y="445"/>
                      <a:pt x="8208" y="189"/>
                    </a:cubicBezTo>
                    <a:cubicBezTo>
                      <a:pt x="8106" y="56"/>
                      <a:pt x="7970" y="0"/>
                      <a:pt x="7831" y="0"/>
                    </a:cubicBezTo>
                    <a:close/>
                  </a:path>
                </a:pathLst>
              </a:custGeom>
              <a:solidFill>
                <a:schemeClr val="accent5"/>
              </a:solidFill>
              <a:ln>
                <a:noFill/>
              </a:ln>
            </p:spPr>
            <p:txBody>
              <a:bodyPr spcFirstLastPara="1" wrap="square" lIns="91425" tIns="91425" rIns="91425" bIns="91425" anchor="ctr" anchorCtr="0">
                <a:noAutofit/>
              </a:bodyPr>
              <a:lstStyle/>
              <a:p>
                <a:endParaRPr sz="1867"/>
              </a:p>
            </p:txBody>
          </p:sp>
          <p:sp>
            <p:nvSpPr>
              <p:cNvPr id="863" name="Google Shape;863;p44"/>
              <p:cNvSpPr/>
              <p:nvPr/>
            </p:nvSpPr>
            <p:spPr>
              <a:xfrm rot="-572741">
                <a:off x="535668" y="4556036"/>
                <a:ext cx="266129" cy="184772"/>
              </a:xfrm>
              <a:custGeom>
                <a:avLst/>
                <a:gdLst/>
                <a:ahLst/>
                <a:cxnLst/>
                <a:rect l="l" t="t" r="r" b="b"/>
                <a:pathLst>
                  <a:path w="4508" h="3130" extrusionOk="0">
                    <a:moveTo>
                      <a:pt x="1426" y="0"/>
                    </a:moveTo>
                    <a:cubicBezTo>
                      <a:pt x="967" y="0"/>
                      <a:pt x="686" y="660"/>
                      <a:pt x="1163" y="978"/>
                    </a:cubicBezTo>
                    <a:cubicBezTo>
                      <a:pt x="1385" y="1115"/>
                      <a:pt x="1607" y="1269"/>
                      <a:pt x="1829" y="1422"/>
                    </a:cubicBezTo>
                    <a:cubicBezTo>
                      <a:pt x="1402" y="1252"/>
                      <a:pt x="958" y="1132"/>
                      <a:pt x="514" y="1064"/>
                    </a:cubicBezTo>
                    <a:cubicBezTo>
                      <a:pt x="496" y="1061"/>
                      <a:pt x="478" y="1060"/>
                      <a:pt x="461" y="1060"/>
                    </a:cubicBezTo>
                    <a:cubicBezTo>
                      <a:pt x="139" y="1060"/>
                      <a:pt x="0" y="1498"/>
                      <a:pt x="309" y="1627"/>
                    </a:cubicBezTo>
                    <a:cubicBezTo>
                      <a:pt x="1453" y="2191"/>
                      <a:pt x="2615" y="2687"/>
                      <a:pt x="3811" y="3114"/>
                    </a:cubicBezTo>
                    <a:cubicBezTo>
                      <a:pt x="3853" y="3125"/>
                      <a:pt x="3894" y="3130"/>
                      <a:pt x="3934" y="3130"/>
                    </a:cubicBezTo>
                    <a:cubicBezTo>
                      <a:pt x="4267" y="3130"/>
                      <a:pt x="4507" y="2768"/>
                      <a:pt x="4324" y="2448"/>
                    </a:cubicBezTo>
                    <a:lnTo>
                      <a:pt x="4307" y="2430"/>
                    </a:lnTo>
                    <a:cubicBezTo>
                      <a:pt x="4495" y="2208"/>
                      <a:pt x="4495" y="1867"/>
                      <a:pt x="4307" y="1645"/>
                    </a:cubicBezTo>
                    <a:cubicBezTo>
                      <a:pt x="3948" y="1217"/>
                      <a:pt x="3777" y="636"/>
                      <a:pt x="3213" y="431"/>
                    </a:cubicBezTo>
                    <a:cubicBezTo>
                      <a:pt x="3168" y="414"/>
                      <a:pt x="3121" y="406"/>
                      <a:pt x="3076" y="406"/>
                    </a:cubicBezTo>
                    <a:cubicBezTo>
                      <a:pt x="2900" y="406"/>
                      <a:pt x="2738" y="528"/>
                      <a:pt x="2684" y="705"/>
                    </a:cubicBezTo>
                    <a:cubicBezTo>
                      <a:pt x="2376" y="466"/>
                      <a:pt x="2051" y="243"/>
                      <a:pt x="1693" y="73"/>
                    </a:cubicBezTo>
                    <a:cubicBezTo>
                      <a:pt x="1600" y="22"/>
                      <a:pt x="1510" y="0"/>
                      <a:pt x="1426" y="0"/>
                    </a:cubicBezTo>
                    <a:close/>
                  </a:path>
                </a:pathLst>
              </a:custGeom>
              <a:solidFill>
                <a:schemeClr val="accent4"/>
              </a:solidFill>
              <a:ln>
                <a:noFill/>
              </a:ln>
            </p:spPr>
            <p:txBody>
              <a:bodyPr spcFirstLastPara="1" wrap="square" lIns="91425" tIns="91425" rIns="91425" bIns="91425" anchor="ctr" anchorCtr="0">
                <a:noAutofit/>
              </a:bodyPr>
              <a:lstStyle/>
              <a:p>
                <a:endParaRPr sz="1867"/>
              </a:p>
            </p:txBody>
          </p:sp>
          <p:sp>
            <p:nvSpPr>
              <p:cNvPr id="864" name="Google Shape;864;p44"/>
              <p:cNvSpPr/>
              <p:nvPr/>
            </p:nvSpPr>
            <p:spPr>
              <a:xfrm rot="-572741">
                <a:off x="753579" y="4382593"/>
                <a:ext cx="229351" cy="229341"/>
              </a:xfrm>
              <a:custGeom>
                <a:avLst/>
                <a:gdLst/>
                <a:ahLst/>
                <a:cxnLst/>
                <a:rect l="l" t="t" r="r" b="b"/>
                <a:pathLst>
                  <a:path w="3885" h="3885" extrusionOk="0">
                    <a:moveTo>
                      <a:pt x="3162" y="1"/>
                    </a:moveTo>
                    <a:cubicBezTo>
                      <a:pt x="3029" y="1"/>
                      <a:pt x="2899" y="44"/>
                      <a:pt x="2801" y="142"/>
                    </a:cubicBezTo>
                    <a:cubicBezTo>
                      <a:pt x="1878" y="1082"/>
                      <a:pt x="955" y="2005"/>
                      <a:pt x="238" y="3098"/>
                    </a:cubicBezTo>
                    <a:cubicBezTo>
                      <a:pt x="1" y="3474"/>
                      <a:pt x="332" y="3884"/>
                      <a:pt x="703" y="3884"/>
                    </a:cubicBezTo>
                    <a:cubicBezTo>
                      <a:pt x="787" y="3884"/>
                      <a:pt x="873" y="3863"/>
                      <a:pt x="955" y="3816"/>
                    </a:cubicBezTo>
                    <a:cubicBezTo>
                      <a:pt x="1280" y="3645"/>
                      <a:pt x="1588" y="3440"/>
                      <a:pt x="1861" y="3218"/>
                    </a:cubicBezTo>
                    <a:cubicBezTo>
                      <a:pt x="1895" y="3183"/>
                      <a:pt x="1929" y="3132"/>
                      <a:pt x="1963" y="3081"/>
                    </a:cubicBezTo>
                    <a:cubicBezTo>
                      <a:pt x="2459" y="2739"/>
                      <a:pt x="2869" y="2295"/>
                      <a:pt x="3177" y="1782"/>
                    </a:cubicBezTo>
                    <a:cubicBezTo>
                      <a:pt x="3296" y="1731"/>
                      <a:pt x="3399" y="1629"/>
                      <a:pt x="3450" y="1492"/>
                    </a:cubicBezTo>
                    <a:cubicBezTo>
                      <a:pt x="3467" y="1407"/>
                      <a:pt x="3484" y="1321"/>
                      <a:pt x="3467" y="1236"/>
                    </a:cubicBezTo>
                    <a:cubicBezTo>
                      <a:pt x="3552" y="1048"/>
                      <a:pt x="3638" y="877"/>
                      <a:pt x="3723" y="689"/>
                    </a:cubicBezTo>
                    <a:cubicBezTo>
                      <a:pt x="3885" y="304"/>
                      <a:pt x="3514" y="1"/>
                      <a:pt x="3162" y="1"/>
                    </a:cubicBezTo>
                    <a:close/>
                  </a:path>
                </a:pathLst>
              </a:custGeom>
              <a:solidFill>
                <a:schemeClr val="accent4"/>
              </a:solidFill>
              <a:ln>
                <a:noFill/>
              </a:ln>
            </p:spPr>
            <p:txBody>
              <a:bodyPr spcFirstLastPara="1" wrap="square" lIns="91425" tIns="91425" rIns="91425" bIns="91425" anchor="ctr" anchorCtr="0">
                <a:noAutofit/>
              </a:bodyPr>
              <a:lstStyle/>
              <a:p>
                <a:endParaRPr sz="1867"/>
              </a:p>
            </p:txBody>
          </p:sp>
          <p:sp>
            <p:nvSpPr>
              <p:cNvPr id="865" name="Google Shape;865;p44"/>
              <p:cNvSpPr/>
              <p:nvPr/>
            </p:nvSpPr>
            <p:spPr>
              <a:xfrm rot="-572741">
                <a:off x="261183" y="3953169"/>
                <a:ext cx="691122" cy="1015948"/>
              </a:xfrm>
              <a:custGeom>
                <a:avLst/>
                <a:gdLst/>
                <a:ahLst/>
                <a:cxnLst/>
                <a:rect l="l" t="t" r="r" b="b"/>
                <a:pathLst>
                  <a:path w="11707" h="17210" extrusionOk="0">
                    <a:moveTo>
                      <a:pt x="7971" y="601"/>
                    </a:moveTo>
                    <a:cubicBezTo>
                      <a:pt x="8633" y="601"/>
                      <a:pt x="9201" y="1037"/>
                      <a:pt x="9014" y="1974"/>
                    </a:cubicBezTo>
                    <a:cubicBezTo>
                      <a:pt x="8843" y="2828"/>
                      <a:pt x="7852" y="3529"/>
                      <a:pt x="7186" y="3990"/>
                    </a:cubicBezTo>
                    <a:cubicBezTo>
                      <a:pt x="7045" y="4130"/>
                      <a:pt x="7161" y="4356"/>
                      <a:pt x="7337" y="4356"/>
                    </a:cubicBezTo>
                    <a:cubicBezTo>
                      <a:pt x="7355" y="4356"/>
                      <a:pt x="7372" y="4354"/>
                      <a:pt x="7391" y="4349"/>
                    </a:cubicBezTo>
                    <a:cubicBezTo>
                      <a:pt x="7510" y="4281"/>
                      <a:pt x="7630" y="4195"/>
                      <a:pt x="7749" y="4127"/>
                    </a:cubicBezTo>
                    <a:cubicBezTo>
                      <a:pt x="8313" y="4503"/>
                      <a:pt x="8911" y="4657"/>
                      <a:pt x="9253" y="5306"/>
                    </a:cubicBezTo>
                    <a:cubicBezTo>
                      <a:pt x="9458" y="5750"/>
                      <a:pt x="9407" y="6280"/>
                      <a:pt x="9116" y="6673"/>
                    </a:cubicBezTo>
                    <a:cubicBezTo>
                      <a:pt x="8730" y="7222"/>
                      <a:pt x="8162" y="7418"/>
                      <a:pt x="7556" y="7418"/>
                    </a:cubicBezTo>
                    <a:cubicBezTo>
                      <a:pt x="6956" y="7418"/>
                      <a:pt x="6320" y="7227"/>
                      <a:pt x="5784" y="6997"/>
                    </a:cubicBezTo>
                    <a:lnTo>
                      <a:pt x="5802" y="6997"/>
                    </a:lnTo>
                    <a:cubicBezTo>
                      <a:pt x="5682" y="6656"/>
                      <a:pt x="5426" y="6399"/>
                      <a:pt x="5101" y="6297"/>
                    </a:cubicBezTo>
                    <a:cubicBezTo>
                      <a:pt x="5082" y="6287"/>
                      <a:pt x="5063" y="6283"/>
                      <a:pt x="5045" y="6283"/>
                    </a:cubicBezTo>
                    <a:cubicBezTo>
                      <a:pt x="4936" y="6283"/>
                      <a:pt x="4864" y="6443"/>
                      <a:pt x="4981" y="6502"/>
                    </a:cubicBezTo>
                    <a:cubicBezTo>
                      <a:pt x="5135" y="6570"/>
                      <a:pt x="5255" y="6690"/>
                      <a:pt x="5357" y="6809"/>
                    </a:cubicBezTo>
                    <a:cubicBezTo>
                      <a:pt x="5238" y="6844"/>
                      <a:pt x="5204" y="6980"/>
                      <a:pt x="5306" y="7049"/>
                    </a:cubicBezTo>
                    <a:cubicBezTo>
                      <a:pt x="5357" y="7083"/>
                      <a:pt x="5409" y="7117"/>
                      <a:pt x="5477" y="7168"/>
                    </a:cubicBezTo>
                    <a:cubicBezTo>
                      <a:pt x="5530" y="7960"/>
                      <a:pt x="4374" y="8968"/>
                      <a:pt x="3606" y="8968"/>
                    </a:cubicBezTo>
                    <a:cubicBezTo>
                      <a:pt x="3131" y="8968"/>
                      <a:pt x="2804" y="8584"/>
                      <a:pt x="2999" y="7527"/>
                    </a:cubicBezTo>
                    <a:cubicBezTo>
                      <a:pt x="3041" y="7390"/>
                      <a:pt x="2927" y="7263"/>
                      <a:pt x="2793" y="7263"/>
                    </a:cubicBezTo>
                    <a:cubicBezTo>
                      <a:pt x="2760" y="7263"/>
                      <a:pt x="2725" y="7271"/>
                      <a:pt x="2692" y="7288"/>
                    </a:cubicBezTo>
                    <a:cubicBezTo>
                      <a:pt x="2411" y="7426"/>
                      <a:pt x="2146" y="7490"/>
                      <a:pt x="1903" y="7490"/>
                    </a:cubicBezTo>
                    <a:cubicBezTo>
                      <a:pt x="1067" y="7490"/>
                      <a:pt x="497" y="6743"/>
                      <a:pt x="471" y="5750"/>
                    </a:cubicBezTo>
                    <a:cubicBezTo>
                      <a:pt x="440" y="4718"/>
                      <a:pt x="1021" y="4351"/>
                      <a:pt x="1730" y="4351"/>
                    </a:cubicBezTo>
                    <a:cubicBezTo>
                      <a:pt x="2219" y="4351"/>
                      <a:pt x="2769" y="4525"/>
                      <a:pt x="3222" y="4776"/>
                    </a:cubicBezTo>
                    <a:lnTo>
                      <a:pt x="3273" y="4793"/>
                    </a:lnTo>
                    <a:cubicBezTo>
                      <a:pt x="3299" y="4805"/>
                      <a:pt x="3324" y="4811"/>
                      <a:pt x="3348" y="4811"/>
                    </a:cubicBezTo>
                    <a:cubicBezTo>
                      <a:pt x="3526" y="4811"/>
                      <a:pt x="3625" y="4506"/>
                      <a:pt x="3444" y="4400"/>
                    </a:cubicBezTo>
                    <a:cubicBezTo>
                      <a:pt x="3375" y="4366"/>
                      <a:pt x="3307" y="4332"/>
                      <a:pt x="3222" y="4298"/>
                    </a:cubicBezTo>
                    <a:cubicBezTo>
                      <a:pt x="2213" y="3655"/>
                      <a:pt x="3176" y="1441"/>
                      <a:pt x="4306" y="1441"/>
                    </a:cubicBezTo>
                    <a:cubicBezTo>
                      <a:pt x="4708" y="1441"/>
                      <a:pt x="5131" y="1722"/>
                      <a:pt x="5494" y="2452"/>
                    </a:cubicBezTo>
                    <a:cubicBezTo>
                      <a:pt x="5529" y="2529"/>
                      <a:pt x="5589" y="2560"/>
                      <a:pt x="5652" y="2560"/>
                    </a:cubicBezTo>
                    <a:cubicBezTo>
                      <a:pt x="5745" y="2560"/>
                      <a:pt x="5846" y="2493"/>
                      <a:pt x="5887" y="2401"/>
                    </a:cubicBezTo>
                    <a:cubicBezTo>
                      <a:pt x="6092" y="1923"/>
                      <a:pt x="6382" y="1496"/>
                      <a:pt x="6758" y="1120"/>
                    </a:cubicBezTo>
                    <a:cubicBezTo>
                      <a:pt x="7085" y="780"/>
                      <a:pt x="7548" y="601"/>
                      <a:pt x="7971" y="601"/>
                    </a:cubicBezTo>
                    <a:close/>
                    <a:moveTo>
                      <a:pt x="10788" y="9374"/>
                    </a:moveTo>
                    <a:cubicBezTo>
                      <a:pt x="10993" y="9374"/>
                      <a:pt x="10599" y="10507"/>
                      <a:pt x="10534" y="10620"/>
                    </a:cubicBezTo>
                    <a:cubicBezTo>
                      <a:pt x="10244" y="10944"/>
                      <a:pt x="9902" y="11235"/>
                      <a:pt x="9543" y="11474"/>
                    </a:cubicBezTo>
                    <a:cubicBezTo>
                      <a:pt x="9270" y="11645"/>
                      <a:pt x="8980" y="11850"/>
                      <a:pt x="8672" y="12021"/>
                    </a:cubicBezTo>
                    <a:cubicBezTo>
                      <a:pt x="9065" y="10944"/>
                      <a:pt x="9697" y="9970"/>
                      <a:pt x="10739" y="9389"/>
                    </a:cubicBezTo>
                    <a:cubicBezTo>
                      <a:pt x="10759" y="9379"/>
                      <a:pt x="10775" y="9374"/>
                      <a:pt x="10788" y="9374"/>
                    </a:cubicBezTo>
                    <a:close/>
                    <a:moveTo>
                      <a:pt x="5163" y="10615"/>
                    </a:moveTo>
                    <a:cubicBezTo>
                      <a:pt x="5544" y="10615"/>
                      <a:pt x="6039" y="10764"/>
                      <a:pt x="6126" y="10808"/>
                    </a:cubicBezTo>
                    <a:cubicBezTo>
                      <a:pt x="6536" y="11064"/>
                      <a:pt x="6912" y="11354"/>
                      <a:pt x="7237" y="11696"/>
                    </a:cubicBezTo>
                    <a:cubicBezTo>
                      <a:pt x="7425" y="11867"/>
                      <a:pt x="7596" y="12055"/>
                      <a:pt x="7766" y="12243"/>
                    </a:cubicBezTo>
                    <a:cubicBezTo>
                      <a:pt x="7801" y="12328"/>
                      <a:pt x="7835" y="12397"/>
                      <a:pt x="7869" y="12482"/>
                    </a:cubicBezTo>
                    <a:cubicBezTo>
                      <a:pt x="7869" y="12550"/>
                      <a:pt x="7886" y="12602"/>
                      <a:pt x="7954" y="12653"/>
                    </a:cubicBezTo>
                    <a:cubicBezTo>
                      <a:pt x="7972" y="12687"/>
                      <a:pt x="7972" y="12704"/>
                      <a:pt x="7989" y="12738"/>
                    </a:cubicBezTo>
                    <a:cubicBezTo>
                      <a:pt x="7954" y="12875"/>
                      <a:pt x="7920" y="13029"/>
                      <a:pt x="7886" y="13165"/>
                    </a:cubicBezTo>
                    <a:cubicBezTo>
                      <a:pt x="6827" y="12738"/>
                      <a:pt x="5477" y="12226"/>
                      <a:pt x="4862" y="11269"/>
                    </a:cubicBezTo>
                    <a:cubicBezTo>
                      <a:pt x="4534" y="10756"/>
                      <a:pt x="4794" y="10615"/>
                      <a:pt x="5163" y="10615"/>
                    </a:cubicBezTo>
                    <a:close/>
                    <a:moveTo>
                      <a:pt x="8067" y="0"/>
                    </a:moveTo>
                    <a:cubicBezTo>
                      <a:pt x="7155" y="0"/>
                      <a:pt x="6168" y="1030"/>
                      <a:pt x="5682" y="1872"/>
                    </a:cubicBezTo>
                    <a:cubicBezTo>
                      <a:pt x="5288" y="1258"/>
                      <a:pt x="4829" y="1013"/>
                      <a:pt x="4381" y="1013"/>
                    </a:cubicBezTo>
                    <a:cubicBezTo>
                      <a:pt x="3156" y="1013"/>
                      <a:pt x="2007" y="2844"/>
                      <a:pt x="2470" y="4007"/>
                    </a:cubicBezTo>
                    <a:cubicBezTo>
                      <a:pt x="2227" y="3946"/>
                      <a:pt x="1986" y="3913"/>
                      <a:pt x="1755" y="3913"/>
                    </a:cubicBezTo>
                    <a:cubicBezTo>
                      <a:pt x="836" y="3913"/>
                      <a:pt x="84" y="4435"/>
                      <a:pt x="44" y="5733"/>
                    </a:cubicBezTo>
                    <a:cubicBezTo>
                      <a:pt x="0" y="7012"/>
                      <a:pt x="839" y="7880"/>
                      <a:pt x="1910" y="7880"/>
                    </a:cubicBezTo>
                    <a:cubicBezTo>
                      <a:pt x="2112" y="7880"/>
                      <a:pt x="2323" y="7849"/>
                      <a:pt x="2538" y="7783"/>
                    </a:cubicBezTo>
                    <a:lnTo>
                      <a:pt x="2538" y="7783"/>
                    </a:lnTo>
                    <a:cubicBezTo>
                      <a:pt x="2413" y="8930"/>
                      <a:pt x="2842" y="9352"/>
                      <a:pt x="3426" y="9352"/>
                    </a:cubicBezTo>
                    <a:cubicBezTo>
                      <a:pt x="4358" y="9352"/>
                      <a:pt x="5686" y="8280"/>
                      <a:pt x="5802" y="7356"/>
                    </a:cubicBezTo>
                    <a:cubicBezTo>
                      <a:pt x="5921" y="7425"/>
                      <a:pt x="6058" y="7476"/>
                      <a:pt x="6177" y="7527"/>
                    </a:cubicBezTo>
                    <a:cubicBezTo>
                      <a:pt x="6177" y="7544"/>
                      <a:pt x="6177" y="7578"/>
                      <a:pt x="6177" y="7612"/>
                    </a:cubicBezTo>
                    <a:cubicBezTo>
                      <a:pt x="6519" y="8877"/>
                      <a:pt x="6912" y="10124"/>
                      <a:pt x="7391" y="11337"/>
                    </a:cubicBezTo>
                    <a:cubicBezTo>
                      <a:pt x="6779" y="10702"/>
                      <a:pt x="6055" y="10148"/>
                      <a:pt x="5401" y="10148"/>
                    </a:cubicBezTo>
                    <a:cubicBezTo>
                      <a:pt x="5104" y="10148"/>
                      <a:pt x="4822" y="10262"/>
                      <a:pt x="4571" y="10534"/>
                    </a:cubicBezTo>
                    <a:cubicBezTo>
                      <a:pt x="3358" y="11850"/>
                      <a:pt x="7220" y="13336"/>
                      <a:pt x="7937" y="13644"/>
                    </a:cubicBezTo>
                    <a:cubicBezTo>
                      <a:pt x="7969" y="13662"/>
                      <a:pt x="8003" y="13671"/>
                      <a:pt x="8035" y="13671"/>
                    </a:cubicBezTo>
                    <a:cubicBezTo>
                      <a:pt x="8124" y="13671"/>
                      <a:pt x="8207" y="13607"/>
                      <a:pt x="8245" y="13507"/>
                    </a:cubicBezTo>
                    <a:lnTo>
                      <a:pt x="8279" y="13336"/>
                    </a:lnTo>
                    <a:cubicBezTo>
                      <a:pt x="9048" y="14823"/>
                      <a:pt x="10039" y="16173"/>
                      <a:pt x="11355" y="17181"/>
                    </a:cubicBezTo>
                    <a:cubicBezTo>
                      <a:pt x="11385" y="17201"/>
                      <a:pt x="11417" y="17210"/>
                      <a:pt x="11449" y="17210"/>
                    </a:cubicBezTo>
                    <a:cubicBezTo>
                      <a:pt x="11580" y="17210"/>
                      <a:pt x="11707" y="17062"/>
                      <a:pt x="11679" y="16924"/>
                    </a:cubicBezTo>
                    <a:cubicBezTo>
                      <a:pt x="11628" y="16685"/>
                      <a:pt x="11543" y="16463"/>
                      <a:pt x="11389" y="16258"/>
                    </a:cubicBezTo>
                    <a:cubicBezTo>
                      <a:pt x="11360" y="16200"/>
                      <a:pt x="11310" y="16176"/>
                      <a:pt x="11258" y="16176"/>
                    </a:cubicBezTo>
                    <a:cubicBezTo>
                      <a:pt x="11156" y="16176"/>
                      <a:pt x="11047" y="16270"/>
                      <a:pt x="11081" y="16395"/>
                    </a:cubicBezTo>
                    <a:cubicBezTo>
                      <a:pt x="11081" y="16395"/>
                      <a:pt x="11081" y="16395"/>
                      <a:pt x="11081" y="16412"/>
                    </a:cubicBezTo>
                    <a:cubicBezTo>
                      <a:pt x="10022" y="15438"/>
                      <a:pt x="9168" y="14259"/>
                      <a:pt x="8552" y="12960"/>
                    </a:cubicBezTo>
                    <a:cubicBezTo>
                      <a:pt x="8570" y="12926"/>
                      <a:pt x="8570" y="12892"/>
                      <a:pt x="8552" y="12875"/>
                    </a:cubicBezTo>
                    <a:cubicBezTo>
                      <a:pt x="8518" y="12807"/>
                      <a:pt x="8484" y="12755"/>
                      <a:pt x="8433" y="12687"/>
                    </a:cubicBezTo>
                    <a:cubicBezTo>
                      <a:pt x="8433" y="12670"/>
                      <a:pt x="8433" y="12653"/>
                      <a:pt x="8450" y="12619"/>
                    </a:cubicBezTo>
                    <a:cubicBezTo>
                      <a:pt x="9236" y="12362"/>
                      <a:pt x="10107" y="11611"/>
                      <a:pt x="10637" y="11115"/>
                    </a:cubicBezTo>
                    <a:cubicBezTo>
                      <a:pt x="11286" y="10517"/>
                      <a:pt x="11525" y="9748"/>
                      <a:pt x="11115" y="8962"/>
                    </a:cubicBezTo>
                    <a:cubicBezTo>
                      <a:pt x="11068" y="8891"/>
                      <a:pt x="10988" y="8853"/>
                      <a:pt x="10910" y="8853"/>
                    </a:cubicBezTo>
                    <a:cubicBezTo>
                      <a:pt x="10875" y="8853"/>
                      <a:pt x="10840" y="8861"/>
                      <a:pt x="10808" y="8877"/>
                    </a:cubicBezTo>
                    <a:cubicBezTo>
                      <a:pt x="9424" y="9492"/>
                      <a:pt x="8638" y="10756"/>
                      <a:pt x="8159" y="12140"/>
                    </a:cubicBezTo>
                    <a:cubicBezTo>
                      <a:pt x="7510" y="10654"/>
                      <a:pt x="7015" y="9082"/>
                      <a:pt x="6502" y="7630"/>
                    </a:cubicBezTo>
                    <a:lnTo>
                      <a:pt x="6502" y="7630"/>
                    </a:lnTo>
                    <a:cubicBezTo>
                      <a:pt x="6832" y="7728"/>
                      <a:pt x="7173" y="7782"/>
                      <a:pt x="7508" y="7782"/>
                    </a:cubicBezTo>
                    <a:cubicBezTo>
                      <a:pt x="8281" y="7782"/>
                      <a:pt x="9020" y="7491"/>
                      <a:pt x="9509" y="6775"/>
                    </a:cubicBezTo>
                    <a:cubicBezTo>
                      <a:pt x="10295" y="5630"/>
                      <a:pt x="9321" y="4161"/>
                      <a:pt x="8125" y="3819"/>
                    </a:cubicBezTo>
                    <a:cubicBezTo>
                      <a:pt x="9099" y="3033"/>
                      <a:pt x="9919" y="1872"/>
                      <a:pt x="9185" y="710"/>
                    </a:cubicBezTo>
                    <a:cubicBezTo>
                      <a:pt x="8860" y="202"/>
                      <a:pt x="8471" y="0"/>
                      <a:pt x="8067"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sp>
          <p:nvSpPr>
            <p:cNvPr id="866" name="Google Shape;866;p44"/>
            <p:cNvSpPr/>
            <p:nvPr/>
          </p:nvSpPr>
          <p:spPr>
            <a:xfrm rot="-321182">
              <a:off x="453297" y="4166216"/>
              <a:ext cx="153609" cy="146814"/>
            </a:xfrm>
            <a:custGeom>
              <a:avLst/>
              <a:gdLst/>
              <a:ahLst/>
              <a:cxnLst/>
              <a:rect l="l" t="t" r="r" b="b"/>
              <a:pathLst>
                <a:path w="2602" h="2487" extrusionOk="0">
                  <a:moveTo>
                    <a:pt x="1653" y="602"/>
                  </a:moveTo>
                  <a:cubicBezTo>
                    <a:pt x="1747" y="602"/>
                    <a:pt x="1841" y="614"/>
                    <a:pt x="1935" y="640"/>
                  </a:cubicBezTo>
                  <a:cubicBezTo>
                    <a:pt x="1949" y="645"/>
                    <a:pt x="1962" y="647"/>
                    <a:pt x="1973" y="647"/>
                  </a:cubicBezTo>
                  <a:cubicBezTo>
                    <a:pt x="2004" y="647"/>
                    <a:pt x="2025" y="631"/>
                    <a:pt x="2038" y="606"/>
                  </a:cubicBezTo>
                  <a:lnTo>
                    <a:pt x="2072" y="657"/>
                  </a:lnTo>
                  <a:cubicBezTo>
                    <a:pt x="2157" y="1101"/>
                    <a:pt x="2021" y="1546"/>
                    <a:pt x="1730" y="1870"/>
                  </a:cubicBezTo>
                  <a:cubicBezTo>
                    <a:pt x="1586" y="2014"/>
                    <a:pt x="1328" y="2101"/>
                    <a:pt x="1084" y="2101"/>
                  </a:cubicBezTo>
                  <a:cubicBezTo>
                    <a:pt x="777" y="2101"/>
                    <a:pt x="492" y="1964"/>
                    <a:pt x="483" y="1631"/>
                  </a:cubicBezTo>
                  <a:cubicBezTo>
                    <a:pt x="483" y="1221"/>
                    <a:pt x="825" y="879"/>
                    <a:pt x="1201" y="708"/>
                  </a:cubicBezTo>
                  <a:cubicBezTo>
                    <a:pt x="1235" y="708"/>
                    <a:pt x="1269" y="708"/>
                    <a:pt x="1303" y="691"/>
                  </a:cubicBezTo>
                  <a:cubicBezTo>
                    <a:pt x="1320" y="674"/>
                    <a:pt x="1354" y="657"/>
                    <a:pt x="1371" y="640"/>
                  </a:cubicBezTo>
                  <a:cubicBezTo>
                    <a:pt x="1465" y="614"/>
                    <a:pt x="1559" y="602"/>
                    <a:pt x="1653" y="602"/>
                  </a:cubicBezTo>
                  <a:close/>
                  <a:moveTo>
                    <a:pt x="1820" y="0"/>
                  </a:moveTo>
                  <a:cubicBezTo>
                    <a:pt x="1569" y="0"/>
                    <a:pt x="1302" y="131"/>
                    <a:pt x="1132" y="367"/>
                  </a:cubicBezTo>
                  <a:cubicBezTo>
                    <a:pt x="620" y="555"/>
                    <a:pt x="244" y="982"/>
                    <a:pt x="107" y="1511"/>
                  </a:cubicBezTo>
                  <a:cubicBezTo>
                    <a:pt x="0" y="2163"/>
                    <a:pt x="576" y="2486"/>
                    <a:pt x="1144" y="2486"/>
                  </a:cubicBezTo>
                  <a:cubicBezTo>
                    <a:pt x="1395" y="2486"/>
                    <a:pt x="1644" y="2423"/>
                    <a:pt x="1833" y="2297"/>
                  </a:cubicBezTo>
                  <a:cubicBezTo>
                    <a:pt x="2380" y="1939"/>
                    <a:pt x="2602" y="1135"/>
                    <a:pt x="2448" y="520"/>
                  </a:cubicBezTo>
                  <a:cubicBezTo>
                    <a:pt x="2358" y="161"/>
                    <a:pt x="2098" y="0"/>
                    <a:pt x="1820"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grpSp>
        <p:nvGrpSpPr>
          <p:cNvPr id="867" name="Google Shape;867;p44"/>
          <p:cNvGrpSpPr/>
          <p:nvPr/>
        </p:nvGrpSpPr>
        <p:grpSpPr>
          <a:xfrm rot="1796398">
            <a:off x="11159724" y="5233134"/>
            <a:ext cx="2625310" cy="3331639"/>
            <a:chOff x="1154976" y="632775"/>
            <a:chExt cx="2502430" cy="3877954"/>
          </a:xfrm>
        </p:grpSpPr>
        <p:sp>
          <p:nvSpPr>
            <p:cNvPr id="868" name="Google Shape;868;p44"/>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869" name="Google Shape;869;p44"/>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5"/>
            </a:solidFill>
            <a:ln>
              <a:noFill/>
            </a:ln>
          </p:spPr>
          <p:txBody>
            <a:bodyPr spcFirstLastPara="1" wrap="square" lIns="91425" tIns="91425" rIns="91425" bIns="91425" anchor="ctr" anchorCtr="0">
              <a:noAutofit/>
            </a:bodyPr>
            <a:lstStyle/>
            <a:p>
              <a:endParaRPr sz="1867"/>
            </a:p>
          </p:txBody>
        </p:sp>
      </p:grpSp>
      <p:sp>
        <p:nvSpPr>
          <p:cNvPr id="33" name="Google Shape;853;p44">
            <a:extLst>
              <a:ext uri="{FF2B5EF4-FFF2-40B4-BE49-F238E27FC236}">
                <a16:creationId xmlns:a16="http://schemas.microsoft.com/office/drawing/2014/main" id="{A7DA7307-AD89-4F67-9C68-A53994AE0986}"/>
              </a:ext>
            </a:extLst>
          </p:cNvPr>
          <p:cNvSpPr txBox="1">
            <a:spLocks/>
          </p:cNvSpPr>
          <p:nvPr/>
        </p:nvSpPr>
        <p:spPr>
          <a:xfrm>
            <a:off x="1538153" y="78030"/>
            <a:ext cx="6023925" cy="61431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5200"/>
              <a:buFont typeface="Patrick Hand"/>
              <a:buNone/>
              <a:defRPr sz="8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2pPr>
            <a:lvl3pPr marR="0" lvl="2"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3pPr>
            <a:lvl4pPr marR="0" lvl="3"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4pPr>
            <a:lvl5pPr marR="0" lvl="4"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5pPr>
            <a:lvl6pPr marR="0" lvl="5"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6pPr>
            <a:lvl7pPr marR="0" lvl="6"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7pPr>
            <a:lvl8pPr marR="0" lvl="7"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8pPr>
            <a:lvl9pPr marR="0" lvl="8"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9pPr>
          </a:lstStyle>
          <a:p>
            <a:pPr>
              <a:lnSpc>
                <a:spcPct val="100000"/>
              </a:lnSpc>
            </a:pPr>
            <a:r>
              <a:rPr lang="en-US" sz="1800" b="1" dirty="0">
                <a:solidFill>
                  <a:schemeClr val="accent3">
                    <a:lumMod val="50000"/>
                  </a:schemeClr>
                </a:solidFill>
                <a:latin typeface="+mn-lt"/>
              </a:rPr>
              <a:t>PHÒNG GIÁO DỤC VÀ ĐÀO TẠO QUẬN LONG BIÊN</a:t>
            </a:r>
          </a:p>
          <a:p>
            <a:pPr>
              <a:lnSpc>
                <a:spcPct val="100000"/>
              </a:lnSpc>
            </a:pPr>
            <a:r>
              <a:rPr lang="en-US" sz="1800" b="1" dirty="0">
                <a:solidFill>
                  <a:schemeClr val="accent3">
                    <a:lumMod val="50000"/>
                  </a:schemeClr>
                </a:solidFill>
                <a:latin typeface="+mn-lt"/>
              </a:rPr>
              <a:t>TRƯỜNG TIỂU HỌC GIA THỤY</a:t>
            </a:r>
            <a:endParaRPr lang="vi-VN" sz="1800" b="1" dirty="0">
              <a:solidFill>
                <a:schemeClr val="accent1">
                  <a:lumMod val="75000"/>
                </a:schemeClr>
              </a:solidFill>
              <a:latin typeface="+mn-lt"/>
            </a:endParaRPr>
          </a:p>
        </p:txBody>
      </p:sp>
    </p:spTree>
    <p:extLst>
      <p:ext uri="{BB962C8B-B14F-4D97-AF65-F5344CB8AC3E}">
        <p14:creationId xmlns:p14="http://schemas.microsoft.com/office/powerpoint/2010/main" val="44560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grpSp>
        <p:nvGrpSpPr>
          <p:cNvPr id="978" name="Google Shape;978;p48"/>
          <p:cNvGrpSpPr/>
          <p:nvPr/>
        </p:nvGrpSpPr>
        <p:grpSpPr>
          <a:xfrm rot="-2523593">
            <a:off x="5797720" y="-655617"/>
            <a:ext cx="2625302" cy="3331865"/>
            <a:chOff x="1154976" y="632775"/>
            <a:chExt cx="2502430" cy="3877954"/>
          </a:xfrm>
        </p:grpSpPr>
        <p:sp>
          <p:nvSpPr>
            <p:cNvPr id="979" name="Google Shape;979;p48"/>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980" name="Google Shape;980;p48"/>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3"/>
            </a:solidFill>
            <a:ln>
              <a:noFill/>
            </a:ln>
          </p:spPr>
          <p:txBody>
            <a:bodyPr spcFirstLastPara="1" wrap="square" lIns="91425" tIns="91425" rIns="91425" bIns="91425" anchor="ctr" anchorCtr="0">
              <a:noAutofit/>
            </a:bodyPr>
            <a:lstStyle/>
            <a:p>
              <a:endParaRPr sz="1867"/>
            </a:p>
          </p:txBody>
        </p:sp>
      </p:grpSp>
      <p:sp>
        <p:nvSpPr>
          <p:cNvPr id="981" name="Google Shape;981;p48"/>
          <p:cNvSpPr/>
          <p:nvPr/>
        </p:nvSpPr>
        <p:spPr>
          <a:xfrm rot="1325191">
            <a:off x="729833" y="3623620"/>
            <a:ext cx="2948976" cy="1594431"/>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982" name="Google Shape;982;p48"/>
          <p:cNvSpPr/>
          <p:nvPr/>
        </p:nvSpPr>
        <p:spPr>
          <a:xfrm>
            <a:off x="2333609" y="799643"/>
            <a:ext cx="4476783" cy="3544219"/>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983" name="Google Shape;983;p48"/>
          <p:cNvSpPr/>
          <p:nvPr/>
        </p:nvSpPr>
        <p:spPr>
          <a:xfrm>
            <a:off x="3954018" y="923241"/>
            <a:ext cx="1203496" cy="1201231"/>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grpSp>
        <p:nvGrpSpPr>
          <p:cNvPr id="984" name="Google Shape;984;p48"/>
          <p:cNvGrpSpPr/>
          <p:nvPr/>
        </p:nvGrpSpPr>
        <p:grpSpPr>
          <a:xfrm flipH="1">
            <a:off x="1872102" y="462701"/>
            <a:ext cx="1203484" cy="1299028"/>
            <a:chOff x="5713927" y="671825"/>
            <a:chExt cx="1203484" cy="1299028"/>
          </a:xfrm>
        </p:grpSpPr>
        <p:sp>
          <p:nvSpPr>
            <p:cNvPr id="985" name="Google Shape;985;p48"/>
            <p:cNvSpPr/>
            <p:nvPr/>
          </p:nvSpPr>
          <p:spPr>
            <a:xfrm rot="5400000">
              <a:off x="5666155" y="719597"/>
              <a:ext cx="1299028" cy="1203484"/>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986" name="Google Shape;986;p48"/>
            <p:cNvSpPr/>
            <p:nvPr/>
          </p:nvSpPr>
          <p:spPr>
            <a:xfrm rot="5400000">
              <a:off x="5712897" y="809589"/>
              <a:ext cx="1192230" cy="985295"/>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chemeClr val="accent4"/>
            </a:solidFill>
            <a:ln>
              <a:noFill/>
            </a:ln>
          </p:spPr>
          <p:txBody>
            <a:bodyPr spcFirstLastPara="1" wrap="square" lIns="91425" tIns="91425" rIns="91425" bIns="91425" anchor="ctr" anchorCtr="0">
              <a:noAutofit/>
            </a:bodyPr>
            <a:lstStyle/>
            <a:p>
              <a:endParaRPr sz="1867"/>
            </a:p>
          </p:txBody>
        </p:sp>
      </p:grpSp>
      <p:sp>
        <p:nvSpPr>
          <p:cNvPr id="988" name="Google Shape;988;p48"/>
          <p:cNvSpPr txBox="1">
            <a:spLocks noGrp="1"/>
          </p:cNvSpPr>
          <p:nvPr>
            <p:ph type="title" idx="2"/>
          </p:nvPr>
        </p:nvSpPr>
        <p:spPr>
          <a:xfrm>
            <a:off x="3700636" y="1070887"/>
            <a:ext cx="1652100" cy="909600"/>
          </a:xfrm>
          <a:prstGeom prst="rect">
            <a:avLst/>
          </a:prstGeom>
        </p:spPr>
        <p:txBody>
          <a:bodyPr spcFirstLastPara="1" wrap="square" lIns="91425" tIns="91425" rIns="91425" bIns="91425" anchor="ctr" anchorCtr="0">
            <a:noAutofit/>
          </a:bodyPr>
          <a:lstStyle/>
          <a:p>
            <a:r>
              <a:rPr lang="en" dirty="0"/>
              <a:t>01</a:t>
            </a:r>
            <a:endParaRPr dirty="0"/>
          </a:p>
        </p:txBody>
      </p:sp>
      <p:sp>
        <p:nvSpPr>
          <p:cNvPr id="990" name="Google Shape;990;p48"/>
          <p:cNvSpPr/>
          <p:nvPr/>
        </p:nvSpPr>
        <p:spPr>
          <a:xfrm rot="401238">
            <a:off x="564137" y="1898714"/>
            <a:ext cx="738466" cy="487120"/>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991" name="Google Shape;991;p48"/>
          <p:cNvSpPr/>
          <p:nvPr/>
        </p:nvSpPr>
        <p:spPr>
          <a:xfrm rot="1131402">
            <a:off x="1150821" y="2571221"/>
            <a:ext cx="414186" cy="289363"/>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nvGrpSpPr>
          <p:cNvPr id="992" name="Google Shape;992;p48"/>
          <p:cNvGrpSpPr/>
          <p:nvPr/>
        </p:nvGrpSpPr>
        <p:grpSpPr>
          <a:xfrm>
            <a:off x="6619352" y="3916826"/>
            <a:ext cx="790183" cy="643169"/>
            <a:chOff x="6619350" y="3916825"/>
            <a:chExt cx="790183" cy="643169"/>
          </a:xfrm>
        </p:grpSpPr>
        <p:sp>
          <p:nvSpPr>
            <p:cNvPr id="993" name="Google Shape;993;p48"/>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4"/>
            </a:solidFill>
            <a:ln>
              <a:noFill/>
            </a:ln>
          </p:spPr>
          <p:txBody>
            <a:bodyPr spcFirstLastPara="1" wrap="square" lIns="91425" tIns="91425" rIns="91425" bIns="91425" anchor="ctr" anchorCtr="0">
              <a:noAutofit/>
            </a:bodyPr>
            <a:lstStyle/>
            <a:p>
              <a:endParaRPr sz="1867"/>
            </a:p>
          </p:txBody>
        </p:sp>
        <p:sp>
          <p:nvSpPr>
            <p:cNvPr id="994" name="Google Shape;994;p48"/>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grpSp>
        <p:nvGrpSpPr>
          <p:cNvPr id="995" name="Google Shape;995;p48"/>
          <p:cNvGrpSpPr/>
          <p:nvPr/>
        </p:nvGrpSpPr>
        <p:grpSpPr>
          <a:xfrm rot="-2204003" flipH="1">
            <a:off x="7152984" y="725980"/>
            <a:ext cx="989904" cy="1058054"/>
            <a:chOff x="429300" y="4124275"/>
            <a:chExt cx="381650" cy="407925"/>
          </a:xfrm>
        </p:grpSpPr>
        <p:sp>
          <p:nvSpPr>
            <p:cNvPr id="996" name="Google Shape;996;p48"/>
            <p:cNvSpPr/>
            <p:nvPr/>
          </p:nvSpPr>
          <p:spPr>
            <a:xfrm>
              <a:off x="532850" y="4381150"/>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997" name="Google Shape;997;p48"/>
            <p:cNvSpPr/>
            <p:nvPr/>
          </p:nvSpPr>
          <p:spPr>
            <a:xfrm>
              <a:off x="677650" y="4442725"/>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998" name="Google Shape;998;p48"/>
            <p:cNvSpPr/>
            <p:nvPr/>
          </p:nvSpPr>
          <p:spPr>
            <a:xfrm>
              <a:off x="696025" y="4266725"/>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999" name="Google Shape;999;p48"/>
            <p:cNvSpPr/>
            <p:nvPr/>
          </p:nvSpPr>
          <p:spPr>
            <a:xfrm>
              <a:off x="561900" y="4230525"/>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000" name="Google Shape;1000;p48"/>
            <p:cNvSpPr/>
            <p:nvPr/>
          </p:nvSpPr>
          <p:spPr>
            <a:xfrm>
              <a:off x="638775" y="4124275"/>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sp>
          <p:nvSpPr>
            <p:cNvPr id="1001" name="Google Shape;1001;p48"/>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dk2"/>
            </a:solidFill>
            <a:ln>
              <a:noFill/>
            </a:ln>
          </p:spPr>
          <p:txBody>
            <a:bodyPr spcFirstLastPara="1" wrap="square" lIns="91425" tIns="91425" rIns="91425" bIns="91425" anchor="ctr" anchorCtr="0">
              <a:noAutofit/>
            </a:bodyPr>
            <a:lstStyle/>
            <a:p>
              <a:endParaRPr sz="1867"/>
            </a:p>
          </p:txBody>
        </p:sp>
      </p:grpSp>
      <p:sp>
        <p:nvSpPr>
          <p:cNvPr id="5" name="Tiêu đề 4">
            <a:extLst>
              <a:ext uri="{FF2B5EF4-FFF2-40B4-BE49-F238E27FC236}">
                <a16:creationId xmlns:a16="http://schemas.microsoft.com/office/drawing/2014/main" id="{7C4B792A-5D58-45DF-9584-BED3B76CBDDA}"/>
              </a:ext>
            </a:extLst>
          </p:cNvPr>
          <p:cNvSpPr>
            <a:spLocks noGrp="1"/>
          </p:cNvSpPr>
          <p:nvPr>
            <p:ph type="title"/>
          </p:nvPr>
        </p:nvSpPr>
        <p:spPr>
          <a:xfrm>
            <a:off x="2306477" y="1928155"/>
            <a:ext cx="4665281" cy="2232564"/>
          </a:xfrm>
        </p:spPr>
        <p:txBody>
          <a:bodyPr/>
          <a:lstStyle/>
          <a:p>
            <a:r>
              <a:rPr lang="en-US" sz="5400" b="1" dirty="0" err="1"/>
              <a:t>Luyện</a:t>
            </a:r>
            <a:r>
              <a:rPr lang="en-US" sz="5400" b="1" dirty="0"/>
              <a:t> </a:t>
            </a:r>
            <a:r>
              <a:rPr lang="en-US" sz="5400" b="1" dirty="0" err="1"/>
              <a:t>đọc</a:t>
            </a:r>
            <a:endParaRPr lang="en-US" sz="4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56"/>
          <p:cNvSpPr/>
          <p:nvPr/>
        </p:nvSpPr>
        <p:spPr>
          <a:xfrm rot="10800000" flipH="1">
            <a:off x="2933414" y="380394"/>
            <a:ext cx="3226582" cy="858624"/>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grpSp>
        <p:nvGrpSpPr>
          <p:cNvPr id="1241" name="Google Shape;1241;p56"/>
          <p:cNvGrpSpPr/>
          <p:nvPr/>
        </p:nvGrpSpPr>
        <p:grpSpPr>
          <a:xfrm rot="1224312">
            <a:off x="645760" y="3226687"/>
            <a:ext cx="2592344" cy="1298080"/>
            <a:chOff x="7110451" y="4123771"/>
            <a:chExt cx="2429676" cy="1216626"/>
          </a:xfrm>
        </p:grpSpPr>
        <p:sp>
          <p:nvSpPr>
            <p:cNvPr id="1242" name="Google Shape;1242;p56"/>
            <p:cNvSpPr/>
            <p:nvPr/>
          </p:nvSpPr>
          <p:spPr>
            <a:xfrm rot="-542283">
              <a:off x="7163768" y="4300881"/>
              <a:ext cx="2323042" cy="86240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243" name="Google Shape;1243;p56"/>
            <p:cNvSpPr/>
            <p:nvPr/>
          </p:nvSpPr>
          <p:spPr>
            <a:xfrm rot="-542283">
              <a:off x="7295490" y="4456349"/>
              <a:ext cx="2071279" cy="555861"/>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solidFill>
              <a:schemeClr val="accent6"/>
            </a:solidFill>
            <a:ln>
              <a:noFill/>
            </a:ln>
          </p:spPr>
          <p:txBody>
            <a:bodyPr spcFirstLastPara="1" wrap="square" lIns="91425" tIns="91425" rIns="91425" bIns="91425" anchor="ctr" anchorCtr="0">
              <a:noAutofit/>
            </a:bodyPr>
            <a:lstStyle/>
            <a:p>
              <a:endParaRPr sz="1867"/>
            </a:p>
          </p:txBody>
        </p:sp>
      </p:grpSp>
      <p:sp>
        <p:nvSpPr>
          <p:cNvPr id="1244" name="Google Shape;1244;p56"/>
          <p:cNvSpPr/>
          <p:nvPr/>
        </p:nvSpPr>
        <p:spPr>
          <a:xfrm rot="-5400000" flipH="1">
            <a:off x="3777176" y="-642424"/>
            <a:ext cx="2595963" cy="6628930"/>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254" name="Google Shape;1254;p56"/>
          <p:cNvSpPr txBox="1">
            <a:spLocks noGrp="1"/>
          </p:cNvSpPr>
          <p:nvPr>
            <p:ph type="title" idx="8"/>
          </p:nvPr>
        </p:nvSpPr>
        <p:spPr>
          <a:xfrm>
            <a:off x="2843644" y="535356"/>
            <a:ext cx="3321465" cy="480000"/>
          </a:xfrm>
          <a:prstGeom prst="rect">
            <a:avLst/>
          </a:prstGeom>
        </p:spPr>
        <p:txBody>
          <a:bodyPr spcFirstLastPara="1" wrap="square" lIns="91425" tIns="91425" rIns="91425" bIns="91425" anchor="ctr" anchorCtr="0">
            <a:noAutofit/>
          </a:bodyPr>
          <a:lstStyle/>
          <a:p>
            <a:r>
              <a:rPr lang="en-US" sz="4000" dirty="0">
                <a:solidFill>
                  <a:srgbClr val="FF0000"/>
                </a:solidFill>
              </a:rPr>
              <a:t>L</a:t>
            </a:r>
            <a:r>
              <a:rPr lang="en" sz="4000" dirty="0">
                <a:solidFill>
                  <a:srgbClr val="FF0000"/>
                </a:solidFill>
              </a:rPr>
              <a:t>uyện đọc đoạn</a:t>
            </a:r>
            <a:endParaRPr sz="4000" dirty="0">
              <a:solidFill>
                <a:srgbClr val="FF0000"/>
              </a:solidFill>
            </a:endParaRPr>
          </a:p>
        </p:txBody>
      </p:sp>
      <p:sp>
        <p:nvSpPr>
          <p:cNvPr id="1281" name="Google Shape;1281;p56"/>
          <p:cNvSpPr/>
          <p:nvPr/>
        </p:nvSpPr>
        <p:spPr>
          <a:xfrm rot="-5400000">
            <a:off x="7673151" y="3035702"/>
            <a:ext cx="785679" cy="894371"/>
          </a:xfrm>
          <a:custGeom>
            <a:avLst/>
            <a:gdLst/>
            <a:ahLst/>
            <a:cxnLst/>
            <a:rect l="l" t="t" r="r" b="b"/>
            <a:pathLst>
              <a:path w="12030" h="13841" extrusionOk="0">
                <a:moveTo>
                  <a:pt x="11928" y="11423"/>
                </a:moveTo>
                <a:lnTo>
                  <a:pt x="12006" y="11521"/>
                </a:lnTo>
                <a:lnTo>
                  <a:pt x="12006" y="11521"/>
                </a:lnTo>
                <a:cubicBezTo>
                  <a:pt x="11993" y="11491"/>
                  <a:pt x="11965" y="11458"/>
                  <a:pt x="11928" y="11423"/>
                </a:cubicBezTo>
                <a:close/>
                <a:moveTo>
                  <a:pt x="12006" y="11521"/>
                </a:moveTo>
                <a:cubicBezTo>
                  <a:pt x="12010" y="11532"/>
                  <a:pt x="12012" y="11542"/>
                  <a:pt x="12012" y="11551"/>
                </a:cubicBezTo>
                <a:cubicBezTo>
                  <a:pt x="12012" y="11551"/>
                  <a:pt x="12012" y="11568"/>
                  <a:pt x="12012" y="11568"/>
                </a:cubicBezTo>
                <a:cubicBezTo>
                  <a:pt x="12012" y="11568"/>
                  <a:pt x="12030" y="11551"/>
                  <a:pt x="12030" y="11551"/>
                </a:cubicBezTo>
                <a:lnTo>
                  <a:pt x="12006" y="11521"/>
                </a:lnTo>
                <a:close/>
                <a:moveTo>
                  <a:pt x="2905" y="1"/>
                </a:moveTo>
                <a:cubicBezTo>
                  <a:pt x="2871" y="1"/>
                  <a:pt x="2871" y="18"/>
                  <a:pt x="2940" y="120"/>
                </a:cubicBezTo>
                <a:cubicBezTo>
                  <a:pt x="2974" y="172"/>
                  <a:pt x="3008" y="240"/>
                  <a:pt x="3025" y="308"/>
                </a:cubicBezTo>
                <a:cubicBezTo>
                  <a:pt x="3059" y="360"/>
                  <a:pt x="3042" y="377"/>
                  <a:pt x="3025" y="377"/>
                </a:cubicBezTo>
                <a:lnTo>
                  <a:pt x="2974" y="325"/>
                </a:lnTo>
                <a:cubicBezTo>
                  <a:pt x="2923" y="257"/>
                  <a:pt x="2854" y="206"/>
                  <a:pt x="2786" y="172"/>
                </a:cubicBezTo>
                <a:cubicBezTo>
                  <a:pt x="2780" y="170"/>
                  <a:pt x="2776" y="169"/>
                  <a:pt x="2772" y="169"/>
                </a:cubicBezTo>
                <a:cubicBezTo>
                  <a:pt x="2738" y="169"/>
                  <a:pt x="2755" y="230"/>
                  <a:pt x="2786" y="291"/>
                </a:cubicBezTo>
                <a:cubicBezTo>
                  <a:pt x="2820" y="360"/>
                  <a:pt x="2871" y="479"/>
                  <a:pt x="2923" y="565"/>
                </a:cubicBezTo>
                <a:cubicBezTo>
                  <a:pt x="2923" y="565"/>
                  <a:pt x="2923" y="565"/>
                  <a:pt x="2923" y="582"/>
                </a:cubicBezTo>
                <a:cubicBezTo>
                  <a:pt x="2854" y="616"/>
                  <a:pt x="2837" y="718"/>
                  <a:pt x="2888" y="855"/>
                </a:cubicBezTo>
                <a:cubicBezTo>
                  <a:pt x="2820" y="872"/>
                  <a:pt x="2752" y="906"/>
                  <a:pt x="2718" y="958"/>
                </a:cubicBezTo>
                <a:cubicBezTo>
                  <a:pt x="2700" y="975"/>
                  <a:pt x="2700" y="975"/>
                  <a:pt x="2700" y="992"/>
                </a:cubicBezTo>
                <a:cubicBezTo>
                  <a:pt x="2666" y="941"/>
                  <a:pt x="2632" y="889"/>
                  <a:pt x="2615" y="838"/>
                </a:cubicBezTo>
                <a:cubicBezTo>
                  <a:pt x="2581" y="753"/>
                  <a:pt x="2615" y="736"/>
                  <a:pt x="2598" y="684"/>
                </a:cubicBezTo>
                <a:cubicBezTo>
                  <a:pt x="2478" y="565"/>
                  <a:pt x="2427" y="599"/>
                  <a:pt x="2342" y="548"/>
                </a:cubicBezTo>
                <a:lnTo>
                  <a:pt x="2342" y="548"/>
                </a:lnTo>
                <a:cubicBezTo>
                  <a:pt x="2342" y="548"/>
                  <a:pt x="2342" y="582"/>
                  <a:pt x="2359" y="599"/>
                </a:cubicBezTo>
                <a:cubicBezTo>
                  <a:pt x="2376" y="650"/>
                  <a:pt x="2410" y="701"/>
                  <a:pt x="2427" y="736"/>
                </a:cubicBezTo>
                <a:cubicBezTo>
                  <a:pt x="2427" y="787"/>
                  <a:pt x="2495" y="872"/>
                  <a:pt x="2512" y="923"/>
                </a:cubicBezTo>
                <a:cubicBezTo>
                  <a:pt x="2530" y="975"/>
                  <a:pt x="2547" y="1009"/>
                  <a:pt x="2547" y="1009"/>
                </a:cubicBezTo>
                <a:cubicBezTo>
                  <a:pt x="2538" y="1009"/>
                  <a:pt x="2525" y="1026"/>
                  <a:pt x="2498" y="1026"/>
                </a:cubicBezTo>
                <a:cubicBezTo>
                  <a:pt x="2470" y="1026"/>
                  <a:pt x="2427" y="1009"/>
                  <a:pt x="2359" y="941"/>
                </a:cubicBezTo>
                <a:cubicBezTo>
                  <a:pt x="2342" y="932"/>
                  <a:pt x="2333" y="928"/>
                  <a:pt x="2329" y="928"/>
                </a:cubicBezTo>
                <a:cubicBezTo>
                  <a:pt x="2325" y="928"/>
                  <a:pt x="2325" y="932"/>
                  <a:pt x="2325" y="941"/>
                </a:cubicBezTo>
                <a:cubicBezTo>
                  <a:pt x="2359" y="992"/>
                  <a:pt x="2376" y="1026"/>
                  <a:pt x="2393" y="1077"/>
                </a:cubicBezTo>
                <a:cubicBezTo>
                  <a:pt x="2376" y="1129"/>
                  <a:pt x="2427" y="1197"/>
                  <a:pt x="2512" y="1299"/>
                </a:cubicBezTo>
                <a:cubicBezTo>
                  <a:pt x="2530" y="1316"/>
                  <a:pt x="2547" y="1351"/>
                  <a:pt x="2564" y="1368"/>
                </a:cubicBezTo>
                <a:lnTo>
                  <a:pt x="2530" y="1419"/>
                </a:lnTo>
                <a:cubicBezTo>
                  <a:pt x="2495" y="1385"/>
                  <a:pt x="2461" y="1334"/>
                  <a:pt x="2427" y="1299"/>
                </a:cubicBezTo>
                <a:cubicBezTo>
                  <a:pt x="2342" y="1163"/>
                  <a:pt x="2342" y="1163"/>
                  <a:pt x="2273" y="1146"/>
                </a:cubicBezTo>
                <a:lnTo>
                  <a:pt x="2102" y="1077"/>
                </a:lnTo>
                <a:cubicBezTo>
                  <a:pt x="2100" y="1076"/>
                  <a:pt x="2098" y="1075"/>
                  <a:pt x="2096" y="1075"/>
                </a:cubicBezTo>
                <a:cubicBezTo>
                  <a:pt x="2071" y="1075"/>
                  <a:pt x="2089" y="1168"/>
                  <a:pt x="2137" y="1231"/>
                </a:cubicBezTo>
                <a:cubicBezTo>
                  <a:pt x="2154" y="1265"/>
                  <a:pt x="2171" y="1299"/>
                  <a:pt x="2188" y="1316"/>
                </a:cubicBezTo>
                <a:cubicBezTo>
                  <a:pt x="2273" y="1402"/>
                  <a:pt x="2342" y="1470"/>
                  <a:pt x="2410" y="1556"/>
                </a:cubicBezTo>
                <a:lnTo>
                  <a:pt x="2137" y="1863"/>
                </a:lnTo>
                <a:lnTo>
                  <a:pt x="2102" y="1829"/>
                </a:lnTo>
                <a:cubicBezTo>
                  <a:pt x="2054" y="1793"/>
                  <a:pt x="2014" y="1757"/>
                  <a:pt x="1989" y="1757"/>
                </a:cubicBezTo>
                <a:cubicBezTo>
                  <a:pt x="1979" y="1757"/>
                  <a:pt x="1971" y="1763"/>
                  <a:pt x="1966" y="1778"/>
                </a:cubicBezTo>
                <a:cubicBezTo>
                  <a:pt x="1966" y="1803"/>
                  <a:pt x="1961" y="1816"/>
                  <a:pt x="1949" y="1816"/>
                </a:cubicBezTo>
                <a:cubicBezTo>
                  <a:pt x="1936" y="1816"/>
                  <a:pt x="1914" y="1803"/>
                  <a:pt x="1880" y="1778"/>
                </a:cubicBezTo>
                <a:cubicBezTo>
                  <a:pt x="1842" y="1755"/>
                  <a:pt x="1821" y="1745"/>
                  <a:pt x="1809" y="1745"/>
                </a:cubicBezTo>
                <a:cubicBezTo>
                  <a:pt x="1795" y="1745"/>
                  <a:pt x="1795" y="1759"/>
                  <a:pt x="1795" y="1778"/>
                </a:cubicBezTo>
                <a:cubicBezTo>
                  <a:pt x="1778" y="1812"/>
                  <a:pt x="1744" y="1812"/>
                  <a:pt x="1795" y="1914"/>
                </a:cubicBezTo>
                <a:cubicBezTo>
                  <a:pt x="1762" y="1904"/>
                  <a:pt x="1732" y="1898"/>
                  <a:pt x="1706" y="1898"/>
                </a:cubicBezTo>
                <a:cubicBezTo>
                  <a:pt x="1610" y="1898"/>
                  <a:pt x="1563" y="1972"/>
                  <a:pt x="1590" y="2120"/>
                </a:cubicBezTo>
                <a:cubicBezTo>
                  <a:pt x="1521" y="2154"/>
                  <a:pt x="1487" y="2239"/>
                  <a:pt x="1556" y="2410"/>
                </a:cubicBezTo>
                <a:cubicBezTo>
                  <a:pt x="1573" y="2444"/>
                  <a:pt x="1590" y="2478"/>
                  <a:pt x="1590" y="2495"/>
                </a:cubicBezTo>
                <a:lnTo>
                  <a:pt x="1573" y="2513"/>
                </a:lnTo>
                <a:cubicBezTo>
                  <a:pt x="1556" y="2513"/>
                  <a:pt x="1539" y="2530"/>
                  <a:pt x="1521" y="2530"/>
                </a:cubicBezTo>
                <a:cubicBezTo>
                  <a:pt x="1487" y="2547"/>
                  <a:pt x="1436" y="2581"/>
                  <a:pt x="1419" y="2615"/>
                </a:cubicBezTo>
                <a:cubicBezTo>
                  <a:pt x="1369" y="2590"/>
                  <a:pt x="1319" y="2574"/>
                  <a:pt x="1262" y="2574"/>
                </a:cubicBezTo>
                <a:cubicBezTo>
                  <a:pt x="1241" y="2574"/>
                  <a:pt x="1220" y="2576"/>
                  <a:pt x="1197" y="2581"/>
                </a:cubicBezTo>
                <a:cubicBezTo>
                  <a:pt x="1111" y="2615"/>
                  <a:pt x="1094" y="2718"/>
                  <a:pt x="1094" y="2837"/>
                </a:cubicBezTo>
                <a:lnTo>
                  <a:pt x="1060" y="2837"/>
                </a:lnTo>
                <a:cubicBezTo>
                  <a:pt x="1026" y="2820"/>
                  <a:pt x="992" y="2803"/>
                  <a:pt x="958" y="2803"/>
                </a:cubicBezTo>
                <a:cubicBezTo>
                  <a:pt x="923" y="2803"/>
                  <a:pt x="889" y="2820"/>
                  <a:pt x="872" y="2837"/>
                </a:cubicBezTo>
                <a:lnTo>
                  <a:pt x="838" y="2820"/>
                </a:lnTo>
                <a:cubicBezTo>
                  <a:pt x="787" y="2769"/>
                  <a:pt x="736" y="2735"/>
                  <a:pt x="684" y="2718"/>
                </a:cubicBezTo>
                <a:cubicBezTo>
                  <a:pt x="684" y="2683"/>
                  <a:pt x="650" y="2615"/>
                  <a:pt x="582" y="2530"/>
                </a:cubicBezTo>
                <a:cubicBezTo>
                  <a:pt x="513" y="2444"/>
                  <a:pt x="513" y="2427"/>
                  <a:pt x="548" y="2427"/>
                </a:cubicBezTo>
                <a:cubicBezTo>
                  <a:pt x="582" y="2427"/>
                  <a:pt x="582" y="2427"/>
                  <a:pt x="530" y="2342"/>
                </a:cubicBezTo>
                <a:cubicBezTo>
                  <a:pt x="513" y="2325"/>
                  <a:pt x="479" y="2290"/>
                  <a:pt x="462" y="2273"/>
                </a:cubicBezTo>
                <a:cubicBezTo>
                  <a:pt x="445" y="2273"/>
                  <a:pt x="445" y="2290"/>
                  <a:pt x="445" y="2307"/>
                </a:cubicBezTo>
                <a:cubicBezTo>
                  <a:pt x="445" y="2325"/>
                  <a:pt x="462" y="2376"/>
                  <a:pt x="462" y="2376"/>
                </a:cubicBezTo>
                <a:cubicBezTo>
                  <a:pt x="428" y="2393"/>
                  <a:pt x="377" y="2410"/>
                  <a:pt x="343" y="2410"/>
                </a:cubicBezTo>
                <a:cubicBezTo>
                  <a:pt x="325" y="2410"/>
                  <a:pt x="274" y="2359"/>
                  <a:pt x="223" y="2325"/>
                </a:cubicBezTo>
                <a:lnTo>
                  <a:pt x="189" y="2273"/>
                </a:lnTo>
                <a:lnTo>
                  <a:pt x="155" y="2222"/>
                </a:lnTo>
                <a:lnTo>
                  <a:pt x="137" y="2222"/>
                </a:lnTo>
                <a:cubicBezTo>
                  <a:pt x="137" y="2222"/>
                  <a:pt x="137" y="2239"/>
                  <a:pt x="137" y="2239"/>
                </a:cubicBezTo>
                <a:cubicBezTo>
                  <a:pt x="120" y="2273"/>
                  <a:pt x="103" y="2307"/>
                  <a:pt x="86" y="2325"/>
                </a:cubicBezTo>
                <a:cubicBezTo>
                  <a:pt x="69" y="2325"/>
                  <a:pt x="52" y="2342"/>
                  <a:pt x="18" y="2342"/>
                </a:cubicBezTo>
                <a:cubicBezTo>
                  <a:pt x="1" y="2342"/>
                  <a:pt x="1" y="2376"/>
                  <a:pt x="18" y="2427"/>
                </a:cubicBezTo>
                <a:lnTo>
                  <a:pt x="9057" y="13841"/>
                </a:lnTo>
                <a:cubicBezTo>
                  <a:pt x="9057" y="13841"/>
                  <a:pt x="9074" y="13841"/>
                  <a:pt x="9091" y="13824"/>
                </a:cubicBezTo>
                <a:cubicBezTo>
                  <a:pt x="9074" y="13824"/>
                  <a:pt x="9074" y="13807"/>
                  <a:pt x="9057" y="13789"/>
                </a:cubicBezTo>
                <a:cubicBezTo>
                  <a:pt x="9039" y="13721"/>
                  <a:pt x="8988" y="13636"/>
                  <a:pt x="9005" y="13619"/>
                </a:cubicBezTo>
                <a:cubicBezTo>
                  <a:pt x="9022" y="13567"/>
                  <a:pt x="8954" y="13482"/>
                  <a:pt x="8971" y="13431"/>
                </a:cubicBezTo>
                <a:cubicBezTo>
                  <a:pt x="8976" y="13421"/>
                  <a:pt x="8981" y="13416"/>
                  <a:pt x="8986" y="13416"/>
                </a:cubicBezTo>
                <a:cubicBezTo>
                  <a:pt x="8998" y="13416"/>
                  <a:pt x="9010" y="13441"/>
                  <a:pt x="9022" y="13465"/>
                </a:cubicBezTo>
                <a:lnTo>
                  <a:pt x="9108" y="13516"/>
                </a:lnTo>
                <a:cubicBezTo>
                  <a:pt x="9142" y="13533"/>
                  <a:pt x="9176" y="13567"/>
                  <a:pt x="9210" y="13601"/>
                </a:cubicBezTo>
                <a:cubicBezTo>
                  <a:pt x="9244" y="13574"/>
                  <a:pt x="9287" y="13563"/>
                  <a:pt x="9335" y="13563"/>
                </a:cubicBezTo>
                <a:cubicBezTo>
                  <a:pt x="9408" y="13563"/>
                  <a:pt x="9494" y="13588"/>
                  <a:pt x="9586" y="13619"/>
                </a:cubicBezTo>
                <a:cubicBezTo>
                  <a:pt x="9655" y="13567"/>
                  <a:pt x="9723" y="13516"/>
                  <a:pt x="9774" y="13465"/>
                </a:cubicBezTo>
                <a:cubicBezTo>
                  <a:pt x="9757" y="13431"/>
                  <a:pt x="9723" y="13396"/>
                  <a:pt x="9672" y="13345"/>
                </a:cubicBezTo>
                <a:lnTo>
                  <a:pt x="9586" y="13243"/>
                </a:lnTo>
                <a:cubicBezTo>
                  <a:pt x="9586" y="13226"/>
                  <a:pt x="9552" y="13191"/>
                  <a:pt x="9518" y="13174"/>
                </a:cubicBezTo>
                <a:cubicBezTo>
                  <a:pt x="9457" y="13082"/>
                  <a:pt x="9436" y="13018"/>
                  <a:pt x="9482" y="13018"/>
                </a:cubicBezTo>
                <a:cubicBezTo>
                  <a:pt x="9488" y="13018"/>
                  <a:pt x="9494" y="13019"/>
                  <a:pt x="9501" y="13021"/>
                </a:cubicBezTo>
                <a:cubicBezTo>
                  <a:pt x="9569" y="13021"/>
                  <a:pt x="9637" y="13021"/>
                  <a:pt x="9723" y="13003"/>
                </a:cubicBezTo>
                <a:cubicBezTo>
                  <a:pt x="9740" y="13003"/>
                  <a:pt x="9757" y="12986"/>
                  <a:pt x="9757" y="12952"/>
                </a:cubicBezTo>
                <a:cubicBezTo>
                  <a:pt x="9757" y="12918"/>
                  <a:pt x="9770" y="12905"/>
                  <a:pt x="9795" y="12905"/>
                </a:cubicBezTo>
                <a:cubicBezTo>
                  <a:pt x="9821" y="12905"/>
                  <a:pt x="9860" y="12918"/>
                  <a:pt x="9911" y="12935"/>
                </a:cubicBezTo>
                <a:cubicBezTo>
                  <a:pt x="9954" y="12957"/>
                  <a:pt x="9988" y="12966"/>
                  <a:pt x="10013" y="12966"/>
                </a:cubicBezTo>
                <a:cubicBezTo>
                  <a:pt x="10047" y="12966"/>
                  <a:pt x="10065" y="12948"/>
                  <a:pt x="10065" y="12918"/>
                </a:cubicBezTo>
                <a:cubicBezTo>
                  <a:pt x="10082" y="12901"/>
                  <a:pt x="10082" y="12884"/>
                  <a:pt x="10065" y="12867"/>
                </a:cubicBezTo>
                <a:cubicBezTo>
                  <a:pt x="10065" y="12798"/>
                  <a:pt x="10099" y="12764"/>
                  <a:pt x="10167" y="12764"/>
                </a:cubicBezTo>
                <a:cubicBezTo>
                  <a:pt x="10201" y="12764"/>
                  <a:pt x="10201" y="12747"/>
                  <a:pt x="10218" y="12730"/>
                </a:cubicBezTo>
                <a:lnTo>
                  <a:pt x="10321" y="12781"/>
                </a:lnTo>
                <a:cubicBezTo>
                  <a:pt x="10321" y="12781"/>
                  <a:pt x="10304" y="12798"/>
                  <a:pt x="10321" y="12816"/>
                </a:cubicBezTo>
                <a:cubicBezTo>
                  <a:pt x="10321" y="12833"/>
                  <a:pt x="10338" y="12850"/>
                  <a:pt x="10355" y="12867"/>
                </a:cubicBezTo>
                <a:cubicBezTo>
                  <a:pt x="10372" y="12884"/>
                  <a:pt x="10389" y="12901"/>
                  <a:pt x="10423" y="12918"/>
                </a:cubicBezTo>
                <a:lnTo>
                  <a:pt x="10475" y="12918"/>
                </a:lnTo>
                <a:lnTo>
                  <a:pt x="10440" y="12833"/>
                </a:lnTo>
                <a:cubicBezTo>
                  <a:pt x="10492" y="12833"/>
                  <a:pt x="10440" y="12747"/>
                  <a:pt x="10406" y="12696"/>
                </a:cubicBezTo>
                <a:cubicBezTo>
                  <a:pt x="10372" y="12645"/>
                  <a:pt x="10406" y="12610"/>
                  <a:pt x="10287" y="12525"/>
                </a:cubicBezTo>
                <a:lnTo>
                  <a:pt x="10201" y="12474"/>
                </a:lnTo>
                <a:cubicBezTo>
                  <a:pt x="10184" y="12440"/>
                  <a:pt x="10201" y="12440"/>
                  <a:pt x="10235" y="12423"/>
                </a:cubicBezTo>
                <a:cubicBezTo>
                  <a:pt x="10338" y="12525"/>
                  <a:pt x="10475" y="12593"/>
                  <a:pt x="10611" y="12628"/>
                </a:cubicBezTo>
                <a:cubicBezTo>
                  <a:pt x="10628" y="12645"/>
                  <a:pt x="10646" y="12662"/>
                  <a:pt x="10663" y="12679"/>
                </a:cubicBezTo>
                <a:cubicBezTo>
                  <a:pt x="10663" y="12593"/>
                  <a:pt x="10731" y="12508"/>
                  <a:pt x="10833" y="12491"/>
                </a:cubicBezTo>
                <a:cubicBezTo>
                  <a:pt x="10816" y="12354"/>
                  <a:pt x="10868" y="12235"/>
                  <a:pt x="11004" y="12235"/>
                </a:cubicBezTo>
                <a:lnTo>
                  <a:pt x="11073" y="12235"/>
                </a:lnTo>
                <a:cubicBezTo>
                  <a:pt x="11124" y="12217"/>
                  <a:pt x="11158" y="12217"/>
                  <a:pt x="11209" y="12200"/>
                </a:cubicBezTo>
                <a:cubicBezTo>
                  <a:pt x="11192" y="12166"/>
                  <a:pt x="11158" y="12132"/>
                  <a:pt x="11124" y="12098"/>
                </a:cubicBezTo>
                <a:cubicBezTo>
                  <a:pt x="11107" y="12081"/>
                  <a:pt x="11090" y="12064"/>
                  <a:pt x="11073" y="12047"/>
                </a:cubicBezTo>
                <a:cubicBezTo>
                  <a:pt x="11107" y="11978"/>
                  <a:pt x="11141" y="11910"/>
                  <a:pt x="11124" y="11842"/>
                </a:cubicBezTo>
                <a:cubicBezTo>
                  <a:pt x="11124" y="11825"/>
                  <a:pt x="11124" y="11790"/>
                  <a:pt x="11124" y="11773"/>
                </a:cubicBezTo>
                <a:cubicBezTo>
                  <a:pt x="11192" y="11773"/>
                  <a:pt x="11244" y="11790"/>
                  <a:pt x="11312" y="11825"/>
                </a:cubicBezTo>
                <a:lnTo>
                  <a:pt x="11363" y="11825"/>
                </a:lnTo>
                <a:cubicBezTo>
                  <a:pt x="11395" y="11835"/>
                  <a:pt x="11440" y="11859"/>
                  <a:pt x="11462" y="11859"/>
                </a:cubicBezTo>
                <a:cubicBezTo>
                  <a:pt x="11474" y="11859"/>
                  <a:pt x="11479" y="11850"/>
                  <a:pt x="11466" y="11825"/>
                </a:cubicBezTo>
                <a:cubicBezTo>
                  <a:pt x="11449" y="11790"/>
                  <a:pt x="11449" y="11756"/>
                  <a:pt x="11431" y="11722"/>
                </a:cubicBezTo>
                <a:lnTo>
                  <a:pt x="11483" y="11722"/>
                </a:lnTo>
                <a:cubicBezTo>
                  <a:pt x="11551" y="11756"/>
                  <a:pt x="11585" y="11773"/>
                  <a:pt x="11619" y="11773"/>
                </a:cubicBezTo>
                <a:cubicBezTo>
                  <a:pt x="11654" y="11739"/>
                  <a:pt x="11705" y="11705"/>
                  <a:pt x="11756" y="11705"/>
                </a:cubicBezTo>
                <a:cubicBezTo>
                  <a:pt x="11790" y="11705"/>
                  <a:pt x="11773" y="11637"/>
                  <a:pt x="11722" y="11585"/>
                </a:cubicBezTo>
                <a:cubicBezTo>
                  <a:pt x="11706" y="11554"/>
                  <a:pt x="11705" y="11544"/>
                  <a:pt x="11713" y="11544"/>
                </a:cubicBezTo>
                <a:cubicBezTo>
                  <a:pt x="11722" y="11544"/>
                  <a:pt x="11745" y="11559"/>
                  <a:pt x="11773" y="11568"/>
                </a:cubicBezTo>
                <a:cubicBezTo>
                  <a:pt x="11807" y="11588"/>
                  <a:pt x="11830" y="11595"/>
                  <a:pt x="11845" y="11595"/>
                </a:cubicBezTo>
                <a:cubicBezTo>
                  <a:pt x="11869" y="11595"/>
                  <a:pt x="11876" y="11579"/>
                  <a:pt x="11876" y="11568"/>
                </a:cubicBezTo>
                <a:cubicBezTo>
                  <a:pt x="11876" y="11500"/>
                  <a:pt x="11859" y="11432"/>
                  <a:pt x="11859" y="11363"/>
                </a:cubicBezTo>
                <a:lnTo>
                  <a:pt x="11859" y="11363"/>
                </a:lnTo>
                <a:cubicBezTo>
                  <a:pt x="11884" y="11383"/>
                  <a:pt x="11908" y="11403"/>
                  <a:pt x="11928" y="11423"/>
                </a:cubicBezTo>
                <a:lnTo>
                  <a:pt x="11928" y="11423"/>
                </a:lnTo>
                <a:lnTo>
                  <a:pt x="2905" y="1"/>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282" name="Google Shape;1282;p56"/>
          <p:cNvSpPr/>
          <p:nvPr/>
        </p:nvSpPr>
        <p:spPr>
          <a:xfrm rot="-892085" flipH="1">
            <a:off x="1251012" y="3328335"/>
            <a:ext cx="1019360" cy="967084"/>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5" name="Tiêu đề 14">
            <a:extLst>
              <a:ext uri="{FF2B5EF4-FFF2-40B4-BE49-F238E27FC236}">
                <a16:creationId xmlns:a16="http://schemas.microsoft.com/office/drawing/2014/main" id="{8C8D2220-6E3F-47F9-B87B-67D2521E4A3B}"/>
              </a:ext>
            </a:extLst>
          </p:cNvPr>
          <p:cNvSpPr>
            <a:spLocks noGrp="1"/>
          </p:cNvSpPr>
          <p:nvPr>
            <p:ph type="title" idx="4"/>
          </p:nvPr>
        </p:nvSpPr>
        <p:spPr>
          <a:xfrm>
            <a:off x="2214606" y="2074430"/>
            <a:ext cx="5396576" cy="1015618"/>
          </a:xfrm>
        </p:spPr>
        <p:txBody>
          <a:bodyPr/>
          <a:lstStyle/>
          <a:p>
            <a:pPr algn="l"/>
            <a:r>
              <a:rPr lang="en-US" sz="3600" dirty="0" err="1"/>
              <a:t>Đoạn</a:t>
            </a:r>
            <a:r>
              <a:rPr lang="en-US" sz="3600" dirty="0"/>
              <a:t> 1: </a:t>
            </a:r>
            <a:r>
              <a:rPr lang="en-US" sz="3600" dirty="0" err="1"/>
              <a:t>Từ</a:t>
            </a:r>
            <a:r>
              <a:rPr lang="en-US" sz="3600" dirty="0"/>
              <a:t> </a:t>
            </a:r>
            <a:r>
              <a:rPr lang="en-US" sz="3600" dirty="0" err="1"/>
              <a:t>đầu</a:t>
            </a:r>
            <a:r>
              <a:rPr lang="en-US" sz="3600" dirty="0"/>
              <a:t>…</a:t>
            </a:r>
            <a:r>
              <a:rPr lang="en-US" sz="3600" dirty="0" err="1"/>
              <a:t>bạn</a:t>
            </a:r>
            <a:r>
              <a:rPr lang="en-US" sz="3600" dirty="0"/>
              <a:t> </a:t>
            </a:r>
            <a:r>
              <a:rPr lang="en-US" sz="3600" dirty="0" err="1"/>
              <a:t>Hòa</a:t>
            </a:r>
            <a:br>
              <a:rPr lang="en-US" sz="3600" dirty="0"/>
            </a:br>
            <a:r>
              <a:rPr lang="en-US" sz="3600" dirty="0" err="1"/>
              <a:t>Đoạn</a:t>
            </a:r>
            <a:r>
              <a:rPr lang="en-US" sz="3600" dirty="0"/>
              <a:t> 2: </a:t>
            </a:r>
            <a:r>
              <a:rPr lang="en-US" sz="3600" dirty="0" err="1"/>
              <a:t>Tiếp</a:t>
            </a:r>
            <a:r>
              <a:rPr lang="en-US" sz="3600" dirty="0"/>
              <a:t> </a:t>
            </a:r>
            <a:r>
              <a:rPr lang="en-US" sz="3600" dirty="0" err="1"/>
              <a:t>theo</a:t>
            </a:r>
            <a:r>
              <a:rPr lang="en-US" sz="3600" dirty="0"/>
              <a:t>…</a:t>
            </a:r>
            <a:r>
              <a:rPr lang="en-US" sz="3600" dirty="0" err="1"/>
              <a:t>vờ</a:t>
            </a:r>
            <a:r>
              <a:rPr lang="en-US" sz="3600" dirty="0"/>
              <a:t> </a:t>
            </a:r>
            <a:r>
              <a:rPr lang="en-US" sz="3600" dirty="0" err="1"/>
              <a:t>ngủ</a:t>
            </a:r>
            <a:br>
              <a:rPr lang="en-US" sz="3600" dirty="0"/>
            </a:br>
            <a:r>
              <a:rPr lang="en-US" sz="3600" dirty="0" err="1"/>
              <a:t>Đoạn</a:t>
            </a:r>
            <a:r>
              <a:rPr lang="en-US" sz="3600" dirty="0"/>
              <a:t> 3: </a:t>
            </a:r>
            <a:r>
              <a:rPr lang="en-US" sz="3600" dirty="0" err="1"/>
              <a:t>Tiếp</a:t>
            </a:r>
            <a:r>
              <a:rPr lang="en-US" sz="3600" dirty="0"/>
              <a:t> </a:t>
            </a:r>
            <a:r>
              <a:rPr lang="en-US" sz="3600" dirty="0" err="1"/>
              <a:t>theo</a:t>
            </a:r>
            <a:r>
              <a:rPr lang="en-US" sz="3600" dirty="0"/>
              <a:t>…</a:t>
            </a:r>
            <a:r>
              <a:rPr lang="en-US" sz="3600" dirty="0" err="1"/>
              <a:t>ngủ</a:t>
            </a:r>
            <a:r>
              <a:rPr lang="en-US" sz="3600" dirty="0"/>
              <a:t> </a:t>
            </a:r>
            <a:r>
              <a:rPr lang="en-US" sz="3600" dirty="0" err="1"/>
              <a:t>đi</a:t>
            </a:r>
            <a:br>
              <a:rPr lang="en-US" sz="3600" dirty="0"/>
            </a:br>
            <a:r>
              <a:rPr lang="en-US" sz="3600" dirty="0" err="1"/>
              <a:t>Đoạn</a:t>
            </a:r>
            <a:r>
              <a:rPr lang="en-US" sz="3600" dirty="0"/>
              <a:t> 4: </a:t>
            </a:r>
            <a:r>
              <a:rPr lang="en-US" sz="3600" dirty="0" err="1"/>
              <a:t>Còn</a:t>
            </a:r>
            <a:r>
              <a:rPr lang="en-US" sz="3600" dirty="0"/>
              <a:t> </a:t>
            </a:r>
            <a:r>
              <a:rPr lang="en-US" sz="3600" dirty="0" err="1"/>
              <a:t>lại</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240;p56">
            <a:extLst>
              <a:ext uri="{FF2B5EF4-FFF2-40B4-BE49-F238E27FC236}">
                <a16:creationId xmlns:a16="http://schemas.microsoft.com/office/drawing/2014/main" id="{54A59A76-266F-4E08-BCB3-A14DD15CE714}"/>
              </a:ext>
            </a:extLst>
          </p:cNvPr>
          <p:cNvSpPr/>
          <p:nvPr/>
        </p:nvSpPr>
        <p:spPr>
          <a:xfrm rot="10800000" flipH="1">
            <a:off x="3010638" y="795134"/>
            <a:ext cx="2929086" cy="601317"/>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grpSp>
        <p:nvGrpSpPr>
          <p:cNvPr id="12" name="Google Shape;1241;p56">
            <a:extLst>
              <a:ext uri="{FF2B5EF4-FFF2-40B4-BE49-F238E27FC236}">
                <a16:creationId xmlns:a16="http://schemas.microsoft.com/office/drawing/2014/main" id="{9E8A87BB-DEF8-46AE-B0CE-EE7921E85CBA}"/>
              </a:ext>
            </a:extLst>
          </p:cNvPr>
          <p:cNvGrpSpPr/>
          <p:nvPr/>
        </p:nvGrpSpPr>
        <p:grpSpPr>
          <a:xfrm rot="1224312">
            <a:off x="6805795" y="1211280"/>
            <a:ext cx="2592344" cy="1298080"/>
            <a:chOff x="7110451" y="4123771"/>
            <a:chExt cx="2429676" cy="1216626"/>
          </a:xfrm>
        </p:grpSpPr>
        <p:sp>
          <p:nvSpPr>
            <p:cNvPr id="13" name="Google Shape;1242;p56">
              <a:extLst>
                <a:ext uri="{FF2B5EF4-FFF2-40B4-BE49-F238E27FC236}">
                  <a16:creationId xmlns:a16="http://schemas.microsoft.com/office/drawing/2014/main" id="{D45017E7-EF52-497E-B12E-D34447B7DCEF}"/>
                </a:ext>
              </a:extLst>
            </p:cNvPr>
            <p:cNvSpPr/>
            <p:nvPr/>
          </p:nvSpPr>
          <p:spPr>
            <a:xfrm rot="-542283">
              <a:off x="7163768" y="4300881"/>
              <a:ext cx="2323042" cy="86240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4" name="Google Shape;1243;p56">
              <a:extLst>
                <a:ext uri="{FF2B5EF4-FFF2-40B4-BE49-F238E27FC236}">
                  <a16:creationId xmlns:a16="http://schemas.microsoft.com/office/drawing/2014/main" id="{698FFB1C-B1E5-476E-B59C-324DBDDD7C20}"/>
                </a:ext>
              </a:extLst>
            </p:cNvPr>
            <p:cNvSpPr/>
            <p:nvPr/>
          </p:nvSpPr>
          <p:spPr>
            <a:xfrm rot="-542283">
              <a:off x="7295490" y="4456349"/>
              <a:ext cx="2071279" cy="555861"/>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solidFill>
              <a:schemeClr val="accent6"/>
            </a:solidFill>
            <a:ln>
              <a:noFill/>
            </a:ln>
          </p:spPr>
          <p:txBody>
            <a:bodyPr spcFirstLastPara="1" wrap="square" lIns="91425" tIns="91425" rIns="91425" bIns="91425" anchor="ctr" anchorCtr="0">
              <a:noAutofit/>
            </a:bodyPr>
            <a:lstStyle/>
            <a:p>
              <a:endParaRPr sz="1867"/>
            </a:p>
          </p:txBody>
        </p:sp>
      </p:grpSp>
      <p:sp>
        <p:nvSpPr>
          <p:cNvPr id="15" name="Google Shape;1244;p56">
            <a:extLst>
              <a:ext uri="{FF2B5EF4-FFF2-40B4-BE49-F238E27FC236}">
                <a16:creationId xmlns:a16="http://schemas.microsoft.com/office/drawing/2014/main" id="{FED79D27-4B7D-4728-B112-B859495AA722}"/>
              </a:ext>
            </a:extLst>
          </p:cNvPr>
          <p:cNvSpPr/>
          <p:nvPr/>
        </p:nvSpPr>
        <p:spPr>
          <a:xfrm rot="-5400000" flipH="1">
            <a:off x="4163816" y="-725186"/>
            <a:ext cx="2024460" cy="6827174"/>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16" name="Google Shape;1254;p56">
            <a:extLst>
              <a:ext uri="{FF2B5EF4-FFF2-40B4-BE49-F238E27FC236}">
                <a16:creationId xmlns:a16="http://schemas.microsoft.com/office/drawing/2014/main" id="{70A1A231-A6F2-475E-87D9-1F05808C8CE1}"/>
              </a:ext>
            </a:extLst>
          </p:cNvPr>
          <p:cNvSpPr txBox="1">
            <a:spLocks/>
          </p:cNvSpPr>
          <p:nvPr/>
        </p:nvSpPr>
        <p:spPr>
          <a:xfrm>
            <a:off x="2746825" y="815055"/>
            <a:ext cx="3321465" cy="48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rick Hand"/>
              <a:buNone/>
              <a:defRPr sz="3000" b="0" i="0" u="none" strike="noStrike" cap="none">
                <a:solidFill>
                  <a:schemeClr val="dk1"/>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9pPr>
          </a:lstStyle>
          <a:p>
            <a:r>
              <a:rPr lang="en-US" sz="3200" dirty="0" err="1"/>
              <a:t>Luyện</a:t>
            </a:r>
            <a:r>
              <a:rPr lang="en-US" sz="3200" dirty="0"/>
              <a:t> </a:t>
            </a:r>
            <a:r>
              <a:rPr lang="en-US" sz="3200" dirty="0" err="1"/>
              <a:t>đọc</a:t>
            </a:r>
            <a:r>
              <a:rPr lang="en-US" sz="3200" dirty="0"/>
              <a:t> </a:t>
            </a:r>
            <a:r>
              <a:rPr lang="en-US" sz="3200" dirty="0" err="1"/>
              <a:t>đoạn</a:t>
            </a:r>
            <a:endParaRPr lang="en-US" sz="3200" dirty="0"/>
          </a:p>
        </p:txBody>
      </p:sp>
      <p:grpSp>
        <p:nvGrpSpPr>
          <p:cNvPr id="17" name="Google Shape;1255;p56">
            <a:extLst>
              <a:ext uri="{FF2B5EF4-FFF2-40B4-BE49-F238E27FC236}">
                <a16:creationId xmlns:a16="http://schemas.microsoft.com/office/drawing/2014/main" id="{00DD006B-342A-4A1A-BEA4-5D7B03EBD116}"/>
              </a:ext>
            </a:extLst>
          </p:cNvPr>
          <p:cNvGrpSpPr/>
          <p:nvPr/>
        </p:nvGrpSpPr>
        <p:grpSpPr>
          <a:xfrm rot="-6197897" flipH="1">
            <a:off x="-81164" y="-932"/>
            <a:ext cx="1109609" cy="2575902"/>
            <a:chOff x="-751900" y="2850775"/>
            <a:chExt cx="516875" cy="1199900"/>
          </a:xfrm>
        </p:grpSpPr>
        <p:sp>
          <p:nvSpPr>
            <p:cNvPr id="18" name="Google Shape;1256;p56">
              <a:extLst>
                <a:ext uri="{FF2B5EF4-FFF2-40B4-BE49-F238E27FC236}">
                  <a16:creationId xmlns:a16="http://schemas.microsoft.com/office/drawing/2014/main" id="{C3CF1B37-C531-4914-ACCC-500B85834586}"/>
                </a:ext>
              </a:extLst>
            </p:cNvPr>
            <p:cNvSpPr/>
            <p:nvPr/>
          </p:nvSpPr>
          <p:spPr>
            <a:xfrm>
              <a:off x="-751900" y="2850775"/>
              <a:ext cx="516875" cy="1199900"/>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grpSp>
          <p:nvGrpSpPr>
            <p:cNvPr id="19" name="Google Shape;1257;p56">
              <a:extLst>
                <a:ext uri="{FF2B5EF4-FFF2-40B4-BE49-F238E27FC236}">
                  <a16:creationId xmlns:a16="http://schemas.microsoft.com/office/drawing/2014/main" id="{D9AC22CF-F574-4DC4-8B7D-C3DB3EAE9545}"/>
                </a:ext>
              </a:extLst>
            </p:cNvPr>
            <p:cNvGrpSpPr/>
            <p:nvPr/>
          </p:nvGrpSpPr>
          <p:grpSpPr>
            <a:xfrm>
              <a:off x="-751900" y="2916975"/>
              <a:ext cx="516875" cy="1126000"/>
              <a:chOff x="-751900" y="2916975"/>
              <a:chExt cx="516875" cy="1126000"/>
            </a:xfrm>
          </p:grpSpPr>
          <p:sp>
            <p:nvSpPr>
              <p:cNvPr id="20" name="Google Shape;1258;p56">
                <a:extLst>
                  <a:ext uri="{FF2B5EF4-FFF2-40B4-BE49-F238E27FC236}">
                    <a16:creationId xmlns:a16="http://schemas.microsoft.com/office/drawing/2014/main" id="{8868F4FE-3E1A-4FEF-AF8A-350B7A2E03F3}"/>
                  </a:ext>
                </a:extLst>
              </p:cNvPr>
              <p:cNvSpPr/>
              <p:nvPr/>
            </p:nvSpPr>
            <p:spPr>
              <a:xfrm>
                <a:off x="-751900" y="291697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1" name="Google Shape;1259;p56">
                <a:extLst>
                  <a:ext uri="{FF2B5EF4-FFF2-40B4-BE49-F238E27FC236}">
                    <a16:creationId xmlns:a16="http://schemas.microsoft.com/office/drawing/2014/main" id="{264AA7A0-BD15-47B9-8378-E3768C7DD868}"/>
                  </a:ext>
                </a:extLst>
              </p:cNvPr>
              <p:cNvSpPr/>
              <p:nvPr/>
            </p:nvSpPr>
            <p:spPr>
              <a:xfrm>
                <a:off x="-751900" y="29870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2" name="Google Shape;1260;p56">
                <a:extLst>
                  <a:ext uri="{FF2B5EF4-FFF2-40B4-BE49-F238E27FC236}">
                    <a16:creationId xmlns:a16="http://schemas.microsoft.com/office/drawing/2014/main" id="{DEB652EE-E9C1-4BFD-9BE3-AD32DA5CF6BA}"/>
                  </a:ext>
                </a:extLst>
              </p:cNvPr>
              <p:cNvSpPr/>
              <p:nvPr/>
            </p:nvSpPr>
            <p:spPr>
              <a:xfrm>
                <a:off x="-751900" y="30575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3" name="Google Shape;1261;p56">
                <a:extLst>
                  <a:ext uri="{FF2B5EF4-FFF2-40B4-BE49-F238E27FC236}">
                    <a16:creationId xmlns:a16="http://schemas.microsoft.com/office/drawing/2014/main" id="{837B72D9-7384-4AEE-9CE3-DD8A18945188}"/>
                  </a:ext>
                </a:extLst>
              </p:cNvPr>
              <p:cNvSpPr/>
              <p:nvPr/>
            </p:nvSpPr>
            <p:spPr>
              <a:xfrm>
                <a:off x="-751900" y="3128000"/>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4" name="Google Shape;1262;p56">
                <a:extLst>
                  <a:ext uri="{FF2B5EF4-FFF2-40B4-BE49-F238E27FC236}">
                    <a16:creationId xmlns:a16="http://schemas.microsoft.com/office/drawing/2014/main" id="{E14728CE-6108-4C8E-BD35-F9FA46736DB8}"/>
                  </a:ext>
                </a:extLst>
              </p:cNvPr>
              <p:cNvSpPr/>
              <p:nvPr/>
            </p:nvSpPr>
            <p:spPr>
              <a:xfrm>
                <a:off x="-751900" y="3198475"/>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5" name="Google Shape;1263;p56">
                <a:extLst>
                  <a:ext uri="{FF2B5EF4-FFF2-40B4-BE49-F238E27FC236}">
                    <a16:creationId xmlns:a16="http://schemas.microsoft.com/office/drawing/2014/main" id="{87FDEF41-8BBB-4C7A-A062-80331434A649}"/>
                  </a:ext>
                </a:extLst>
              </p:cNvPr>
              <p:cNvSpPr/>
              <p:nvPr/>
            </p:nvSpPr>
            <p:spPr>
              <a:xfrm>
                <a:off x="-751900" y="32685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6" name="Google Shape;1264;p56">
                <a:extLst>
                  <a:ext uri="{FF2B5EF4-FFF2-40B4-BE49-F238E27FC236}">
                    <a16:creationId xmlns:a16="http://schemas.microsoft.com/office/drawing/2014/main" id="{9742994C-E737-40B0-BE93-80F17EE47B93}"/>
                  </a:ext>
                </a:extLst>
              </p:cNvPr>
              <p:cNvSpPr/>
              <p:nvPr/>
            </p:nvSpPr>
            <p:spPr>
              <a:xfrm>
                <a:off x="-751900" y="33390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7" name="Google Shape;1265;p56">
                <a:extLst>
                  <a:ext uri="{FF2B5EF4-FFF2-40B4-BE49-F238E27FC236}">
                    <a16:creationId xmlns:a16="http://schemas.microsoft.com/office/drawing/2014/main" id="{BD68C438-F240-4B79-8D71-52BD6ADB5220}"/>
                  </a:ext>
                </a:extLst>
              </p:cNvPr>
              <p:cNvSpPr/>
              <p:nvPr/>
            </p:nvSpPr>
            <p:spPr>
              <a:xfrm>
                <a:off x="-751900" y="3409475"/>
                <a:ext cx="499922"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8" name="Google Shape;1266;p56">
                <a:extLst>
                  <a:ext uri="{FF2B5EF4-FFF2-40B4-BE49-F238E27FC236}">
                    <a16:creationId xmlns:a16="http://schemas.microsoft.com/office/drawing/2014/main" id="{122EAA1D-202F-4F80-8AF6-0CAC0E7A7A44}"/>
                  </a:ext>
                </a:extLst>
              </p:cNvPr>
              <p:cNvSpPr/>
              <p:nvPr/>
            </p:nvSpPr>
            <p:spPr>
              <a:xfrm>
                <a:off x="-751900" y="3479975"/>
                <a:ext cx="499922"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29" name="Google Shape;1267;p56">
                <a:extLst>
                  <a:ext uri="{FF2B5EF4-FFF2-40B4-BE49-F238E27FC236}">
                    <a16:creationId xmlns:a16="http://schemas.microsoft.com/office/drawing/2014/main" id="{6D5EC90A-C7AA-4A78-BEE7-B9990E16CCCA}"/>
                  </a:ext>
                </a:extLst>
              </p:cNvPr>
              <p:cNvSpPr/>
              <p:nvPr/>
            </p:nvSpPr>
            <p:spPr>
              <a:xfrm>
                <a:off x="-751900" y="3550450"/>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0" name="Google Shape;1268;p56">
                <a:extLst>
                  <a:ext uri="{FF2B5EF4-FFF2-40B4-BE49-F238E27FC236}">
                    <a16:creationId xmlns:a16="http://schemas.microsoft.com/office/drawing/2014/main" id="{44A07F12-E71C-4B80-8D17-DF429B9BDFA9}"/>
                  </a:ext>
                </a:extLst>
              </p:cNvPr>
              <p:cNvSpPr/>
              <p:nvPr/>
            </p:nvSpPr>
            <p:spPr>
              <a:xfrm>
                <a:off x="-751900" y="3620925"/>
                <a:ext cx="489946"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1" name="Google Shape;1269;p56">
                <a:extLst>
                  <a:ext uri="{FF2B5EF4-FFF2-40B4-BE49-F238E27FC236}">
                    <a16:creationId xmlns:a16="http://schemas.microsoft.com/office/drawing/2014/main" id="{3AD92570-DBA1-40C9-8E2D-E2592B2D0C30}"/>
                  </a:ext>
                </a:extLst>
              </p:cNvPr>
              <p:cNvSpPr/>
              <p:nvPr/>
            </p:nvSpPr>
            <p:spPr>
              <a:xfrm>
                <a:off x="-751900" y="3690975"/>
                <a:ext cx="478471"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2" name="Google Shape;1270;p56">
                <a:extLst>
                  <a:ext uri="{FF2B5EF4-FFF2-40B4-BE49-F238E27FC236}">
                    <a16:creationId xmlns:a16="http://schemas.microsoft.com/office/drawing/2014/main" id="{A1EA604E-8AEE-4A4F-9DB2-F7744BCD4457}"/>
                  </a:ext>
                </a:extLst>
              </p:cNvPr>
              <p:cNvSpPr/>
              <p:nvPr/>
            </p:nvSpPr>
            <p:spPr>
              <a:xfrm>
                <a:off x="-751900" y="3761475"/>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3" name="Google Shape;1271;p56">
                <a:extLst>
                  <a:ext uri="{FF2B5EF4-FFF2-40B4-BE49-F238E27FC236}">
                    <a16:creationId xmlns:a16="http://schemas.microsoft.com/office/drawing/2014/main" id="{DD510973-F939-401B-8313-C56C0EA90F78}"/>
                  </a:ext>
                </a:extLst>
              </p:cNvPr>
              <p:cNvSpPr/>
              <p:nvPr/>
            </p:nvSpPr>
            <p:spPr>
              <a:xfrm>
                <a:off x="-751900" y="3831950"/>
                <a:ext cx="478471"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4" name="Google Shape;1272;p56">
                <a:extLst>
                  <a:ext uri="{FF2B5EF4-FFF2-40B4-BE49-F238E27FC236}">
                    <a16:creationId xmlns:a16="http://schemas.microsoft.com/office/drawing/2014/main" id="{E0A1D15F-C853-43BF-BBEA-03E151BBB7DB}"/>
                  </a:ext>
                </a:extLst>
              </p:cNvPr>
              <p:cNvSpPr/>
              <p:nvPr/>
            </p:nvSpPr>
            <p:spPr>
              <a:xfrm>
                <a:off x="-751900" y="3902425"/>
                <a:ext cx="462603"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5" name="Google Shape;1273;p56">
                <a:extLst>
                  <a:ext uri="{FF2B5EF4-FFF2-40B4-BE49-F238E27FC236}">
                    <a16:creationId xmlns:a16="http://schemas.microsoft.com/office/drawing/2014/main" id="{27161158-D475-4F4F-B96E-358FB964EAF3}"/>
                  </a:ext>
                </a:extLst>
              </p:cNvPr>
              <p:cNvSpPr/>
              <p:nvPr/>
            </p:nvSpPr>
            <p:spPr>
              <a:xfrm>
                <a:off x="-751900" y="3972475"/>
                <a:ext cx="442290" cy="49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6" name="Google Shape;1274;p56">
                <a:extLst>
                  <a:ext uri="{FF2B5EF4-FFF2-40B4-BE49-F238E27FC236}">
                    <a16:creationId xmlns:a16="http://schemas.microsoft.com/office/drawing/2014/main" id="{1F4E5FBF-7DFC-42B8-81D9-722CFA42358A}"/>
                  </a:ext>
                </a:extLst>
              </p:cNvPr>
              <p:cNvSpPr/>
              <p:nvPr/>
            </p:nvSpPr>
            <p:spPr>
              <a:xfrm>
                <a:off x="-273450" y="2916975"/>
                <a:ext cx="11500" cy="590362"/>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7" name="Google Shape;1275;p56">
                <a:extLst>
                  <a:ext uri="{FF2B5EF4-FFF2-40B4-BE49-F238E27FC236}">
                    <a16:creationId xmlns:a16="http://schemas.microsoft.com/office/drawing/2014/main" id="{57431638-49BA-4926-AD34-E45903D50792}"/>
                  </a:ext>
                </a:extLst>
              </p:cNvPr>
              <p:cNvSpPr/>
              <p:nvPr/>
            </p:nvSpPr>
            <p:spPr>
              <a:xfrm>
                <a:off x="-327325" y="2916975"/>
                <a:ext cx="25" cy="1126000"/>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8" name="Google Shape;1276;p56">
                <a:extLst>
                  <a:ext uri="{FF2B5EF4-FFF2-40B4-BE49-F238E27FC236}">
                    <a16:creationId xmlns:a16="http://schemas.microsoft.com/office/drawing/2014/main" id="{C2F5F09A-91D8-4BC6-8EAB-87B5AF05C9B2}"/>
                  </a:ext>
                </a:extLst>
              </p:cNvPr>
              <p:cNvSpPr/>
              <p:nvPr/>
            </p:nvSpPr>
            <p:spPr>
              <a:xfrm>
                <a:off x="-39310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39" name="Google Shape;1277;p56">
                <a:extLst>
                  <a:ext uri="{FF2B5EF4-FFF2-40B4-BE49-F238E27FC236}">
                    <a16:creationId xmlns:a16="http://schemas.microsoft.com/office/drawing/2014/main" id="{C5E0DC37-F1C3-4CF3-9F35-10BD7A043DCB}"/>
                  </a:ext>
                </a:extLst>
              </p:cNvPr>
              <p:cNvSpPr/>
              <p:nvPr/>
            </p:nvSpPr>
            <p:spPr>
              <a:xfrm>
                <a:off x="-45845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40" name="Google Shape;1278;p56">
                <a:extLst>
                  <a:ext uri="{FF2B5EF4-FFF2-40B4-BE49-F238E27FC236}">
                    <a16:creationId xmlns:a16="http://schemas.microsoft.com/office/drawing/2014/main" id="{05A0FF3E-A059-4F33-B7B4-6166C50F9087}"/>
                  </a:ext>
                </a:extLst>
              </p:cNvPr>
              <p:cNvSpPr/>
              <p:nvPr/>
            </p:nvSpPr>
            <p:spPr>
              <a:xfrm>
                <a:off x="-523800" y="2916975"/>
                <a:ext cx="25" cy="1093233"/>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41" name="Google Shape;1279;p56">
                <a:extLst>
                  <a:ext uri="{FF2B5EF4-FFF2-40B4-BE49-F238E27FC236}">
                    <a16:creationId xmlns:a16="http://schemas.microsoft.com/office/drawing/2014/main" id="{A51E7BC1-FF4D-471D-A662-3CE808A58941}"/>
                  </a:ext>
                </a:extLst>
              </p:cNvPr>
              <p:cNvSpPr/>
              <p:nvPr/>
            </p:nvSpPr>
            <p:spPr>
              <a:xfrm>
                <a:off x="-58960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sp>
            <p:nvSpPr>
              <p:cNvPr id="42" name="Google Shape;1280;p56">
                <a:extLst>
                  <a:ext uri="{FF2B5EF4-FFF2-40B4-BE49-F238E27FC236}">
                    <a16:creationId xmlns:a16="http://schemas.microsoft.com/office/drawing/2014/main" id="{43F34C4F-95D6-47C8-8363-7675E708A13C}"/>
                  </a:ext>
                </a:extLst>
              </p:cNvPr>
              <p:cNvSpPr/>
              <p:nvPr/>
            </p:nvSpPr>
            <p:spPr>
              <a:xfrm>
                <a:off x="-65495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endParaRPr sz="1867"/>
              </a:p>
            </p:txBody>
          </p:sp>
        </p:grpSp>
      </p:grpSp>
      <p:sp>
        <p:nvSpPr>
          <p:cNvPr id="43" name="Google Shape;1281;p56">
            <a:extLst>
              <a:ext uri="{FF2B5EF4-FFF2-40B4-BE49-F238E27FC236}">
                <a16:creationId xmlns:a16="http://schemas.microsoft.com/office/drawing/2014/main" id="{50EB1EF3-62F4-467D-99D3-3B2A4D32A93F}"/>
              </a:ext>
            </a:extLst>
          </p:cNvPr>
          <p:cNvSpPr/>
          <p:nvPr/>
        </p:nvSpPr>
        <p:spPr>
          <a:xfrm rot="-5400000">
            <a:off x="7794497" y="4458063"/>
            <a:ext cx="785679" cy="894371"/>
          </a:xfrm>
          <a:custGeom>
            <a:avLst/>
            <a:gdLst/>
            <a:ahLst/>
            <a:cxnLst/>
            <a:rect l="l" t="t" r="r" b="b"/>
            <a:pathLst>
              <a:path w="12030" h="13841" extrusionOk="0">
                <a:moveTo>
                  <a:pt x="11928" y="11423"/>
                </a:moveTo>
                <a:lnTo>
                  <a:pt x="12006" y="11521"/>
                </a:lnTo>
                <a:lnTo>
                  <a:pt x="12006" y="11521"/>
                </a:lnTo>
                <a:cubicBezTo>
                  <a:pt x="11993" y="11491"/>
                  <a:pt x="11965" y="11458"/>
                  <a:pt x="11928" y="11423"/>
                </a:cubicBezTo>
                <a:close/>
                <a:moveTo>
                  <a:pt x="12006" y="11521"/>
                </a:moveTo>
                <a:cubicBezTo>
                  <a:pt x="12010" y="11532"/>
                  <a:pt x="12012" y="11542"/>
                  <a:pt x="12012" y="11551"/>
                </a:cubicBezTo>
                <a:cubicBezTo>
                  <a:pt x="12012" y="11551"/>
                  <a:pt x="12012" y="11568"/>
                  <a:pt x="12012" y="11568"/>
                </a:cubicBezTo>
                <a:cubicBezTo>
                  <a:pt x="12012" y="11568"/>
                  <a:pt x="12030" y="11551"/>
                  <a:pt x="12030" y="11551"/>
                </a:cubicBezTo>
                <a:lnTo>
                  <a:pt x="12006" y="11521"/>
                </a:lnTo>
                <a:close/>
                <a:moveTo>
                  <a:pt x="2905" y="1"/>
                </a:moveTo>
                <a:cubicBezTo>
                  <a:pt x="2871" y="1"/>
                  <a:pt x="2871" y="18"/>
                  <a:pt x="2940" y="120"/>
                </a:cubicBezTo>
                <a:cubicBezTo>
                  <a:pt x="2974" y="172"/>
                  <a:pt x="3008" y="240"/>
                  <a:pt x="3025" y="308"/>
                </a:cubicBezTo>
                <a:cubicBezTo>
                  <a:pt x="3059" y="360"/>
                  <a:pt x="3042" y="377"/>
                  <a:pt x="3025" y="377"/>
                </a:cubicBezTo>
                <a:lnTo>
                  <a:pt x="2974" y="325"/>
                </a:lnTo>
                <a:cubicBezTo>
                  <a:pt x="2923" y="257"/>
                  <a:pt x="2854" y="206"/>
                  <a:pt x="2786" y="172"/>
                </a:cubicBezTo>
                <a:cubicBezTo>
                  <a:pt x="2780" y="170"/>
                  <a:pt x="2776" y="169"/>
                  <a:pt x="2772" y="169"/>
                </a:cubicBezTo>
                <a:cubicBezTo>
                  <a:pt x="2738" y="169"/>
                  <a:pt x="2755" y="230"/>
                  <a:pt x="2786" y="291"/>
                </a:cubicBezTo>
                <a:cubicBezTo>
                  <a:pt x="2820" y="360"/>
                  <a:pt x="2871" y="479"/>
                  <a:pt x="2923" y="565"/>
                </a:cubicBezTo>
                <a:cubicBezTo>
                  <a:pt x="2923" y="565"/>
                  <a:pt x="2923" y="565"/>
                  <a:pt x="2923" y="582"/>
                </a:cubicBezTo>
                <a:cubicBezTo>
                  <a:pt x="2854" y="616"/>
                  <a:pt x="2837" y="718"/>
                  <a:pt x="2888" y="855"/>
                </a:cubicBezTo>
                <a:cubicBezTo>
                  <a:pt x="2820" y="872"/>
                  <a:pt x="2752" y="906"/>
                  <a:pt x="2718" y="958"/>
                </a:cubicBezTo>
                <a:cubicBezTo>
                  <a:pt x="2700" y="975"/>
                  <a:pt x="2700" y="975"/>
                  <a:pt x="2700" y="992"/>
                </a:cubicBezTo>
                <a:cubicBezTo>
                  <a:pt x="2666" y="941"/>
                  <a:pt x="2632" y="889"/>
                  <a:pt x="2615" y="838"/>
                </a:cubicBezTo>
                <a:cubicBezTo>
                  <a:pt x="2581" y="753"/>
                  <a:pt x="2615" y="736"/>
                  <a:pt x="2598" y="684"/>
                </a:cubicBezTo>
                <a:cubicBezTo>
                  <a:pt x="2478" y="565"/>
                  <a:pt x="2427" y="599"/>
                  <a:pt x="2342" y="548"/>
                </a:cubicBezTo>
                <a:lnTo>
                  <a:pt x="2342" y="548"/>
                </a:lnTo>
                <a:cubicBezTo>
                  <a:pt x="2342" y="548"/>
                  <a:pt x="2342" y="582"/>
                  <a:pt x="2359" y="599"/>
                </a:cubicBezTo>
                <a:cubicBezTo>
                  <a:pt x="2376" y="650"/>
                  <a:pt x="2410" y="701"/>
                  <a:pt x="2427" y="736"/>
                </a:cubicBezTo>
                <a:cubicBezTo>
                  <a:pt x="2427" y="787"/>
                  <a:pt x="2495" y="872"/>
                  <a:pt x="2512" y="923"/>
                </a:cubicBezTo>
                <a:cubicBezTo>
                  <a:pt x="2530" y="975"/>
                  <a:pt x="2547" y="1009"/>
                  <a:pt x="2547" y="1009"/>
                </a:cubicBezTo>
                <a:cubicBezTo>
                  <a:pt x="2538" y="1009"/>
                  <a:pt x="2525" y="1026"/>
                  <a:pt x="2498" y="1026"/>
                </a:cubicBezTo>
                <a:cubicBezTo>
                  <a:pt x="2470" y="1026"/>
                  <a:pt x="2427" y="1009"/>
                  <a:pt x="2359" y="941"/>
                </a:cubicBezTo>
                <a:cubicBezTo>
                  <a:pt x="2342" y="932"/>
                  <a:pt x="2333" y="928"/>
                  <a:pt x="2329" y="928"/>
                </a:cubicBezTo>
                <a:cubicBezTo>
                  <a:pt x="2325" y="928"/>
                  <a:pt x="2325" y="932"/>
                  <a:pt x="2325" y="941"/>
                </a:cubicBezTo>
                <a:cubicBezTo>
                  <a:pt x="2359" y="992"/>
                  <a:pt x="2376" y="1026"/>
                  <a:pt x="2393" y="1077"/>
                </a:cubicBezTo>
                <a:cubicBezTo>
                  <a:pt x="2376" y="1129"/>
                  <a:pt x="2427" y="1197"/>
                  <a:pt x="2512" y="1299"/>
                </a:cubicBezTo>
                <a:cubicBezTo>
                  <a:pt x="2530" y="1316"/>
                  <a:pt x="2547" y="1351"/>
                  <a:pt x="2564" y="1368"/>
                </a:cubicBezTo>
                <a:lnTo>
                  <a:pt x="2530" y="1419"/>
                </a:lnTo>
                <a:cubicBezTo>
                  <a:pt x="2495" y="1385"/>
                  <a:pt x="2461" y="1334"/>
                  <a:pt x="2427" y="1299"/>
                </a:cubicBezTo>
                <a:cubicBezTo>
                  <a:pt x="2342" y="1163"/>
                  <a:pt x="2342" y="1163"/>
                  <a:pt x="2273" y="1146"/>
                </a:cubicBezTo>
                <a:lnTo>
                  <a:pt x="2102" y="1077"/>
                </a:lnTo>
                <a:cubicBezTo>
                  <a:pt x="2100" y="1076"/>
                  <a:pt x="2098" y="1075"/>
                  <a:pt x="2096" y="1075"/>
                </a:cubicBezTo>
                <a:cubicBezTo>
                  <a:pt x="2071" y="1075"/>
                  <a:pt x="2089" y="1168"/>
                  <a:pt x="2137" y="1231"/>
                </a:cubicBezTo>
                <a:cubicBezTo>
                  <a:pt x="2154" y="1265"/>
                  <a:pt x="2171" y="1299"/>
                  <a:pt x="2188" y="1316"/>
                </a:cubicBezTo>
                <a:cubicBezTo>
                  <a:pt x="2273" y="1402"/>
                  <a:pt x="2342" y="1470"/>
                  <a:pt x="2410" y="1556"/>
                </a:cubicBezTo>
                <a:lnTo>
                  <a:pt x="2137" y="1863"/>
                </a:lnTo>
                <a:lnTo>
                  <a:pt x="2102" y="1829"/>
                </a:lnTo>
                <a:cubicBezTo>
                  <a:pt x="2054" y="1793"/>
                  <a:pt x="2014" y="1757"/>
                  <a:pt x="1989" y="1757"/>
                </a:cubicBezTo>
                <a:cubicBezTo>
                  <a:pt x="1979" y="1757"/>
                  <a:pt x="1971" y="1763"/>
                  <a:pt x="1966" y="1778"/>
                </a:cubicBezTo>
                <a:cubicBezTo>
                  <a:pt x="1966" y="1803"/>
                  <a:pt x="1961" y="1816"/>
                  <a:pt x="1949" y="1816"/>
                </a:cubicBezTo>
                <a:cubicBezTo>
                  <a:pt x="1936" y="1816"/>
                  <a:pt x="1914" y="1803"/>
                  <a:pt x="1880" y="1778"/>
                </a:cubicBezTo>
                <a:cubicBezTo>
                  <a:pt x="1842" y="1755"/>
                  <a:pt x="1821" y="1745"/>
                  <a:pt x="1809" y="1745"/>
                </a:cubicBezTo>
                <a:cubicBezTo>
                  <a:pt x="1795" y="1745"/>
                  <a:pt x="1795" y="1759"/>
                  <a:pt x="1795" y="1778"/>
                </a:cubicBezTo>
                <a:cubicBezTo>
                  <a:pt x="1778" y="1812"/>
                  <a:pt x="1744" y="1812"/>
                  <a:pt x="1795" y="1914"/>
                </a:cubicBezTo>
                <a:cubicBezTo>
                  <a:pt x="1762" y="1904"/>
                  <a:pt x="1732" y="1898"/>
                  <a:pt x="1706" y="1898"/>
                </a:cubicBezTo>
                <a:cubicBezTo>
                  <a:pt x="1610" y="1898"/>
                  <a:pt x="1563" y="1972"/>
                  <a:pt x="1590" y="2120"/>
                </a:cubicBezTo>
                <a:cubicBezTo>
                  <a:pt x="1521" y="2154"/>
                  <a:pt x="1487" y="2239"/>
                  <a:pt x="1556" y="2410"/>
                </a:cubicBezTo>
                <a:cubicBezTo>
                  <a:pt x="1573" y="2444"/>
                  <a:pt x="1590" y="2478"/>
                  <a:pt x="1590" y="2495"/>
                </a:cubicBezTo>
                <a:lnTo>
                  <a:pt x="1573" y="2513"/>
                </a:lnTo>
                <a:cubicBezTo>
                  <a:pt x="1556" y="2513"/>
                  <a:pt x="1539" y="2530"/>
                  <a:pt x="1521" y="2530"/>
                </a:cubicBezTo>
                <a:cubicBezTo>
                  <a:pt x="1487" y="2547"/>
                  <a:pt x="1436" y="2581"/>
                  <a:pt x="1419" y="2615"/>
                </a:cubicBezTo>
                <a:cubicBezTo>
                  <a:pt x="1369" y="2590"/>
                  <a:pt x="1319" y="2574"/>
                  <a:pt x="1262" y="2574"/>
                </a:cubicBezTo>
                <a:cubicBezTo>
                  <a:pt x="1241" y="2574"/>
                  <a:pt x="1220" y="2576"/>
                  <a:pt x="1197" y="2581"/>
                </a:cubicBezTo>
                <a:cubicBezTo>
                  <a:pt x="1111" y="2615"/>
                  <a:pt x="1094" y="2718"/>
                  <a:pt x="1094" y="2837"/>
                </a:cubicBezTo>
                <a:lnTo>
                  <a:pt x="1060" y="2837"/>
                </a:lnTo>
                <a:cubicBezTo>
                  <a:pt x="1026" y="2820"/>
                  <a:pt x="992" y="2803"/>
                  <a:pt x="958" y="2803"/>
                </a:cubicBezTo>
                <a:cubicBezTo>
                  <a:pt x="923" y="2803"/>
                  <a:pt x="889" y="2820"/>
                  <a:pt x="872" y="2837"/>
                </a:cubicBezTo>
                <a:lnTo>
                  <a:pt x="838" y="2820"/>
                </a:lnTo>
                <a:cubicBezTo>
                  <a:pt x="787" y="2769"/>
                  <a:pt x="736" y="2735"/>
                  <a:pt x="684" y="2718"/>
                </a:cubicBezTo>
                <a:cubicBezTo>
                  <a:pt x="684" y="2683"/>
                  <a:pt x="650" y="2615"/>
                  <a:pt x="582" y="2530"/>
                </a:cubicBezTo>
                <a:cubicBezTo>
                  <a:pt x="513" y="2444"/>
                  <a:pt x="513" y="2427"/>
                  <a:pt x="548" y="2427"/>
                </a:cubicBezTo>
                <a:cubicBezTo>
                  <a:pt x="582" y="2427"/>
                  <a:pt x="582" y="2427"/>
                  <a:pt x="530" y="2342"/>
                </a:cubicBezTo>
                <a:cubicBezTo>
                  <a:pt x="513" y="2325"/>
                  <a:pt x="479" y="2290"/>
                  <a:pt x="462" y="2273"/>
                </a:cubicBezTo>
                <a:cubicBezTo>
                  <a:pt x="445" y="2273"/>
                  <a:pt x="445" y="2290"/>
                  <a:pt x="445" y="2307"/>
                </a:cubicBezTo>
                <a:cubicBezTo>
                  <a:pt x="445" y="2325"/>
                  <a:pt x="462" y="2376"/>
                  <a:pt x="462" y="2376"/>
                </a:cubicBezTo>
                <a:cubicBezTo>
                  <a:pt x="428" y="2393"/>
                  <a:pt x="377" y="2410"/>
                  <a:pt x="343" y="2410"/>
                </a:cubicBezTo>
                <a:cubicBezTo>
                  <a:pt x="325" y="2410"/>
                  <a:pt x="274" y="2359"/>
                  <a:pt x="223" y="2325"/>
                </a:cubicBezTo>
                <a:lnTo>
                  <a:pt x="189" y="2273"/>
                </a:lnTo>
                <a:lnTo>
                  <a:pt x="155" y="2222"/>
                </a:lnTo>
                <a:lnTo>
                  <a:pt x="137" y="2222"/>
                </a:lnTo>
                <a:cubicBezTo>
                  <a:pt x="137" y="2222"/>
                  <a:pt x="137" y="2239"/>
                  <a:pt x="137" y="2239"/>
                </a:cubicBezTo>
                <a:cubicBezTo>
                  <a:pt x="120" y="2273"/>
                  <a:pt x="103" y="2307"/>
                  <a:pt x="86" y="2325"/>
                </a:cubicBezTo>
                <a:cubicBezTo>
                  <a:pt x="69" y="2325"/>
                  <a:pt x="52" y="2342"/>
                  <a:pt x="18" y="2342"/>
                </a:cubicBezTo>
                <a:cubicBezTo>
                  <a:pt x="1" y="2342"/>
                  <a:pt x="1" y="2376"/>
                  <a:pt x="18" y="2427"/>
                </a:cubicBezTo>
                <a:lnTo>
                  <a:pt x="9057" y="13841"/>
                </a:lnTo>
                <a:cubicBezTo>
                  <a:pt x="9057" y="13841"/>
                  <a:pt x="9074" y="13841"/>
                  <a:pt x="9091" y="13824"/>
                </a:cubicBezTo>
                <a:cubicBezTo>
                  <a:pt x="9074" y="13824"/>
                  <a:pt x="9074" y="13807"/>
                  <a:pt x="9057" y="13789"/>
                </a:cubicBezTo>
                <a:cubicBezTo>
                  <a:pt x="9039" y="13721"/>
                  <a:pt x="8988" y="13636"/>
                  <a:pt x="9005" y="13619"/>
                </a:cubicBezTo>
                <a:cubicBezTo>
                  <a:pt x="9022" y="13567"/>
                  <a:pt x="8954" y="13482"/>
                  <a:pt x="8971" y="13431"/>
                </a:cubicBezTo>
                <a:cubicBezTo>
                  <a:pt x="8976" y="13421"/>
                  <a:pt x="8981" y="13416"/>
                  <a:pt x="8986" y="13416"/>
                </a:cubicBezTo>
                <a:cubicBezTo>
                  <a:pt x="8998" y="13416"/>
                  <a:pt x="9010" y="13441"/>
                  <a:pt x="9022" y="13465"/>
                </a:cubicBezTo>
                <a:lnTo>
                  <a:pt x="9108" y="13516"/>
                </a:lnTo>
                <a:cubicBezTo>
                  <a:pt x="9142" y="13533"/>
                  <a:pt x="9176" y="13567"/>
                  <a:pt x="9210" y="13601"/>
                </a:cubicBezTo>
                <a:cubicBezTo>
                  <a:pt x="9244" y="13574"/>
                  <a:pt x="9287" y="13563"/>
                  <a:pt x="9335" y="13563"/>
                </a:cubicBezTo>
                <a:cubicBezTo>
                  <a:pt x="9408" y="13563"/>
                  <a:pt x="9494" y="13588"/>
                  <a:pt x="9586" y="13619"/>
                </a:cubicBezTo>
                <a:cubicBezTo>
                  <a:pt x="9655" y="13567"/>
                  <a:pt x="9723" y="13516"/>
                  <a:pt x="9774" y="13465"/>
                </a:cubicBezTo>
                <a:cubicBezTo>
                  <a:pt x="9757" y="13431"/>
                  <a:pt x="9723" y="13396"/>
                  <a:pt x="9672" y="13345"/>
                </a:cubicBezTo>
                <a:lnTo>
                  <a:pt x="9586" y="13243"/>
                </a:lnTo>
                <a:cubicBezTo>
                  <a:pt x="9586" y="13226"/>
                  <a:pt x="9552" y="13191"/>
                  <a:pt x="9518" y="13174"/>
                </a:cubicBezTo>
                <a:cubicBezTo>
                  <a:pt x="9457" y="13082"/>
                  <a:pt x="9436" y="13018"/>
                  <a:pt x="9482" y="13018"/>
                </a:cubicBezTo>
                <a:cubicBezTo>
                  <a:pt x="9488" y="13018"/>
                  <a:pt x="9494" y="13019"/>
                  <a:pt x="9501" y="13021"/>
                </a:cubicBezTo>
                <a:cubicBezTo>
                  <a:pt x="9569" y="13021"/>
                  <a:pt x="9637" y="13021"/>
                  <a:pt x="9723" y="13003"/>
                </a:cubicBezTo>
                <a:cubicBezTo>
                  <a:pt x="9740" y="13003"/>
                  <a:pt x="9757" y="12986"/>
                  <a:pt x="9757" y="12952"/>
                </a:cubicBezTo>
                <a:cubicBezTo>
                  <a:pt x="9757" y="12918"/>
                  <a:pt x="9770" y="12905"/>
                  <a:pt x="9795" y="12905"/>
                </a:cubicBezTo>
                <a:cubicBezTo>
                  <a:pt x="9821" y="12905"/>
                  <a:pt x="9860" y="12918"/>
                  <a:pt x="9911" y="12935"/>
                </a:cubicBezTo>
                <a:cubicBezTo>
                  <a:pt x="9954" y="12957"/>
                  <a:pt x="9988" y="12966"/>
                  <a:pt x="10013" y="12966"/>
                </a:cubicBezTo>
                <a:cubicBezTo>
                  <a:pt x="10047" y="12966"/>
                  <a:pt x="10065" y="12948"/>
                  <a:pt x="10065" y="12918"/>
                </a:cubicBezTo>
                <a:cubicBezTo>
                  <a:pt x="10082" y="12901"/>
                  <a:pt x="10082" y="12884"/>
                  <a:pt x="10065" y="12867"/>
                </a:cubicBezTo>
                <a:cubicBezTo>
                  <a:pt x="10065" y="12798"/>
                  <a:pt x="10099" y="12764"/>
                  <a:pt x="10167" y="12764"/>
                </a:cubicBezTo>
                <a:cubicBezTo>
                  <a:pt x="10201" y="12764"/>
                  <a:pt x="10201" y="12747"/>
                  <a:pt x="10218" y="12730"/>
                </a:cubicBezTo>
                <a:lnTo>
                  <a:pt x="10321" y="12781"/>
                </a:lnTo>
                <a:cubicBezTo>
                  <a:pt x="10321" y="12781"/>
                  <a:pt x="10304" y="12798"/>
                  <a:pt x="10321" y="12816"/>
                </a:cubicBezTo>
                <a:cubicBezTo>
                  <a:pt x="10321" y="12833"/>
                  <a:pt x="10338" y="12850"/>
                  <a:pt x="10355" y="12867"/>
                </a:cubicBezTo>
                <a:cubicBezTo>
                  <a:pt x="10372" y="12884"/>
                  <a:pt x="10389" y="12901"/>
                  <a:pt x="10423" y="12918"/>
                </a:cubicBezTo>
                <a:lnTo>
                  <a:pt x="10475" y="12918"/>
                </a:lnTo>
                <a:lnTo>
                  <a:pt x="10440" y="12833"/>
                </a:lnTo>
                <a:cubicBezTo>
                  <a:pt x="10492" y="12833"/>
                  <a:pt x="10440" y="12747"/>
                  <a:pt x="10406" y="12696"/>
                </a:cubicBezTo>
                <a:cubicBezTo>
                  <a:pt x="10372" y="12645"/>
                  <a:pt x="10406" y="12610"/>
                  <a:pt x="10287" y="12525"/>
                </a:cubicBezTo>
                <a:lnTo>
                  <a:pt x="10201" y="12474"/>
                </a:lnTo>
                <a:cubicBezTo>
                  <a:pt x="10184" y="12440"/>
                  <a:pt x="10201" y="12440"/>
                  <a:pt x="10235" y="12423"/>
                </a:cubicBezTo>
                <a:cubicBezTo>
                  <a:pt x="10338" y="12525"/>
                  <a:pt x="10475" y="12593"/>
                  <a:pt x="10611" y="12628"/>
                </a:cubicBezTo>
                <a:cubicBezTo>
                  <a:pt x="10628" y="12645"/>
                  <a:pt x="10646" y="12662"/>
                  <a:pt x="10663" y="12679"/>
                </a:cubicBezTo>
                <a:cubicBezTo>
                  <a:pt x="10663" y="12593"/>
                  <a:pt x="10731" y="12508"/>
                  <a:pt x="10833" y="12491"/>
                </a:cubicBezTo>
                <a:cubicBezTo>
                  <a:pt x="10816" y="12354"/>
                  <a:pt x="10868" y="12235"/>
                  <a:pt x="11004" y="12235"/>
                </a:cubicBezTo>
                <a:lnTo>
                  <a:pt x="11073" y="12235"/>
                </a:lnTo>
                <a:cubicBezTo>
                  <a:pt x="11124" y="12217"/>
                  <a:pt x="11158" y="12217"/>
                  <a:pt x="11209" y="12200"/>
                </a:cubicBezTo>
                <a:cubicBezTo>
                  <a:pt x="11192" y="12166"/>
                  <a:pt x="11158" y="12132"/>
                  <a:pt x="11124" y="12098"/>
                </a:cubicBezTo>
                <a:cubicBezTo>
                  <a:pt x="11107" y="12081"/>
                  <a:pt x="11090" y="12064"/>
                  <a:pt x="11073" y="12047"/>
                </a:cubicBezTo>
                <a:cubicBezTo>
                  <a:pt x="11107" y="11978"/>
                  <a:pt x="11141" y="11910"/>
                  <a:pt x="11124" y="11842"/>
                </a:cubicBezTo>
                <a:cubicBezTo>
                  <a:pt x="11124" y="11825"/>
                  <a:pt x="11124" y="11790"/>
                  <a:pt x="11124" y="11773"/>
                </a:cubicBezTo>
                <a:cubicBezTo>
                  <a:pt x="11192" y="11773"/>
                  <a:pt x="11244" y="11790"/>
                  <a:pt x="11312" y="11825"/>
                </a:cubicBezTo>
                <a:lnTo>
                  <a:pt x="11363" y="11825"/>
                </a:lnTo>
                <a:cubicBezTo>
                  <a:pt x="11395" y="11835"/>
                  <a:pt x="11440" y="11859"/>
                  <a:pt x="11462" y="11859"/>
                </a:cubicBezTo>
                <a:cubicBezTo>
                  <a:pt x="11474" y="11859"/>
                  <a:pt x="11479" y="11850"/>
                  <a:pt x="11466" y="11825"/>
                </a:cubicBezTo>
                <a:cubicBezTo>
                  <a:pt x="11449" y="11790"/>
                  <a:pt x="11449" y="11756"/>
                  <a:pt x="11431" y="11722"/>
                </a:cubicBezTo>
                <a:lnTo>
                  <a:pt x="11483" y="11722"/>
                </a:lnTo>
                <a:cubicBezTo>
                  <a:pt x="11551" y="11756"/>
                  <a:pt x="11585" y="11773"/>
                  <a:pt x="11619" y="11773"/>
                </a:cubicBezTo>
                <a:cubicBezTo>
                  <a:pt x="11654" y="11739"/>
                  <a:pt x="11705" y="11705"/>
                  <a:pt x="11756" y="11705"/>
                </a:cubicBezTo>
                <a:cubicBezTo>
                  <a:pt x="11790" y="11705"/>
                  <a:pt x="11773" y="11637"/>
                  <a:pt x="11722" y="11585"/>
                </a:cubicBezTo>
                <a:cubicBezTo>
                  <a:pt x="11706" y="11554"/>
                  <a:pt x="11705" y="11544"/>
                  <a:pt x="11713" y="11544"/>
                </a:cubicBezTo>
                <a:cubicBezTo>
                  <a:pt x="11722" y="11544"/>
                  <a:pt x="11745" y="11559"/>
                  <a:pt x="11773" y="11568"/>
                </a:cubicBezTo>
                <a:cubicBezTo>
                  <a:pt x="11807" y="11588"/>
                  <a:pt x="11830" y="11595"/>
                  <a:pt x="11845" y="11595"/>
                </a:cubicBezTo>
                <a:cubicBezTo>
                  <a:pt x="11869" y="11595"/>
                  <a:pt x="11876" y="11579"/>
                  <a:pt x="11876" y="11568"/>
                </a:cubicBezTo>
                <a:cubicBezTo>
                  <a:pt x="11876" y="11500"/>
                  <a:pt x="11859" y="11432"/>
                  <a:pt x="11859" y="11363"/>
                </a:cubicBezTo>
                <a:lnTo>
                  <a:pt x="11859" y="11363"/>
                </a:lnTo>
                <a:cubicBezTo>
                  <a:pt x="11884" y="11383"/>
                  <a:pt x="11908" y="11403"/>
                  <a:pt x="11928" y="11423"/>
                </a:cubicBezTo>
                <a:lnTo>
                  <a:pt x="11928" y="11423"/>
                </a:lnTo>
                <a:lnTo>
                  <a:pt x="2905" y="1"/>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44" name="Google Shape;1282;p56">
            <a:extLst>
              <a:ext uri="{FF2B5EF4-FFF2-40B4-BE49-F238E27FC236}">
                <a16:creationId xmlns:a16="http://schemas.microsoft.com/office/drawing/2014/main" id="{9C6706D2-31EA-43BA-8B8D-B2A1623842BD}"/>
              </a:ext>
            </a:extLst>
          </p:cNvPr>
          <p:cNvSpPr/>
          <p:nvPr/>
        </p:nvSpPr>
        <p:spPr>
          <a:xfrm rot="-892085" flipH="1">
            <a:off x="1117759" y="2852424"/>
            <a:ext cx="1019360" cy="967084"/>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sz="1867"/>
          </a:p>
        </p:txBody>
      </p:sp>
      <p:sp>
        <p:nvSpPr>
          <p:cNvPr id="45" name="Tiêu đề 14">
            <a:extLst>
              <a:ext uri="{FF2B5EF4-FFF2-40B4-BE49-F238E27FC236}">
                <a16:creationId xmlns:a16="http://schemas.microsoft.com/office/drawing/2014/main" id="{03CF52CA-2D62-4350-A10B-A1775D6A9041}"/>
              </a:ext>
            </a:extLst>
          </p:cNvPr>
          <p:cNvSpPr txBox="1">
            <a:spLocks/>
          </p:cNvSpPr>
          <p:nvPr/>
        </p:nvSpPr>
        <p:spPr>
          <a:xfrm>
            <a:off x="2023603" y="2073361"/>
            <a:ext cx="6114524" cy="10156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Patrick Hand"/>
              <a:buNone/>
              <a:defRPr sz="2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2500"/>
              <a:buFont typeface="Patrick Hand"/>
              <a:buNone/>
              <a:defRPr sz="2500" b="0" i="0" u="none" strike="noStrike" cap="none">
                <a:solidFill>
                  <a:schemeClr val="accent1"/>
                </a:solidFill>
                <a:latin typeface="Patrick Hand"/>
                <a:ea typeface="Patrick Hand"/>
                <a:cs typeface="Patrick Hand"/>
                <a:sym typeface="Patrick Hand"/>
              </a:defRPr>
            </a:lvl9pPr>
          </a:lstStyle>
          <a:p>
            <a:pPr algn="l"/>
            <a:r>
              <a:rPr lang="en-US" sz="3200" dirty="0" err="1"/>
              <a:t>Áo</a:t>
            </a:r>
            <a:r>
              <a:rPr lang="en-US" sz="3200" dirty="0"/>
              <a:t> </a:t>
            </a:r>
            <a:r>
              <a:rPr lang="en-US" sz="3200" dirty="0" err="1"/>
              <a:t>có</a:t>
            </a:r>
            <a:r>
              <a:rPr lang="en-US" sz="3200" dirty="0"/>
              <a:t> </a:t>
            </a:r>
            <a:r>
              <a:rPr lang="en-US" sz="3200" dirty="0" err="1"/>
              <a:t>dây</a:t>
            </a:r>
            <a:r>
              <a:rPr lang="en-US" sz="3200" dirty="0"/>
              <a:t> </a:t>
            </a:r>
            <a:r>
              <a:rPr lang="en-US" sz="3200" dirty="0" err="1"/>
              <a:t>kéo</a:t>
            </a:r>
            <a:r>
              <a:rPr lang="en-US" sz="3200" dirty="0"/>
              <a:t> ở </a:t>
            </a:r>
            <a:r>
              <a:rPr lang="en-US" sz="3200" dirty="0" err="1"/>
              <a:t>giữa</a:t>
            </a:r>
            <a:r>
              <a:rPr lang="en-US" sz="3200" dirty="0"/>
              <a:t>, </a:t>
            </a:r>
            <a:r>
              <a:rPr lang="en-US" sz="3200" dirty="0" err="1"/>
              <a:t>lại</a:t>
            </a:r>
            <a:r>
              <a:rPr lang="en-US" sz="3200" dirty="0"/>
              <a:t> </a:t>
            </a:r>
            <a:r>
              <a:rPr lang="en-US" sz="3200" dirty="0" err="1"/>
              <a:t>có</a:t>
            </a:r>
            <a:r>
              <a:rPr lang="en-US" sz="3200" dirty="0"/>
              <a:t> </a:t>
            </a:r>
            <a:r>
              <a:rPr lang="en-US" sz="3200" dirty="0" err="1"/>
              <a:t>cả</a:t>
            </a:r>
            <a:r>
              <a:rPr lang="en-US" sz="3200" dirty="0"/>
              <a:t> </a:t>
            </a:r>
            <a:r>
              <a:rPr lang="en-US" sz="3200" dirty="0" err="1"/>
              <a:t>mũ</a:t>
            </a:r>
            <a:r>
              <a:rPr lang="en-US" sz="3200" dirty="0"/>
              <a:t> </a:t>
            </a:r>
            <a:r>
              <a:rPr lang="en-US" sz="3200" dirty="0" err="1"/>
              <a:t>để</a:t>
            </a:r>
            <a:r>
              <a:rPr lang="en-US" sz="3200" dirty="0"/>
              <a:t> </a:t>
            </a:r>
            <a:r>
              <a:rPr lang="en-US" sz="3200" dirty="0" err="1"/>
              <a:t>đội</a:t>
            </a:r>
            <a:r>
              <a:rPr lang="en-US" sz="3200" dirty="0"/>
              <a:t> </a:t>
            </a:r>
            <a:r>
              <a:rPr lang="en-US" sz="3200" dirty="0" err="1"/>
              <a:t>khi</a:t>
            </a:r>
            <a:r>
              <a:rPr lang="en-US" sz="3200" dirty="0"/>
              <a:t> </a:t>
            </a:r>
            <a:r>
              <a:rPr lang="en-US" sz="3200" dirty="0" err="1"/>
              <a:t>có</a:t>
            </a:r>
            <a:r>
              <a:rPr lang="en-US" sz="3200" dirty="0"/>
              <a:t> </a:t>
            </a:r>
            <a:r>
              <a:rPr lang="en-US" sz="3200" dirty="0" err="1"/>
              <a:t>gió</a:t>
            </a:r>
            <a:r>
              <a:rPr lang="en-US" sz="3200" dirty="0"/>
              <a:t> </a:t>
            </a:r>
            <a:r>
              <a:rPr lang="en-US" sz="3200" dirty="0" err="1"/>
              <a:t>lạnh</a:t>
            </a:r>
            <a:r>
              <a:rPr lang="en-US" sz="3200" dirty="0"/>
              <a:t> </a:t>
            </a:r>
            <a:r>
              <a:rPr lang="en-US" sz="3200" dirty="0" err="1"/>
              <a:t>hoặc</a:t>
            </a:r>
            <a:r>
              <a:rPr lang="en-US" sz="3200" dirty="0"/>
              <a:t> </a:t>
            </a:r>
            <a:r>
              <a:rPr lang="en-US" sz="3200" dirty="0" err="1"/>
              <a:t>mưa</a:t>
            </a:r>
            <a:r>
              <a:rPr lang="en-US" sz="3200" dirty="0"/>
              <a:t> </a:t>
            </a:r>
            <a:r>
              <a:rPr lang="en-US" sz="3200" dirty="0" err="1"/>
              <a:t>lất</a:t>
            </a:r>
            <a:r>
              <a:rPr lang="en-US" sz="3200" dirty="0"/>
              <a:t> </a:t>
            </a:r>
            <a:r>
              <a:rPr lang="en-US" sz="3200" dirty="0" err="1"/>
              <a:t>phất</a:t>
            </a:r>
            <a:r>
              <a:rPr lang="en-US" sz="3200" dirty="0"/>
              <a:t>.</a:t>
            </a:r>
          </a:p>
        </p:txBody>
      </p:sp>
      <p:cxnSp>
        <p:nvCxnSpPr>
          <p:cNvPr id="47" name="Đường nối Thẳng 46">
            <a:extLst>
              <a:ext uri="{FF2B5EF4-FFF2-40B4-BE49-F238E27FC236}">
                <a16:creationId xmlns:a16="http://schemas.microsoft.com/office/drawing/2014/main" id="{6A0B9FBE-B35B-4984-94B1-290C3FCEEAD8}"/>
              </a:ext>
            </a:extLst>
          </p:cNvPr>
          <p:cNvCxnSpPr>
            <a:cxnSpLocks/>
          </p:cNvCxnSpPr>
          <p:nvPr/>
        </p:nvCxnSpPr>
        <p:spPr>
          <a:xfrm flipH="1">
            <a:off x="5080865" y="2090513"/>
            <a:ext cx="95180" cy="4651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Đường nối Thẳng 48">
            <a:extLst>
              <a:ext uri="{FF2B5EF4-FFF2-40B4-BE49-F238E27FC236}">
                <a16:creationId xmlns:a16="http://schemas.microsoft.com/office/drawing/2014/main" id="{8D106DFF-62EA-4E56-A2D2-AFE6312508F2}"/>
              </a:ext>
            </a:extLst>
          </p:cNvPr>
          <p:cNvCxnSpPr>
            <a:cxnSpLocks/>
          </p:cNvCxnSpPr>
          <p:nvPr/>
        </p:nvCxnSpPr>
        <p:spPr>
          <a:xfrm flipH="1">
            <a:off x="4177223" y="2621788"/>
            <a:ext cx="95180" cy="4651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Đường nối Thẳng 49">
            <a:extLst>
              <a:ext uri="{FF2B5EF4-FFF2-40B4-BE49-F238E27FC236}">
                <a16:creationId xmlns:a16="http://schemas.microsoft.com/office/drawing/2014/main" id="{B499DDA4-C287-45C1-ADA8-0674E60CDBF7}"/>
              </a:ext>
            </a:extLst>
          </p:cNvPr>
          <p:cNvCxnSpPr>
            <a:cxnSpLocks/>
          </p:cNvCxnSpPr>
          <p:nvPr/>
        </p:nvCxnSpPr>
        <p:spPr>
          <a:xfrm flipH="1">
            <a:off x="6894663" y="2615273"/>
            <a:ext cx="95180" cy="4651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Đường nối Thẳng 50">
            <a:extLst>
              <a:ext uri="{FF2B5EF4-FFF2-40B4-BE49-F238E27FC236}">
                <a16:creationId xmlns:a16="http://schemas.microsoft.com/office/drawing/2014/main" id="{C46D13BE-28C2-4E49-A062-9F6265B70353}"/>
              </a:ext>
            </a:extLst>
          </p:cNvPr>
          <p:cNvCxnSpPr>
            <a:cxnSpLocks/>
          </p:cNvCxnSpPr>
          <p:nvPr/>
        </p:nvCxnSpPr>
        <p:spPr>
          <a:xfrm flipH="1">
            <a:off x="6973373" y="2615273"/>
            <a:ext cx="95180" cy="46511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89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te Family Doodle Collage for Marketing by Slidesgo">
  <a:themeElements>
    <a:clrScheme name="Simple Light">
      <a:dk1>
        <a:srgbClr val="0F4FBE"/>
      </a:dk1>
      <a:lt1>
        <a:srgbClr val="FFF3D1"/>
      </a:lt1>
      <a:dk2>
        <a:srgbClr val="434343"/>
      </a:dk2>
      <a:lt2>
        <a:srgbClr val="FFFFFF"/>
      </a:lt2>
      <a:accent1>
        <a:srgbClr val="F3AF64"/>
      </a:accent1>
      <a:accent2>
        <a:srgbClr val="F9D980"/>
      </a:accent2>
      <a:accent3>
        <a:srgbClr val="B6D7A8"/>
      </a:accent3>
      <a:accent4>
        <a:srgbClr val="BFD45C"/>
      </a:accent4>
      <a:accent5>
        <a:srgbClr val="F78B9D"/>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644</Words>
  <Application>Microsoft Office PowerPoint</Application>
  <PresentationFormat>On-screen Show (16:9)</PresentationFormat>
  <Paragraphs>64</Paragraphs>
  <Slides>19</Slides>
  <Notes>9</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HP001 4 hàng</vt:lpstr>
      <vt:lpstr>iCiel Cadena</vt:lpstr>
      <vt:lpstr>iCiel Nabila</vt:lpstr>
      <vt:lpstr>Patrick Hand</vt:lpstr>
      <vt:lpstr>Poppins</vt:lpstr>
      <vt:lpstr>Cute Family Doodle Collage for Marketing by Slidesgo</vt:lpstr>
      <vt:lpstr>TẬP ĐỌC – KỂ CHUYỆN LỚP 3 </vt:lpstr>
      <vt:lpstr>PowerPoint Presentation</vt:lpstr>
      <vt:lpstr>Đọc đúng các từ, từ khó hoặc dễ lẫn. Ngắt nghỉ hơi đúng sau dấu câu và giữa các cụm từ. Bước đầu biết phân biệt lời nhân vật và lời người dẫn chuyện. Hiểu ý nghĩa của các từ trong bài: Bối rối, thì thào, lất phất. Hiểu ý nghĩa của câu chuyện: Anh em phải biết yêu thương, giúp đỡ lẫn nhau. Kể lại được từng đoạn câu chuyện theo gợi ý Rèn kĩ năng kể chuyện và kĩ năng nghe</vt:lpstr>
      <vt:lpstr>PowerPoint Presentation</vt:lpstr>
      <vt:lpstr>PowerPoint Presentation</vt:lpstr>
      <vt:lpstr>TẬP ĐỌC – KỂ CHUYỆN Chiếc áo len </vt:lpstr>
      <vt:lpstr>01</vt:lpstr>
      <vt:lpstr>Luyện đọc đoạn</vt:lpstr>
      <vt:lpstr>PowerPoint Presentation</vt:lpstr>
      <vt:lpstr>PowerPoint Presentation</vt:lpstr>
      <vt:lpstr>PowerPoint Presentation</vt:lpstr>
      <vt:lpstr>02</vt:lpstr>
      <vt:lpstr>Tìm hiểu bài</vt:lpstr>
      <vt:lpstr>Tìm hiểu bài</vt:lpstr>
      <vt:lpstr>Tìm hiểu bài</vt:lpstr>
      <vt:lpstr>Nội dung bài</vt:lpstr>
      <vt:lpstr>PowerPoint Presentation</vt:lpstr>
      <vt:lpstr>PowerPoint Presentation</vt:lpstr>
      <vt:lpstr>Chào tạm biệt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HỘI NGHỊ CMHS ĐẦU NĂM LỚP 2A4 NĂM HỌC 2020 – 2021 Giáo viên: Dương Thị Thanh Hà</dc:title>
  <dc:creator>Admin</dc:creator>
  <cp:lastModifiedBy>HUYEN</cp:lastModifiedBy>
  <cp:revision>52</cp:revision>
  <dcterms:modified xsi:type="dcterms:W3CDTF">2021-09-19T16:59:20Z</dcterms:modified>
</cp:coreProperties>
</file>