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92" r:id="rId3"/>
    <p:sldId id="291" r:id="rId4"/>
    <p:sldId id="258" r:id="rId5"/>
    <p:sldId id="285" r:id="rId6"/>
    <p:sldId id="286" r:id="rId7"/>
    <p:sldId id="287" r:id="rId8"/>
    <p:sldId id="28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A7146B-98FC-4355-8C69-DD0E9578678C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767F52-E0B1-4392-9722-73977122B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8563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>
            <a:extLst>
              <a:ext uri="{FF2B5EF4-FFF2-40B4-BE49-F238E27FC236}">
                <a16:creationId xmlns:a16="http://schemas.microsoft.com/office/drawing/2014/main" id="{E051A8C8-11E4-4748-82DB-9FCA8C4013C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0" name="Notes Placeholder 2">
            <a:extLst>
              <a:ext uri="{FF2B5EF4-FFF2-40B4-BE49-F238E27FC236}">
                <a16:creationId xmlns:a16="http://schemas.microsoft.com/office/drawing/2014/main" id="{D16276F3-F53C-4029-8681-C4E4C3CAB9D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D8E599-6B59-414E-9424-92C3D26A6D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fld id="{FA17880F-970A-479C-AB96-427AE881C5B5}" type="slidenum">
              <a:rPr lang="en-US" altLang="en-US" sz="1200"/>
              <a:pPr/>
              <a:t>7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FDE6D-EBD8-46B4-AF6A-379FCD869997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F8B25-D5BF-42AB-BF52-FD0DE680C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411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FDE6D-EBD8-46B4-AF6A-379FCD869997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F8B25-D5BF-42AB-BF52-FD0DE680C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189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FDE6D-EBD8-46B4-AF6A-379FCD869997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F8B25-D5BF-42AB-BF52-FD0DE680C947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725340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FDE6D-EBD8-46B4-AF6A-379FCD869997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F8B25-D5BF-42AB-BF52-FD0DE680C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360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FDE6D-EBD8-46B4-AF6A-379FCD869997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F8B25-D5BF-42AB-BF52-FD0DE680C94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34409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FDE6D-EBD8-46B4-AF6A-379FCD869997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F8B25-D5BF-42AB-BF52-FD0DE680C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528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FDE6D-EBD8-46B4-AF6A-379FCD869997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F8B25-D5BF-42AB-BF52-FD0DE680C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1437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FDE6D-EBD8-46B4-AF6A-379FCD869997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F8B25-D5BF-42AB-BF52-FD0DE680C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290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FDE6D-EBD8-46B4-AF6A-379FCD869997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F8B25-D5BF-42AB-BF52-FD0DE680C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495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FDE6D-EBD8-46B4-AF6A-379FCD869997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F8B25-D5BF-42AB-BF52-FD0DE680C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430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FDE6D-EBD8-46B4-AF6A-379FCD869997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F8B25-D5BF-42AB-BF52-FD0DE680C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61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FDE6D-EBD8-46B4-AF6A-379FCD869997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F8B25-D5BF-42AB-BF52-FD0DE680C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331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FDE6D-EBD8-46B4-AF6A-379FCD869997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F8B25-D5BF-42AB-BF52-FD0DE680C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915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FDE6D-EBD8-46B4-AF6A-379FCD869997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F8B25-D5BF-42AB-BF52-FD0DE680C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976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FDE6D-EBD8-46B4-AF6A-379FCD869997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F8B25-D5BF-42AB-BF52-FD0DE680C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89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FDE6D-EBD8-46B4-AF6A-379FCD869997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F8B25-D5BF-42AB-BF52-FD0DE680C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129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FDE6D-EBD8-46B4-AF6A-379FCD869997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BEF8B25-D5BF-42AB-BF52-FD0DE680C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695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569B3EC2-4567-43B4-AF73-3E7F7976FD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71" y="66675"/>
            <a:ext cx="11957457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77B092E-A758-4277-89E4-EFADACDC0D0B}"/>
              </a:ext>
            </a:extLst>
          </p:cNvPr>
          <p:cNvSpPr txBox="1"/>
          <p:nvPr/>
        </p:nvSpPr>
        <p:spPr>
          <a:xfrm>
            <a:off x="1573765" y="1130263"/>
            <a:ext cx="85823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000" b="1" dirty="0">
                <a:solidFill>
                  <a:srgbClr val="5F2987"/>
                </a:solidFill>
                <a:latin typeface="HP001 4 hàng" panose="020B0603050302020204" pitchFamily="34" charset="0"/>
              </a:rPr>
              <a:t>Thứ </a:t>
            </a:r>
            <a:r>
              <a:rPr lang="en-US" sz="4000" b="1" dirty="0" err="1">
                <a:solidFill>
                  <a:srgbClr val="5F2987"/>
                </a:solidFill>
                <a:latin typeface="HP001 4 hàng" panose="020B0603050302020204" pitchFamily="34" charset="0"/>
              </a:rPr>
              <a:t>tư</a:t>
            </a:r>
            <a:r>
              <a:rPr lang="en-US" sz="4000" b="1" dirty="0">
                <a:solidFill>
                  <a:srgbClr val="5F2987"/>
                </a:solidFill>
                <a:latin typeface="HP001 4 hàng" panose="020B0603050302020204" pitchFamily="34" charset="0"/>
              </a:rPr>
              <a:t>,</a:t>
            </a:r>
            <a:r>
              <a:rPr lang="vi-VN" sz="4000" b="1" dirty="0">
                <a:solidFill>
                  <a:srgbClr val="5F2987"/>
                </a:solidFill>
                <a:latin typeface="HP001 4 hàng" panose="020B0603050302020204" pitchFamily="34" charset="0"/>
              </a:rPr>
              <a:t> wgày</a:t>
            </a:r>
            <a:r>
              <a:rPr lang="en-US" sz="4000" b="1" dirty="0">
                <a:solidFill>
                  <a:srgbClr val="5F2987"/>
                </a:solidFill>
                <a:latin typeface="HP001 4 hàng" panose="020B0603050302020204" pitchFamily="34" charset="0"/>
              </a:rPr>
              <a:t> 8 </a:t>
            </a:r>
            <a:r>
              <a:rPr lang="en-US" sz="4000" b="1" dirty="0" err="1">
                <a:solidFill>
                  <a:srgbClr val="5F2987"/>
                </a:solidFill>
                <a:latin typeface="HP001 4 hàng" panose="020B0603050302020204" pitchFamily="34" charset="0"/>
              </a:rPr>
              <a:t>tháng</a:t>
            </a:r>
            <a:r>
              <a:rPr lang="en-US" sz="4000" b="1" dirty="0">
                <a:solidFill>
                  <a:srgbClr val="5F2987"/>
                </a:solidFill>
                <a:latin typeface="HP001 4 hàng" panose="020B0603050302020204" pitchFamily="34" charset="0"/>
              </a:rPr>
              <a:t> 9 </a:t>
            </a:r>
            <a:r>
              <a:rPr lang="en-US" sz="4000" b="1" dirty="0" err="1">
                <a:solidFill>
                  <a:srgbClr val="5F2987"/>
                </a:solidFill>
                <a:latin typeface="HP001 4 hàng" panose="020B0603050302020204" pitchFamily="34" charset="0"/>
              </a:rPr>
              <a:t>năm</a:t>
            </a:r>
            <a:r>
              <a:rPr lang="en-US" sz="4000" b="1" dirty="0">
                <a:solidFill>
                  <a:srgbClr val="5F2987"/>
                </a:solidFill>
                <a:latin typeface="HP001 4 hàng" panose="020B0603050302020204" pitchFamily="34" charset="0"/>
              </a:rPr>
              <a:t> 2021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0CE4EBF-575C-4A3A-AD6D-95CF64E260B8}"/>
              </a:ext>
            </a:extLst>
          </p:cNvPr>
          <p:cNvSpPr txBox="1"/>
          <p:nvPr/>
        </p:nvSpPr>
        <p:spPr>
          <a:xfrm>
            <a:off x="2419024" y="1857647"/>
            <a:ext cx="66911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5F2987"/>
                </a:solidFill>
                <a:latin typeface="HP001 4 hàng" panose="020B0603050302020204" pitchFamily="34" charset="0"/>
              </a:rPr>
              <a:t>Tập</a:t>
            </a:r>
            <a:r>
              <a:rPr lang="en-US" sz="4000" b="1" dirty="0">
                <a:solidFill>
                  <a:srgbClr val="5F2987"/>
                </a:solidFill>
                <a:latin typeface="HP001 4 hàng" panose="020B0603050302020204" pitchFamily="34" charset="0"/>
              </a:rPr>
              <a:t> </a:t>
            </a:r>
            <a:r>
              <a:rPr lang="en-US" sz="4000" b="1" dirty="0" err="1">
                <a:solidFill>
                  <a:srgbClr val="5F2987"/>
                </a:solidFill>
                <a:latin typeface="HP001 4 hàng" panose="020B0603050302020204" pitchFamily="34" charset="0"/>
              </a:rPr>
              <a:t>đọc</a:t>
            </a:r>
            <a:endParaRPr lang="en-US" sz="4000" b="1" dirty="0">
              <a:solidFill>
                <a:srgbClr val="5F2987"/>
              </a:solidFill>
              <a:latin typeface="HP001 4 hàng" panose="020B06030503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5967F67-1D2D-4142-A0D2-BD4DBD865411}"/>
              </a:ext>
            </a:extLst>
          </p:cNvPr>
          <p:cNvSpPr txBox="1"/>
          <p:nvPr/>
        </p:nvSpPr>
        <p:spPr>
          <a:xfrm>
            <a:off x="1822847" y="6004559"/>
            <a:ext cx="16610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5F2987"/>
                </a:solidFill>
                <a:latin typeface="HP001 4 hàng" panose="020B0603050302020204" pitchFamily="34" charset="0"/>
              </a:rPr>
              <a:t>Điều</a:t>
            </a:r>
            <a:r>
              <a:rPr lang="en-US" sz="3200" b="1" dirty="0">
                <a:solidFill>
                  <a:srgbClr val="5F2987"/>
                </a:solidFill>
                <a:latin typeface="HP001 4 hàng" panose="020B0603050302020204" pitchFamily="34" charset="0"/>
              </a:rPr>
              <a:t> 2: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A38ECF6-0072-414F-997A-C6A0E5876066}"/>
              </a:ext>
            </a:extLst>
          </p:cNvPr>
          <p:cNvSpPr txBox="1"/>
          <p:nvPr/>
        </p:nvSpPr>
        <p:spPr>
          <a:xfrm>
            <a:off x="3588774" y="2550558"/>
            <a:ext cx="45523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7030A0"/>
                </a:solidFill>
                <a:latin typeface="HP001 4 hàng" panose="020B0603050302020204" pitchFamily="34" charset="0"/>
              </a:rPr>
              <a:t>Hai </a:t>
            </a:r>
            <a:r>
              <a:rPr lang="en-US" sz="4000" b="1" dirty="0" err="1">
                <a:solidFill>
                  <a:srgbClr val="7030A0"/>
                </a:solidFill>
                <a:latin typeface="HP001 4 hàng" panose="020B0603050302020204" pitchFamily="34" charset="0"/>
              </a:rPr>
              <a:t>bàn</a:t>
            </a:r>
            <a:r>
              <a:rPr lang="en-US" sz="4000" b="1" dirty="0">
                <a:solidFill>
                  <a:srgbClr val="7030A0"/>
                </a:solidFill>
                <a:latin typeface="HP001 4 hàng" panose="020B0603050302020204" pitchFamily="34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HP001 4 hàng" panose="020B0603050302020204" pitchFamily="34" charset="0"/>
              </a:rPr>
              <a:t>tay</a:t>
            </a:r>
            <a:r>
              <a:rPr lang="en-US" sz="4000" b="1" dirty="0">
                <a:solidFill>
                  <a:srgbClr val="7030A0"/>
                </a:solidFill>
                <a:latin typeface="HP001 4 hàng" panose="020B0603050302020204" pitchFamily="34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HP001 4 hàng" panose="020B0603050302020204" pitchFamily="34" charset="0"/>
              </a:rPr>
              <a:t>em</a:t>
            </a:r>
            <a:endParaRPr lang="en-US" sz="4000" b="1" dirty="0">
              <a:solidFill>
                <a:srgbClr val="7030A0"/>
              </a:solidFill>
              <a:latin typeface="HP001 4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01378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6">
            <a:extLst>
              <a:ext uri="{FF2B5EF4-FFF2-40B4-BE49-F238E27FC236}">
                <a16:creationId xmlns:a16="http://schemas.microsoft.com/office/drawing/2014/main" id="{DCF3BD36-FDAB-470C-AD94-2ECA9B6B64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2626" y="973138"/>
            <a:ext cx="1095375" cy="489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</a:p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</a:p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</a:p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</a:p>
          <a:p>
            <a:pPr algn="just">
              <a:spcBef>
                <a:spcPct val="50000"/>
              </a:spcBef>
            </a:pPr>
            <a:endParaRPr lang="en-US" altLang="en-US" sz="240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</a:p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</a:p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</a:p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6E22DCB7-C7B3-412A-8796-764A7294FB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0776" y="973138"/>
            <a:ext cx="1012825" cy="489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</a:p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Răng</a:t>
            </a:r>
          </a:p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</a:p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Tóc</a:t>
            </a:r>
          </a:p>
          <a:p>
            <a:pPr algn="just">
              <a:spcBef>
                <a:spcPct val="50000"/>
              </a:spcBef>
            </a:pPr>
            <a:endParaRPr lang="en-US" altLang="en-US" sz="240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</a:p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</a:p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Nở</a:t>
            </a:r>
          </a:p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</a:p>
        </p:txBody>
      </p:sp>
      <p:sp>
        <p:nvSpPr>
          <p:cNvPr id="9" name="Text Box 10">
            <a:extLst>
              <a:ext uri="{FF2B5EF4-FFF2-40B4-BE49-F238E27FC236}">
                <a16:creationId xmlns:a16="http://schemas.microsoft.com/office/drawing/2014/main" id="{0306B19F-2775-4F09-9564-B23E5E4377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973139"/>
            <a:ext cx="2438400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</a:p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</a:p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</a:p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    </a:t>
            </a:r>
            <a:endParaRPr lang="en-US" altLang="en-US" sz="24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0EC7238-5A81-461E-8638-DB958A258398}"/>
              </a:ext>
            </a:extLst>
          </p:cNvPr>
          <p:cNvSpPr/>
          <p:nvPr/>
        </p:nvSpPr>
        <p:spPr>
          <a:xfrm>
            <a:off x="2506663" y="969964"/>
            <a:ext cx="15327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58229BC-43CC-4495-9BB5-13BEE2C8DF3E}"/>
              </a:ext>
            </a:extLst>
          </p:cNvPr>
          <p:cNvSpPr/>
          <p:nvPr/>
        </p:nvSpPr>
        <p:spPr>
          <a:xfrm>
            <a:off x="2590801" y="1525589"/>
            <a:ext cx="18838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cành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6ED3945-66FA-4A17-80E3-5303178F9C7A}"/>
              </a:ext>
            </a:extLst>
          </p:cNvPr>
          <p:cNvSpPr/>
          <p:nvPr/>
        </p:nvSpPr>
        <p:spPr>
          <a:xfrm>
            <a:off x="2598739" y="2065339"/>
            <a:ext cx="18774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nụ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3911933-B8BB-43EC-B81B-00D39510A644}"/>
              </a:ext>
            </a:extLst>
          </p:cNvPr>
          <p:cNvSpPr/>
          <p:nvPr/>
        </p:nvSpPr>
        <p:spPr>
          <a:xfrm>
            <a:off x="2751139" y="2616201"/>
            <a:ext cx="20730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ngón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xinh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6D108B2-FE1D-4CE6-A39C-21CC9451E665}"/>
              </a:ext>
            </a:extLst>
          </p:cNvPr>
          <p:cNvSpPr/>
          <p:nvPr/>
        </p:nvSpPr>
        <p:spPr>
          <a:xfrm>
            <a:off x="2616201" y="3713164"/>
            <a:ext cx="17043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ngủ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77ECE88-3B5A-4C5D-AAFE-E4C142346B7C}"/>
              </a:ext>
            </a:extLst>
          </p:cNvPr>
          <p:cNvSpPr/>
          <p:nvPr/>
        </p:nvSpPr>
        <p:spPr>
          <a:xfrm>
            <a:off x="2514601" y="4265614"/>
            <a:ext cx="18421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ngủ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C5F5045-BA02-4143-B0F0-FD59334039A3}"/>
              </a:ext>
            </a:extLst>
          </p:cNvPr>
          <p:cNvSpPr/>
          <p:nvPr/>
        </p:nvSpPr>
        <p:spPr>
          <a:xfrm>
            <a:off x="2543175" y="4826001"/>
            <a:ext cx="14814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má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AADC2C6-780F-469A-8E72-C47C0BA47D5B}"/>
              </a:ext>
            </a:extLst>
          </p:cNvPr>
          <p:cNvSpPr/>
          <p:nvPr/>
        </p:nvSpPr>
        <p:spPr>
          <a:xfrm>
            <a:off x="2554289" y="5372101"/>
            <a:ext cx="18325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ấp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D0640BC-809F-477F-BC6A-AC463C70274D}"/>
              </a:ext>
            </a:extLst>
          </p:cNvPr>
          <p:cNvSpPr/>
          <p:nvPr/>
        </p:nvSpPr>
        <p:spPr>
          <a:xfrm>
            <a:off x="5726114" y="5372101"/>
            <a:ext cx="23791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giăng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giăng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102B757-36A7-4A4D-834D-93B01953D985}"/>
              </a:ext>
            </a:extLst>
          </p:cNvPr>
          <p:cNvSpPr/>
          <p:nvPr/>
        </p:nvSpPr>
        <p:spPr>
          <a:xfrm>
            <a:off x="5381625" y="4826001"/>
            <a:ext cx="17892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4231A0A-D1A0-4DA5-9C5B-C88953EB7B1F}"/>
              </a:ext>
            </a:extLst>
          </p:cNvPr>
          <p:cNvSpPr/>
          <p:nvPr/>
        </p:nvSpPr>
        <p:spPr>
          <a:xfrm>
            <a:off x="5551489" y="4265614"/>
            <a:ext cx="19607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siêng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70D843F-A359-4503-8B10-E19C5EACEB6E}"/>
              </a:ext>
            </a:extLst>
          </p:cNvPr>
          <p:cNvSpPr/>
          <p:nvPr/>
        </p:nvSpPr>
        <p:spPr>
          <a:xfrm>
            <a:off x="5494339" y="3713163"/>
            <a:ext cx="1755775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0F76B17-CB5C-4CF4-8561-EE374DA62FDD}"/>
              </a:ext>
            </a:extLst>
          </p:cNvPr>
          <p:cNvSpPr/>
          <p:nvPr/>
        </p:nvSpPr>
        <p:spPr>
          <a:xfrm>
            <a:off x="5503864" y="2616201"/>
            <a:ext cx="18758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ngời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mai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829B1DE-B6A8-4A6B-ADBA-733B7958D87F}"/>
              </a:ext>
            </a:extLst>
          </p:cNvPr>
          <p:cNvSpPr/>
          <p:nvPr/>
        </p:nvSpPr>
        <p:spPr>
          <a:xfrm>
            <a:off x="5503863" y="2065339"/>
            <a:ext cx="16001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chải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tóc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897B00A-0944-47AC-AE85-AD463444F784}"/>
              </a:ext>
            </a:extLst>
          </p:cNvPr>
          <p:cNvSpPr/>
          <p:nvPr/>
        </p:nvSpPr>
        <p:spPr>
          <a:xfrm>
            <a:off x="5759451" y="1525589"/>
            <a:ext cx="20201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nhài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2D23115-3AF5-4237-84BE-219D42E2B4E9}"/>
              </a:ext>
            </a:extLst>
          </p:cNvPr>
          <p:cNvSpPr/>
          <p:nvPr/>
        </p:nvSpPr>
        <p:spPr>
          <a:xfrm>
            <a:off x="5534026" y="969964"/>
            <a:ext cx="18582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răng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274BE92-2AB7-43C9-B343-BA789FA1CAB3}"/>
              </a:ext>
            </a:extLst>
          </p:cNvPr>
          <p:cNvSpPr/>
          <p:nvPr/>
        </p:nvSpPr>
        <p:spPr>
          <a:xfrm>
            <a:off x="8670925" y="969964"/>
            <a:ext cx="18405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D4EF060-849E-4E89-9462-C6E64FF8BEEE}"/>
              </a:ext>
            </a:extLst>
          </p:cNvPr>
          <p:cNvSpPr/>
          <p:nvPr/>
        </p:nvSpPr>
        <p:spPr>
          <a:xfrm>
            <a:off x="8955088" y="1525589"/>
            <a:ext cx="14302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thỉ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5E567FE-C409-4E27-86F4-49992EC9D308}"/>
              </a:ext>
            </a:extLst>
          </p:cNvPr>
          <p:cNvSpPr/>
          <p:nvPr/>
        </p:nvSpPr>
        <p:spPr>
          <a:xfrm>
            <a:off x="8729663" y="2065339"/>
            <a:ext cx="16193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quý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BBC3F6D-33FE-4BFA-B084-44BB8837855B}"/>
              </a:ext>
            </a:extLst>
          </p:cNvPr>
          <p:cNvSpPr/>
          <p:nvPr/>
        </p:nvSpPr>
        <p:spPr>
          <a:xfrm>
            <a:off x="8777288" y="2616201"/>
            <a:ext cx="16097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67D2FF9-CC34-4091-95D3-9A31FFB557D7}"/>
              </a:ext>
            </a:extLst>
          </p:cNvPr>
          <p:cNvSpPr/>
          <p:nvPr/>
        </p:nvSpPr>
        <p:spPr>
          <a:xfrm>
            <a:off x="8836025" y="3332164"/>
            <a:ext cx="12875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Huy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Cận</a:t>
            </a:r>
            <a:endParaRPr lang="en-US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Text Box 5">
            <a:extLst>
              <a:ext uri="{FF2B5EF4-FFF2-40B4-BE49-F238E27FC236}">
                <a16:creationId xmlns:a16="http://schemas.microsoft.com/office/drawing/2014/main" id="{4CB1A37E-A9C4-4291-AFB5-B47DEC7CDB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1"/>
            <a:ext cx="3810000" cy="93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Hai bàn tay em</a:t>
            </a:r>
          </a:p>
          <a:p>
            <a:pPr algn="ctr">
              <a:spcBef>
                <a:spcPct val="50000"/>
              </a:spcBef>
            </a:pPr>
            <a:r>
              <a:rPr lang="en-US" altLang="en-US" sz="18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(Trích)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  <p:bldP spid="20" grpId="0"/>
      <p:bldP spid="20" grpId="1"/>
      <p:bldP spid="21" grpId="0"/>
      <p:bldP spid="21" grpId="1"/>
      <p:bldP spid="22" grpId="0"/>
      <p:bldP spid="22" grpId="1"/>
      <p:bldP spid="23" grpId="0"/>
      <p:bldP spid="23" grpId="1"/>
      <p:bldP spid="24" grpId="0"/>
      <p:bldP spid="24" grpId="1"/>
      <p:bldP spid="25" grpId="0"/>
      <p:bldP spid="25" grpId="1"/>
      <p:bldP spid="26" grpId="0"/>
      <p:bldP spid="26" grpId="1"/>
      <p:bldP spid="27" grpId="0"/>
      <p:bldP spid="27" grpId="1"/>
      <p:bldP spid="28" grpId="0"/>
      <p:bldP spid="28" grpId="1"/>
      <p:bldP spid="29" grpId="0"/>
      <p:bldP spid="29" grpId="1"/>
      <p:bldP spid="30" grpId="0"/>
      <p:bldP spid="3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0ED7AC7-C5C3-440E-9280-757E5AF80E0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35"/>
          <a:stretch/>
        </p:blipFill>
        <p:spPr>
          <a:xfrm>
            <a:off x="222345" y="316490"/>
            <a:ext cx="10521855" cy="644084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3B4D40A-D29E-4C66-BFA0-A588E77FEF0D}"/>
              </a:ext>
            </a:extLst>
          </p:cNvPr>
          <p:cNvSpPr txBox="1"/>
          <p:nvPr/>
        </p:nvSpPr>
        <p:spPr>
          <a:xfrm>
            <a:off x="2333299" y="917086"/>
            <a:ext cx="775736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500" b="1" dirty="0">
                <a:solidFill>
                  <a:srgbClr val="5F2987"/>
                </a:solidFill>
                <a:latin typeface="HP001 4 hàng" panose="020B0603050302020204" pitchFamily="34" charset="0"/>
              </a:rPr>
              <a:t>Thứ </a:t>
            </a:r>
            <a:r>
              <a:rPr lang="en-US" sz="3500" b="1" dirty="0" err="1">
                <a:solidFill>
                  <a:srgbClr val="5F2987"/>
                </a:solidFill>
                <a:latin typeface="HP001 4 hàng" panose="020B0603050302020204" pitchFamily="34" charset="0"/>
              </a:rPr>
              <a:t>tư</a:t>
            </a:r>
            <a:r>
              <a:rPr lang="en-US" sz="3500" b="1" dirty="0">
                <a:solidFill>
                  <a:srgbClr val="5F2987"/>
                </a:solidFill>
                <a:latin typeface="HP001 4 hàng" panose="020B0603050302020204" pitchFamily="34" charset="0"/>
              </a:rPr>
              <a:t>,</a:t>
            </a:r>
            <a:r>
              <a:rPr lang="vi-VN" sz="3500" b="1" dirty="0">
                <a:solidFill>
                  <a:srgbClr val="5F2987"/>
                </a:solidFill>
                <a:latin typeface="HP001 4 hàng" panose="020B0603050302020204" pitchFamily="34" charset="0"/>
              </a:rPr>
              <a:t> wgày</a:t>
            </a:r>
            <a:r>
              <a:rPr lang="en-US" sz="3500" b="1" dirty="0">
                <a:solidFill>
                  <a:srgbClr val="5F2987"/>
                </a:solidFill>
                <a:latin typeface="HP001 4 hàng" panose="020B0603050302020204" pitchFamily="34" charset="0"/>
              </a:rPr>
              <a:t> 8 </a:t>
            </a:r>
            <a:r>
              <a:rPr lang="en-US" sz="3500" b="1" dirty="0" err="1">
                <a:solidFill>
                  <a:srgbClr val="5F2987"/>
                </a:solidFill>
                <a:latin typeface="HP001 4 hàng" panose="020B0603050302020204" pitchFamily="34" charset="0"/>
              </a:rPr>
              <a:t>tháng</a:t>
            </a:r>
            <a:r>
              <a:rPr lang="en-US" sz="3500" b="1" dirty="0">
                <a:solidFill>
                  <a:srgbClr val="5F2987"/>
                </a:solidFill>
                <a:latin typeface="HP001 4 hàng" panose="020B0603050302020204" pitchFamily="34" charset="0"/>
              </a:rPr>
              <a:t> 9 </a:t>
            </a:r>
            <a:r>
              <a:rPr lang="en-US" sz="3500" b="1" dirty="0" err="1">
                <a:solidFill>
                  <a:srgbClr val="5F2987"/>
                </a:solidFill>
                <a:latin typeface="HP001 4 hàng" panose="020B0603050302020204" pitchFamily="34" charset="0"/>
              </a:rPr>
              <a:t>năm</a:t>
            </a:r>
            <a:r>
              <a:rPr lang="en-US" sz="3500" b="1" dirty="0">
                <a:solidFill>
                  <a:srgbClr val="5F2987"/>
                </a:solidFill>
                <a:latin typeface="HP001 4 hàng" panose="020B0603050302020204" pitchFamily="34" charset="0"/>
              </a:rPr>
              <a:t> 2021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300781D-37B3-4B24-9F12-CB06BEF71E8A}"/>
              </a:ext>
            </a:extLst>
          </p:cNvPr>
          <p:cNvSpPr txBox="1"/>
          <p:nvPr/>
        </p:nvSpPr>
        <p:spPr>
          <a:xfrm>
            <a:off x="2409499" y="1545130"/>
            <a:ext cx="6691152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 err="1">
                <a:solidFill>
                  <a:srgbClr val="5F2987"/>
                </a:solidFill>
                <a:latin typeface="HP001 4 hàng" panose="020B0603050302020204" pitchFamily="34" charset="0"/>
              </a:rPr>
              <a:t>Tập</a:t>
            </a:r>
            <a:r>
              <a:rPr lang="en-US" sz="3500" b="1" dirty="0">
                <a:solidFill>
                  <a:srgbClr val="5F2987"/>
                </a:solidFill>
                <a:latin typeface="HP001 4 hàng" panose="020B0603050302020204" pitchFamily="34" charset="0"/>
              </a:rPr>
              <a:t> </a:t>
            </a:r>
            <a:r>
              <a:rPr lang="en-US" sz="3500" b="1" dirty="0" err="1">
                <a:solidFill>
                  <a:srgbClr val="5F2987"/>
                </a:solidFill>
                <a:latin typeface="HP001 4 hàng" panose="020B0603050302020204" pitchFamily="34" charset="0"/>
              </a:rPr>
              <a:t>đọc</a:t>
            </a:r>
            <a:endParaRPr lang="en-US" sz="3500" b="1" dirty="0">
              <a:solidFill>
                <a:srgbClr val="5F2987"/>
              </a:solidFill>
              <a:latin typeface="HP001 4 hàng" panose="020B06030503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B2ADB76-E1FC-4403-BED3-CFF5A7C35257}"/>
              </a:ext>
            </a:extLst>
          </p:cNvPr>
          <p:cNvSpPr txBox="1"/>
          <p:nvPr/>
        </p:nvSpPr>
        <p:spPr>
          <a:xfrm>
            <a:off x="3617798" y="2173173"/>
            <a:ext cx="455233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rgbClr val="7030A0"/>
                </a:solidFill>
                <a:latin typeface="HP001 4 hàng" panose="020B0603050302020204" pitchFamily="34" charset="0"/>
              </a:rPr>
              <a:t>Hai </a:t>
            </a:r>
            <a:r>
              <a:rPr lang="en-US" sz="3500" b="1" dirty="0" err="1">
                <a:solidFill>
                  <a:srgbClr val="7030A0"/>
                </a:solidFill>
                <a:latin typeface="HP001 4 hàng" panose="020B0603050302020204" pitchFamily="34" charset="0"/>
              </a:rPr>
              <a:t>bàn</a:t>
            </a:r>
            <a:r>
              <a:rPr lang="en-US" sz="3500" b="1" dirty="0">
                <a:solidFill>
                  <a:srgbClr val="7030A0"/>
                </a:solidFill>
                <a:latin typeface="HP001 4 hàng" panose="020B0603050302020204" pitchFamily="34" charset="0"/>
              </a:rPr>
              <a:t> </a:t>
            </a:r>
            <a:r>
              <a:rPr lang="en-US" sz="3500" b="1" dirty="0" err="1">
                <a:solidFill>
                  <a:srgbClr val="7030A0"/>
                </a:solidFill>
                <a:latin typeface="HP001 4 hàng" panose="020B0603050302020204" pitchFamily="34" charset="0"/>
              </a:rPr>
              <a:t>tay</a:t>
            </a:r>
            <a:r>
              <a:rPr lang="en-US" sz="3500" b="1" dirty="0">
                <a:solidFill>
                  <a:srgbClr val="7030A0"/>
                </a:solidFill>
                <a:latin typeface="HP001 4 hàng" panose="020B0603050302020204" pitchFamily="34" charset="0"/>
              </a:rPr>
              <a:t> </a:t>
            </a:r>
            <a:r>
              <a:rPr lang="en-US" sz="3500" b="1" dirty="0" err="1">
                <a:solidFill>
                  <a:srgbClr val="7030A0"/>
                </a:solidFill>
                <a:latin typeface="HP001 4 hàng" panose="020B0603050302020204" pitchFamily="34" charset="0"/>
              </a:rPr>
              <a:t>em</a:t>
            </a:r>
            <a:endParaRPr lang="en-US" sz="3500" b="1" dirty="0">
              <a:solidFill>
                <a:srgbClr val="7030A0"/>
              </a:solidFill>
              <a:latin typeface="HP001 4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6422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ext Box 5">
            <a:extLst>
              <a:ext uri="{FF2B5EF4-FFF2-40B4-BE49-F238E27FC236}">
                <a16:creationId xmlns:a16="http://schemas.microsoft.com/office/drawing/2014/main" id="{37D6AD10-E406-47BD-859D-CD644558C9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152401"/>
            <a:ext cx="5410200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Tập đọc: Hai bàn tay em</a:t>
            </a:r>
          </a:p>
          <a:p>
            <a:pPr algn="ctr">
              <a:spcBef>
                <a:spcPct val="50000"/>
              </a:spcBef>
            </a:pPr>
            <a:r>
              <a:rPr lang="en-US" altLang="en-US" sz="28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</a:t>
            </a:r>
            <a:r>
              <a:rPr lang="en-US" altLang="en-US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(Trích)</a:t>
            </a:r>
          </a:p>
        </p:txBody>
      </p:sp>
      <p:sp>
        <p:nvSpPr>
          <p:cNvPr id="2054" name="Text Box 6">
            <a:extLst>
              <a:ext uri="{FF2B5EF4-FFF2-40B4-BE49-F238E27FC236}">
                <a16:creationId xmlns:a16="http://schemas.microsoft.com/office/drawing/2014/main" id="{272A5B78-956C-4AFE-B2BE-F0D157A36F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1485901"/>
            <a:ext cx="3048000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bàn tay em</a:t>
            </a:r>
          </a:p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 hoa đầu cành </a:t>
            </a:r>
          </a:p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hồng hồng nụ</a:t>
            </a:r>
          </a:p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Cánh tròn ngón xinh.</a:t>
            </a:r>
          </a:p>
          <a:p>
            <a:pPr algn="just">
              <a:spcBef>
                <a:spcPct val="50000"/>
              </a:spcBef>
            </a:pPr>
            <a:endParaRPr lang="en-US" altLang="en-US" sz="240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Đêm em nằm ngủ</a:t>
            </a:r>
          </a:p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hoa ngủ cùng</a:t>
            </a:r>
          </a:p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thì bên má</a:t>
            </a:r>
          </a:p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ấp cạnh lòng.</a:t>
            </a:r>
          </a:p>
        </p:txBody>
      </p:sp>
      <p:sp>
        <p:nvSpPr>
          <p:cNvPr id="2055" name="Line 7">
            <a:extLst>
              <a:ext uri="{FF2B5EF4-FFF2-40B4-BE49-F238E27FC236}">
                <a16:creationId xmlns:a16="http://schemas.microsoft.com/office/drawing/2014/main" id="{F952CF84-DDF5-43E8-A760-FA587B4934F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76800" y="1524000"/>
            <a:ext cx="0" cy="4191000"/>
          </a:xfrm>
          <a:prstGeom prst="line">
            <a:avLst/>
          </a:prstGeom>
          <a:noFill/>
          <a:ln w="9525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24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6" name="Line 8">
            <a:extLst>
              <a:ext uri="{FF2B5EF4-FFF2-40B4-BE49-F238E27FC236}">
                <a16:creationId xmlns:a16="http://schemas.microsoft.com/office/drawing/2014/main" id="{143E37E0-F3AE-42B4-87EF-462F021529B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153400" y="1524000"/>
            <a:ext cx="0" cy="4191000"/>
          </a:xfrm>
          <a:prstGeom prst="line">
            <a:avLst/>
          </a:prstGeom>
          <a:noFill/>
          <a:ln w="9525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24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 Box 9">
            <a:extLst>
              <a:ext uri="{FF2B5EF4-FFF2-40B4-BE49-F238E27FC236}">
                <a16:creationId xmlns:a16="http://schemas.microsoft.com/office/drawing/2014/main" id="{368252B6-E7D7-441F-8D3D-62EB8DDA5D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1" y="1485901"/>
            <a:ext cx="3294063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 em đánh răng</a:t>
            </a:r>
          </a:p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Răng trắng hoa nhài.</a:t>
            </a:r>
          </a:p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 em chải tóc</a:t>
            </a:r>
          </a:p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Tóc ngời ánh mai.</a:t>
            </a:r>
          </a:p>
          <a:p>
            <a:pPr algn="just">
              <a:spcBef>
                <a:spcPct val="50000"/>
              </a:spcBef>
            </a:pPr>
            <a:endParaRPr lang="en-US" altLang="en-US" sz="240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 em ngồi học</a:t>
            </a:r>
          </a:p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 tay siêng năng</a:t>
            </a:r>
          </a:p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Nở hoa trên giấy</a:t>
            </a:r>
          </a:p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 hàng giăng giăng.</a:t>
            </a:r>
          </a:p>
        </p:txBody>
      </p:sp>
      <p:sp>
        <p:nvSpPr>
          <p:cNvPr id="2058" name="Text Box 10">
            <a:extLst>
              <a:ext uri="{FF2B5EF4-FFF2-40B4-BE49-F238E27FC236}">
                <a16:creationId xmlns:a16="http://schemas.microsoft.com/office/drawing/2014/main" id="{C1908702-895A-4442-8B93-031A270435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3400" y="1485900"/>
            <a:ext cx="25146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khi một mình</a:t>
            </a:r>
          </a:p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 tay thủ thỉ</a:t>
            </a:r>
          </a:p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yêu em quý</a:t>
            </a:r>
          </a:p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bàn tay em.</a:t>
            </a:r>
          </a:p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altLang="en-US" sz="2400" b="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 Cận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2054" grpId="0"/>
      <p:bldP spid="2057" grpId="0"/>
      <p:bldP spid="205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2" name="Text Box 12">
            <a:extLst>
              <a:ext uri="{FF2B5EF4-FFF2-40B4-BE49-F238E27FC236}">
                <a16:creationId xmlns:a16="http://schemas.microsoft.com/office/drawing/2014/main" id="{F3FA06BE-0320-44A7-8381-4FA83D1E23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76200"/>
            <a:ext cx="3048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đọc</a:t>
            </a:r>
          </a:p>
        </p:txBody>
      </p:sp>
      <p:sp>
        <p:nvSpPr>
          <p:cNvPr id="5133" name="Text Box 13">
            <a:extLst>
              <a:ext uri="{FF2B5EF4-FFF2-40B4-BE49-F238E27FC236}">
                <a16:creationId xmlns:a16="http://schemas.microsoft.com/office/drawing/2014/main" id="{1A9665A7-1D28-42DD-AACF-D1D8FB6EDB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914401"/>
            <a:ext cx="1447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Tiếng:</a:t>
            </a:r>
          </a:p>
        </p:txBody>
      </p:sp>
      <p:sp>
        <p:nvSpPr>
          <p:cNvPr id="5151" name="Text Box 31">
            <a:extLst>
              <a:ext uri="{FF2B5EF4-FFF2-40B4-BE49-F238E27FC236}">
                <a16:creationId xmlns:a16="http://schemas.microsoft.com/office/drawing/2014/main" id="{5A1AE76A-9628-4D9E-B709-3C8EE9DEC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3200401"/>
            <a:ext cx="1828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Từ ngữ:</a:t>
            </a:r>
          </a:p>
        </p:txBody>
      </p:sp>
      <p:sp>
        <p:nvSpPr>
          <p:cNvPr id="27" name="Text Box 31">
            <a:extLst>
              <a:ext uri="{FF2B5EF4-FFF2-40B4-BE49-F238E27FC236}">
                <a16:creationId xmlns:a16="http://schemas.microsoft.com/office/drawing/2014/main" id="{F7FC0956-5D01-49A0-95E6-B2A8E56124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7063" y="3962401"/>
            <a:ext cx="28765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siêng năng</a:t>
            </a:r>
          </a:p>
        </p:txBody>
      </p:sp>
      <p:sp>
        <p:nvSpPr>
          <p:cNvPr id="28" name="Text Box 31">
            <a:extLst>
              <a:ext uri="{FF2B5EF4-FFF2-40B4-BE49-F238E27FC236}">
                <a16:creationId xmlns:a16="http://schemas.microsoft.com/office/drawing/2014/main" id="{94729F67-B401-4AB8-9C9D-0016319E12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4063" y="3962401"/>
            <a:ext cx="2133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thủ thỉ</a:t>
            </a:r>
          </a:p>
        </p:txBody>
      </p:sp>
      <p:sp>
        <p:nvSpPr>
          <p:cNvPr id="29" name="Text Box 31">
            <a:extLst>
              <a:ext uri="{FF2B5EF4-FFF2-40B4-BE49-F238E27FC236}">
                <a16:creationId xmlns:a16="http://schemas.microsoft.com/office/drawing/2014/main" id="{E76519FB-5016-4F7A-B7B8-A02B37C1F3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8864" y="3962401"/>
            <a:ext cx="29686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giăng giăng</a:t>
            </a:r>
          </a:p>
        </p:txBody>
      </p:sp>
      <p:sp>
        <p:nvSpPr>
          <p:cNvPr id="31" name="Text Box 31">
            <a:extLst>
              <a:ext uri="{FF2B5EF4-FFF2-40B4-BE49-F238E27FC236}">
                <a16:creationId xmlns:a16="http://schemas.microsoft.com/office/drawing/2014/main" id="{3723A90E-3B8D-4319-B497-AB5713BDB5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1458913"/>
            <a:ext cx="1752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bàn</a:t>
            </a:r>
          </a:p>
        </p:txBody>
      </p:sp>
      <p:sp>
        <p:nvSpPr>
          <p:cNvPr id="32" name="Text Box 31">
            <a:extLst>
              <a:ext uri="{FF2B5EF4-FFF2-40B4-BE49-F238E27FC236}">
                <a16:creationId xmlns:a16="http://schemas.microsoft.com/office/drawing/2014/main" id="{5EE5D6C9-2419-489C-BB62-21A6581B4E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1458913"/>
            <a:ext cx="1752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tròn</a:t>
            </a:r>
          </a:p>
        </p:txBody>
      </p:sp>
      <p:sp>
        <p:nvSpPr>
          <p:cNvPr id="33" name="Text Box 31">
            <a:extLst>
              <a:ext uri="{FF2B5EF4-FFF2-40B4-BE49-F238E27FC236}">
                <a16:creationId xmlns:a16="http://schemas.microsoft.com/office/drawing/2014/main" id="{2B0454C7-4378-4CF7-9333-AA018F8344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8200" y="1458913"/>
            <a:ext cx="1752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bên</a:t>
            </a:r>
          </a:p>
        </p:txBody>
      </p:sp>
      <p:sp>
        <p:nvSpPr>
          <p:cNvPr id="34" name="Text Box 31">
            <a:extLst>
              <a:ext uri="{FF2B5EF4-FFF2-40B4-BE49-F238E27FC236}">
                <a16:creationId xmlns:a16="http://schemas.microsoft.com/office/drawing/2014/main" id="{41503C95-35A3-4283-A1C2-956B0E49E0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2438401"/>
            <a:ext cx="1752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ngủ</a:t>
            </a:r>
          </a:p>
        </p:txBody>
      </p:sp>
      <p:sp>
        <p:nvSpPr>
          <p:cNvPr id="35" name="Text Box 31">
            <a:extLst>
              <a:ext uri="{FF2B5EF4-FFF2-40B4-BE49-F238E27FC236}">
                <a16:creationId xmlns:a16="http://schemas.microsoft.com/office/drawing/2014/main" id="{EC843F91-E5EE-4435-8157-095ECEFBFC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438401"/>
            <a:ext cx="1752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chải</a:t>
            </a:r>
          </a:p>
        </p:txBody>
      </p:sp>
      <p:sp>
        <p:nvSpPr>
          <p:cNvPr id="36" name="Text Box 31">
            <a:extLst>
              <a:ext uri="{FF2B5EF4-FFF2-40B4-BE49-F238E27FC236}">
                <a16:creationId xmlns:a16="http://schemas.microsoft.com/office/drawing/2014/main" id="{1916697F-B14D-4BC0-9A00-3FEEFE0BCD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8200" y="2438401"/>
            <a:ext cx="1752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nở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2" grpId="0"/>
      <p:bldP spid="5133" grpId="0"/>
      <p:bldP spid="5151" grpId="0"/>
      <p:bldP spid="27" grpId="0"/>
      <p:bldP spid="28" grpId="0"/>
      <p:bldP spid="29" grpId="0"/>
      <p:bldP spid="31" grpId="0"/>
      <p:bldP spid="32" grpId="0"/>
      <p:bldP spid="33" grpId="0"/>
      <p:bldP spid="34" grpId="0"/>
      <p:bldP spid="35" grpId="0"/>
      <p:bldP spid="3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5">
            <a:extLst>
              <a:ext uri="{FF2B5EF4-FFF2-40B4-BE49-F238E27FC236}">
                <a16:creationId xmlns:a16="http://schemas.microsoft.com/office/drawing/2014/main" id="{8E57482B-9EEC-4DBE-835C-057C4B3A1C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847726"/>
            <a:ext cx="2133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Khổ thơ: 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962D1F2-9380-4B47-8922-C1A58EBD6435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7305675" y="684213"/>
            <a:ext cx="533400" cy="152400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Text Box 9">
            <a:extLst>
              <a:ext uri="{FF2B5EF4-FFF2-40B4-BE49-F238E27FC236}">
                <a16:creationId xmlns:a16="http://schemas.microsoft.com/office/drawing/2014/main" id="{0F0BF60B-9CE9-40A2-9772-C7FD697DF5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4863" y="533401"/>
            <a:ext cx="4038600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 em đánh răng</a:t>
            </a:r>
          </a:p>
          <a:p>
            <a:pPr algn="just">
              <a:spcBef>
                <a:spcPct val="50000"/>
              </a:spcBef>
            </a:pPr>
            <a:r>
              <a:rPr lang="en-US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Răng trắng hoa nhài.</a:t>
            </a:r>
          </a:p>
          <a:p>
            <a:pPr algn="just">
              <a:spcBef>
                <a:spcPct val="50000"/>
              </a:spcBef>
            </a:pPr>
            <a:r>
              <a:rPr lang="en-US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 em chải tóc</a:t>
            </a:r>
          </a:p>
          <a:p>
            <a:pPr algn="just">
              <a:spcBef>
                <a:spcPct val="50000"/>
              </a:spcBef>
            </a:pPr>
            <a:r>
              <a:rPr lang="en-US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Tóc ngời ánh mai.</a:t>
            </a:r>
          </a:p>
        </p:txBody>
      </p:sp>
      <p:grpSp>
        <p:nvGrpSpPr>
          <p:cNvPr id="3" name="Group 13">
            <a:extLst>
              <a:ext uri="{FF2B5EF4-FFF2-40B4-BE49-F238E27FC236}">
                <a16:creationId xmlns:a16="http://schemas.microsoft.com/office/drawing/2014/main" id="{31184ECF-7C30-4BDF-9CC3-56545A1C918A}"/>
              </a:ext>
            </a:extLst>
          </p:cNvPr>
          <p:cNvGrpSpPr>
            <a:grpSpLocks/>
          </p:cNvGrpSpPr>
          <p:nvPr/>
        </p:nvGrpSpPr>
        <p:grpSpPr bwMode="auto">
          <a:xfrm>
            <a:off x="8201025" y="1033463"/>
            <a:ext cx="228600" cy="533400"/>
            <a:chOff x="6400800" y="2819400"/>
            <a:chExt cx="228600" cy="533400"/>
          </a:xfrm>
        </p:grpSpPr>
        <p:cxnSp>
          <p:nvCxnSpPr>
            <p:cNvPr id="18446" name="Straight Connector 8">
              <a:extLst>
                <a:ext uri="{FF2B5EF4-FFF2-40B4-BE49-F238E27FC236}">
                  <a16:creationId xmlns:a16="http://schemas.microsoft.com/office/drawing/2014/main" id="{63738314-CE8E-4F24-A094-5CD80FF6B73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6210300" y="3009900"/>
              <a:ext cx="533400" cy="152400"/>
            </a:xfrm>
            <a:prstGeom prst="line">
              <a:avLst/>
            </a:prstGeom>
            <a:noFill/>
            <a:ln w="254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447" name="Straight Connector 9">
              <a:extLst>
                <a:ext uri="{FF2B5EF4-FFF2-40B4-BE49-F238E27FC236}">
                  <a16:creationId xmlns:a16="http://schemas.microsoft.com/office/drawing/2014/main" id="{5B2CEC0A-2F74-4BB3-B387-02F5ABAC1FB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6286500" y="3009900"/>
              <a:ext cx="533400" cy="152400"/>
            </a:xfrm>
            <a:prstGeom prst="line">
              <a:avLst/>
            </a:prstGeom>
            <a:noFill/>
            <a:ln w="254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F5897E9-5753-4FB9-917C-07B8C7D108B0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6910388" y="2001838"/>
            <a:ext cx="533400" cy="152400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4" name="Group 14">
            <a:extLst>
              <a:ext uri="{FF2B5EF4-FFF2-40B4-BE49-F238E27FC236}">
                <a16:creationId xmlns:a16="http://schemas.microsoft.com/office/drawing/2014/main" id="{CEFFEA29-A801-48F2-919E-26FE9F7F9E81}"/>
              </a:ext>
            </a:extLst>
          </p:cNvPr>
          <p:cNvGrpSpPr>
            <a:grpSpLocks/>
          </p:cNvGrpSpPr>
          <p:nvPr/>
        </p:nvGrpSpPr>
        <p:grpSpPr bwMode="auto">
          <a:xfrm>
            <a:off x="7546975" y="2497138"/>
            <a:ext cx="228600" cy="533400"/>
            <a:chOff x="6324600" y="4572000"/>
            <a:chExt cx="228600" cy="533400"/>
          </a:xfrm>
        </p:grpSpPr>
        <p:cxnSp>
          <p:nvCxnSpPr>
            <p:cNvPr id="18444" name="Straight Connector 11">
              <a:extLst>
                <a:ext uri="{FF2B5EF4-FFF2-40B4-BE49-F238E27FC236}">
                  <a16:creationId xmlns:a16="http://schemas.microsoft.com/office/drawing/2014/main" id="{34671A25-E6DC-4B4D-AFE5-E23EFA75E01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6134100" y="4762500"/>
              <a:ext cx="533400" cy="152400"/>
            </a:xfrm>
            <a:prstGeom prst="line">
              <a:avLst/>
            </a:prstGeom>
            <a:noFill/>
            <a:ln w="254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445" name="Straight Connector 12">
              <a:extLst>
                <a:ext uri="{FF2B5EF4-FFF2-40B4-BE49-F238E27FC236}">
                  <a16:creationId xmlns:a16="http://schemas.microsoft.com/office/drawing/2014/main" id="{2262460F-A8C7-41DB-B7C7-C8BECC01ECF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6210300" y="4762500"/>
              <a:ext cx="533400" cy="152400"/>
            </a:xfrm>
            <a:prstGeom prst="line">
              <a:avLst/>
            </a:prstGeom>
            <a:noFill/>
            <a:ln w="254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6" name="Text Box 25">
            <a:extLst>
              <a:ext uri="{FF2B5EF4-FFF2-40B4-BE49-F238E27FC236}">
                <a16:creationId xmlns:a16="http://schemas.microsoft.com/office/drawing/2014/main" id="{DF3518F8-FD32-43BB-8077-B25CA10D88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276601"/>
            <a:ext cx="3276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Giải nghĩa từ: </a:t>
            </a:r>
          </a:p>
        </p:txBody>
      </p:sp>
      <p:sp>
        <p:nvSpPr>
          <p:cNvPr id="17" name="Text Box 31">
            <a:extLst>
              <a:ext uri="{FF2B5EF4-FFF2-40B4-BE49-F238E27FC236}">
                <a16:creationId xmlns:a16="http://schemas.microsoft.com/office/drawing/2014/main" id="{F5937683-6F91-481C-B0B6-9E6778E737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038601"/>
            <a:ext cx="66436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siêng năng: Chăm chỉ học tập, làm việc.</a:t>
            </a:r>
          </a:p>
        </p:txBody>
      </p:sp>
      <p:sp>
        <p:nvSpPr>
          <p:cNvPr id="18" name="Text Box 31">
            <a:extLst>
              <a:ext uri="{FF2B5EF4-FFF2-40B4-BE49-F238E27FC236}">
                <a16:creationId xmlns:a16="http://schemas.microsoft.com/office/drawing/2014/main" id="{6EF345EA-586E-49A9-908B-94E3CC2EE8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5562601"/>
            <a:ext cx="49291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thủ thỉ: nói nhỏ nhẹ bên tai.</a:t>
            </a:r>
          </a:p>
        </p:txBody>
      </p:sp>
      <p:sp>
        <p:nvSpPr>
          <p:cNvPr id="19" name="Text Box 31">
            <a:extLst>
              <a:ext uri="{FF2B5EF4-FFF2-40B4-BE49-F238E27FC236}">
                <a16:creationId xmlns:a16="http://schemas.microsoft.com/office/drawing/2014/main" id="{F3A46298-1CFE-40FB-9A5B-CB13FECBC3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800601"/>
            <a:ext cx="6858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giăng giăng: dàn ra theo chiều ngang.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16" grpId="0"/>
      <p:bldP spid="17" grpId="0"/>
      <p:bldP spid="18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2">
            <a:extLst>
              <a:ext uri="{FF2B5EF4-FFF2-40B4-BE49-F238E27FC236}">
                <a16:creationId xmlns:a16="http://schemas.microsoft.com/office/drawing/2014/main" id="{F86BF7C2-247A-4284-B265-20815CE6B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304800"/>
            <a:ext cx="3429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hiểu bài</a:t>
            </a:r>
          </a:p>
        </p:txBody>
      </p:sp>
      <p:sp>
        <p:nvSpPr>
          <p:cNvPr id="4" name="Text Box 6">
            <a:extLst>
              <a:ext uri="{FF2B5EF4-FFF2-40B4-BE49-F238E27FC236}">
                <a16:creationId xmlns:a16="http://schemas.microsoft.com/office/drawing/2014/main" id="{93C638BB-3B56-4082-991F-7D7B330543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1828801"/>
            <a:ext cx="3886200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bàn tay em</a:t>
            </a:r>
          </a:p>
          <a:p>
            <a:pPr algn="just">
              <a:spcBef>
                <a:spcPct val="50000"/>
              </a:spcBef>
            </a:pPr>
            <a:r>
              <a:rPr lang="en-US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 hoa đầu cành </a:t>
            </a:r>
          </a:p>
          <a:p>
            <a:pPr algn="just">
              <a:spcBef>
                <a:spcPct val="50000"/>
              </a:spcBef>
            </a:pPr>
            <a:r>
              <a:rPr lang="en-US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hồng hồng nụ</a:t>
            </a:r>
          </a:p>
          <a:p>
            <a:pPr algn="just">
              <a:spcBef>
                <a:spcPct val="50000"/>
              </a:spcBef>
            </a:pPr>
            <a:r>
              <a:rPr lang="en-US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Cánh tròn ngón xinh.</a:t>
            </a: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8B949B82-320D-4F2C-A156-634E3AB65F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990600"/>
            <a:ext cx="807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Hai </a:t>
            </a:r>
            <a:r>
              <a:rPr lang="en-US" altLang="en-US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altLang="en-US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altLang="en-US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altLang="en-US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altLang="en-US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B1BD750-25AA-444E-8930-C876D190CB8D}"/>
              </a:ext>
            </a:extLst>
          </p:cNvPr>
          <p:cNvSpPr/>
          <p:nvPr/>
        </p:nvSpPr>
        <p:spPr>
          <a:xfrm>
            <a:off x="5622926" y="1820863"/>
            <a:ext cx="19271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DDFEEC-D032-4176-A2B3-85295EE51B79}"/>
              </a:ext>
            </a:extLst>
          </p:cNvPr>
          <p:cNvSpPr/>
          <p:nvPr/>
        </p:nvSpPr>
        <p:spPr>
          <a:xfrm>
            <a:off x="6386513" y="2466975"/>
            <a:ext cx="21659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cành</a:t>
            </a:r>
            <a:r>
              <a:rPr lang="en-US" sz="28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solidFill>
                <a:srgbClr val="CC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0D19A9F-4200-4D4D-B4AD-3427EE6B77CB}"/>
              </a:ext>
            </a:extLst>
          </p:cNvPr>
          <p:cNvSpPr/>
          <p:nvPr/>
        </p:nvSpPr>
        <p:spPr>
          <a:xfrm>
            <a:off x="5638800" y="3733800"/>
            <a:ext cx="16995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080539B-B77F-4AEC-A976-5F5E9542C2C2}"/>
              </a:ext>
            </a:extLst>
          </p:cNvPr>
          <p:cNvSpPr/>
          <p:nvPr/>
        </p:nvSpPr>
        <p:spPr>
          <a:xfrm>
            <a:off x="7300914" y="3740150"/>
            <a:ext cx="16305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ngón</a:t>
            </a:r>
            <a:r>
              <a:rPr lang="en-US" sz="28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xinh</a:t>
            </a:r>
            <a:endParaRPr lang="en-US" sz="2800" dirty="0">
              <a:solidFill>
                <a:srgbClr val="CC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9466" name="Object 10">
            <a:extLst>
              <a:ext uri="{FF2B5EF4-FFF2-40B4-BE49-F238E27FC236}">
                <a16:creationId xmlns:a16="http://schemas.microsoft.com/office/drawing/2014/main" id="{211B60BC-68D0-4D7D-886C-D1D6217B5E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95514" y="1905000"/>
          <a:ext cx="2376487" cy="259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mage" r:id="rId2" imgW="1130159" imgH="1231746" progId="Photoshop.Image.7">
                  <p:embed/>
                </p:oleObj>
              </mc:Choice>
              <mc:Fallback>
                <p:oleObj name="Image" r:id="rId2" imgW="1130159" imgH="1231746" progId="Photoshop.Image.7">
                  <p:embed/>
                  <p:pic>
                    <p:nvPicPr>
                      <p:cNvPr id="19466" name="Object 10">
                        <a:extLst>
                          <a:ext uri="{FF2B5EF4-FFF2-40B4-BE49-F238E27FC236}">
                            <a16:creationId xmlns:a16="http://schemas.microsoft.com/office/drawing/2014/main" id="{211B60BC-68D0-4D7D-886C-D1D6217B5E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514" y="1905000"/>
                        <a:ext cx="2376487" cy="2590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C0099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C0099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7" grpId="1"/>
      <p:bldP spid="9" grpId="0"/>
      <p:bldP spid="10" grpId="0"/>
      <p:bldP spid="10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>
            <a:extLst>
              <a:ext uri="{FF2B5EF4-FFF2-40B4-BE49-F238E27FC236}">
                <a16:creationId xmlns:a16="http://schemas.microsoft.com/office/drawing/2014/main" id="{9DBB9D71-EE33-41FC-98CF-72F79994A5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876301"/>
            <a:ext cx="815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800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800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Hai </a:t>
            </a:r>
            <a:r>
              <a:rPr lang="en-US" altLang="en-US" sz="2800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altLang="en-US" sz="2800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altLang="en-US" sz="2800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altLang="en-US" sz="2800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altLang="en-US" sz="2800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800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altLang="en-US" sz="2800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800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2800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2800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id="{72FBEF40-5CCB-4920-BEEB-FF727C3430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714501"/>
            <a:ext cx="2133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Buổi sáng:</a:t>
            </a:r>
          </a:p>
        </p:txBody>
      </p:sp>
      <p:sp>
        <p:nvSpPr>
          <p:cNvPr id="9" name="Text Box 6">
            <a:extLst>
              <a:ext uri="{FF2B5EF4-FFF2-40B4-BE49-F238E27FC236}">
                <a16:creationId xmlns:a16="http://schemas.microsoft.com/office/drawing/2014/main" id="{C88E79FE-6C24-429E-A24D-7D6342ABEF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2552701"/>
            <a:ext cx="1752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Buổi tối:</a:t>
            </a:r>
          </a:p>
        </p:txBody>
      </p:sp>
      <p:sp>
        <p:nvSpPr>
          <p:cNvPr id="10" name="Text Box 6">
            <a:extLst>
              <a:ext uri="{FF2B5EF4-FFF2-40B4-BE49-F238E27FC236}">
                <a16:creationId xmlns:a16="http://schemas.microsoft.com/office/drawing/2014/main" id="{AED3734A-E1CF-46F2-9782-A6627D0C79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3732214"/>
            <a:ext cx="2286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Khi học bài:</a:t>
            </a:r>
          </a:p>
        </p:txBody>
      </p:sp>
      <p:sp>
        <p:nvSpPr>
          <p:cNvPr id="11" name="Text Box 6">
            <a:extLst>
              <a:ext uri="{FF2B5EF4-FFF2-40B4-BE49-F238E27FC236}">
                <a16:creationId xmlns:a16="http://schemas.microsoft.com/office/drawing/2014/main" id="{DD363CA6-2EFC-4AF0-9C06-1D8446D3FE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4875214"/>
            <a:ext cx="2743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Khi một mình:</a:t>
            </a:r>
          </a:p>
        </p:txBody>
      </p:sp>
      <p:sp>
        <p:nvSpPr>
          <p:cNvPr id="12" name="Text Box 6">
            <a:extLst>
              <a:ext uri="{FF2B5EF4-FFF2-40B4-BE49-F238E27FC236}">
                <a16:creationId xmlns:a16="http://schemas.microsoft.com/office/drawing/2014/main" id="{D5681DAA-6FDF-4C0B-AD2A-DF1CE988E0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1714501"/>
            <a:ext cx="4495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 răng, chải tóc.</a:t>
            </a:r>
          </a:p>
        </p:txBody>
      </p:sp>
      <p:sp>
        <p:nvSpPr>
          <p:cNvPr id="13" name="Text Box 6">
            <a:extLst>
              <a:ext uri="{FF2B5EF4-FFF2-40B4-BE49-F238E27FC236}">
                <a16:creationId xmlns:a16="http://schemas.microsoft.com/office/drawing/2014/main" id="{29359D17-00C4-48A2-8F27-B92B204880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2552700"/>
            <a:ext cx="6477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hoa ngủ cùng, hoa kề bên má, hoa ấp cạnh lòng.</a:t>
            </a:r>
          </a:p>
        </p:txBody>
      </p:sp>
      <p:sp>
        <p:nvSpPr>
          <p:cNvPr id="14" name="Text Box 6">
            <a:extLst>
              <a:ext uri="{FF2B5EF4-FFF2-40B4-BE49-F238E27FC236}">
                <a16:creationId xmlns:a16="http://schemas.microsoft.com/office/drawing/2014/main" id="{2D92D263-946D-45C4-87E9-C92959BB9C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3732214"/>
            <a:ext cx="59436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 tay siêng năng làm hàng chữ nở  hoa trên giấy.</a:t>
            </a:r>
          </a:p>
        </p:txBody>
      </p:sp>
      <p:sp>
        <p:nvSpPr>
          <p:cNvPr id="15" name="Text Box 6">
            <a:extLst>
              <a:ext uri="{FF2B5EF4-FFF2-40B4-BE49-F238E27FC236}">
                <a16:creationId xmlns:a16="http://schemas.microsoft.com/office/drawing/2014/main" id="{67F2C280-6A03-4458-AB05-69E6E98BFF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875214"/>
            <a:ext cx="54102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 thỉ tâm sự với đôi bàn tay như bạn thân.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6">
            <a:extLst>
              <a:ext uri="{FF2B5EF4-FFF2-40B4-BE49-F238E27FC236}">
                <a16:creationId xmlns:a16="http://schemas.microsoft.com/office/drawing/2014/main" id="{291852E2-D9CB-4378-8993-FA840027A9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190625"/>
            <a:ext cx="8839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800" i="1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altLang="en-US" sz="2800" i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3: </a:t>
            </a:r>
            <a:r>
              <a:rPr lang="en-US" altLang="en-US" sz="2800" i="1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altLang="en-US" sz="2800" i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thích</a:t>
            </a:r>
            <a:r>
              <a:rPr lang="en-US" altLang="en-US" sz="2800" i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khổ</a:t>
            </a:r>
            <a:r>
              <a:rPr lang="en-US" altLang="en-US" sz="2800" i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thơ</a:t>
            </a:r>
            <a:r>
              <a:rPr lang="en-US" altLang="en-US" sz="2800" i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altLang="en-US" sz="2800" i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altLang="en-US" sz="2800" i="1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altLang="en-US" sz="2800" i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sao</a:t>
            </a:r>
            <a:r>
              <a:rPr lang="en-US" altLang="en-US" sz="2800" i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6" name="Text Box 6">
            <a:extLst>
              <a:ext uri="{FF2B5EF4-FFF2-40B4-BE49-F238E27FC236}">
                <a16:creationId xmlns:a16="http://schemas.microsoft.com/office/drawing/2014/main" id="{CC3ED4B3-8A44-4704-BC08-01DD1E48E5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3625" y="1876426"/>
            <a:ext cx="152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Khổ 1:</a:t>
            </a: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1D29E4F7-F273-4746-B28B-B91A9D1677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3625" y="2647951"/>
            <a:ext cx="152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Khổ 2:</a:t>
            </a:r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id="{8D73B7FD-4ADA-4965-8959-FDF0B29CF0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3625" y="3638551"/>
            <a:ext cx="152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Khổ 3:</a:t>
            </a:r>
          </a:p>
        </p:txBody>
      </p:sp>
      <p:sp>
        <p:nvSpPr>
          <p:cNvPr id="9" name="Text Box 6">
            <a:extLst>
              <a:ext uri="{FF2B5EF4-FFF2-40B4-BE49-F238E27FC236}">
                <a16:creationId xmlns:a16="http://schemas.microsoft.com/office/drawing/2014/main" id="{29EB79D3-3A36-4FF4-8F73-55C39D44D4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3625" y="4476751"/>
            <a:ext cx="152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Khổ 4:</a:t>
            </a:r>
          </a:p>
        </p:txBody>
      </p:sp>
      <p:sp>
        <p:nvSpPr>
          <p:cNvPr id="10" name="Text Box 6">
            <a:extLst>
              <a:ext uri="{FF2B5EF4-FFF2-40B4-BE49-F238E27FC236}">
                <a16:creationId xmlns:a16="http://schemas.microsoft.com/office/drawing/2014/main" id="{A787ED34-041E-4276-8937-747DE39BEF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3625" y="5238751"/>
            <a:ext cx="152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Khổ 5:</a:t>
            </a:r>
          </a:p>
        </p:txBody>
      </p:sp>
      <p:sp>
        <p:nvSpPr>
          <p:cNvPr id="11" name="Text Box 6">
            <a:extLst>
              <a:ext uri="{FF2B5EF4-FFF2-40B4-BE49-F238E27FC236}">
                <a16:creationId xmlns:a16="http://schemas.microsoft.com/office/drawing/2014/main" id="{6CEE5299-736E-4559-8E86-3C7105A8C0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9689" y="2647951"/>
            <a:ext cx="85836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8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 </a:t>
            </a:r>
            <a:r>
              <a:rPr lang="en-US" altLang="en-US" sz="2800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bàn</a:t>
            </a:r>
            <a:r>
              <a:rPr lang="en-US" altLang="en-US" sz="28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altLang="en-US" sz="28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lúc</a:t>
            </a:r>
            <a:r>
              <a:rPr lang="en-US" altLang="en-US" sz="28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altLang="en-US" sz="28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cũng</a:t>
            </a:r>
            <a:r>
              <a:rPr lang="en-US" altLang="en-US" sz="28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altLang="en-US" sz="2800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altLang="en-US" sz="28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800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altLang="en-US" sz="28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lúc</a:t>
            </a:r>
            <a:r>
              <a:rPr lang="en-US" altLang="en-US" sz="28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altLang="en-US" sz="28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ngủ</a:t>
            </a:r>
            <a:r>
              <a:rPr lang="en-US" altLang="en-US" sz="28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2" name="Text Box 6">
            <a:extLst>
              <a:ext uri="{FF2B5EF4-FFF2-40B4-BE49-F238E27FC236}">
                <a16:creationId xmlns:a16="http://schemas.microsoft.com/office/drawing/2014/main" id="{BBB651A7-5202-448B-9CC7-726DBB8720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9688" y="1876426"/>
            <a:ext cx="667861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8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 </a:t>
            </a:r>
            <a:r>
              <a:rPr lang="en-US" altLang="en-US" sz="2800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bàn</a:t>
            </a:r>
            <a:r>
              <a:rPr lang="en-US" altLang="en-US" sz="28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altLang="en-US" sz="28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đẹp</a:t>
            </a:r>
            <a:r>
              <a:rPr lang="en-US" altLang="en-US" sz="28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như</a:t>
            </a:r>
            <a:r>
              <a:rPr lang="en-US" altLang="en-US" sz="28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altLang="en-US" sz="28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bông</a:t>
            </a:r>
            <a:r>
              <a:rPr lang="en-US" altLang="en-US" sz="28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hoa</a:t>
            </a:r>
            <a:r>
              <a:rPr lang="en-US" altLang="en-US" sz="28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3" name="Text Box 6">
            <a:extLst>
              <a:ext uri="{FF2B5EF4-FFF2-40B4-BE49-F238E27FC236}">
                <a16:creationId xmlns:a16="http://schemas.microsoft.com/office/drawing/2014/main" id="{1DFB767A-74AE-4945-ADAB-4BE3B670EF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9687" y="4476751"/>
            <a:ext cx="76787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8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 </a:t>
            </a:r>
            <a:r>
              <a:rPr lang="en-US" altLang="en-US" sz="2800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bàn</a:t>
            </a:r>
            <a:r>
              <a:rPr lang="en-US" altLang="en-US" sz="28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altLang="en-US" sz="28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đẹp</a:t>
            </a:r>
            <a:r>
              <a:rPr lang="en-US" altLang="en-US" sz="28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nở</a:t>
            </a:r>
            <a:r>
              <a:rPr lang="en-US" altLang="en-US" sz="28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hoa</a:t>
            </a:r>
            <a:r>
              <a:rPr lang="en-US" altLang="en-US" sz="28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altLang="en-US" sz="28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giấy</a:t>
            </a:r>
            <a:r>
              <a:rPr lang="en-US" altLang="en-US" sz="28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altLang="en-US" sz="28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viết</a:t>
            </a:r>
            <a:r>
              <a:rPr lang="en-US" altLang="en-US" sz="28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4" name="Text Box 6">
            <a:extLst>
              <a:ext uri="{FF2B5EF4-FFF2-40B4-BE49-F238E27FC236}">
                <a16:creationId xmlns:a16="http://schemas.microsoft.com/office/drawing/2014/main" id="{D523FEAD-0EB8-48AF-B042-7D5BE760D2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9687" y="3638551"/>
            <a:ext cx="70246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800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Răng</a:t>
            </a:r>
            <a:r>
              <a:rPr lang="en-US" altLang="en-US" sz="28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trắng</a:t>
            </a:r>
            <a:r>
              <a:rPr lang="en-US" altLang="en-US" sz="28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hoa</a:t>
            </a:r>
            <a:r>
              <a:rPr lang="en-US" altLang="en-US" sz="28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nhài</a:t>
            </a:r>
            <a:r>
              <a:rPr lang="en-US" altLang="en-US" sz="28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altLang="en-US" sz="2800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tóc</a:t>
            </a:r>
            <a:r>
              <a:rPr lang="en-US" altLang="en-US" sz="28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ngời</a:t>
            </a:r>
            <a:r>
              <a:rPr lang="en-US" altLang="en-US" sz="28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ánh</a:t>
            </a:r>
            <a:r>
              <a:rPr lang="en-US" altLang="en-US" sz="28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</a:t>
            </a:r>
            <a:r>
              <a:rPr lang="en-US" altLang="en-US" sz="28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5" name="Text Box 6">
            <a:extLst>
              <a:ext uri="{FF2B5EF4-FFF2-40B4-BE49-F238E27FC236}">
                <a16:creationId xmlns:a16="http://schemas.microsoft.com/office/drawing/2014/main" id="{BD704094-982A-450F-A9EB-5178AD1119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9688" y="5238751"/>
            <a:ext cx="5715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80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Bạn nhỏ thủ thỉ với hai bàn tay.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4">
            <a:extLst>
              <a:ext uri="{FF2B5EF4-FFF2-40B4-BE49-F238E27FC236}">
                <a16:creationId xmlns:a16="http://schemas.microsoft.com/office/drawing/2014/main" id="{FFDB2CC1-5E76-4FC7-AAE3-41F5B41349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1066801"/>
            <a:ext cx="3352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* Nội dung bài thơ</a:t>
            </a:r>
          </a:p>
        </p:txBody>
      </p:sp>
      <p:sp>
        <p:nvSpPr>
          <p:cNvPr id="6" name="Text Box 34">
            <a:extLst>
              <a:ext uri="{FF2B5EF4-FFF2-40B4-BE49-F238E27FC236}">
                <a16:creationId xmlns:a16="http://schemas.microsoft.com/office/drawing/2014/main" id="{A31EC8CB-DB09-494A-B00A-0746C1C8FE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600201"/>
            <a:ext cx="77724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 b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bàn tay thật là đáng yêu, đáng quý và cần thiết với với chúng ta.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</TotalTime>
  <Words>551</Words>
  <Application>Microsoft Office PowerPoint</Application>
  <PresentationFormat>Widescreen</PresentationFormat>
  <Paragraphs>131</Paragraphs>
  <Slides>10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.VnTime</vt:lpstr>
      <vt:lpstr>Arial</vt:lpstr>
      <vt:lpstr>Calibri</vt:lpstr>
      <vt:lpstr>HP001 4 hàng</vt:lpstr>
      <vt:lpstr>Times New Roman</vt:lpstr>
      <vt:lpstr>Trebuchet MS</vt:lpstr>
      <vt:lpstr>Wingdings 3</vt:lpstr>
      <vt:lpstr>Facet</vt:lpstr>
      <vt:lpstr>Adobe Photoshop Image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HUYEN</dc:creator>
  <cp:lastModifiedBy>HUYEN</cp:lastModifiedBy>
  <cp:revision>3</cp:revision>
  <dcterms:created xsi:type="dcterms:W3CDTF">2021-09-07T17:43:58Z</dcterms:created>
  <dcterms:modified xsi:type="dcterms:W3CDTF">2021-09-07T17:54:38Z</dcterms:modified>
</cp:coreProperties>
</file>