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5E2F48-DB1B-439A-976B-6FDF51B77B19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FC5262-9BC0-4995-9750-2F7F148D0B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0644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3FE6E-64D1-45CF-B53A-09890884BE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0559A3-4BE8-456C-A3E7-8A10093488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1BDDB8-1D9E-4317-9B5E-CE4330B16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DB831-9AEF-42F5-9189-7FB29F31E94A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6E3DF3-2D3C-4D7B-805C-468853E18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280AF3-E92A-4983-B9C6-CF11EF4DD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EC786-5B81-4984-80ED-A677AFFE9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409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F43AF-3ECD-4A4E-8D2B-561E6F74A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BEEFD6-CB52-4A7F-B5F8-A4D80C5CA5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6FE0B5-6976-466C-8861-66A8F3F5E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DB831-9AEF-42F5-9189-7FB29F31E94A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56572E-0A28-4DD3-A067-457E7C816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9CE663-10D7-42EB-8605-2F4269EC0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EC786-5B81-4984-80ED-A677AFFE9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918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5D6B5D-9C1F-45B8-AEE2-25515C4C3F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F8ECF8-C6AC-4C6C-B1B4-FCC3C71425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497973-BE01-437A-B63C-CC76F2131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DB831-9AEF-42F5-9189-7FB29F31E94A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C61FA-6910-4829-A2B2-2A70992F2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CD7428-5BAC-47F1-84C2-4AA1B848B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EC786-5B81-4984-80ED-A677AFFE9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758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E87EE-25D9-4746-A75D-AD7675868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1E2B4B-58E3-4021-8B76-99CD41FAD3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6A47A9-7F03-444B-A1CF-B6E305F1B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DB831-9AEF-42F5-9189-7FB29F31E94A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6C4D83-5FF3-49DA-A52E-E91218027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8CD060-0D95-4F15-9245-48F753467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EC786-5B81-4984-80ED-A677AFFE9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909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8AA31-4991-49AF-AC65-140B6044A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326C1B-18D6-41AC-81E7-C7F2DA1FAE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292AFD-0B5D-4246-A1B9-FFE0633B5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DB831-9AEF-42F5-9189-7FB29F31E94A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FFA3E3-8FC4-4981-A339-F9D602BF8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0829DA-C727-4FBE-8E5C-07FD453FB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EC786-5B81-4984-80ED-A677AFFE9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676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11B94-6924-4E8E-AA28-0483AFFD8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D8A52B-23E0-490A-9308-F25CE177E2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208944-EB8F-4D90-8E38-11E37010B8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5EB578-8E39-4620-9401-2C533FB13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DB831-9AEF-42F5-9189-7FB29F31E94A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D605CF-E3CA-407A-8008-C3D52139E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99C728-CB96-4062-B289-787411A93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EC786-5B81-4984-80ED-A677AFFE9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747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BCF0A-129B-4890-83F5-ED422FEFD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D3B588-CCEE-431C-89DC-BE771988F7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306FDD-2AE5-4740-B91E-686BDC7877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E31895-971D-4709-B14D-479D95600F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7D2748-7BA9-4728-B20C-BA025C8575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0D113A-71A2-4355-A746-88EA94746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DB831-9AEF-42F5-9189-7FB29F31E94A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ABEB98-4691-44AB-9D46-3749E1F62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48A8EF1-6052-43DB-8AFD-E1A0BF4DE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EC786-5B81-4984-80ED-A677AFFE9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348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CFF61-5D50-440E-AA66-61D7E5458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7599B4-7DD6-45CB-8C79-1A3A4AC63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DB831-9AEF-42F5-9189-7FB29F31E94A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CB3FEB-6AB4-49C0-9C69-621F04EEA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F67D15-0EDA-4BAE-A0EF-13D8895A4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EC786-5B81-4984-80ED-A677AFFE9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989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C8036D-6F6F-4102-AFD6-EC7C346F2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DB831-9AEF-42F5-9189-7FB29F31E94A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345D8C-98B8-4AAE-B265-D091897AF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9D184B-E8B4-41FF-98D0-84FA68713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EC786-5B81-4984-80ED-A677AFFE9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262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A3936-01B4-44A6-897B-B85FECDC3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C28C64-088A-4B78-9B5A-B00F299096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B5CEBE-5875-498A-8138-4AB51A6EE1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C52ED6-CF9E-4B82-9446-6CECA50B1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DB831-9AEF-42F5-9189-7FB29F31E94A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BEFD51-21EE-4249-8006-E74206A0F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922051-4412-41B0-9E1F-738AA9854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EC786-5B81-4984-80ED-A677AFFE9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348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64095-6019-48FD-980D-203E16778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7DAD1A-37AB-4ACF-ACF7-DEE1D30729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1168AC-F649-4487-863B-CD266833EC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EA42FF-03B2-4036-AAE5-05CC11258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DB831-9AEF-42F5-9189-7FB29F31E94A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AB8467-2137-4A66-825A-C3445A6CC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A48148-9810-4B8D-AC2D-0B7B58439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EC786-5B81-4984-80ED-A677AFFE9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206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01F7D1-7F77-4DE4-9F38-D7C325AC1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2F47EF-5460-443C-9D55-7EF875FDDB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1ABC19-2C3D-48EE-AD55-00F674D2E1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DB831-9AEF-42F5-9189-7FB29F31E94A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C7B0AF-E882-46D4-B065-C8E01C9898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1B271-5CC0-4BCE-AC05-1C8189A17E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CEC786-5B81-4984-80ED-A677AFFE9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815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1C4EFC9-A5D6-49A1-BCCE-87A5EE2C71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71" y="0"/>
            <a:ext cx="11957457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4527D21-5DAA-47E6-94F2-2E08A5E1456F}"/>
              </a:ext>
            </a:extLst>
          </p:cNvPr>
          <p:cNvSpPr txBox="1"/>
          <p:nvPr/>
        </p:nvSpPr>
        <p:spPr>
          <a:xfrm>
            <a:off x="2419024" y="1079011"/>
            <a:ext cx="775736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500" b="1" dirty="0">
                <a:solidFill>
                  <a:srgbClr val="5F2987"/>
                </a:solidFill>
                <a:latin typeface="HP001 4 hàng" panose="020B0603050302020204" pitchFamily="34" charset="0"/>
              </a:rPr>
              <a:t>Thứ </a:t>
            </a:r>
            <a:r>
              <a:rPr lang="en-US" sz="3500" b="1" dirty="0" err="1">
                <a:solidFill>
                  <a:srgbClr val="5F2987"/>
                </a:solidFill>
                <a:latin typeface="HP001 4 hàng" panose="020B0603050302020204" pitchFamily="34" charset="0"/>
              </a:rPr>
              <a:t>ba</a:t>
            </a:r>
            <a:r>
              <a:rPr lang="en-US" sz="3500" b="1" dirty="0">
                <a:solidFill>
                  <a:srgbClr val="5F2987"/>
                </a:solidFill>
                <a:latin typeface="HP001 4 hàng" panose="020B0603050302020204" pitchFamily="34" charset="0"/>
              </a:rPr>
              <a:t>,</a:t>
            </a:r>
            <a:r>
              <a:rPr lang="vi-VN" sz="3500" b="1" dirty="0">
                <a:solidFill>
                  <a:srgbClr val="5F2987"/>
                </a:solidFill>
                <a:latin typeface="HP001 4 hàng" panose="020B0603050302020204" pitchFamily="34" charset="0"/>
              </a:rPr>
              <a:t> wgày</a:t>
            </a:r>
            <a:r>
              <a:rPr lang="en-US" sz="3500" b="1" dirty="0">
                <a:solidFill>
                  <a:srgbClr val="5F2987"/>
                </a:solidFill>
                <a:latin typeface="HP001 4 hàng" panose="020B0603050302020204" pitchFamily="34" charset="0"/>
              </a:rPr>
              <a:t> 7 </a:t>
            </a:r>
            <a:r>
              <a:rPr lang="en-US" sz="3500" b="1" dirty="0" err="1">
                <a:solidFill>
                  <a:srgbClr val="5F2987"/>
                </a:solidFill>
                <a:latin typeface="HP001 4 hàng" panose="020B0603050302020204" pitchFamily="34" charset="0"/>
              </a:rPr>
              <a:t>tháng</a:t>
            </a:r>
            <a:r>
              <a:rPr lang="en-US" sz="3500" b="1" dirty="0">
                <a:solidFill>
                  <a:srgbClr val="5F2987"/>
                </a:solidFill>
                <a:latin typeface="HP001 4 hàng" panose="020B0603050302020204" pitchFamily="34" charset="0"/>
              </a:rPr>
              <a:t> 9 </a:t>
            </a:r>
            <a:r>
              <a:rPr lang="en-US" sz="3500" b="1" dirty="0" err="1">
                <a:solidFill>
                  <a:srgbClr val="5F2987"/>
                </a:solidFill>
                <a:latin typeface="HP001 4 hàng" panose="020B0603050302020204" pitchFamily="34" charset="0"/>
              </a:rPr>
              <a:t>năm</a:t>
            </a:r>
            <a:r>
              <a:rPr lang="en-US" sz="3500" b="1" dirty="0">
                <a:solidFill>
                  <a:srgbClr val="5F2987"/>
                </a:solidFill>
                <a:latin typeface="HP001 4 hàng" panose="020B0603050302020204" pitchFamily="34" charset="0"/>
              </a:rPr>
              <a:t> 2021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2963A20-7E06-47C9-AE46-C1D654BF2A17}"/>
              </a:ext>
            </a:extLst>
          </p:cNvPr>
          <p:cNvSpPr txBox="1"/>
          <p:nvPr/>
        </p:nvSpPr>
        <p:spPr>
          <a:xfrm>
            <a:off x="2419024" y="1752872"/>
            <a:ext cx="6691152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rgbClr val="5F2987"/>
                </a:solidFill>
                <a:latin typeface="HP001 4 hàng" panose="020B0603050302020204" pitchFamily="34" charset="0"/>
              </a:rPr>
              <a:t> </a:t>
            </a:r>
            <a:r>
              <a:rPr lang="en-US" sz="3500" b="1" dirty="0" err="1">
                <a:solidFill>
                  <a:srgbClr val="5F2987"/>
                </a:solidFill>
                <a:latin typeface="HP001 4 hàng" panose="020B0603050302020204" pitchFamily="34" charset="0"/>
              </a:rPr>
              <a:t>Chính</a:t>
            </a:r>
            <a:r>
              <a:rPr lang="en-US" sz="3500" b="1" dirty="0">
                <a:solidFill>
                  <a:srgbClr val="5F2987"/>
                </a:solidFill>
                <a:latin typeface="HP001 4 hàng" panose="020B0603050302020204" pitchFamily="34" charset="0"/>
              </a:rPr>
              <a:t> </a:t>
            </a:r>
            <a:r>
              <a:rPr lang="en-US" sz="3500" b="1" dirty="0" err="1">
                <a:solidFill>
                  <a:srgbClr val="5F2987"/>
                </a:solidFill>
                <a:latin typeface="HP001 4 hàng" panose="020B0603050302020204" pitchFamily="34" charset="0"/>
              </a:rPr>
              <a:t>tả</a:t>
            </a:r>
            <a:endParaRPr lang="en-US" sz="3500" b="1" dirty="0">
              <a:solidFill>
                <a:srgbClr val="5F2987"/>
              </a:solidFill>
              <a:latin typeface="HP001 4 hàng" panose="020B06030503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1C19EAB-A38B-4688-9723-5EC57E6B03BC}"/>
              </a:ext>
            </a:extLst>
          </p:cNvPr>
          <p:cNvSpPr txBox="1"/>
          <p:nvPr/>
        </p:nvSpPr>
        <p:spPr>
          <a:xfrm>
            <a:off x="1822847" y="6004559"/>
            <a:ext cx="16610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5F2987"/>
                </a:solidFill>
                <a:latin typeface="HP001 4 hàng" panose="020B0603050302020204" pitchFamily="34" charset="0"/>
              </a:rPr>
              <a:t>Điều</a:t>
            </a:r>
            <a:r>
              <a:rPr lang="en-US" sz="3200" b="1" dirty="0">
                <a:solidFill>
                  <a:srgbClr val="5F2987"/>
                </a:solidFill>
                <a:latin typeface="HP001 4 hàng" panose="020B0603050302020204" pitchFamily="34" charset="0"/>
              </a:rPr>
              <a:t> 2: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5E3898A-7647-437E-9D64-E1BEED7BEEA7}"/>
              </a:ext>
            </a:extLst>
          </p:cNvPr>
          <p:cNvSpPr txBox="1"/>
          <p:nvPr/>
        </p:nvSpPr>
        <p:spPr>
          <a:xfrm>
            <a:off x="3588774" y="2426733"/>
            <a:ext cx="455233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 err="1">
                <a:solidFill>
                  <a:srgbClr val="7030A0"/>
                </a:solidFill>
                <a:latin typeface="HP001 4 hàng" panose="020B0603050302020204" pitchFamily="34" charset="0"/>
              </a:rPr>
              <a:t>Cậu</a:t>
            </a:r>
            <a:r>
              <a:rPr lang="en-US" sz="3500" b="1" dirty="0">
                <a:solidFill>
                  <a:srgbClr val="7030A0"/>
                </a:solidFill>
                <a:latin typeface="HP001 4 hàng" panose="020B0603050302020204" pitchFamily="34" charset="0"/>
              </a:rPr>
              <a:t> </a:t>
            </a:r>
            <a:r>
              <a:rPr lang="en-US" sz="3500" b="1" dirty="0" err="1">
                <a:solidFill>
                  <a:srgbClr val="7030A0"/>
                </a:solidFill>
                <a:latin typeface="HP001 4 hàng" panose="020B0603050302020204" pitchFamily="34" charset="0"/>
              </a:rPr>
              <a:t>bé</a:t>
            </a:r>
            <a:r>
              <a:rPr lang="en-US" sz="3500" b="1" dirty="0">
                <a:solidFill>
                  <a:srgbClr val="7030A0"/>
                </a:solidFill>
                <a:latin typeface="HP001 4 hàng" panose="020B0603050302020204" pitchFamily="34" charset="0"/>
              </a:rPr>
              <a:t> </a:t>
            </a:r>
            <a:r>
              <a:rPr lang="en-US" sz="3500" b="1" dirty="0" err="1">
                <a:solidFill>
                  <a:srgbClr val="7030A0"/>
                </a:solidFill>
                <a:latin typeface="HP001 4 hàng" panose="020B0603050302020204" pitchFamily="34" charset="0"/>
              </a:rPr>
              <a:t>thông</a:t>
            </a:r>
            <a:r>
              <a:rPr lang="en-US" sz="3500" b="1" dirty="0">
                <a:solidFill>
                  <a:srgbClr val="7030A0"/>
                </a:solidFill>
                <a:latin typeface="HP001 4 hàng" panose="020B0603050302020204" pitchFamily="34" charset="0"/>
              </a:rPr>
              <a:t> </a:t>
            </a:r>
            <a:r>
              <a:rPr lang="en-US" sz="3500" b="1" dirty="0" err="1">
                <a:solidFill>
                  <a:srgbClr val="7030A0"/>
                </a:solidFill>
                <a:latin typeface="HP001 4 hàng" panose="020B0603050302020204" pitchFamily="34" charset="0"/>
              </a:rPr>
              <a:t>minh</a:t>
            </a:r>
            <a:endParaRPr lang="en-US" sz="3500" b="1" dirty="0">
              <a:solidFill>
                <a:srgbClr val="7030A0"/>
              </a:solidFill>
              <a:latin typeface="HP001 4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7692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774805D-5D0C-458F-AAF9-0B4348D97B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71" y="-1"/>
            <a:ext cx="11957457" cy="758067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EAE313F-7115-41F3-B268-8E4725012EFE}"/>
              </a:ext>
            </a:extLst>
          </p:cNvPr>
          <p:cNvSpPr txBox="1"/>
          <p:nvPr/>
        </p:nvSpPr>
        <p:spPr>
          <a:xfrm>
            <a:off x="2305663" y="1202434"/>
            <a:ext cx="7580672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minh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mâm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cỗ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>
              <a:buFontTx/>
              <a:buChar char="-"/>
              <a:defRPr/>
            </a:pP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Xin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tâu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dao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xẻ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thịt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87863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4">
            <a:extLst>
              <a:ext uri="{FF2B5EF4-FFF2-40B4-BE49-F238E27FC236}">
                <a16:creationId xmlns:a16="http://schemas.microsoft.com/office/drawing/2014/main" id="{F525CB2F-EF3E-4153-A107-CCA84FE935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2210826"/>
            <a:ext cx="7772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9pPr>
          </a:lstStyle>
          <a:p>
            <a:pPr eaLnBrk="1" hangingPunct="1"/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en-US" sz="3600" dirty="0">
              <a:solidFill>
                <a:srgbClr val="0000CC"/>
              </a:solidFill>
            </a:endParaRPr>
          </a:p>
        </p:txBody>
      </p:sp>
      <p:sp>
        <p:nvSpPr>
          <p:cNvPr id="3" name="Rectangle 35">
            <a:extLst>
              <a:ext uri="{FF2B5EF4-FFF2-40B4-BE49-F238E27FC236}">
                <a16:creationId xmlns:a16="http://schemas.microsoft.com/office/drawing/2014/main" id="{3B1BDF14-3EFE-4CD0-92F4-1A2CAC4B12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2887828"/>
            <a:ext cx="8610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9pPr>
          </a:lstStyle>
          <a:p>
            <a:pPr eaLnBrk="1" hangingPunct="1"/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en-US" sz="3600" dirty="0">
              <a:solidFill>
                <a:srgbClr val="0000CC"/>
              </a:solidFill>
            </a:endParaRPr>
          </a:p>
        </p:txBody>
      </p:sp>
      <p:sp>
        <p:nvSpPr>
          <p:cNvPr id="4" name="Text Box 22">
            <a:extLst>
              <a:ext uri="{FF2B5EF4-FFF2-40B4-BE49-F238E27FC236}">
                <a16:creationId xmlns:a16="http://schemas.microsoft.com/office/drawing/2014/main" id="{F95FFFE3-77C1-4D05-A778-1D7BA984F0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32064"/>
            <a:ext cx="91440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000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en-US" sz="40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endParaRPr lang="en-US" altLang="en-US" sz="40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23">
            <a:extLst>
              <a:ext uri="{FF2B5EF4-FFF2-40B4-BE49-F238E27FC236}">
                <a16:creationId xmlns:a16="http://schemas.microsoft.com/office/drawing/2014/main" id="{9548F6EE-FF7C-4831-89DC-0A9047381C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065464"/>
            <a:ext cx="91440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Cậu</a:t>
            </a:r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endParaRPr lang="en-US" alt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36">
            <a:extLst>
              <a:ext uri="{FF2B5EF4-FFF2-40B4-BE49-F238E27FC236}">
                <a16:creationId xmlns:a16="http://schemas.microsoft.com/office/drawing/2014/main" id="{BA504BC2-229A-47B1-B0DC-599420298B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3564830"/>
            <a:ext cx="8458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9pPr>
          </a:lstStyle>
          <a:p>
            <a:pPr eaLnBrk="1" hangingPunct="1"/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en-US" sz="3600" dirty="0">
              <a:solidFill>
                <a:srgbClr val="0000CC"/>
              </a:solidFill>
            </a:endParaRPr>
          </a:p>
        </p:txBody>
      </p:sp>
      <p:pic>
        <p:nvPicPr>
          <p:cNvPr id="8" name="图片 1">
            <a:extLst>
              <a:ext uri="{FF2B5EF4-FFF2-40B4-BE49-F238E27FC236}">
                <a16:creationId xmlns:a16="http://schemas.microsoft.com/office/drawing/2014/main" id="{33359E7D-818D-4815-93E9-21E272D484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30792" y="2332509"/>
            <a:ext cx="6476190" cy="5790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042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78D72DB-E446-4AF1-944E-9D0034CD1C6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35"/>
          <a:stretch/>
        </p:blipFill>
        <p:spPr>
          <a:xfrm>
            <a:off x="222345" y="345065"/>
            <a:ext cx="10521855" cy="644084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4996527-0427-4821-AF32-FD6703B1E7A4}"/>
              </a:ext>
            </a:extLst>
          </p:cNvPr>
          <p:cNvSpPr txBox="1"/>
          <p:nvPr/>
        </p:nvSpPr>
        <p:spPr>
          <a:xfrm>
            <a:off x="1781174" y="2866888"/>
            <a:ext cx="817245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2800" dirty="0">
                <a:solidFill>
                  <a:srgbClr val="7030A0"/>
                </a:solidFill>
                <a:latin typeface="HP001 4 hàng" panose="020B0603050302020204" pitchFamily="34" charset="0"/>
                <a:cs typeface="Times New Roman" pitchFamily="18" charset="0"/>
              </a:rPr>
              <a:t>    </a:t>
            </a:r>
            <a:r>
              <a:rPr lang="en-US" sz="3200" b="1" dirty="0" err="1">
                <a:solidFill>
                  <a:srgbClr val="7030A0"/>
                </a:solidFill>
                <a:latin typeface="HP001 4 hàng" panose="020B0603050302020204" pitchFamily="34" charset="0"/>
                <a:cs typeface="Times New Roman" pitchFamily="18" charset="0"/>
              </a:rPr>
              <a:t>Hôm</a:t>
            </a:r>
            <a:r>
              <a:rPr lang="en-US" sz="3200" b="1" dirty="0">
                <a:solidFill>
                  <a:srgbClr val="7030A0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HP001 4 hàng" panose="020B0603050302020204" pitchFamily="34" charset="0"/>
                <a:cs typeface="Times New Roman" pitchFamily="18" charset="0"/>
              </a:rPr>
              <a:t>sau</a:t>
            </a:r>
            <a:r>
              <a:rPr lang="en-US" sz="3200" b="1" dirty="0">
                <a:solidFill>
                  <a:srgbClr val="7030A0"/>
                </a:solidFill>
                <a:latin typeface="HP001 4 hàng" panose="020B0603050302020204" pitchFamily="34" charset="0"/>
                <a:cs typeface="Times New Roman" pitchFamily="18" charset="0"/>
              </a:rPr>
              <a:t>, </a:t>
            </a:r>
            <a:endParaRPr lang="en-US" sz="3200" b="1" dirty="0">
              <a:solidFill>
                <a:srgbClr val="7030A0"/>
              </a:solidFill>
              <a:latin typeface="HP001 4 hàng" panose="020B06030503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68A120-704B-4C50-9EF3-F230DEE38B4A}"/>
              </a:ext>
            </a:extLst>
          </p:cNvPr>
          <p:cNvSpPr txBox="1"/>
          <p:nvPr/>
        </p:nvSpPr>
        <p:spPr>
          <a:xfrm>
            <a:off x="2377237" y="977214"/>
            <a:ext cx="77573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solidFill>
                  <a:srgbClr val="5F2987"/>
                </a:solidFill>
                <a:latin typeface="HP001 4 hàng" panose="020B0603050302020204" pitchFamily="34" charset="0"/>
              </a:rPr>
              <a:t>Thứ </a:t>
            </a:r>
            <a:r>
              <a:rPr lang="en-US" sz="3200" b="1" dirty="0" err="1">
                <a:solidFill>
                  <a:srgbClr val="5F2987"/>
                </a:solidFill>
                <a:latin typeface="HP001 4 hàng" panose="020B0603050302020204" pitchFamily="34" charset="0"/>
              </a:rPr>
              <a:t>ba</a:t>
            </a:r>
            <a:r>
              <a:rPr lang="en-US" sz="3200" b="1" dirty="0">
                <a:solidFill>
                  <a:srgbClr val="5F2987"/>
                </a:solidFill>
                <a:latin typeface="HP001 4 hàng" panose="020B0603050302020204" pitchFamily="34" charset="0"/>
              </a:rPr>
              <a:t>,</a:t>
            </a:r>
            <a:r>
              <a:rPr lang="vi-VN" sz="3200" b="1" dirty="0">
                <a:solidFill>
                  <a:srgbClr val="5F2987"/>
                </a:solidFill>
                <a:latin typeface="HP001 4 hàng" panose="020B0603050302020204" pitchFamily="34" charset="0"/>
              </a:rPr>
              <a:t> wgày</a:t>
            </a:r>
            <a:r>
              <a:rPr lang="en-US" sz="3200" b="1" dirty="0">
                <a:solidFill>
                  <a:srgbClr val="5F2987"/>
                </a:solidFill>
                <a:latin typeface="HP001 4 hàng" panose="020B0603050302020204" pitchFamily="34" charset="0"/>
              </a:rPr>
              <a:t> 7 </a:t>
            </a:r>
            <a:r>
              <a:rPr lang="en-US" sz="3200" b="1" dirty="0" err="1">
                <a:solidFill>
                  <a:srgbClr val="5F2987"/>
                </a:solidFill>
                <a:latin typeface="HP001 4 hàng" panose="020B0603050302020204" pitchFamily="34" charset="0"/>
              </a:rPr>
              <a:t>tháng</a:t>
            </a:r>
            <a:r>
              <a:rPr lang="en-US" sz="3200" b="1" dirty="0">
                <a:solidFill>
                  <a:srgbClr val="5F2987"/>
                </a:solidFill>
                <a:latin typeface="HP001 4 hàng" panose="020B0603050302020204" pitchFamily="34" charset="0"/>
              </a:rPr>
              <a:t> 9 </a:t>
            </a:r>
            <a:r>
              <a:rPr lang="en-US" sz="3200" b="1" dirty="0" err="1">
                <a:solidFill>
                  <a:srgbClr val="5F2987"/>
                </a:solidFill>
                <a:latin typeface="HP001 4 hàng" panose="020B0603050302020204" pitchFamily="34" charset="0"/>
              </a:rPr>
              <a:t>năm</a:t>
            </a:r>
            <a:r>
              <a:rPr lang="en-US" sz="3200" b="1" dirty="0">
                <a:solidFill>
                  <a:srgbClr val="5F2987"/>
                </a:solidFill>
                <a:latin typeface="HP001 4 hàng" panose="020B0603050302020204" pitchFamily="34" charset="0"/>
              </a:rPr>
              <a:t> 2021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8E909B-F0B4-46B2-98BB-AE887808588A}"/>
              </a:ext>
            </a:extLst>
          </p:cNvPr>
          <p:cNvSpPr txBox="1"/>
          <p:nvPr/>
        </p:nvSpPr>
        <p:spPr>
          <a:xfrm>
            <a:off x="2377237" y="1604726"/>
            <a:ext cx="6691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5F2987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rgbClr val="5F2987"/>
                </a:solidFill>
                <a:latin typeface="HP001 4 hàng" panose="020B0603050302020204" pitchFamily="34" charset="0"/>
              </a:rPr>
              <a:t>Chính</a:t>
            </a:r>
            <a:r>
              <a:rPr lang="en-US" sz="3200" b="1" dirty="0">
                <a:solidFill>
                  <a:srgbClr val="5F2987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rgbClr val="5F2987"/>
                </a:solidFill>
                <a:latin typeface="HP001 4 hàng" panose="020B0603050302020204" pitchFamily="34" charset="0"/>
              </a:rPr>
              <a:t>tả</a:t>
            </a:r>
            <a:endParaRPr lang="en-US" sz="3200" b="1" dirty="0">
              <a:solidFill>
                <a:srgbClr val="5F2987"/>
              </a:solidFill>
              <a:latin typeface="HP001 4 hàng" panose="020B06030503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FE327A3-A708-4421-A746-DB4144BF344B}"/>
              </a:ext>
            </a:extLst>
          </p:cNvPr>
          <p:cNvSpPr txBox="1"/>
          <p:nvPr/>
        </p:nvSpPr>
        <p:spPr>
          <a:xfrm>
            <a:off x="3730979" y="2230989"/>
            <a:ext cx="45523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7030A0"/>
                </a:solidFill>
                <a:latin typeface="HP001 4 hàng" panose="020B0603050302020204" pitchFamily="34" charset="0"/>
              </a:rPr>
              <a:t>Cậu</a:t>
            </a:r>
            <a:r>
              <a:rPr lang="en-US" sz="3200" b="1" dirty="0">
                <a:solidFill>
                  <a:srgbClr val="7030A0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HP001 4 hàng" panose="020B0603050302020204" pitchFamily="34" charset="0"/>
              </a:rPr>
              <a:t>bé</a:t>
            </a:r>
            <a:r>
              <a:rPr lang="en-US" sz="3200" b="1" dirty="0">
                <a:solidFill>
                  <a:srgbClr val="7030A0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HP001 4 hàng" panose="020B0603050302020204" pitchFamily="34" charset="0"/>
              </a:rPr>
              <a:t>thông</a:t>
            </a:r>
            <a:r>
              <a:rPr lang="en-US" sz="3200" b="1" dirty="0">
                <a:solidFill>
                  <a:srgbClr val="7030A0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HP001 4 hàng" panose="020B0603050302020204" pitchFamily="34" charset="0"/>
              </a:rPr>
              <a:t>minh</a:t>
            </a:r>
            <a:endParaRPr lang="en-US" sz="3200" b="1" dirty="0">
              <a:solidFill>
                <a:srgbClr val="7030A0"/>
              </a:solidFill>
              <a:latin typeface="HP001 4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5995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4">
            <a:extLst>
              <a:ext uri="{FF2B5EF4-FFF2-40B4-BE49-F238E27FC236}">
                <a16:creationId xmlns:a16="http://schemas.microsoft.com/office/drawing/2014/main" id="{039BE812-87F1-4228-97F5-817410BEE5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7275" y="1638300"/>
            <a:ext cx="8610600" cy="1295400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sz="2800" b="1" u="sng" dirty="0" err="1">
                <a:solidFill>
                  <a:srgbClr val="0000FF"/>
                </a:solidFill>
                <a:latin typeface="Arial" charset="0"/>
              </a:rPr>
              <a:t>Bài</a:t>
            </a:r>
            <a:r>
              <a:rPr lang="en-US" sz="2800" b="1" u="sng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u="sng" dirty="0" err="1">
                <a:solidFill>
                  <a:srgbClr val="0000FF"/>
                </a:solidFill>
                <a:latin typeface="Arial" charset="0"/>
              </a:rPr>
              <a:t>tập</a:t>
            </a:r>
            <a:r>
              <a:rPr lang="en-US" sz="2800" b="1" u="sng" dirty="0">
                <a:solidFill>
                  <a:srgbClr val="0000FF"/>
                </a:solidFill>
                <a:latin typeface="Arial" charset="0"/>
              </a:rPr>
              <a:t> 2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: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Điền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vào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chỗ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trống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:</a:t>
            </a:r>
          </a:p>
        </p:txBody>
      </p:sp>
      <p:sp>
        <p:nvSpPr>
          <p:cNvPr id="3" name="AutoShape 5">
            <a:extLst>
              <a:ext uri="{FF2B5EF4-FFF2-40B4-BE49-F238E27FC236}">
                <a16:creationId xmlns:a16="http://schemas.microsoft.com/office/drawing/2014/main" id="{91D3DAE8-664D-4FAC-A072-3DF5030346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9463" y="2638425"/>
            <a:ext cx="2971800" cy="1295400"/>
          </a:xfrm>
          <a:prstGeom prst="star32">
            <a:avLst>
              <a:gd name="adj" fmla="val 37500"/>
            </a:avLst>
          </a:prstGeom>
          <a:noFill/>
          <a:ln>
            <a:noFill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9pPr>
          </a:lstStyle>
          <a:p>
            <a:pPr algn="ctr" eaLnBrk="1" hangingPunct="1"/>
            <a:r>
              <a:rPr lang="en-US" altLang="en-US" sz="3200" dirty="0">
                <a:solidFill>
                  <a:srgbClr val="FF00FF"/>
                </a:solidFill>
                <a:latin typeface="Arial" panose="020B0604020202020204" pitchFamily="34" charset="0"/>
              </a:rPr>
              <a:t>a) </a:t>
            </a:r>
            <a:r>
              <a:rPr lang="en-US" altLang="en-US" sz="3200" dirty="0">
                <a:solidFill>
                  <a:srgbClr val="0000FF"/>
                </a:solidFill>
                <a:latin typeface="Arial" panose="020B0604020202020204" pitchFamily="34" charset="0"/>
              </a:rPr>
              <a:t>l</a:t>
            </a:r>
            <a:r>
              <a:rPr lang="en-US" altLang="en-US" sz="3200" dirty="0">
                <a:solidFill>
                  <a:srgbClr val="FF00FF"/>
                </a:solidFill>
                <a:latin typeface="Arial" panose="020B0604020202020204" pitchFamily="34" charset="0"/>
              </a:rPr>
              <a:t> hay </a:t>
            </a:r>
            <a:r>
              <a:rPr lang="en-US" altLang="en-US" sz="3200" dirty="0">
                <a:solidFill>
                  <a:srgbClr val="0000FF"/>
                </a:solidFill>
                <a:latin typeface="Arial" panose="020B0604020202020204" pitchFamily="34" charset="0"/>
              </a:rPr>
              <a:t>n</a:t>
            </a:r>
            <a:r>
              <a:rPr lang="en-US" altLang="en-US" sz="3200" dirty="0">
                <a:solidFill>
                  <a:srgbClr val="FF00FF"/>
                </a:solidFill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4" name="Text Box 6">
            <a:extLst>
              <a:ext uri="{FF2B5EF4-FFF2-40B4-BE49-F238E27FC236}">
                <a16:creationId xmlns:a16="http://schemas.microsoft.com/office/drawing/2014/main" id="{1BC85B60-53C9-4773-A711-4888B39702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9375" y="4010025"/>
            <a:ext cx="2819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009900"/>
                </a:solidFill>
                <a:latin typeface="Arial" panose="020B0604020202020204" pitchFamily="34" charset="0"/>
              </a:rPr>
              <a:t>- hạ ...ệnh</a:t>
            </a: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28F4E62C-F096-41C3-A0A7-876240C476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3175" y="4924425"/>
            <a:ext cx="2438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009900"/>
                </a:solidFill>
                <a:latin typeface="Arial" panose="020B0604020202020204" pitchFamily="34" charset="0"/>
              </a:rPr>
              <a:t>- ….ộp bài</a:t>
            </a:r>
          </a:p>
        </p:txBody>
      </p:sp>
      <p:sp>
        <p:nvSpPr>
          <p:cNvPr id="6" name="Text Box 6">
            <a:extLst>
              <a:ext uri="{FF2B5EF4-FFF2-40B4-BE49-F238E27FC236}">
                <a16:creationId xmlns:a16="http://schemas.microsoft.com/office/drawing/2014/main" id="{CDEA1308-1F2A-451B-92A5-5735ECECAC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9375" y="6067425"/>
            <a:ext cx="2667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009900"/>
                </a:solidFill>
                <a:latin typeface="Arial" panose="020B0604020202020204" pitchFamily="34" charset="0"/>
              </a:rPr>
              <a:t>- hôm ... ọ</a:t>
            </a: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BD7A0E0C-A1AF-4B23-9DCE-A186BDE44F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4175" y="6067425"/>
            <a:ext cx="3124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009900"/>
                </a:solidFill>
                <a:latin typeface="Arial" panose="020B0604020202020204" pitchFamily="34" charset="0"/>
              </a:rPr>
              <a:t>- s …   loáng</a:t>
            </a:r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id="{E8B4C9CF-1178-4A69-9F40-B3FBD5ECEF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4175" y="5000625"/>
            <a:ext cx="3505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9900"/>
                </a:solidFill>
                <a:latin typeface="Arial" panose="020B0604020202020204" pitchFamily="34" charset="0"/>
              </a:rPr>
              <a:t>- </a:t>
            </a:r>
            <a:r>
              <a:rPr lang="en-US" altLang="en-US" sz="3200">
                <a:solidFill>
                  <a:srgbClr val="009900"/>
                </a:solidFill>
                <a:latin typeface="Arial" panose="020B0604020202020204" pitchFamily="34" charset="0"/>
              </a:rPr>
              <a:t>đ   …ông</a:t>
            </a:r>
          </a:p>
        </p:txBody>
      </p:sp>
      <p:sp>
        <p:nvSpPr>
          <p:cNvPr id="9" name="Text Box 6">
            <a:extLst>
              <a:ext uri="{FF2B5EF4-FFF2-40B4-BE49-F238E27FC236}">
                <a16:creationId xmlns:a16="http://schemas.microsoft.com/office/drawing/2014/main" id="{D07F5E91-8FE6-4C36-8AC3-44D914053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7975" y="4010025"/>
            <a:ext cx="2971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009900"/>
                </a:solidFill>
                <a:latin typeface="Arial" panose="020B0604020202020204" pitchFamily="34" charset="0"/>
              </a:rPr>
              <a:t>- đ …. hoàng</a:t>
            </a:r>
          </a:p>
        </p:txBody>
      </p:sp>
      <p:sp>
        <p:nvSpPr>
          <p:cNvPr id="10" name="AutoShape 5">
            <a:extLst>
              <a:ext uri="{FF2B5EF4-FFF2-40B4-BE49-F238E27FC236}">
                <a16:creationId xmlns:a16="http://schemas.microsoft.com/office/drawing/2014/main" id="{FE4031DA-2FBD-4BBA-8AB4-0155522032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1275" y="2616200"/>
            <a:ext cx="3276600" cy="1295400"/>
          </a:xfrm>
          <a:prstGeom prst="star32">
            <a:avLst>
              <a:gd name="adj" fmla="val 37500"/>
            </a:avLst>
          </a:prstGeom>
          <a:noFill/>
          <a:ln>
            <a:noFill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9pPr>
          </a:lstStyle>
          <a:p>
            <a:pPr algn="ctr" eaLnBrk="1" hangingPunct="1"/>
            <a:r>
              <a:rPr lang="en-US" altLang="en-US" sz="3200" dirty="0">
                <a:solidFill>
                  <a:srgbClr val="FF00FF"/>
                </a:solidFill>
                <a:latin typeface="Arial" panose="020B0604020202020204" pitchFamily="34" charset="0"/>
              </a:rPr>
              <a:t>b) </a:t>
            </a:r>
            <a:r>
              <a:rPr lang="en-US" altLang="en-US" sz="3200" dirty="0">
                <a:solidFill>
                  <a:srgbClr val="0000FF"/>
                </a:solidFill>
                <a:latin typeface="Arial" panose="020B0604020202020204" pitchFamily="34" charset="0"/>
              </a:rPr>
              <a:t>an</a:t>
            </a:r>
            <a:r>
              <a:rPr lang="en-US" altLang="en-US" sz="3200" dirty="0">
                <a:solidFill>
                  <a:srgbClr val="FF00FF"/>
                </a:solidFill>
                <a:latin typeface="Arial" panose="020B0604020202020204" pitchFamily="34" charset="0"/>
              </a:rPr>
              <a:t> hay </a:t>
            </a:r>
            <a:r>
              <a:rPr lang="en-US" altLang="en-US" sz="3200" dirty="0">
                <a:solidFill>
                  <a:srgbClr val="0000FF"/>
                </a:solidFill>
                <a:latin typeface="Arial" panose="020B0604020202020204" pitchFamily="34" charset="0"/>
              </a:rPr>
              <a:t>ang</a:t>
            </a:r>
            <a:r>
              <a:rPr lang="en-US" altLang="en-US" sz="3200" dirty="0">
                <a:solidFill>
                  <a:srgbClr val="FF00FF"/>
                </a:solidFill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BFC784F-6D5F-4575-9923-65C17912E4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7313" y="6035675"/>
            <a:ext cx="609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9pPr>
          </a:lstStyle>
          <a:p>
            <a:pPr algn="ctr" eaLnBrk="1" hangingPunct="1"/>
            <a:r>
              <a:rPr lang="en-US" altLang="en-US" sz="3600">
                <a:solidFill>
                  <a:srgbClr val="FF0000"/>
                </a:solidFill>
              </a:rPr>
              <a:t>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69D5957-6EDA-4F1F-BF3F-77EEDAEA2E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1000" y="4879975"/>
            <a:ext cx="609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9pPr>
          </a:lstStyle>
          <a:p>
            <a:pPr algn="ctr" eaLnBrk="1" hangingPunct="1"/>
            <a:r>
              <a:rPr lang="en-US" altLang="en-US" sz="3600" dirty="0">
                <a:solidFill>
                  <a:srgbClr val="FF0000"/>
                </a:solidFill>
              </a:rPr>
              <a:t>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7C24D16-DBDB-4C35-BC1E-2FD3DDECCC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4563" y="3979863"/>
            <a:ext cx="609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9pPr>
          </a:lstStyle>
          <a:p>
            <a:pPr algn="ctr" eaLnBrk="1" hangingPunct="1"/>
            <a:r>
              <a:rPr lang="en-US" altLang="en-US" sz="3600">
                <a:solidFill>
                  <a:srgbClr val="FF0000"/>
                </a:solidFill>
              </a:rPr>
              <a:t>l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DC40807-2B39-4E22-B524-5A206F00F7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1375" y="4981575"/>
            <a:ext cx="685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8DF02A6-C0A1-477B-A6B4-B2E0419D20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6925" y="4006850"/>
            <a:ext cx="9144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àng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C157509-EBFD-471F-911F-7540293790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4550" y="6048375"/>
            <a:ext cx="9144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áng</a:t>
            </a:r>
          </a:p>
        </p:txBody>
      </p:sp>
      <p:sp>
        <p:nvSpPr>
          <p:cNvPr id="19" name="Text Box 21">
            <a:extLst>
              <a:ext uri="{FF2B5EF4-FFF2-40B4-BE49-F238E27FC236}">
                <a16:creationId xmlns:a16="http://schemas.microsoft.com/office/drawing/2014/main" id="{0F09FBB4-A125-47EC-A6AE-274D9D635F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8775" y="407988"/>
            <a:ext cx="91440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endParaRPr lang="en-US" altLang="en-US" sz="36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 Box 22">
            <a:extLst>
              <a:ext uri="{FF2B5EF4-FFF2-40B4-BE49-F238E27FC236}">
                <a16:creationId xmlns:a16="http://schemas.microsoft.com/office/drawing/2014/main" id="{60599A10-7869-4268-B650-8F5348C875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8775" y="981075"/>
            <a:ext cx="91440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Cậu bé thông minh</a:t>
            </a:r>
          </a:p>
        </p:txBody>
      </p:sp>
    </p:spTree>
    <p:extLst>
      <p:ext uri="{BB962C8B-B14F-4D97-AF65-F5344CB8AC3E}">
        <p14:creationId xmlns:p14="http://schemas.microsoft.com/office/powerpoint/2010/main" val="3375263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69">
            <a:extLst>
              <a:ext uri="{FF2B5EF4-FFF2-40B4-BE49-F238E27FC236}">
                <a16:creationId xmlns:a16="http://schemas.microsoft.com/office/drawing/2014/main" id="{E859F64B-8726-46F4-9BB5-1B776520C4D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1392444"/>
              </p:ext>
            </p:extLst>
          </p:nvPr>
        </p:nvGraphicFramePr>
        <p:xfrm>
          <a:off x="2085975" y="1919287"/>
          <a:ext cx="7620000" cy="4838698"/>
        </p:xfrm>
        <a:graphic>
          <a:graphicData uri="http://schemas.openxmlformats.org/drawingml/2006/table">
            <a:tbl>
              <a:tblPr/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40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VNI-Times" pitchFamily="2" charset="0"/>
                          <a:cs typeface="Times New Roman" pitchFamily="18" charset="0"/>
                        </a:rPr>
                        <a:t>STT</a:t>
                      </a:r>
                    </a:p>
                  </a:txBody>
                  <a:tcPr marL="45720" marR="45720" marT="9144" marB="91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VNI-Times" pitchFamily="2" charset="0"/>
                          <a:cs typeface="Times New Roman" pitchFamily="18" charset="0"/>
                        </a:rPr>
                        <a:t>Chữ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33CC"/>
                        </a:solidFill>
                        <a:effectLst/>
                        <a:latin typeface="VNI-Times" pitchFamily="2" charset="0"/>
                        <a:cs typeface="Times New Roman" pitchFamily="18" charset="0"/>
                      </a:endParaRPr>
                    </a:p>
                  </a:txBody>
                  <a:tcPr marL="45720" marR="45720" marT="9144" marB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VNI-Times" pitchFamily="2" charset="0"/>
                          <a:cs typeface="Times New Roman" pitchFamily="18" charset="0"/>
                        </a:rPr>
                        <a:t>Tên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VNI-Times" pitchFamily="2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VNI-Times" pitchFamily="2" charset="0"/>
                          <a:cs typeface="Times New Roman" pitchFamily="18" charset="0"/>
                        </a:rPr>
                        <a:t>chữ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33CC"/>
                        </a:solidFill>
                        <a:effectLst/>
                        <a:latin typeface="VNI-Times" pitchFamily="2" charset="0"/>
                        <a:cs typeface="Times New Roman" pitchFamily="18" charset="0"/>
                      </a:endParaRPr>
                    </a:p>
                  </a:txBody>
                  <a:tcPr marL="45720" marR="45720" marT="9144" marB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1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Aptima" pitchFamily="2" charset="0"/>
                        </a:rPr>
                        <a:t>1</a:t>
                      </a:r>
                    </a:p>
                  </a:txBody>
                  <a:tcPr marL="45720" marR="45720" marT="9144" marB="91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Commerce" pitchFamily="2" charset="0"/>
                        </a:rPr>
                        <a:t>a</a:t>
                      </a:r>
                    </a:p>
                  </a:txBody>
                  <a:tcPr marL="45720" marR="45720" marT="9144" marB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Aptima" pitchFamily="2" charset="0"/>
                      </a:endParaRPr>
                    </a:p>
                  </a:txBody>
                  <a:tcPr marL="45720" marR="45720" marT="9144" marB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50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45720" marR="45720" marT="9144" marB="91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Commerce" pitchFamily="2" charset="0"/>
                      </a:endParaRPr>
                    </a:p>
                  </a:txBody>
                  <a:tcPr marL="45720" marR="45720" marT="9144" marB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á</a:t>
                      </a:r>
                    </a:p>
                  </a:txBody>
                  <a:tcPr marL="45720" marR="45720" marT="9144" marB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50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45720" marR="45720" marT="9144" marB="91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720" marR="45720" marT="9144" marB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Aptima" pitchFamily="2" charset="0"/>
                        </a:rPr>
                        <a:t>ớ</a:t>
                      </a:r>
                    </a:p>
                  </a:txBody>
                  <a:tcPr marL="45720" marR="45720" marT="9144" marB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61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L="45720" marR="45720" marT="9144" marB="91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Commerce" pitchFamily="2" charset="0"/>
                        </a:rPr>
                        <a:t>b</a:t>
                      </a:r>
                    </a:p>
                  </a:txBody>
                  <a:tcPr marL="45720" marR="45720" marT="9144" marB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Aptima" pitchFamily="2" charset="0"/>
                      </a:endParaRPr>
                    </a:p>
                  </a:txBody>
                  <a:tcPr marL="45720" marR="45720" marT="9144" marB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50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45720" marR="45720" marT="9144" marB="91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Commerce" pitchFamily="2" charset="0"/>
                        </a:rPr>
                        <a:t>c</a:t>
                      </a:r>
                    </a:p>
                  </a:txBody>
                  <a:tcPr marL="45720" marR="45720" marT="9144" marB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Aptima" pitchFamily="2" charset="0"/>
                      </a:endParaRPr>
                    </a:p>
                  </a:txBody>
                  <a:tcPr marL="45720" marR="45720" marT="9144" marB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50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L="45720" marR="45720" marT="9144" marB="91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Commerce" pitchFamily="2" charset="0"/>
                      </a:endParaRPr>
                    </a:p>
                  </a:txBody>
                  <a:tcPr marL="45720" marR="45720" marT="9144" marB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xê hát</a:t>
                      </a:r>
                    </a:p>
                  </a:txBody>
                  <a:tcPr marL="45720" marR="45720" marT="9144" marB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61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marL="45720" marR="45720" marT="9144" marB="91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Commerce" pitchFamily="2" charset="0"/>
                        </a:rPr>
                        <a:t>d</a:t>
                      </a:r>
                    </a:p>
                  </a:txBody>
                  <a:tcPr marL="45720" marR="45720" marT="9144" marB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Aptima" pitchFamily="2" charset="0"/>
                      </a:endParaRPr>
                    </a:p>
                  </a:txBody>
                  <a:tcPr marL="45720" marR="45720" marT="9144" marB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50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L="45720" marR="45720" marT="9144" marB="91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Commerce" pitchFamily="2" charset="0"/>
                      </a:endParaRPr>
                    </a:p>
                  </a:txBody>
                  <a:tcPr marL="45720" marR="45720" marT="9144" marB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Aptima" pitchFamily="2" charset="0"/>
                      </a:endParaRPr>
                    </a:p>
                  </a:txBody>
                  <a:tcPr marL="45720" marR="45720" marT="9144" marB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50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marL="45720" marR="45720" marT="9144" marB="91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Commerce" pitchFamily="2" charset="0"/>
                      </a:endParaRPr>
                    </a:p>
                  </a:txBody>
                  <a:tcPr marL="45720" marR="45720" marT="9144" marB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Aptima" pitchFamily="2" charset="0"/>
                      </a:endParaRPr>
                    </a:p>
                  </a:txBody>
                  <a:tcPr marL="45720" marR="45720" marT="9144" marB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461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L="45720" marR="45720" marT="9144" marB="91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ê</a:t>
                      </a:r>
                    </a:p>
                  </a:txBody>
                  <a:tcPr marL="45720" marR="45720" marT="9144" marB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720" marR="45720" marT="9144" marB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" name="Text Box 155">
            <a:extLst>
              <a:ext uri="{FF2B5EF4-FFF2-40B4-BE49-F238E27FC236}">
                <a16:creationId xmlns:a16="http://schemas.microsoft.com/office/drawing/2014/main" id="{E62D880F-55F3-4839-9387-2342670F1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7175" y="5362574"/>
            <a:ext cx="2362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0000FF"/>
                </a:solidFill>
                <a:latin typeface="VNI-Commerce" pitchFamily="2" charset="0"/>
              </a:rPr>
              <a:t>đ</a:t>
            </a:r>
          </a:p>
        </p:txBody>
      </p:sp>
      <p:sp>
        <p:nvSpPr>
          <p:cNvPr id="4" name="Text Box 156">
            <a:extLst>
              <a:ext uri="{FF2B5EF4-FFF2-40B4-BE49-F238E27FC236}">
                <a16:creationId xmlns:a16="http://schemas.microsoft.com/office/drawing/2014/main" id="{B4B22021-7693-4911-B02F-D93CD93A3B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7175" y="5805487"/>
            <a:ext cx="2362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0000FF"/>
                </a:solidFill>
                <a:latin typeface="VNI-Commerce" pitchFamily="2" charset="0"/>
              </a:rPr>
              <a:t>e</a:t>
            </a:r>
          </a:p>
        </p:txBody>
      </p:sp>
      <p:sp>
        <p:nvSpPr>
          <p:cNvPr id="5" name="TextBox 76">
            <a:extLst>
              <a:ext uri="{FF2B5EF4-FFF2-40B4-BE49-F238E27FC236}">
                <a16:creationId xmlns:a16="http://schemas.microsoft.com/office/drawing/2014/main" id="{15916178-AA03-4574-BB8F-0D6D441A9F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3375" y="2300287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6" name="TextBox 77">
            <a:extLst>
              <a:ext uri="{FF2B5EF4-FFF2-40B4-BE49-F238E27FC236}">
                <a16:creationId xmlns:a16="http://schemas.microsoft.com/office/drawing/2014/main" id="{EC7454D8-7A5D-43DF-86A9-7A90BC6859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4938" y="5424487"/>
            <a:ext cx="68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đờ</a:t>
            </a:r>
          </a:p>
        </p:txBody>
      </p:sp>
      <p:sp>
        <p:nvSpPr>
          <p:cNvPr id="7" name="TextBox 78">
            <a:extLst>
              <a:ext uri="{FF2B5EF4-FFF2-40B4-BE49-F238E27FC236}">
                <a16:creationId xmlns:a16="http://schemas.microsoft.com/office/drawing/2014/main" id="{B2E4A4F5-2169-4664-9B14-CB79551723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77175" y="3671887"/>
            <a:ext cx="68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bờ</a:t>
            </a:r>
          </a:p>
        </p:txBody>
      </p:sp>
      <p:sp>
        <p:nvSpPr>
          <p:cNvPr id="8" name="TextBox 79">
            <a:extLst>
              <a:ext uri="{FF2B5EF4-FFF2-40B4-BE49-F238E27FC236}">
                <a16:creationId xmlns:a16="http://schemas.microsoft.com/office/drawing/2014/main" id="{DFE14367-3570-4B44-ACAB-186B224BF8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1625" y="6338887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ê</a:t>
            </a:r>
          </a:p>
        </p:txBody>
      </p:sp>
      <p:sp>
        <p:nvSpPr>
          <p:cNvPr id="9" name="TextBox 80">
            <a:extLst>
              <a:ext uri="{FF2B5EF4-FFF2-40B4-BE49-F238E27FC236}">
                <a16:creationId xmlns:a16="http://schemas.microsoft.com/office/drawing/2014/main" id="{F3B8758E-4460-427F-94D6-32F9E04F3F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77175" y="5881687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</a:rPr>
              <a:t>e</a:t>
            </a:r>
          </a:p>
        </p:txBody>
      </p:sp>
      <p:sp>
        <p:nvSpPr>
          <p:cNvPr id="10" name="TextBox 81">
            <a:extLst>
              <a:ext uri="{FF2B5EF4-FFF2-40B4-BE49-F238E27FC236}">
                <a16:creationId xmlns:a16="http://schemas.microsoft.com/office/drawing/2014/main" id="{B49EE62C-4CEC-4CD9-9480-05E4C0567E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7288" y="4510087"/>
            <a:ext cx="68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</a:rPr>
              <a:t>ch</a:t>
            </a:r>
          </a:p>
        </p:txBody>
      </p:sp>
      <p:sp>
        <p:nvSpPr>
          <p:cNvPr id="11" name="TextBox 82">
            <a:extLst>
              <a:ext uri="{FF2B5EF4-FFF2-40B4-BE49-F238E27FC236}">
                <a16:creationId xmlns:a16="http://schemas.microsoft.com/office/drawing/2014/main" id="{2FFC2686-EEFB-4716-BCA9-D790D29ADB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6025" y="3214687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</a:t>
            </a:r>
          </a:p>
        </p:txBody>
      </p:sp>
      <p:sp>
        <p:nvSpPr>
          <p:cNvPr id="12" name="TextBox 84">
            <a:extLst>
              <a:ext uri="{FF2B5EF4-FFF2-40B4-BE49-F238E27FC236}">
                <a16:creationId xmlns:a16="http://schemas.microsoft.com/office/drawing/2014/main" id="{1174E899-C234-4353-B360-F7798EF065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7775" y="2757487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</a:rPr>
              <a:t>ă</a:t>
            </a:r>
          </a:p>
        </p:txBody>
      </p:sp>
      <p:sp>
        <p:nvSpPr>
          <p:cNvPr id="13" name="TextBox 85">
            <a:extLst>
              <a:ext uri="{FF2B5EF4-FFF2-40B4-BE49-F238E27FC236}">
                <a16:creationId xmlns:a16="http://schemas.microsoft.com/office/drawing/2014/main" id="{713728E6-525B-4F85-8120-BE8681BFDC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00975" y="4967287"/>
            <a:ext cx="68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dờ</a:t>
            </a:r>
          </a:p>
        </p:txBody>
      </p:sp>
      <p:sp>
        <p:nvSpPr>
          <p:cNvPr id="14" name="TextBox 86">
            <a:extLst>
              <a:ext uri="{FF2B5EF4-FFF2-40B4-BE49-F238E27FC236}">
                <a16:creationId xmlns:a16="http://schemas.microsoft.com/office/drawing/2014/main" id="{80A9B556-7287-4070-9931-BF8E91CE95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77175" y="4098925"/>
            <a:ext cx="609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cờ</a:t>
            </a:r>
          </a:p>
        </p:txBody>
      </p:sp>
      <p:sp>
        <p:nvSpPr>
          <p:cNvPr id="15" name="Text Box 65">
            <a:extLst>
              <a:ext uri="{FF2B5EF4-FFF2-40B4-BE49-F238E27FC236}">
                <a16:creationId xmlns:a16="http://schemas.microsoft.com/office/drawing/2014/main" id="{1947C562-C7EE-4E6D-BD34-84732A1214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1575" y="1404937"/>
            <a:ext cx="944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400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:Viết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6" name="Text Box 67">
            <a:extLst>
              <a:ext uri="{FF2B5EF4-FFF2-40B4-BE49-F238E27FC236}">
                <a16:creationId xmlns:a16="http://schemas.microsoft.com/office/drawing/2014/main" id="{198487C9-A8EC-4C05-8C57-964230217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1575" y="338137"/>
            <a:ext cx="9144000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5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en-US" sz="25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endParaRPr lang="en-US" altLang="en-US" sz="25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68">
            <a:extLst>
              <a:ext uri="{FF2B5EF4-FFF2-40B4-BE49-F238E27FC236}">
                <a16:creationId xmlns:a16="http://schemas.microsoft.com/office/drawing/2014/main" id="{ECD531E3-EE3C-4361-883B-2172B8915D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1575" y="871537"/>
            <a:ext cx="9144000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NI-Centur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5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Cậu bé thông minh</a:t>
            </a:r>
          </a:p>
        </p:txBody>
      </p:sp>
    </p:spTree>
    <p:extLst>
      <p:ext uri="{BB962C8B-B14F-4D97-AF65-F5344CB8AC3E}">
        <p14:creationId xmlns:p14="http://schemas.microsoft.com/office/powerpoint/2010/main" val="898837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UID" val="{723927FF-313D-43A4-868C-0503E8C42230}"/>
  <p:tag name="ISPRING_RESOURCE_FOLDER" val="C:\Users\HUYEN\Desktop\Presentation1\"/>
  <p:tag name="ISPRING_PRESENTATION_PATH" val="C:\Users\HUYEN\Desktop\Presentation1.pptx"/>
  <p:tag name="ISPRING_PROJECT_VERSION" val="9.3"/>
  <p:tag name="ISPRING_PROJECT_FOLDER_UPDATED" val="1"/>
  <p:tag name="ISPRING_SCREEN_RECS_UPDATED" val="C:\Users\HUYEN\Desktop\Presentation1\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253</Words>
  <Application>Microsoft Office PowerPoint</Application>
  <PresentationFormat>Widescreen</PresentationFormat>
  <Paragraphs>69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Arial</vt:lpstr>
      <vt:lpstr>Calibri</vt:lpstr>
      <vt:lpstr>Calibri Light</vt:lpstr>
      <vt:lpstr>HP001 4 hàng</vt:lpstr>
      <vt:lpstr>Times New Roman</vt:lpstr>
      <vt:lpstr>VNI-Aptima</vt:lpstr>
      <vt:lpstr>VNI-Centur</vt:lpstr>
      <vt:lpstr>VNI-Commerce</vt:lpstr>
      <vt:lpstr>VNI-Times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HUYEN</dc:creator>
  <cp:lastModifiedBy>HUYEN</cp:lastModifiedBy>
  <cp:revision>6</cp:revision>
  <dcterms:created xsi:type="dcterms:W3CDTF">2021-09-06T16:36:43Z</dcterms:created>
  <dcterms:modified xsi:type="dcterms:W3CDTF">2021-09-06T17:55:05Z</dcterms:modified>
</cp:coreProperties>
</file>