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ebp" ContentType="image/p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20"/>
  </p:notesMasterIdLst>
  <p:sldIdLst>
    <p:sldId id="256" r:id="rId2"/>
    <p:sldId id="258" r:id="rId3"/>
    <p:sldId id="270" r:id="rId4"/>
    <p:sldId id="309" r:id="rId5"/>
    <p:sldId id="310" r:id="rId6"/>
    <p:sldId id="311" r:id="rId7"/>
    <p:sldId id="312" r:id="rId8"/>
    <p:sldId id="313" r:id="rId9"/>
    <p:sldId id="261" r:id="rId10"/>
    <p:sldId id="257" r:id="rId11"/>
    <p:sldId id="314" r:id="rId12"/>
    <p:sldId id="308" r:id="rId13"/>
    <p:sldId id="260" r:id="rId14"/>
    <p:sldId id="275" r:id="rId15"/>
    <p:sldId id="267" r:id="rId16"/>
    <p:sldId id="315" r:id="rId17"/>
    <p:sldId id="316" r:id="rId18"/>
    <p:sldId id="287" r:id="rId19"/>
  </p:sldIdLst>
  <p:sldSz cx="9144000" cy="5143500" type="screen16x9"/>
  <p:notesSz cx="6858000" cy="9144000"/>
  <p:embeddedFontLst>
    <p:embeddedFont>
      <p:font typeface="Assistant" pitchFamily="2" charset="-79"/>
      <p:regular r:id="rId21"/>
      <p:bold r:id="rId22"/>
    </p:embeddedFont>
    <p:embeddedFont>
      <p:font typeface="Assistant Medium" panose="020B0604020202020204" charset="-79"/>
      <p:regular r:id="rId23"/>
      <p:bold r:id="rId24"/>
    </p:embeddedFont>
    <p:embeddedFont>
      <p:font typeface="Bebas Neue" panose="020B0604020202020204" charset="0"/>
      <p:regular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ambria" panose="02040503050406030204" pitchFamily="18" charset="0"/>
      <p:regular r:id="rId30"/>
      <p:bold r:id="rId31"/>
      <p:italic r:id="rId32"/>
      <p:boldItalic r:id="rId33"/>
    </p:embeddedFont>
    <p:embeddedFont>
      <p:font typeface="Caveat" panose="00000500000000000000" pitchFamily="2" charset="0"/>
      <p:regular r:id="rId34"/>
      <p:bold r:id="rId35"/>
    </p:embeddedFont>
    <p:embeddedFont>
      <p:font typeface="Seaweed Script" panose="020B0604020202020204" charset="0"/>
      <p:regular r:id="rId36"/>
    </p:embeddedFont>
    <p:embeddedFont>
      <p:font typeface="Tahoma" panose="020B0604030504040204" pitchFamily="34" charset="0"/>
      <p:regular r:id="rId37"/>
      <p:bold r:id="rId38"/>
    </p:embeddedFont>
    <p:embeddedFont>
      <p:font typeface="Zeyada" panose="020B0604020202020204" charset="0"/>
      <p:regular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8CE68AE-8D85-40C9-976B-B40D721D3AF2}">
  <a:tblStyle styleId="{C8CE68AE-8D85-40C9-976B-B40D721D3AF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font" Target="fonts/font19.fntdata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font" Target="fonts/font1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f4e9e58f71_2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f4e9e58f71_2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10204fbb877_5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10204fbb877_5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gf2002455ce_2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2" name="Google Shape;822;gf2002455ce_2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f5a13ea89c_1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f5a13ea89c_1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f5e5bd11fe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6" name="Google Shape;436;gf5e5bd11fe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f4a70e01e0_0_17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f4a70e01e0_0_17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f4a70e01e0_2_23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f4a70e01e0_2_23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f4a70e01e0_2_23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f4a70e01e0_2_23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96101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f5a13ea89c_1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f5a13ea89c_1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93145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f4af4d3fc9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f4af4d3fc9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f5e5bd11fe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f5e5bd11fe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nxth" TargetMode="Externa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255700" y="865350"/>
            <a:ext cx="6632700" cy="154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Zeyada"/>
              <a:buNone/>
              <a:defRPr sz="5500" b="1">
                <a:latin typeface="Zeyada"/>
                <a:ea typeface="Zeyada"/>
                <a:cs typeface="Zeyada"/>
                <a:sym typeface="Zeyad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030588" y="2924375"/>
            <a:ext cx="3729300" cy="27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veat"/>
              <a:buNone/>
              <a:defRPr sz="1600">
                <a:solidFill>
                  <a:srgbClr val="FFFFFF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BLANK_1_1_1_1_1_1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9"/>
          <p:cNvSpPr txBox="1">
            <a:spLocks noGrp="1"/>
          </p:cNvSpPr>
          <p:nvPr>
            <p:ph type="ctrTitle"/>
          </p:nvPr>
        </p:nvSpPr>
        <p:spPr>
          <a:xfrm>
            <a:off x="1230350" y="707704"/>
            <a:ext cx="3209700" cy="11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Font typeface="Zeyada"/>
              <a:buNone/>
              <a:defRPr sz="4000" b="1">
                <a:latin typeface="Zeyada"/>
                <a:ea typeface="Zeyada"/>
                <a:cs typeface="Zeyada"/>
                <a:sym typeface="Zeyad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62" name="Google Shape;162;p29"/>
          <p:cNvSpPr txBox="1">
            <a:spLocks noGrp="1"/>
          </p:cNvSpPr>
          <p:nvPr>
            <p:ph type="subTitle" idx="1"/>
          </p:nvPr>
        </p:nvSpPr>
        <p:spPr>
          <a:xfrm>
            <a:off x="4871050" y="3449721"/>
            <a:ext cx="3258900" cy="28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ssistant Medium"/>
              <a:buNone/>
              <a:defRPr>
                <a:solidFill>
                  <a:srgbClr val="FFFFFF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ssistant Medium"/>
              <a:buNone/>
              <a:defRPr sz="1800">
                <a:latin typeface="Assistant Medium"/>
                <a:ea typeface="Assistant Medium"/>
                <a:cs typeface="Assistant Medium"/>
                <a:sym typeface="Assistan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ssistant Medium"/>
              <a:buNone/>
              <a:defRPr sz="1800">
                <a:latin typeface="Assistant Medium"/>
                <a:ea typeface="Assistant Medium"/>
                <a:cs typeface="Assistant Medium"/>
                <a:sym typeface="Assistan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ssistant Medium"/>
              <a:buNone/>
              <a:defRPr sz="1800">
                <a:latin typeface="Assistant Medium"/>
                <a:ea typeface="Assistant Medium"/>
                <a:cs typeface="Assistant Medium"/>
                <a:sym typeface="Assistan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ssistant Medium"/>
              <a:buNone/>
              <a:defRPr sz="1800">
                <a:latin typeface="Assistant Medium"/>
                <a:ea typeface="Assistant Medium"/>
                <a:cs typeface="Assistant Medium"/>
                <a:sym typeface="Assistan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ssistant Medium"/>
              <a:buNone/>
              <a:defRPr sz="1800">
                <a:latin typeface="Assistant Medium"/>
                <a:ea typeface="Assistant Medium"/>
                <a:cs typeface="Assistant Medium"/>
                <a:sym typeface="Assistan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ssistant Medium"/>
              <a:buNone/>
              <a:defRPr sz="1800">
                <a:latin typeface="Assistant Medium"/>
                <a:ea typeface="Assistant Medium"/>
                <a:cs typeface="Assistant Medium"/>
                <a:sym typeface="Assistan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ssistant Medium"/>
              <a:buNone/>
              <a:defRPr sz="1800">
                <a:latin typeface="Assistant Medium"/>
                <a:ea typeface="Assistant Medium"/>
                <a:cs typeface="Assistant Medium"/>
                <a:sym typeface="Assistan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ssistant Medium"/>
              <a:buNone/>
              <a:defRPr sz="1800">
                <a:latin typeface="Assistant Medium"/>
                <a:ea typeface="Assistant Medium"/>
                <a:cs typeface="Assistant Medium"/>
                <a:sym typeface="Assistant Medium"/>
              </a:defRPr>
            </a:lvl9pPr>
          </a:lstStyle>
          <a:p>
            <a:endParaRPr/>
          </a:p>
        </p:txBody>
      </p:sp>
      <p:sp>
        <p:nvSpPr>
          <p:cNvPr id="163" name="Google Shape;163;p29"/>
          <p:cNvSpPr txBox="1"/>
          <p:nvPr/>
        </p:nvSpPr>
        <p:spPr>
          <a:xfrm>
            <a:off x="4737075" y="3927350"/>
            <a:ext cx="3551700" cy="7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Assistant Medium"/>
                <a:ea typeface="Assistant Medium"/>
                <a:cs typeface="Assistant Medium"/>
                <a:sym typeface="Assistant Medium"/>
              </a:rPr>
              <a:t>CREDITS: This presentation template was created by </a:t>
            </a:r>
            <a:r>
              <a:rPr lang="en" sz="1200" b="1">
                <a:solidFill>
                  <a:schemeClr val="dk2"/>
                </a:solidFill>
                <a:uFill>
                  <a:noFill/>
                </a:uFill>
                <a:latin typeface="Assistant"/>
                <a:ea typeface="Assistant"/>
                <a:cs typeface="Assistant"/>
                <a:sym typeface="Assistan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2"/>
                </a:solidFill>
                <a:latin typeface="Assistant Medium"/>
                <a:ea typeface="Assistant Medium"/>
                <a:cs typeface="Assistant Medium"/>
                <a:sym typeface="Assistant Medium"/>
              </a:rPr>
              <a:t>, including icons by </a:t>
            </a:r>
            <a:r>
              <a:rPr lang="en" sz="1200" b="1">
                <a:solidFill>
                  <a:schemeClr val="dk2"/>
                </a:solidFill>
                <a:uFill>
                  <a:noFill/>
                </a:uFill>
                <a:latin typeface="Assistant"/>
                <a:ea typeface="Assistant"/>
                <a:cs typeface="Assistant"/>
                <a:sym typeface="Assistan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2"/>
                </a:solidFill>
                <a:latin typeface="Assistant Medium"/>
                <a:ea typeface="Assistant Medium"/>
                <a:cs typeface="Assistant Medium"/>
                <a:sym typeface="Assistant Medium"/>
              </a:rPr>
              <a:t> and infographics &amp; images by </a:t>
            </a:r>
            <a:r>
              <a:rPr lang="en" sz="1200" b="1">
                <a:solidFill>
                  <a:schemeClr val="dk2"/>
                </a:solidFill>
                <a:uFill>
                  <a:noFill/>
                </a:uFill>
                <a:latin typeface="Assistant"/>
                <a:ea typeface="Assistant"/>
                <a:cs typeface="Assistant"/>
                <a:sym typeface="Assistan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200" b="1">
              <a:solidFill>
                <a:schemeClr val="dk2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164" name="Google Shape;164;p29"/>
          <p:cNvSpPr txBox="1">
            <a:spLocks noGrp="1"/>
          </p:cNvSpPr>
          <p:nvPr>
            <p:ph type="subTitle" idx="2"/>
          </p:nvPr>
        </p:nvSpPr>
        <p:spPr>
          <a:xfrm>
            <a:off x="1206219" y="2216167"/>
            <a:ext cx="2853000" cy="85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 sz="3000">
                <a:solidFill>
                  <a:schemeClr val="lt2"/>
                </a:solidFill>
                <a:latin typeface="Zeyada"/>
                <a:ea typeface="Zeyada"/>
                <a:cs typeface="Zeyada"/>
                <a:sym typeface="Zeyad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9pPr>
          </a:lstStyle>
          <a:p>
            <a:endParaRPr/>
          </a:p>
        </p:txBody>
      </p:sp>
      <p:sp>
        <p:nvSpPr>
          <p:cNvPr id="165" name="Google Shape;165;p29"/>
          <p:cNvSpPr txBox="1">
            <a:spLocks noGrp="1"/>
          </p:cNvSpPr>
          <p:nvPr>
            <p:ph type="subTitle" idx="3"/>
          </p:nvPr>
        </p:nvSpPr>
        <p:spPr>
          <a:xfrm>
            <a:off x="1204909" y="3322554"/>
            <a:ext cx="2857200" cy="85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ssistant Medium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ssistant Medium"/>
              <a:buNone/>
              <a:defRPr sz="1800">
                <a:latin typeface="Assistant Medium"/>
                <a:ea typeface="Assistant Medium"/>
                <a:cs typeface="Assistant Medium"/>
                <a:sym typeface="Assistan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ssistant Medium"/>
              <a:buNone/>
              <a:defRPr sz="1800">
                <a:latin typeface="Assistant Medium"/>
                <a:ea typeface="Assistant Medium"/>
                <a:cs typeface="Assistant Medium"/>
                <a:sym typeface="Assistan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ssistant Medium"/>
              <a:buNone/>
              <a:defRPr sz="1800">
                <a:latin typeface="Assistant Medium"/>
                <a:ea typeface="Assistant Medium"/>
                <a:cs typeface="Assistant Medium"/>
                <a:sym typeface="Assistan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ssistant Medium"/>
              <a:buNone/>
              <a:defRPr sz="1800">
                <a:latin typeface="Assistant Medium"/>
                <a:ea typeface="Assistant Medium"/>
                <a:cs typeface="Assistant Medium"/>
                <a:sym typeface="Assistan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ssistant Medium"/>
              <a:buNone/>
              <a:defRPr sz="1800">
                <a:latin typeface="Assistant Medium"/>
                <a:ea typeface="Assistant Medium"/>
                <a:cs typeface="Assistant Medium"/>
                <a:sym typeface="Assistan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ssistant Medium"/>
              <a:buNone/>
              <a:defRPr sz="1800">
                <a:latin typeface="Assistant Medium"/>
                <a:ea typeface="Assistant Medium"/>
                <a:cs typeface="Assistant Medium"/>
                <a:sym typeface="Assistan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ssistant Medium"/>
              <a:buNone/>
              <a:defRPr sz="1800">
                <a:latin typeface="Assistant Medium"/>
                <a:ea typeface="Assistant Medium"/>
                <a:cs typeface="Assistant Medium"/>
                <a:sym typeface="Assistan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ssistant Medium"/>
              <a:buNone/>
              <a:defRPr sz="1800">
                <a:latin typeface="Assistant Medium"/>
                <a:ea typeface="Assistant Medium"/>
                <a:cs typeface="Assistant Medium"/>
                <a:sym typeface="Assistant Medium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1681750" y="1996039"/>
            <a:ext cx="5742300" cy="76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Font typeface="Seaweed Script"/>
              <a:buNone/>
              <a:defRPr sz="5500">
                <a:latin typeface="Zeyada"/>
                <a:ea typeface="Zeyada"/>
                <a:cs typeface="Zeyada"/>
                <a:sym typeface="Zeyad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>
            <a:off x="3531650" y="753650"/>
            <a:ext cx="2169600" cy="107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8000">
                <a:latin typeface="Zeyada"/>
                <a:ea typeface="Zeyada"/>
                <a:cs typeface="Zeyada"/>
                <a:sym typeface="Zeyad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2391925" y="3071625"/>
            <a:ext cx="4360200" cy="29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"/>
              <a:buNone/>
              <a:defRPr sz="1600">
                <a:solidFill>
                  <a:srgbClr val="595959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Caveat"/>
              <a:buNone/>
              <a:defRPr>
                <a:latin typeface="Caveat"/>
                <a:ea typeface="Caveat"/>
                <a:cs typeface="Caveat"/>
                <a:sym typeface="Cave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veat"/>
              <a:buNone/>
              <a:defRPr>
                <a:latin typeface="Caveat"/>
                <a:ea typeface="Caveat"/>
                <a:cs typeface="Caveat"/>
                <a:sym typeface="Cave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veat"/>
              <a:buNone/>
              <a:defRPr>
                <a:latin typeface="Caveat"/>
                <a:ea typeface="Caveat"/>
                <a:cs typeface="Caveat"/>
                <a:sym typeface="Cave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veat"/>
              <a:buNone/>
              <a:defRPr>
                <a:latin typeface="Caveat"/>
                <a:ea typeface="Caveat"/>
                <a:cs typeface="Caveat"/>
                <a:sym typeface="Cave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veat"/>
              <a:buNone/>
              <a:defRPr>
                <a:latin typeface="Caveat"/>
                <a:ea typeface="Caveat"/>
                <a:cs typeface="Caveat"/>
                <a:sym typeface="Cave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veat"/>
              <a:buNone/>
              <a:defRPr>
                <a:latin typeface="Caveat"/>
                <a:ea typeface="Caveat"/>
                <a:cs typeface="Caveat"/>
                <a:sym typeface="Cave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veat"/>
              <a:buNone/>
              <a:defRPr>
                <a:latin typeface="Caveat"/>
                <a:ea typeface="Caveat"/>
                <a:cs typeface="Caveat"/>
                <a:sym typeface="Cave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veat"/>
              <a:buNone/>
              <a:defRPr>
                <a:latin typeface="Caveat"/>
                <a:ea typeface="Caveat"/>
                <a:cs typeface="Caveat"/>
                <a:sym typeface="Caveat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937500" y="363642"/>
            <a:ext cx="72690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Font typeface="Seaweed Script"/>
              <a:buNone/>
              <a:defRPr sz="4500">
                <a:latin typeface="Zeyada"/>
                <a:ea typeface="Zeyada"/>
                <a:cs typeface="Zeyada"/>
                <a:sym typeface="Zeyad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715050" y="1560475"/>
            <a:ext cx="7496400" cy="304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AutoNum type="arabicPeriod"/>
              <a:defRPr sz="12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AutoNum type="alphaLcPeriod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AutoNum type="romanLcPeriod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AutoNum type="arabicPeriod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AutoNum type="alphaLcPeriod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AutoNum type="romanLcPeriod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AutoNum type="arabicPeriod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AutoNum type="alphaLcPeriod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AutoNum type="romanLcPeriod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937500" y="363642"/>
            <a:ext cx="72690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Font typeface="Seaweed Script"/>
              <a:buNone/>
              <a:defRPr sz="4500">
                <a:latin typeface="Zeyada"/>
                <a:ea typeface="Zeyada"/>
                <a:cs typeface="Zeyada"/>
                <a:sym typeface="Zeyad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>
            <a:spLocks noGrp="1"/>
          </p:cNvSpPr>
          <p:nvPr>
            <p:ph type="title" hasCustomPrompt="1"/>
          </p:nvPr>
        </p:nvSpPr>
        <p:spPr>
          <a:xfrm>
            <a:off x="631075" y="1390950"/>
            <a:ext cx="790500" cy="5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 b="1">
                <a:solidFill>
                  <a:schemeClr val="lt2"/>
                </a:solidFill>
                <a:latin typeface="Zeyada"/>
                <a:ea typeface="Zeyada"/>
                <a:cs typeface="Zeyada"/>
                <a:sym typeface="Zeyad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2" name="Google Shape;42;p13"/>
          <p:cNvSpPr txBox="1">
            <a:spLocks noGrp="1"/>
          </p:cNvSpPr>
          <p:nvPr>
            <p:ph type="subTitle" idx="1"/>
          </p:nvPr>
        </p:nvSpPr>
        <p:spPr>
          <a:xfrm>
            <a:off x="631075" y="2447925"/>
            <a:ext cx="24690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title" idx="2"/>
          </p:nvPr>
        </p:nvSpPr>
        <p:spPr>
          <a:xfrm>
            <a:off x="3399877" y="1920225"/>
            <a:ext cx="24690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None/>
              <a:defRPr sz="3000">
                <a:solidFill>
                  <a:schemeClr val="lt2"/>
                </a:solidFill>
                <a:latin typeface="Zeyada"/>
                <a:ea typeface="Zeyada"/>
                <a:cs typeface="Zeyada"/>
                <a:sym typeface="Zeyad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title" idx="3" hasCustomPrompt="1"/>
          </p:nvPr>
        </p:nvSpPr>
        <p:spPr>
          <a:xfrm>
            <a:off x="3399625" y="1390950"/>
            <a:ext cx="786300" cy="5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 b="1">
                <a:solidFill>
                  <a:schemeClr val="lt2"/>
                </a:solidFill>
                <a:latin typeface="Zeyada"/>
                <a:ea typeface="Zeyada"/>
                <a:cs typeface="Zeyada"/>
                <a:sym typeface="Zeyad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5" name="Google Shape;45;p13"/>
          <p:cNvSpPr txBox="1">
            <a:spLocks noGrp="1"/>
          </p:cNvSpPr>
          <p:nvPr>
            <p:ph type="subTitle" idx="4"/>
          </p:nvPr>
        </p:nvSpPr>
        <p:spPr>
          <a:xfrm>
            <a:off x="3399641" y="2447925"/>
            <a:ext cx="24690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title" idx="5"/>
          </p:nvPr>
        </p:nvSpPr>
        <p:spPr>
          <a:xfrm>
            <a:off x="6173494" y="1920550"/>
            <a:ext cx="24690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None/>
              <a:defRPr sz="3000">
                <a:solidFill>
                  <a:schemeClr val="lt2"/>
                </a:solidFill>
                <a:latin typeface="Zeyada"/>
                <a:ea typeface="Zeyada"/>
                <a:cs typeface="Zeyada"/>
                <a:sym typeface="Zeyad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title" idx="6" hasCustomPrompt="1"/>
          </p:nvPr>
        </p:nvSpPr>
        <p:spPr>
          <a:xfrm>
            <a:off x="6172200" y="1391275"/>
            <a:ext cx="786300" cy="5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 b="1">
                <a:solidFill>
                  <a:schemeClr val="lt2"/>
                </a:solidFill>
                <a:latin typeface="Zeyada"/>
                <a:ea typeface="Zeyada"/>
                <a:cs typeface="Zeyada"/>
                <a:sym typeface="Zeyad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8" name="Google Shape;48;p13"/>
          <p:cNvSpPr txBox="1">
            <a:spLocks noGrp="1"/>
          </p:cNvSpPr>
          <p:nvPr>
            <p:ph type="subTitle" idx="7"/>
          </p:nvPr>
        </p:nvSpPr>
        <p:spPr>
          <a:xfrm>
            <a:off x="6172200" y="2448250"/>
            <a:ext cx="24690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title" idx="8"/>
          </p:nvPr>
        </p:nvSpPr>
        <p:spPr>
          <a:xfrm>
            <a:off x="630936" y="3596000"/>
            <a:ext cx="24699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None/>
              <a:defRPr sz="3000">
                <a:solidFill>
                  <a:schemeClr val="lt2"/>
                </a:solidFill>
                <a:latin typeface="Zeyada"/>
                <a:ea typeface="Zeyada"/>
                <a:cs typeface="Zeyada"/>
                <a:sym typeface="Zeyad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title" idx="9" hasCustomPrompt="1"/>
          </p:nvPr>
        </p:nvSpPr>
        <p:spPr>
          <a:xfrm>
            <a:off x="631075" y="3066725"/>
            <a:ext cx="790500" cy="5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 b="1">
                <a:solidFill>
                  <a:schemeClr val="lt2"/>
                </a:solidFill>
                <a:latin typeface="Zeyada"/>
                <a:ea typeface="Zeyada"/>
                <a:cs typeface="Zeyada"/>
                <a:sym typeface="Zeyad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1" name="Google Shape;51;p13"/>
          <p:cNvSpPr txBox="1">
            <a:spLocks noGrp="1"/>
          </p:cNvSpPr>
          <p:nvPr>
            <p:ph type="subTitle" idx="13"/>
          </p:nvPr>
        </p:nvSpPr>
        <p:spPr>
          <a:xfrm>
            <a:off x="631075" y="4123700"/>
            <a:ext cx="24690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14"/>
          </p:nvPr>
        </p:nvSpPr>
        <p:spPr>
          <a:xfrm>
            <a:off x="3399877" y="3596000"/>
            <a:ext cx="24690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None/>
              <a:defRPr sz="3000">
                <a:solidFill>
                  <a:schemeClr val="lt2"/>
                </a:solidFill>
                <a:latin typeface="Zeyada"/>
                <a:ea typeface="Zeyada"/>
                <a:cs typeface="Zeyada"/>
                <a:sym typeface="Zeyad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 idx="15" hasCustomPrompt="1"/>
          </p:nvPr>
        </p:nvSpPr>
        <p:spPr>
          <a:xfrm>
            <a:off x="3399625" y="3066725"/>
            <a:ext cx="786300" cy="5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 b="1">
                <a:solidFill>
                  <a:schemeClr val="lt2"/>
                </a:solidFill>
                <a:latin typeface="Zeyada"/>
                <a:ea typeface="Zeyada"/>
                <a:cs typeface="Zeyada"/>
                <a:sym typeface="Zeyad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4" name="Google Shape;54;p13"/>
          <p:cNvSpPr txBox="1">
            <a:spLocks noGrp="1"/>
          </p:cNvSpPr>
          <p:nvPr>
            <p:ph type="subTitle" idx="16"/>
          </p:nvPr>
        </p:nvSpPr>
        <p:spPr>
          <a:xfrm>
            <a:off x="3399642" y="4123700"/>
            <a:ext cx="24690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 idx="17"/>
          </p:nvPr>
        </p:nvSpPr>
        <p:spPr>
          <a:xfrm>
            <a:off x="6173500" y="3596325"/>
            <a:ext cx="26025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None/>
              <a:defRPr sz="3000">
                <a:solidFill>
                  <a:schemeClr val="lt2"/>
                </a:solidFill>
                <a:latin typeface="Zeyada"/>
                <a:ea typeface="Zeyada"/>
                <a:cs typeface="Zeyada"/>
                <a:sym typeface="Zeyad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title" idx="18" hasCustomPrompt="1"/>
          </p:nvPr>
        </p:nvSpPr>
        <p:spPr>
          <a:xfrm>
            <a:off x="6172200" y="3067050"/>
            <a:ext cx="786300" cy="5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 b="1">
                <a:solidFill>
                  <a:schemeClr val="lt2"/>
                </a:solidFill>
                <a:latin typeface="Zeyada"/>
                <a:ea typeface="Zeyada"/>
                <a:cs typeface="Zeyada"/>
                <a:sym typeface="Zeyad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19"/>
          </p:nvPr>
        </p:nvSpPr>
        <p:spPr>
          <a:xfrm>
            <a:off x="6168600" y="4124025"/>
            <a:ext cx="24690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title" idx="20"/>
          </p:nvPr>
        </p:nvSpPr>
        <p:spPr>
          <a:xfrm>
            <a:off x="630925" y="1920225"/>
            <a:ext cx="24690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None/>
              <a:defRPr sz="3000">
                <a:solidFill>
                  <a:schemeClr val="lt2"/>
                </a:solidFill>
                <a:latin typeface="Zeyada"/>
                <a:ea typeface="Zeyada"/>
                <a:cs typeface="Zeyada"/>
                <a:sym typeface="Zeyad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title" idx="21"/>
          </p:nvPr>
        </p:nvSpPr>
        <p:spPr>
          <a:xfrm>
            <a:off x="937500" y="363642"/>
            <a:ext cx="72690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Font typeface="Seaweed Script"/>
              <a:buNone/>
              <a:defRPr sz="4500">
                <a:latin typeface="Zeyada"/>
                <a:ea typeface="Zeyada"/>
                <a:cs typeface="Zeyada"/>
                <a:sym typeface="Zeyad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2950350" y="2903625"/>
            <a:ext cx="45060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Font typeface="Zeyada"/>
              <a:buNone/>
              <a:defRPr sz="4000" i="1">
                <a:latin typeface="Zeyada"/>
                <a:ea typeface="Zeyada"/>
                <a:cs typeface="Zeyada"/>
                <a:sym typeface="Zeyad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ubTitle" idx="1"/>
          </p:nvPr>
        </p:nvSpPr>
        <p:spPr>
          <a:xfrm>
            <a:off x="1709400" y="1574625"/>
            <a:ext cx="5725200" cy="132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 sz="2500" i="1">
                <a:latin typeface="Assistant"/>
                <a:ea typeface="Assistant"/>
                <a:cs typeface="Assistant"/>
                <a:sym typeface="Assistan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Assistant Medium"/>
              <a:buNone/>
              <a:defRPr sz="2500">
                <a:latin typeface="Assistant Medium"/>
                <a:ea typeface="Assistant Medium"/>
                <a:cs typeface="Assistant Medium"/>
                <a:sym typeface="Assistan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Assistant Medium"/>
              <a:buNone/>
              <a:defRPr sz="2500">
                <a:latin typeface="Assistant Medium"/>
                <a:ea typeface="Assistant Medium"/>
                <a:cs typeface="Assistant Medium"/>
                <a:sym typeface="Assistan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Assistant Medium"/>
              <a:buNone/>
              <a:defRPr sz="2500">
                <a:latin typeface="Assistant Medium"/>
                <a:ea typeface="Assistant Medium"/>
                <a:cs typeface="Assistant Medium"/>
                <a:sym typeface="Assistan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Assistant Medium"/>
              <a:buNone/>
              <a:defRPr sz="2500">
                <a:latin typeface="Assistant Medium"/>
                <a:ea typeface="Assistant Medium"/>
                <a:cs typeface="Assistant Medium"/>
                <a:sym typeface="Assistan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Assistant Medium"/>
              <a:buNone/>
              <a:defRPr sz="2500">
                <a:latin typeface="Assistant Medium"/>
                <a:ea typeface="Assistant Medium"/>
                <a:cs typeface="Assistant Medium"/>
                <a:sym typeface="Assistan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Assistant Medium"/>
              <a:buNone/>
              <a:defRPr sz="2500">
                <a:latin typeface="Assistant Medium"/>
                <a:ea typeface="Assistant Medium"/>
                <a:cs typeface="Assistant Medium"/>
                <a:sym typeface="Assistan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Assistant Medium"/>
              <a:buNone/>
              <a:defRPr sz="2500">
                <a:latin typeface="Assistant Medium"/>
                <a:ea typeface="Assistant Medium"/>
                <a:cs typeface="Assistant Medium"/>
                <a:sym typeface="Assistan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Assistant Medium"/>
              <a:buNone/>
              <a:defRPr sz="2500">
                <a:latin typeface="Assistant Medium"/>
                <a:ea typeface="Assistant Medium"/>
                <a:cs typeface="Assistant Medium"/>
                <a:sym typeface="Assistant Medium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7"/>
          <p:cNvSpPr txBox="1">
            <a:spLocks noGrp="1"/>
          </p:cNvSpPr>
          <p:nvPr>
            <p:ph type="title"/>
          </p:nvPr>
        </p:nvSpPr>
        <p:spPr>
          <a:xfrm>
            <a:off x="814900" y="1997119"/>
            <a:ext cx="4360200" cy="76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Font typeface="Seaweed Script"/>
              <a:buNone/>
              <a:defRPr sz="5500">
                <a:latin typeface="Zeyada"/>
                <a:ea typeface="Zeyada"/>
                <a:cs typeface="Zeyada"/>
                <a:sym typeface="Zeyad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title" idx="2" hasCustomPrompt="1"/>
          </p:nvPr>
        </p:nvSpPr>
        <p:spPr>
          <a:xfrm>
            <a:off x="814900" y="753650"/>
            <a:ext cx="2169600" cy="107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8000">
                <a:latin typeface="Zeyada"/>
                <a:ea typeface="Zeyada"/>
                <a:cs typeface="Zeyada"/>
                <a:sym typeface="Zeyad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73" name="Google Shape;73;p17"/>
          <p:cNvSpPr txBox="1">
            <a:spLocks noGrp="1"/>
          </p:cNvSpPr>
          <p:nvPr>
            <p:ph type="subTitle" idx="1"/>
          </p:nvPr>
        </p:nvSpPr>
        <p:spPr>
          <a:xfrm>
            <a:off x="814900" y="3063950"/>
            <a:ext cx="4360200" cy="29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"/>
              <a:buNone/>
              <a:defRPr sz="1600">
                <a:latin typeface="Assistant Medium"/>
                <a:ea typeface="Assistant Medium"/>
                <a:cs typeface="Assistant Medium"/>
                <a:sym typeface="Assistant Medium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Caveat"/>
              <a:buNone/>
              <a:defRPr>
                <a:latin typeface="Caveat"/>
                <a:ea typeface="Caveat"/>
                <a:cs typeface="Caveat"/>
                <a:sym typeface="Cave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veat"/>
              <a:buNone/>
              <a:defRPr>
                <a:latin typeface="Caveat"/>
                <a:ea typeface="Caveat"/>
                <a:cs typeface="Caveat"/>
                <a:sym typeface="Cave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veat"/>
              <a:buNone/>
              <a:defRPr>
                <a:latin typeface="Caveat"/>
                <a:ea typeface="Caveat"/>
                <a:cs typeface="Caveat"/>
                <a:sym typeface="Cave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veat"/>
              <a:buNone/>
              <a:defRPr>
                <a:latin typeface="Caveat"/>
                <a:ea typeface="Caveat"/>
                <a:cs typeface="Caveat"/>
                <a:sym typeface="Cave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veat"/>
              <a:buNone/>
              <a:defRPr>
                <a:latin typeface="Caveat"/>
                <a:ea typeface="Caveat"/>
                <a:cs typeface="Caveat"/>
                <a:sym typeface="Cave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veat"/>
              <a:buNone/>
              <a:defRPr>
                <a:latin typeface="Caveat"/>
                <a:ea typeface="Caveat"/>
                <a:cs typeface="Caveat"/>
                <a:sym typeface="Cave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veat"/>
              <a:buNone/>
              <a:defRPr>
                <a:latin typeface="Caveat"/>
                <a:ea typeface="Caveat"/>
                <a:cs typeface="Caveat"/>
                <a:sym typeface="Cave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veat"/>
              <a:buNone/>
              <a:defRPr>
                <a:latin typeface="Caveat"/>
                <a:ea typeface="Caveat"/>
                <a:cs typeface="Caveat"/>
                <a:sym typeface="Caveat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_HEADER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>
            <a:spLocks noGrp="1"/>
          </p:cNvSpPr>
          <p:nvPr>
            <p:ph type="title"/>
          </p:nvPr>
        </p:nvSpPr>
        <p:spPr>
          <a:xfrm>
            <a:off x="3937100" y="1997851"/>
            <a:ext cx="4360200" cy="81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000"/>
              <a:buFont typeface="Seaweed Script"/>
              <a:buNone/>
              <a:defRPr sz="5500">
                <a:latin typeface="Zeyada"/>
                <a:ea typeface="Zeyada"/>
                <a:cs typeface="Zeyada"/>
                <a:sym typeface="Zeyad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title" idx="2" hasCustomPrompt="1"/>
          </p:nvPr>
        </p:nvSpPr>
        <p:spPr>
          <a:xfrm>
            <a:off x="7079700" y="753650"/>
            <a:ext cx="1217700" cy="107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8000">
                <a:latin typeface="Zeyada"/>
                <a:ea typeface="Zeyada"/>
                <a:cs typeface="Zeyada"/>
                <a:sym typeface="Zeyad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77" name="Google Shape;77;p18"/>
          <p:cNvSpPr txBox="1">
            <a:spLocks noGrp="1"/>
          </p:cNvSpPr>
          <p:nvPr>
            <p:ph type="subTitle" idx="1"/>
          </p:nvPr>
        </p:nvSpPr>
        <p:spPr>
          <a:xfrm>
            <a:off x="3937100" y="3063950"/>
            <a:ext cx="4360200" cy="29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"/>
              <a:buNone/>
              <a:defRPr sz="1600">
                <a:latin typeface="Assistant Medium"/>
                <a:ea typeface="Assistant Medium"/>
                <a:cs typeface="Assistant Medium"/>
                <a:sym typeface="Assistant Medium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Caveat"/>
              <a:buNone/>
              <a:defRPr>
                <a:latin typeface="Caveat"/>
                <a:ea typeface="Caveat"/>
                <a:cs typeface="Caveat"/>
                <a:sym typeface="Cave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veat"/>
              <a:buNone/>
              <a:defRPr>
                <a:latin typeface="Caveat"/>
                <a:ea typeface="Caveat"/>
                <a:cs typeface="Caveat"/>
                <a:sym typeface="Cave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veat"/>
              <a:buNone/>
              <a:defRPr>
                <a:latin typeface="Caveat"/>
                <a:ea typeface="Caveat"/>
                <a:cs typeface="Caveat"/>
                <a:sym typeface="Cave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veat"/>
              <a:buNone/>
              <a:defRPr>
                <a:latin typeface="Caveat"/>
                <a:ea typeface="Caveat"/>
                <a:cs typeface="Caveat"/>
                <a:sym typeface="Cave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veat"/>
              <a:buNone/>
              <a:defRPr>
                <a:latin typeface="Caveat"/>
                <a:ea typeface="Caveat"/>
                <a:cs typeface="Caveat"/>
                <a:sym typeface="Cave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veat"/>
              <a:buNone/>
              <a:defRPr>
                <a:latin typeface="Caveat"/>
                <a:ea typeface="Caveat"/>
                <a:cs typeface="Caveat"/>
                <a:sym typeface="Cave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veat"/>
              <a:buNone/>
              <a:defRPr>
                <a:latin typeface="Caveat"/>
                <a:ea typeface="Caveat"/>
                <a:cs typeface="Caveat"/>
                <a:sym typeface="Cave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veat"/>
              <a:buNone/>
              <a:defRPr>
                <a:latin typeface="Caveat"/>
                <a:ea typeface="Caveat"/>
                <a:cs typeface="Caveat"/>
                <a:sym typeface="Caveat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51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Zeyada"/>
              <a:buNone/>
              <a:defRPr sz="3500">
                <a:solidFill>
                  <a:schemeClr val="dk1"/>
                </a:solidFill>
                <a:latin typeface="Zeyada"/>
                <a:ea typeface="Zeyada"/>
                <a:cs typeface="Zeyada"/>
                <a:sym typeface="Zeyad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5100" y="1152475"/>
            <a:ext cx="7713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sistant Medium"/>
              <a:buChar char="●"/>
              <a:defRPr>
                <a:solidFill>
                  <a:schemeClr val="dk2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sistant Medium"/>
              <a:buChar char="○"/>
              <a:defRPr>
                <a:solidFill>
                  <a:schemeClr val="dk2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sistant Medium"/>
              <a:buChar char="■"/>
              <a:defRPr>
                <a:solidFill>
                  <a:schemeClr val="dk2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sistant Medium"/>
              <a:buChar char="●"/>
              <a:defRPr>
                <a:solidFill>
                  <a:schemeClr val="dk2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sistant Medium"/>
              <a:buChar char="○"/>
              <a:defRPr>
                <a:solidFill>
                  <a:schemeClr val="dk2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sistant Medium"/>
              <a:buChar char="■"/>
              <a:defRPr>
                <a:solidFill>
                  <a:schemeClr val="dk2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sistant Medium"/>
              <a:buChar char="●"/>
              <a:defRPr>
                <a:solidFill>
                  <a:schemeClr val="dk2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sistant Medium"/>
              <a:buChar char="○"/>
              <a:defRPr>
                <a:solidFill>
                  <a:schemeClr val="dk2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sistant Medium"/>
              <a:buChar char="■"/>
              <a:defRPr>
                <a:solidFill>
                  <a:schemeClr val="dk2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8" r:id="rId5"/>
    <p:sldLayoutId id="2147483659" r:id="rId6"/>
    <p:sldLayoutId id="2147483660" r:id="rId7"/>
    <p:sldLayoutId id="2147483663" r:id="rId8"/>
    <p:sldLayoutId id="2147483664" r:id="rId9"/>
    <p:sldLayoutId id="2147483675" r:id="rId10"/>
    <p:sldLayoutId id="2147483676" r:id="rId11"/>
    <p:sldLayoutId id="2147483677" r:id="rId12"/>
  </p:sldLayoutIdLst>
  <p:transition spd="slow">
    <p:push dir="u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4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4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9.png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4.x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webp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6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5.gif"/><Relationship Id="rId11" Type="http://schemas.openxmlformats.org/officeDocument/2006/relationships/image" Target="../media/image22.gif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1.webp"/><Relationship Id="rId9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7.gi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6.png"/><Relationship Id="rId11" Type="http://schemas.openxmlformats.org/officeDocument/2006/relationships/image" Target="../media/image22.gif"/><Relationship Id="rId5" Type="http://schemas.openxmlformats.org/officeDocument/2006/relationships/image" Target="../media/image24.png"/><Relationship Id="rId10" Type="http://schemas.openxmlformats.org/officeDocument/2006/relationships/image" Target="../media/image25.gif"/><Relationship Id="rId4" Type="http://schemas.openxmlformats.org/officeDocument/2006/relationships/image" Target="../media/image21.webp"/><Relationship Id="rId9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6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5.gif"/><Relationship Id="rId10" Type="http://schemas.openxmlformats.org/officeDocument/2006/relationships/image" Target="../media/image28.png"/><Relationship Id="rId4" Type="http://schemas.openxmlformats.org/officeDocument/2006/relationships/image" Target="../media/image21.webp"/><Relationship Id="rId9" Type="http://schemas.openxmlformats.org/officeDocument/2006/relationships/image" Target="../media/image22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6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5.gif"/><Relationship Id="rId11" Type="http://schemas.openxmlformats.org/officeDocument/2006/relationships/image" Target="../media/image29.png"/><Relationship Id="rId5" Type="http://schemas.openxmlformats.org/officeDocument/2006/relationships/image" Target="../media/image24.png"/><Relationship Id="rId10" Type="http://schemas.openxmlformats.org/officeDocument/2006/relationships/image" Target="../media/image28.png"/><Relationship Id="rId4" Type="http://schemas.openxmlformats.org/officeDocument/2006/relationships/image" Target="../media/image21.webp"/><Relationship Id="rId9" Type="http://schemas.openxmlformats.org/officeDocument/2006/relationships/image" Target="../media/image2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5"/>
          <p:cNvSpPr/>
          <p:nvPr/>
        </p:nvSpPr>
        <p:spPr>
          <a:xfrm>
            <a:off x="1127188" y="501736"/>
            <a:ext cx="7713900" cy="1985700"/>
          </a:xfrm>
          <a:prstGeom prst="roundRect">
            <a:avLst>
              <a:gd name="adj" fmla="val 16667"/>
            </a:avLst>
          </a:prstGeom>
          <a:solidFill>
            <a:srgbClr val="DA846F">
              <a:alpha val="18820"/>
            </a:srgbClr>
          </a:solidFill>
          <a:ln w="28575" cap="flat" cmpd="sng">
            <a:solidFill>
              <a:srgbClr val="FFFFFF"/>
            </a:solidFill>
            <a:prstDash val="dashDot"/>
            <a:round/>
            <a:headEnd type="none" w="sm" len="sm"/>
            <a:tailEnd type="none" w="sm" len="sm"/>
          </a:ln>
          <a:effectLst>
            <a:outerShdw blurRad="171450" dist="190500" dir="2820000" algn="bl" rotWithShape="0">
              <a:schemeClr val="lt1">
                <a:alpha val="44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35"/>
          <p:cNvSpPr/>
          <p:nvPr/>
        </p:nvSpPr>
        <p:spPr>
          <a:xfrm rot="275490">
            <a:off x="4264962" y="3769834"/>
            <a:ext cx="4937077" cy="1301494"/>
          </a:xfrm>
          <a:custGeom>
            <a:avLst/>
            <a:gdLst/>
            <a:ahLst/>
            <a:cxnLst/>
            <a:rect l="l" t="t" r="r" b="b"/>
            <a:pathLst>
              <a:path w="205308" h="59326" extrusionOk="0">
                <a:moveTo>
                  <a:pt x="0" y="59326"/>
                </a:moveTo>
                <a:cubicBezTo>
                  <a:pt x="0" y="40034"/>
                  <a:pt x="26491" y="20946"/>
                  <a:pt x="45590" y="23672"/>
                </a:cubicBezTo>
                <a:cubicBezTo>
                  <a:pt x="53305" y="24773"/>
                  <a:pt x="59162" y="31835"/>
                  <a:pt x="64294" y="37700"/>
                </a:cubicBezTo>
                <a:cubicBezTo>
                  <a:pt x="69833" y="44030"/>
                  <a:pt x="80966" y="46499"/>
                  <a:pt x="88842" y="43545"/>
                </a:cubicBezTo>
                <a:cubicBezTo>
                  <a:pt x="99442" y="39569"/>
                  <a:pt x="101930" y="25027"/>
                  <a:pt x="107546" y="15197"/>
                </a:cubicBezTo>
                <a:cubicBezTo>
                  <a:pt x="112172" y="7101"/>
                  <a:pt x="122021" y="-1242"/>
                  <a:pt x="131218" y="292"/>
                </a:cubicBezTo>
                <a:cubicBezTo>
                  <a:pt x="141319" y="1977"/>
                  <a:pt x="143880" y="16559"/>
                  <a:pt x="148460" y="25718"/>
                </a:cubicBezTo>
                <a:cubicBezTo>
                  <a:pt x="151737" y="32271"/>
                  <a:pt x="159060" y="37373"/>
                  <a:pt x="166287" y="38576"/>
                </a:cubicBezTo>
                <a:cubicBezTo>
                  <a:pt x="179189" y="40724"/>
                  <a:pt x="196969" y="35954"/>
                  <a:pt x="202818" y="24256"/>
                </a:cubicBezTo>
                <a:cubicBezTo>
                  <a:pt x="206434" y="17024"/>
                  <a:pt x="205664" y="7672"/>
                  <a:pt x="203110" y="0"/>
                </a:cubicBezTo>
              </a:path>
            </a:pathLst>
          </a:custGeom>
          <a:noFill/>
          <a:ln w="28575" cap="flat" cmpd="sng">
            <a:solidFill>
              <a:srgbClr val="FFFFFF"/>
            </a:solidFill>
            <a:prstDash val="dashDot"/>
            <a:round/>
            <a:headEnd type="none" w="med" len="med"/>
            <a:tailEnd type="none" w="med" len="med"/>
          </a:ln>
        </p:spPr>
      </p:sp>
      <p:pic>
        <p:nvPicPr>
          <p:cNvPr id="180" name="Google Shape;180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97525" y="2721849"/>
            <a:ext cx="4971351" cy="80620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35"/>
          <p:cNvSpPr txBox="1">
            <a:spLocks noGrp="1"/>
          </p:cNvSpPr>
          <p:nvPr>
            <p:ph type="subTitle" idx="1"/>
          </p:nvPr>
        </p:nvSpPr>
        <p:spPr>
          <a:xfrm>
            <a:off x="4030588" y="2924375"/>
            <a:ext cx="3729300" cy="27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/>
              <a:t>Trang</a:t>
            </a:r>
            <a:r>
              <a:rPr lang="en-US" b="1" dirty="0"/>
              <a:t> 70</a:t>
            </a:r>
            <a:endParaRPr b="1" dirty="0"/>
          </a:p>
        </p:txBody>
      </p:sp>
      <p:pic>
        <p:nvPicPr>
          <p:cNvPr id="182" name="Google Shape;182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381476">
            <a:off x="542785" y="2370803"/>
            <a:ext cx="2223364" cy="2382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636133">
            <a:off x="1899892" y="1941288"/>
            <a:ext cx="995027" cy="11453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2699974">
            <a:off x="3514846" y="2990759"/>
            <a:ext cx="877636" cy="1010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3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638838">
            <a:off x="7626723" y="2647215"/>
            <a:ext cx="448449" cy="517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3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645246">
            <a:off x="3819710" y="4033614"/>
            <a:ext cx="997323" cy="11497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3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2318990">
            <a:off x="5165386" y="3768673"/>
            <a:ext cx="997324" cy="11497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3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rot="-1635271">
            <a:off x="7279940" y="3640716"/>
            <a:ext cx="884656" cy="1019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3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645791">
            <a:off x="304340" y="-23227"/>
            <a:ext cx="1099614" cy="1266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35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 rot="-1101817">
            <a:off x="7782353" y="-22189"/>
            <a:ext cx="1097820" cy="126442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88373" y="1216119"/>
            <a:ext cx="5749962" cy="1545900"/>
          </a:xfrm>
        </p:spPr>
        <p:txBody>
          <a:bodyPr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Chia </a:t>
            </a:r>
            <a:r>
              <a:rPr lang="en-US" sz="40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chữ</a:t>
            </a:r>
            <a:r>
              <a:rPr lang="en-US" sz="4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 </a:t>
            </a:r>
            <a:r>
              <a:rPr lang="en-US" sz="40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chữ</a:t>
            </a:r>
            <a:r>
              <a:rPr lang="en-US" sz="4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4497098" y="688486"/>
            <a:ext cx="13981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Toán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" grpId="0" build="p"/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6"/>
          <p:cNvSpPr/>
          <p:nvPr/>
        </p:nvSpPr>
        <p:spPr>
          <a:xfrm>
            <a:off x="1011899" y="186110"/>
            <a:ext cx="7259100" cy="768900"/>
          </a:xfrm>
          <a:prstGeom prst="roundRect">
            <a:avLst>
              <a:gd name="adj" fmla="val 16667"/>
            </a:avLst>
          </a:prstGeom>
          <a:solidFill>
            <a:srgbClr val="DA846F">
              <a:alpha val="10710"/>
            </a:srgbClr>
          </a:solidFill>
          <a:ln w="28575" cap="flat" cmpd="sng">
            <a:solidFill>
              <a:srgbClr val="FEFEFE"/>
            </a:solidFill>
            <a:prstDash val="dashDot"/>
            <a:round/>
            <a:headEnd type="none" w="sm" len="sm"/>
            <a:tailEnd type="none" w="sm" len="sm"/>
          </a:ln>
          <a:effectLst>
            <a:outerShdw blurRad="171450" dist="190500" dir="2820000" algn="bl" rotWithShape="0">
              <a:schemeClr val="lt1">
                <a:alpha val="44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7" name="Google Shape;197;p36"/>
          <p:cNvSpPr txBox="1">
            <a:spLocks noGrp="1"/>
          </p:cNvSpPr>
          <p:nvPr>
            <p:ph type="title"/>
          </p:nvPr>
        </p:nvSpPr>
        <p:spPr>
          <a:xfrm>
            <a:off x="952499" y="224889"/>
            <a:ext cx="72690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Đặt</a:t>
            </a:r>
            <a:r>
              <a:rPr lang="en-US" sz="36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36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rồi</a:t>
            </a:r>
            <a:r>
              <a:rPr lang="en-US" sz="36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endParaRPr sz="36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99" name="Google Shape;199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781893" flipH="1">
            <a:off x="193781" y="3217629"/>
            <a:ext cx="1042638" cy="1199591"/>
          </a:xfrm>
          <a:prstGeom prst="rect">
            <a:avLst/>
          </a:prstGeom>
          <a:noFill/>
          <a:ln>
            <a:noFill/>
          </a:ln>
          <a:effectLst>
            <a:reflection endPos="30000" dist="38100" dir="5400000" fadeDir="5400012" sy="-100000" algn="bl" rotWithShape="0"/>
          </a:effectLst>
        </p:spPr>
      </p:pic>
      <p:pic>
        <p:nvPicPr>
          <p:cNvPr id="200" name="Google Shape;200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3030848">
            <a:off x="459421" y="92158"/>
            <a:ext cx="1104956" cy="1273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36"/>
          <p:cNvPicPr preferRelativeResize="0"/>
          <p:nvPr/>
        </p:nvPicPr>
        <p:blipFill rotWithShape="1">
          <a:blip r:embed="rId5">
            <a:alphaModFix/>
          </a:blip>
          <a:srcRect l="12131" t="14611" r="13397" b="11182"/>
          <a:stretch/>
        </p:blipFill>
        <p:spPr>
          <a:xfrm>
            <a:off x="6974800" y="788950"/>
            <a:ext cx="584524" cy="670475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Rectangle 34"/>
          <p:cNvSpPr>
            <a:spLocks noChangeArrowheads="1"/>
          </p:cNvSpPr>
          <p:nvPr/>
        </p:nvSpPr>
        <p:spPr bwMode="auto">
          <a:xfrm>
            <a:off x="782635" y="840893"/>
            <a:ext cx="3505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Ví</a:t>
            </a:r>
            <a:r>
              <a:rPr lang="en-US" altLang="en-US" sz="2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dụ</a:t>
            </a:r>
            <a:r>
              <a:rPr lang="en-US" altLang="en-US" sz="2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1: 72 : 3 = ?</a:t>
            </a:r>
          </a:p>
        </p:txBody>
      </p:sp>
      <p:sp>
        <p:nvSpPr>
          <p:cNvPr id="33" name="Rectangle 35"/>
          <p:cNvSpPr>
            <a:spLocks noChangeArrowheads="1"/>
          </p:cNvSpPr>
          <p:nvPr/>
        </p:nvSpPr>
        <p:spPr bwMode="auto">
          <a:xfrm>
            <a:off x="1369247" y="1537988"/>
            <a:ext cx="685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</a:rPr>
              <a:t>72</a:t>
            </a:r>
          </a:p>
        </p:txBody>
      </p:sp>
      <p:sp>
        <p:nvSpPr>
          <p:cNvPr id="34" name="Line 36"/>
          <p:cNvSpPr>
            <a:spLocks noChangeShapeType="1"/>
          </p:cNvSpPr>
          <p:nvPr/>
        </p:nvSpPr>
        <p:spPr bwMode="auto">
          <a:xfrm>
            <a:off x="1925635" y="1612485"/>
            <a:ext cx="0" cy="731520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35" name="Line 37"/>
          <p:cNvSpPr>
            <a:spLocks noChangeShapeType="1"/>
          </p:cNvSpPr>
          <p:nvPr/>
        </p:nvSpPr>
        <p:spPr bwMode="auto">
          <a:xfrm>
            <a:off x="1925635" y="1909762"/>
            <a:ext cx="609600" cy="0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36" name="Text Box 38"/>
          <p:cNvSpPr txBox="1">
            <a:spLocks noChangeArrowheads="1"/>
          </p:cNvSpPr>
          <p:nvPr/>
        </p:nvSpPr>
        <p:spPr bwMode="auto">
          <a:xfrm>
            <a:off x="2032862" y="1522108"/>
            <a:ext cx="304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37" name="Text Box 39"/>
          <p:cNvSpPr txBox="1">
            <a:spLocks noChangeArrowheads="1"/>
          </p:cNvSpPr>
          <p:nvPr/>
        </p:nvSpPr>
        <p:spPr bwMode="auto">
          <a:xfrm>
            <a:off x="3865273" y="1559822"/>
            <a:ext cx="3276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latin typeface="Times New Roman" panose="02020603050405020304" pitchFamily="18" charset="0"/>
              </a:rPr>
              <a:t>* 7 chia 3 </a:t>
            </a:r>
            <a:r>
              <a:rPr lang="en-US" altLang="en-US" sz="2400" dirty="0" err="1">
                <a:latin typeface="Times New Roman" panose="02020603050405020304" pitchFamily="18" charset="0"/>
              </a:rPr>
              <a:t>được</a:t>
            </a:r>
            <a:r>
              <a:rPr lang="en-US" altLang="en-US" sz="2400" dirty="0">
                <a:latin typeface="Times New Roman" panose="02020603050405020304" pitchFamily="18" charset="0"/>
              </a:rPr>
              <a:t> 2,</a:t>
            </a:r>
            <a:r>
              <a:rPr lang="en-US" altLang="en-US" sz="2400" dirty="0"/>
              <a:t> </a:t>
            </a:r>
          </a:p>
        </p:txBody>
      </p:sp>
      <p:sp>
        <p:nvSpPr>
          <p:cNvPr id="38" name="Text Box 40"/>
          <p:cNvSpPr txBox="1">
            <a:spLocks noChangeArrowheads="1"/>
          </p:cNvSpPr>
          <p:nvPr/>
        </p:nvSpPr>
        <p:spPr bwMode="auto">
          <a:xfrm>
            <a:off x="6106692" y="1591018"/>
            <a:ext cx="1676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latin typeface="Times New Roman" panose="02020603050405020304" pitchFamily="18" charset="0"/>
              </a:rPr>
              <a:t>viết 2.</a:t>
            </a:r>
          </a:p>
        </p:txBody>
      </p:sp>
      <p:sp>
        <p:nvSpPr>
          <p:cNvPr id="39" name="Text Box 41"/>
          <p:cNvSpPr txBox="1">
            <a:spLocks noChangeArrowheads="1"/>
          </p:cNvSpPr>
          <p:nvPr/>
        </p:nvSpPr>
        <p:spPr bwMode="auto">
          <a:xfrm>
            <a:off x="1942260" y="1970300"/>
            <a:ext cx="304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40" name="Text Box 42"/>
          <p:cNvSpPr txBox="1">
            <a:spLocks noChangeArrowheads="1"/>
          </p:cNvSpPr>
          <p:nvPr/>
        </p:nvSpPr>
        <p:spPr bwMode="auto">
          <a:xfrm>
            <a:off x="4085577" y="2008187"/>
            <a:ext cx="2895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latin typeface="Times New Roman" panose="02020603050405020304" pitchFamily="18" charset="0"/>
              </a:rPr>
              <a:t>2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nhân</a:t>
            </a:r>
            <a:r>
              <a:rPr lang="en-US" altLang="en-US" sz="2400" dirty="0">
                <a:latin typeface="Times New Roman" panose="02020603050405020304" pitchFamily="18" charset="0"/>
              </a:rPr>
              <a:t> 3 </a:t>
            </a:r>
            <a:r>
              <a:rPr lang="en-US" altLang="en-US" sz="2400" dirty="0" err="1">
                <a:latin typeface="Times New Roman" panose="02020603050405020304" pitchFamily="18" charset="0"/>
              </a:rPr>
              <a:t>bằng</a:t>
            </a:r>
            <a:r>
              <a:rPr lang="en-US" altLang="en-US" sz="2400" dirty="0">
                <a:latin typeface="Times New Roman" panose="02020603050405020304" pitchFamily="18" charset="0"/>
              </a:rPr>
              <a:t> 6</a:t>
            </a:r>
            <a:r>
              <a:rPr lang="en-US" altLang="en-US" sz="2400" dirty="0"/>
              <a:t>; </a:t>
            </a:r>
          </a:p>
        </p:txBody>
      </p:sp>
      <p:sp>
        <p:nvSpPr>
          <p:cNvPr id="41" name="Text Box 43"/>
          <p:cNvSpPr txBox="1">
            <a:spLocks noChangeArrowheads="1"/>
          </p:cNvSpPr>
          <p:nvPr/>
        </p:nvSpPr>
        <p:spPr bwMode="auto">
          <a:xfrm>
            <a:off x="6185909" y="2020088"/>
            <a:ext cx="28956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>
                <a:latin typeface="Times New Roman" panose="02020603050405020304" pitchFamily="18" charset="0"/>
              </a:rPr>
              <a:t>7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trừ</a:t>
            </a:r>
            <a:r>
              <a:rPr lang="en-US" altLang="en-US" sz="2400" dirty="0">
                <a:latin typeface="Times New Roman" panose="02020603050405020304" pitchFamily="18" charset="0"/>
              </a:rPr>
              <a:t> 6 </a:t>
            </a:r>
            <a:r>
              <a:rPr lang="en-US" altLang="en-US" sz="2400" dirty="0" err="1">
                <a:latin typeface="Times New Roman" panose="02020603050405020304" pitchFamily="18" charset="0"/>
              </a:rPr>
              <a:t>bằng</a:t>
            </a:r>
            <a:r>
              <a:rPr lang="en-US" altLang="en-US" sz="2400" dirty="0">
                <a:latin typeface="Times New Roman" panose="02020603050405020304" pitchFamily="18" charset="0"/>
              </a:rPr>
              <a:t> 1.</a:t>
            </a:r>
          </a:p>
          <a:p>
            <a:pPr>
              <a:spcBef>
                <a:spcPct val="50000"/>
              </a:spcBef>
            </a:pPr>
            <a:endParaRPr lang="en-US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42" name="Text Box 44"/>
          <p:cNvSpPr txBox="1">
            <a:spLocks noChangeArrowheads="1"/>
          </p:cNvSpPr>
          <p:nvPr/>
        </p:nvSpPr>
        <p:spPr bwMode="auto">
          <a:xfrm>
            <a:off x="1362448" y="1978245"/>
            <a:ext cx="533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43" name="Line 45"/>
          <p:cNvSpPr>
            <a:spLocks noChangeShapeType="1"/>
          </p:cNvSpPr>
          <p:nvPr/>
        </p:nvSpPr>
        <p:spPr bwMode="auto">
          <a:xfrm>
            <a:off x="1358240" y="2420670"/>
            <a:ext cx="533400" cy="0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44" name="Text Box 46"/>
          <p:cNvSpPr txBox="1">
            <a:spLocks noChangeArrowheads="1"/>
          </p:cNvSpPr>
          <p:nvPr/>
        </p:nvSpPr>
        <p:spPr bwMode="auto">
          <a:xfrm>
            <a:off x="1356041" y="2470764"/>
            <a:ext cx="3704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45" name="Text Box 47"/>
          <p:cNvSpPr txBox="1">
            <a:spLocks noChangeArrowheads="1"/>
          </p:cNvSpPr>
          <p:nvPr/>
        </p:nvSpPr>
        <p:spPr bwMode="auto">
          <a:xfrm>
            <a:off x="3865273" y="2545538"/>
            <a:ext cx="3657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>
                <a:latin typeface="Times New Roman" panose="02020603050405020304" pitchFamily="18" charset="0"/>
              </a:rPr>
              <a:t>* </a:t>
            </a:r>
            <a:r>
              <a:rPr lang="en-US" altLang="en-US" sz="2400" dirty="0" err="1">
                <a:latin typeface="Times New Roman" panose="02020603050405020304" pitchFamily="18" charset="0"/>
              </a:rPr>
              <a:t>Hạ</a:t>
            </a:r>
            <a:r>
              <a:rPr lang="en-US" altLang="en-US" sz="2400" dirty="0">
                <a:latin typeface="Times New Roman" panose="02020603050405020304" pitchFamily="18" charset="0"/>
              </a:rPr>
              <a:t> 2, </a:t>
            </a:r>
            <a:r>
              <a:rPr lang="en-US" altLang="en-US" sz="2400" dirty="0" err="1">
                <a:latin typeface="Times New Roman" panose="02020603050405020304" pitchFamily="18" charset="0"/>
              </a:rPr>
              <a:t>được</a:t>
            </a:r>
            <a:r>
              <a:rPr lang="en-US" altLang="en-US" sz="2400" dirty="0">
                <a:latin typeface="Times New Roman" panose="02020603050405020304" pitchFamily="18" charset="0"/>
              </a:rPr>
              <a:t> 12;</a:t>
            </a:r>
            <a:r>
              <a:rPr lang="en-US" altLang="en-US" sz="2400" dirty="0"/>
              <a:t> </a:t>
            </a:r>
          </a:p>
        </p:txBody>
      </p:sp>
      <p:sp>
        <p:nvSpPr>
          <p:cNvPr id="46" name="Text Box 48"/>
          <p:cNvSpPr txBox="1">
            <a:spLocks noChangeArrowheads="1"/>
          </p:cNvSpPr>
          <p:nvPr/>
        </p:nvSpPr>
        <p:spPr bwMode="auto">
          <a:xfrm>
            <a:off x="1528128" y="2466323"/>
            <a:ext cx="381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47" name="Text Box 49"/>
          <p:cNvSpPr txBox="1">
            <a:spLocks noChangeArrowheads="1"/>
          </p:cNvSpPr>
          <p:nvPr/>
        </p:nvSpPr>
        <p:spPr bwMode="auto">
          <a:xfrm>
            <a:off x="5936672" y="2545538"/>
            <a:ext cx="48577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>
                <a:latin typeface="Times New Roman" panose="02020603050405020304" pitchFamily="18" charset="0"/>
              </a:rPr>
              <a:t>12 chia 3 </a:t>
            </a:r>
            <a:r>
              <a:rPr lang="en-US" altLang="en-US" sz="2400" dirty="0" err="1">
                <a:latin typeface="Times New Roman" panose="02020603050405020304" pitchFamily="18" charset="0"/>
              </a:rPr>
              <a:t>được</a:t>
            </a:r>
            <a:r>
              <a:rPr lang="en-US" altLang="en-US" sz="2400" dirty="0">
                <a:latin typeface="Times New Roman" panose="02020603050405020304" pitchFamily="18" charset="0"/>
              </a:rPr>
              <a:t> 4, </a:t>
            </a:r>
          </a:p>
        </p:txBody>
      </p:sp>
      <p:sp>
        <p:nvSpPr>
          <p:cNvPr id="48" name="Text Box 50"/>
          <p:cNvSpPr txBox="1">
            <a:spLocks noChangeArrowheads="1"/>
          </p:cNvSpPr>
          <p:nvPr/>
        </p:nvSpPr>
        <p:spPr bwMode="auto">
          <a:xfrm>
            <a:off x="8066720" y="2527919"/>
            <a:ext cx="1409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viết</a:t>
            </a:r>
            <a:r>
              <a:rPr lang="en-US" altLang="en-US" sz="2400" dirty="0">
                <a:latin typeface="Times New Roman" panose="02020603050405020304" pitchFamily="18" charset="0"/>
              </a:rPr>
              <a:t> 4.</a:t>
            </a:r>
          </a:p>
        </p:txBody>
      </p:sp>
      <p:sp>
        <p:nvSpPr>
          <p:cNvPr id="49" name="Text Box 51"/>
          <p:cNvSpPr txBox="1">
            <a:spLocks noChangeArrowheads="1"/>
          </p:cNvSpPr>
          <p:nvPr/>
        </p:nvSpPr>
        <p:spPr bwMode="auto">
          <a:xfrm>
            <a:off x="2120347" y="1967360"/>
            <a:ext cx="609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50" name="Text Box 52"/>
          <p:cNvSpPr txBox="1">
            <a:spLocks noChangeArrowheads="1"/>
          </p:cNvSpPr>
          <p:nvPr/>
        </p:nvSpPr>
        <p:spPr bwMode="auto">
          <a:xfrm>
            <a:off x="4093873" y="3081330"/>
            <a:ext cx="3200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>
                <a:latin typeface="Times New Roman" panose="02020603050405020304" pitchFamily="18" charset="0"/>
              </a:rPr>
              <a:t>4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nhân</a:t>
            </a:r>
            <a:r>
              <a:rPr lang="en-US" altLang="en-US" sz="2400" dirty="0">
                <a:latin typeface="Times New Roman" panose="02020603050405020304" pitchFamily="18" charset="0"/>
              </a:rPr>
              <a:t> 3 </a:t>
            </a:r>
            <a:r>
              <a:rPr lang="en-US" altLang="en-US" sz="2400" dirty="0" err="1">
                <a:latin typeface="Times New Roman" panose="02020603050405020304" pitchFamily="18" charset="0"/>
              </a:rPr>
              <a:t>bằng</a:t>
            </a:r>
            <a:r>
              <a:rPr lang="en-US" altLang="en-US" sz="2400" dirty="0">
                <a:latin typeface="Times New Roman" panose="02020603050405020304" pitchFamily="18" charset="0"/>
              </a:rPr>
              <a:t> 12;</a:t>
            </a:r>
          </a:p>
        </p:txBody>
      </p:sp>
      <p:sp>
        <p:nvSpPr>
          <p:cNvPr id="51" name="Text Box 53"/>
          <p:cNvSpPr txBox="1">
            <a:spLocks noChangeArrowheads="1"/>
          </p:cNvSpPr>
          <p:nvPr/>
        </p:nvSpPr>
        <p:spPr bwMode="auto">
          <a:xfrm>
            <a:off x="1356041" y="2817380"/>
            <a:ext cx="6715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</a:rPr>
              <a:t>12</a:t>
            </a:r>
          </a:p>
        </p:txBody>
      </p:sp>
      <p:sp>
        <p:nvSpPr>
          <p:cNvPr id="52" name="Line 54"/>
          <p:cNvSpPr>
            <a:spLocks noChangeShapeType="1"/>
          </p:cNvSpPr>
          <p:nvPr/>
        </p:nvSpPr>
        <p:spPr bwMode="auto">
          <a:xfrm>
            <a:off x="1356041" y="3226133"/>
            <a:ext cx="533401" cy="3065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53" name="Text Box 55"/>
          <p:cNvSpPr txBox="1">
            <a:spLocks noChangeArrowheads="1"/>
          </p:cNvSpPr>
          <p:nvPr/>
        </p:nvSpPr>
        <p:spPr bwMode="auto">
          <a:xfrm>
            <a:off x="6362554" y="3068931"/>
            <a:ext cx="32575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>
                <a:latin typeface="Times New Roman" panose="02020603050405020304" pitchFamily="18" charset="0"/>
              </a:rPr>
              <a:t>12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trừ</a:t>
            </a:r>
            <a:r>
              <a:rPr lang="en-US" altLang="en-US" sz="2400" dirty="0">
                <a:latin typeface="Times New Roman" panose="02020603050405020304" pitchFamily="18" charset="0"/>
              </a:rPr>
              <a:t> 12 </a:t>
            </a:r>
            <a:r>
              <a:rPr lang="en-US" altLang="en-US" sz="2400" dirty="0" err="1">
                <a:latin typeface="Times New Roman" panose="02020603050405020304" pitchFamily="18" charset="0"/>
              </a:rPr>
              <a:t>bằng</a:t>
            </a:r>
            <a:r>
              <a:rPr lang="en-US" altLang="en-US" sz="2400" dirty="0">
                <a:latin typeface="Times New Roman" panose="02020603050405020304" pitchFamily="18" charset="0"/>
              </a:rPr>
              <a:t> 0.</a:t>
            </a:r>
          </a:p>
        </p:txBody>
      </p:sp>
      <p:sp>
        <p:nvSpPr>
          <p:cNvPr id="54" name="Text Box 56"/>
          <p:cNvSpPr txBox="1">
            <a:spLocks noChangeArrowheads="1"/>
          </p:cNvSpPr>
          <p:nvPr/>
        </p:nvSpPr>
        <p:spPr bwMode="auto">
          <a:xfrm>
            <a:off x="1497781" y="3213711"/>
            <a:ext cx="457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55" name="Rectangle 58"/>
          <p:cNvSpPr>
            <a:spLocks noChangeArrowheads="1"/>
          </p:cNvSpPr>
          <p:nvPr/>
        </p:nvSpPr>
        <p:spPr bwMode="auto">
          <a:xfrm>
            <a:off x="758893" y="3730400"/>
            <a:ext cx="315753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Vậy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: 72 : 3 = 24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3" grpId="0"/>
      <p:bldP spid="54" grpId="0"/>
      <p:bldP spid="5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6"/>
          <p:cNvSpPr/>
          <p:nvPr/>
        </p:nvSpPr>
        <p:spPr>
          <a:xfrm>
            <a:off x="1011899" y="186110"/>
            <a:ext cx="7259100" cy="768900"/>
          </a:xfrm>
          <a:prstGeom prst="roundRect">
            <a:avLst>
              <a:gd name="adj" fmla="val 16667"/>
            </a:avLst>
          </a:prstGeom>
          <a:solidFill>
            <a:srgbClr val="DA846F">
              <a:alpha val="10710"/>
            </a:srgbClr>
          </a:solidFill>
          <a:ln w="28575" cap="flat" cmpd="sng">
            <a:solidFill>
              <a:srgbClr val="FEFEFE"/>
            </a:solidFill>
            <a:prstDash val="dashDot"/>
            <a:round/>
            <a:headEnd type="none" w="sm" len="sm"/>
            <a:tailEnd type="none" w="sm" len="sm"/>
          </a:ln>
          <a:effectLst>
            <a:outerShdw blurRad="171450" dist="190500" dir="2820000" algn="bl" rotWithShape="0">
              <a:schemeClr val="lt1">
                <a:alpha val="44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36"/>
          <p:cNvSpPr txBox="1">
            <a:spLocks noGrp="1"/>
          </p:cNvSpPr>
          <p:nvPr>
            <p:ph type="title"/>
          </p:nvPr>
        </p:nvSpPr>
        <p:spPr>
          <a:xfrm>
            <a:off x="-1209353" y="371753"/>
            <a:ext cx="72690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/>
              <a:t>Đặt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rồi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endParaRPr sz="2800" dirty="0"/>
          </a:p>
        </p:txBody>
      </p:sp>
      <p:pic>
        <p:nvPicPr>
          <p:cNvPr id="199" name="Google Shape;199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781893" flipH="1">
            <a:off x="193781" y="3217629"/>
            <a:ext cx="1042638" cy="1199591"/>
          </a:xfrm>
          <a:prstGeom prst="rect">
            <a:avLst/>
          </a:prstGeom>
          <a:noFill/>
          <a:ln>
            <a:noFill/>
          </a:ln>
          <a:effectLst>
            <a:reflection endPos="30000" dist="38100" dir="5400000" fadeDir="5400012" sy="-100000" algn="bl" rotWithShape="0"/>
          </a:effectLst>
        </p:spPr>
      </p:pic>
      <p:pic>
        <p:nvPicPr>
          <p:cNvPr id="200" name="Google Shape;200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3030848">
            <a:off x="459421" y="92158"/>
            <a:ext cx="1104956" cy="1273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36"/>
          <p:cNvPicPr preferRelativeResize="0"/>
          <p:nvPr/>
        </p:nvPicPr>
        <p:blipFill rotWithShape="1">
          <a:blip r:embed="rId5">
            <a:alphaModFix/>
          </a:blip>
          <a:srcRect l="12131" t="14611" r="13397" b="11182"/>
          <a:stretch/>
        </p:blipFill>
        <p:spPr>
          <a:xfrm>
            <a:off x="6974800" y="788950"/>
            <a:ext cx="584524" cy="670475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Rectangle 34"/>
          <p:cNvSpPr>
            <a:spLocks noChangeArrowheads="1"/>
          </p:cNvSpPr>
          <p:nvPr/>
        </p:nvSpPr>
        <p:spPr bwMode="auto">
          <a:xfrm>
            <a:off x="782635" y="840893"/>
            <a:ext cx="3505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Ví</a:t>
            </a:r>
            <a:r>
              <a:rPr lang="en-US" altLang="en-US" sz="2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dụ</a:t>
            </a:r>
            <a:r>
              <a:rPr lang="en-US" altLang="en-US" sz="2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2: 65 : 2 = ?</a:t>
            </a:r>
          </a:p>
        </p:txBody>
      </p:sp>
      <p:sp>
        <p:nvSpPr>
          <p:cNvPr id="33" name="Rectangle 35"/>
          <p:cNvSpPr>
            <a:spLocks noChangeArrowheads="1"/>
          </p:cNvSpPr>
          <p:nvPr/>
        </p:nvSpPr>
        <p:spPr bwMode="auto">
          <a:xfrm>
            <a:off x="1369247" y="1537988"/>
            <a:ext cx="685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</a:rPr>
              <a:t>65</a:t>
            </a:r>
          </a:p>
        </p:txBody>
      </p:sp>
      <p:sp>
        <p:nvSpPr>
          <p:cNvPr id="34" name="Line 36"/>
          <p:cNvSpPr>
            <a:spLocks noChangeShapeType="1"/>
          </p:cNvSpPr>
          <p:nvPr/>
        </p:nvSpPr>
        <p:spPr bwMode="auto">
          <a:xfrm>
            <a:off x="1925635" y="1612485"/>
            <a:ext cx="0" cy="731520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35" name="Line 37"/>
          <p:cNvSpPr>
            <a:spLocks noChangeShapeType="1"/>
          </p:cNvSpPr>
          <p:nvPr/>
        </p:nvSpPr>
        <p:spPr bwMode="auto">
          <a:xfrm>
            <a:off x="1925635" y="1909762"/>
            <a:ext cx="609600" cy="0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36" name="Text Box 38"/>
          <p:cNvSpPr txBox="1">
            <a:spLocks noChangeArrowheads="1"/>
          </p:cNvSpPr>
          <p:nvPr/>
        </p:nvSpPr>
        <p:spPr bwMode="auto">
          <a:xfrm>
            <a:off x="2032862" y="1522108"/>
            <a:ext cx="304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37" name="Text Box 39"/>
          <p:cNvSpPr txBox="1">
            <a:spLocks noChangeArrowheads="1"/>
          </p:cNvSpPr>
          <p:nvPr/>
        </p:nvSpPr>
        <p:spPr bwMode="auto">
          <a:xfrm>
            <a:off x="3865273" y="1559822"/>
            <a:ext cx="3276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latin typeface="Times New Roman" panose="02020603050405020304" pitchFamily="18" charset="0"/>
              </a:rPr>
              <a:t>* 6 chia 2 </a:t>
            </a:r>
            <a:r>
              <a:rPr lang="en-US" altLang="en-US" sz="2400" dirty="0" err="1">
                <a:latin typeface="Times New Roman" panose="02020603050405020304" pitchFamily="18" charset="0"/>
              </a:rPr>
              <a:t>được</a:t>
            </a:r>
            <a:r>
              <a:rPr lang="en-US" altLang="en-US" sz="2400" dirty="0">
                <a:latin typeface="Times New Roman" panose="02020603050405020304" pitchFamily="18" charset="0"/>
              </a:rPr>
              <a:t> 3,</a:t>
            </a:r>
            <a:r>
              <a:rPr lang="en-US" altLang="en-US" sz="2400" dirty="0"/>
              <a:t> </a:t>
            </a:r>
          </a:p>
        </p:txBody>
      </p:sp>
      <p:sp>
        <p:nvSpPr>
          <p:cNvPr id="38" name="Text Box 40"/>
          <p:cNvSpPr txBox="1">
            <a:spLocks noChangeArrowheads="1"/>
          </p:cNvSpPr>
          <p:nvPr/>
        </p:nvSpPr>
        <p:spPr bwMode="auto">
          <a:xfrm>
            <a:off x="6136600" y="1546644"/>
            <a:ext cx="1676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 err="1">
                <a:latin typeface="Times New Roman" panose="02020603050405020304" pitchFamily="18" charset="0"/>
              </a:rPr>
              <a:t>viết</a:t>
            </a:r>
            <a:r>
              <a:rPr lang="en-US" altLang="en-US" sz="2400" dirty="0">
                <a:latin typeface="Times New Roman" panose="02020603050405020304" pitchFamily="18" charset="0"/>
              </a:rPr>
              <a:t> 3.</a:t>
            </a:r>
          </a:p>
        </p:txBody>
      </p:sp>
      <p:sp>
        <p:nvSpPr>
          <p:cNvPr id="39" name="Text Box 41"/>
          <p:cNvSpPr txBox="1">
            <a:spLocks noChangeArrowheads="1"/>
          </p:cNvSpPr>
          <p:nvPr/>
        </p:nvSpPr>
        <p:spPr bwMode="auto">
          <a:xfrm>
            <a:off x="1942260" y="1970300"/>
            <a:ext cx="304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40" name="Text Box 42"/>
          <p:cNvSpPr txBox="1">
            <a:spLocks noChangeArrowheads="1"/>
          </p:cNvSpPr>
          <p:nvPr/>
        </p:nvSpPr>
        <p:spPr bwMode="auto">
          <a:xfrm>
            <a:off x="4085577" y="2008187"/>
            <a:ext cx="32086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latin typeface="Times New Roman" panose="02020603050405020304" pitchFamily="18" charset="0"/>
              </a:rPr>
              <a:t>3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nhân</a:t>
            </a:r>
            <a:r>
              <a:rPr lang="en-US" altLang="en-US" sz="2400" dirty="0">
                <a:latin typeface="Times New Roman" panose="02020603050405020304" pitchFamily="18" charset="0"/>
              </a:rPr>
              <a:t> 2 </a:t>
            </a:r>
            <a:r>
              <a:rPr lang="en-US" altLang="en-US" sz="2400" dirty="0" err="1">
                <a:latin typeface="Times New Roman" panose="02020603050405020304" pitchFamily="18" charset="0"/>
              </a:rPr>
              <a:t>bằng</a:t>
            </a:r>
            <a:r>
              <a:rPr lang="en-US" altLang="en-US" sz="2400" dirty="0">
                <a:latin typeface="Times New Roman" panose="02020603050405020304" pitchFamily="18" charset="0"/>
              </a:rPr>
              <a:t> 6;</a:t>
            </a:r>
            <a:r>
              <a:rPr lang="en-US" altLang="en-US" sz="2400" dirty="0"/>
              <a:t> </a:t>
            </a:r>
          </a:p>
        </p:txBody>
      </p:sp>
      <p:sp>
        <p:nvSpPr>
          <p:cNvPr id="41" name="Text Box 43"/>
          <p:cNvSpPr txBox="1">
            <a:spLocks noChangeArrowheads="1"/>
          </p:cNvSpPr>
          <p:nvPr/>
        </p:nvSpPr>
        <p:spPr bwMode="auto">
          <a:xfrm>
            <a:off x="6237190" y="2008187"/>
            <a:ext cx="28956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>
                <a:latin typeface="Times New Roman" panose="02020603050405020304" pitchFamily="18" charset="0"/>
              </a:rPr>
              <a:t>6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trừ</a:t>
            </a:r>
            <a:r>
              <a:rPr lang="en-US" altLang="en-US" sz="2400" dirty="0">
                <a:latin typeface="Times New Roman" panose="02020603050405020304" pitchFamily="18" charset="0"/>
              </a:rPr>
              <a:t> 6 </a:t>
            </a:r>
            <a:r>
              <a:rPr lang="en-US" altLang="en-US" sz="2400" dirty="0" err="1">
                <a:latin typeface="Times New Roman" panose="02020603050405020304" pitchFamily="18" charset="0"/>
              </a:rPr>
              <a:t>bằng</a:t>
            </a:r>
            <a:r>
              <a:rPr lang="en-US" altLang="en-US" sz="2400" dirty="0">
                <a:latin typeface="Times New Roman" panose="02020603050405020304" pitchFamily="18" charset="0"/>
              </a:rPr>
              <a:t> 0.</a:t>
            </a:r>
          </a:p>
          <a:p>
            <a:pPr>
              <a:spcBef>
                <a:spcPct val="50000"/>
              </a:spcBef>
            </a:pPr>
            <a:endParaRPr lang="en-US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42" name="Text Box 44"/>
          <p:cNvSpPr txBox="1">
            <a:spLocks noChangeArrowheads="1"/>
          </p:cNvSpPr>
          <p:nvPr/>
        </p:nvSpPr>
        <p:spPr bwMode="auto">
          <a:xfrm>
            <a:off x="1362448" y="1978245"/>
            <a:ext cx="533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43" name="Line 45"/>
          <p:cNvSpPr>
            <a:spLocks noChangeShapeType="1"/>
          </p:cNvSpPr>
          <p:nvPr/>
        </p:nvSpPr>
        <p:spPr bwMode="auto">
          <a:xfrm>
            <a:off x="1358240" y="2420670"/>
            <a:ext cx="533400" cy="0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44" name="Text Box 46"/>
          <p:cNvSpPr txBox="1">
            <a:spLocks noChangeArrowheads="1"/>
          </p:cNvSpPr>
          <p:nvPr/>
        </p:nvSpPr>
        <p:spPr bwMode="auto">
          <a:xfrm>
            <a:off x="1356041" y="2470764"/>
            <a:ext cx="3704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45" name="Text Box 47"/>
          <p:cNvSpPr txBox="1">
            <a:spLocks noChangeArrowheads="1"/>
          </p:cNvSpPr>
          <p:nvPr/>
        </p:nvSpPr>
        <p:spPr bwMode="auto">
          <a:xfrm>
            <a:off x="3861125" y="2560974"/>
            <a:ext cx="3657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>
                <a:latin typeface="Times New Roman" panose="02020603050405020304" pitchFamily="18" charset="0"/>
              </a:rPr>
              <a:t>* </a:t>
            </a:r>
            <a:r>
              <a:rPr lang="en-US" altLang="en-US" sz="2400" dirty="0" err="1">
                <a:latin typeface="Times New Roman" panose="02020603050405020304" pitchFamily="18" charset="0"/>
              </a:rPr>
              <a:t>Hạ</a:t>
            </a:r>
            <a:r>
              <a:rPr lang="en-US" altLang="en-US" sz="2400" dirty="0">
                <a:latin typeface="Times New Roman" panose="02020603050405020304" pitchFamily="18" charset="0"/>
              </a:rPr>
              <a:t> 5;</a:t>
            </a:r>
            <a:r>
              <a:rPr lang="en-US" altLang="en-US" sz="2400" dirty="0"/>
              <a:t> </a:t>
            </a:r>
          </a:p>
        </p:txBody>
      </p:sp>
      <p:sp>
        <p:nvSpPr>
          <p:cNvPr id="46" name="Text Box 48"/>
          <p:cNvSpPr txBox="1">
            <a:spLocks noChangeArrowheads="1"/>
          </p:cNvSpPr>
          <p:nvPr/>
        </p:nvSpPr>
        <p:spPr bwMode="auto">
          <a:xfrm>
            <a:off x="1536402" y="2474377"/>
            <a:ext cx="381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47" name="Text Box 49"/>
          <p:cNvSpPr txBox="1">
            <a:spLocks noChangeArrowheads="1"/>
          </p:cNvSpPr>
          <p:nvPr/>
        </p:nvSpPr>
        <p:spPr bwMode="auto">
          <a:xfrm>
            <a:off x="4919387" y="2552832"/>
            <a:ext cx="48577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>
                <a:latin typeface="Times New Roman" panose="02020603050405020304" pitchFamily="18" charset="0"/>
              </a:rPr>
              <a:t>5 chia 2 </a:t>
            </a:r>
            <a:r>
              <a:rPr lang="en-US" altLang="en-US" sz="2400" dirty="0" err="1">
                <a:latin typeface="Times New Roman" panose="02020603050405020304" pitchFamily="18" charset="0"/>
              </a:rPr>
              <a:t>được</a:t>
            </a:r>
            <a:r>
              <a:rPr lang="en-US" altLang="en-US" sz="2400" dirty="0">
                <a:latin typeface="Times New Roman" panose="02020603050405020304" pitchFamily="18" charset="0"/>
              </a:rPr>
              <a:t> 2, </a:t>
            </a:r>
          </a:p>
        </p:txBody>
      </p:sp>
      <p:sp>
        <p:nvSpPr>
          <p:cNvPr id="48" name="Text Box 50"/>
          <p:cNvSpPr txBox="1">
            <a:spLocks noChangeArrowheads="1"/>
          </p:cNvSpPr>
          <p:nvPr/>
        </p:nvSpPr>
        <p:spPr bwMode="auto">
          <a:xfrm>
            <a:off x="6938479" y="2537993"/>
            <a:ext cx="1409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viết</a:t>
            </a:r>
            <a:r>
              <a:rPr lang="en-US" altLang="en-US" sz="2400" dirty="0">
                <a:latin typeface="Times New Roman" panose="02020603050405020304" pitchFamily="18" charset="0"/>
              </a:rPr>
              <a:t> 2.</a:t>
            </a:r>
          </a:p>
        </p:txBody>
      </p:sp>
      <p:sp>
        <p:nvSpPr>
          <p:cNvPr id="49" name="Text Box 51"/>
          <p:cNvSpPr txBox="1">
            <a:spLocks noChangeArrowheads="1"/>
          </p:cNvSpPr>
          <p:nvPr/>
        </p:nvSpPr>
        <p:spPr bwMode="auto">
          <a:xfrm>
            <a:off x="2120347" y="1967360"/>
            <a:ext cx="609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50" name="Text Box 52"/>
          <p:cNvSpPr txBox="1">
            <a:spLocks noChangeArrowheads="1"/>
          </p:cNvSpPr>
          <p:nvPr/>
        </p:nvSpPr>
        <p:spPr bwMode="auto">
          <a:xfrm>
            <a:off x="4093873" y="3081330"/>
            <a:ext cx="3200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>
                <a:latin typeface="Times New Roman" panose="02020603050405020304" pitchFamily="18" charset="0"/>
              </a:rPr>
              <a:t>2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nhân</a:t>
            </a:r>
            <a:r>
              <a:rPr lang="en-US" altLang="en-US" sz="2400" dirty="0">
                <a:latin typeface="Times New Roman" panose="02020603050405020304" pitchFamily="18" charset="0"/>
              </a:rPr>
              <a:t> 2 </a:t>
            </a:r>
            <a:r>
              <a:rPr lang="en-US" altLang="en-US" sz="2400" dirty="0" err="1">
                <a:latin typeface="Times New Roman" panose="02020603050405020304" pitchFamily="18" charset="0"/>
              </a:rPr>
              <a:t>bằng</a:t>
            </a:r>
            <a:r>
              <a:rPr lang="en-US" altLang="en-US" sz="2400" dirty="0">
                <a:latin typeface="Times New Roman" panose="02020603050405020304" pitchFamily="18" charset="0"/>
              </a:rPr>
              <a:t> 4;</a:t>
            </a:r>
          </a:p>
        </p:txBody>
      </p:sp>
      <p:sp>
        <p:nvSpPr>
          <p:cNvPr id="51" name="Text Box 53"/>
          <p:cNvSpPr txBox="1">
            <a:spLocks noChangeArrowheads="1"/>
          </p:cNvSpPr>
          <p:nvPr/>
        </p:nvSpPr>
        <p:spPr bwMode="auto">
          <a:xfrm>
            <a:off x="1523160" y="2804713"/>
            <a:ext cx="6715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52" name="Line 54"/>
          <p:cNvSpPr>
            <a:spLocks noChangeShapeType="1"/>
          </p:cNvSpPr>
          <p:nvPr/>
        </p:nvSpPr>
        <p:spPr bwMode="auto">
          <a:xfrm>
            <a:off x="1356041" y="3226133"/>
            <a:ext cx="533401" cy="3065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53" name="Text Box 55"/>
          <p:cNvSpPr txBox="1">
            <a:spLocks noChangeArrowheads="1"/>
          </p:cNvSpPr>
          <p:nvPr/>
        </p:nvSpPr>
        <p:spPr bwMode="auto">
          <a:xfrm>
            <a:off x="6253697" y="3082966"/>
            <a:ext cx="32575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>
                <a:latin typeface="Times New Roman" panose="02020603050405020304" pitchFamily="18" charset="0"/>
              </a:rPr>
              <a:t>5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trừ</a:t>
            </a:r>
            <a:r>
              <a:rPr lang="en-US" altLang="en-US" sz="2400" dirty="0">
                <a:latin typeface="Times New Roman" panose="02020603050405020304" pitchFamily="18" charset="0"/>
              </a:rPr>
              <a:t> 4 </a:t>
            </a:r>
            <a:r>
              <a:rPr lang="en-US" altLang="en-US" sz="2400" dirty="0" err="1">
                <a:latin typeface="Times New Roman" panose="02020603050405020304" pitchFamily="18" charset="0"/>
              </a:rPr>
              <a:t>bằng</a:t>
            </a:r>
            <a:r>
              <a:rPr lang="en-US" altLang="en-US" sz="2400" dirty="0">
                <a:latin typeface="Times New Roman" panose="02020603050405020304" pitchFamily="18" charset="0"/>
              </a:rPr>
              <a:t> 1.</a:t>
            </a:r>
          </a:p>
        </p:txBody>
      </p:sp>
      <p:sp>
        <p:nvSpPr>
          <p:cNvPr id="54" name="Text Box 56"/>
          <p:cNvSpPr txBox="1">
            <a:spLocks noChangeArrowheads="1"/>
          </p:cNvSpPr>
          <p:nvPr/>
        </p:nvSpPr>
        <p:spPr bwMode="auto">
          <a:xfrm>
            <a:off x="1520106" y="3211138"/>
            <a:ext cx="457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55" name="Rectangle 58"/>
          <p:cNvSpPr>
            <a:spLocks noChangeArrowheads="1"/>
          </p:cNvSpPr>
          <p:nvPr/>
        </p:nvSpPr>
        <p:spPr bwMode="auto">
          <a:xfrm>
            <a:off x="1127643" y="3737489"/>
            <a:ext cx="315753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Vậy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: 65 : 2 = 32 (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dư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1)</a:t>
            </a:r>
          </a:p>
        </p:txBody>
      </p:sp>
    </p:spTree>
    <p:extLst>
      <p:ext uri="{BB962C8B-B14F-4D97-AF65-F5344CB8AC3E}">
        <p14:creationId xmlns:p14="http://schemas.microsoft.com/office/powerpoint/2010/main" val="4032022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3" grpId="0"/>
      <p:bldP spid="54" grpId="0"/>
      <p:bldP spid="5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7"/>
          <p:cNvSpPr/>
          <p:nvPr/>
        </p:nvSpPr>
        <p:spPr>
          <a:xfrm>
            <a:off x="1045399" y="290482"/>
            <a:ext cx="7259100" cy="768900"/>
          </a:xfrm>
          <a:prstGeom prst="roundRect">
            <a:avLst>
              <a:gd name="adj" fmla="val 16667"/>
            </a:avLst>
          </a:prstGeom>
          <a:solidFill>
            <a:srgbClr val="DA846F">
              <a:alpha val="10710"/>
            </a:srgbClr>
          </a:solidFill>
          <a:ln w="28575" cap="flat" cmpd="sng">
            <a:solidFill>
              <a:srgbClr val="FEFEFE"/>
            </a:solidFill>
            <a:prstDash val="dashDot"/>
            <a:round/>
            <a:headEnd type="none" w="sm" len="sm"/>
            <a:tailEnd type="none" w="sm" len="sm"/>
          </a:ln>
          <a:effectLst>
            <a:outerShdw blurRad="171450" dist="190500" dir="2820000" algn="bl" rotWithShape="0">
              <a:schemeClr val="lt1">
                <a:alpha val="44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37"/>
          <p:cNvSpPr txBox="1">
            <a:spLocks noGrp="1"/>
          </p:cNvSpPr>
          <p:nvPr>
            <p:ph type="title" idx="21"/>
          </p:nvPr>
        </p:nvSpPr>
        <p:spPr>
          <a:xfrm>
            <a:off x="1045399" y="317662"/>
            <a:ext cx="72690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Mục</a:t>
            </a:r>
            <a:r>
              <a:rPr lang="en-US" dirty="0"/>
              <a:t> </a:t>
            </a:r>
            <a:r>
              <a:rPr lang="en-US" dirty="0" err="1"/>
              <a:t>tiêu</a:t>
            </a:r>
            <a:r>
              <a:rPr lang="en-US" dirty="0"/>
              <a:t> bài </a:t>
            </a:r>
            <a:r>
              <a:rPr lang="en-US" dirty="0" err="1"/>
              <a:t>học</a:t>
            </a:r>
            <a:endParaRPr dirty="0"/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841665" y="1031026"/>
            <a:ext cx="21336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a) 72 : 3 = ?</a:t>
            </a: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1556904" y="1461707"/>
            <a:ext cx="1676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72   3                                           </a:t>
            </a: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1595004" y="1756528"/>
            <a:ext cx="1295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6    24</a:t>
            </a:r>
          </a:p>
        </p:txBody>
      </p:sp>
      <p:sp>
        <p:nvSpPr>
          <p:cNvPr id="19" name="Line 9"/>
          <p:cNvSpPr>
            <a:spLocks noChangeShapeType="1"/>
          </p:cNvSpPr>
          <p:nvPr/>
        </p:nvSpPr>
        <p:spPr bwMode="auto">
          <a:xfrm>
            <a:off x="1937904" y="1807647"/>
            <a:ext cx="457200" cy="0"/>
          </a:xfrm>
          <a:prstGeom prst="line">
            <a:avLst/>
          </a:prstGeom>
          <a:noFill/>
          <a:ln w="22225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20" name="Line 11"/>
          <p:cNvSpPr>
            <a:spLocks noChangeShapeType="1"/>
          </p:cNvSpPr>
          <p:nvPr/>
        </p:nvSpPr>
        <p:spPr bwMode="auto">
          <a:xfrm>
            <a:off x="1929245" y="1567935"/>
            <a:ext cx="0" cy="514350"/>
          </a:xfrm>
          <a:prstGeom prst="line">
            <a:avLst/>
          </a:prstGeom>
          <a:noFill/>
          <a:ln w="22225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21" name="Line 13"/>
          <p:cNvSpPr>
            <a:spLocks noChangeShapeType="1"/>
          </p:cNvSpPr>
          <p:nvPr/>
        </p:nvSpPr>
        <p:spPr bwMode="auto">
          <a:xfrm>
            <a:off x="1586347" y="2722585"/>
            <a:ext cx="409575" cy="0"/>
          </a:xfrm>
          <a:prstGeom prst="line">
            <a:avLst/>
          </a:prstGeom>
          <a:noFill/>
          <a:ln w="22225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1555938" y="2383229"/>
            <a:ext cx="609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12</a:t>
            </a:r>
          </a:p>
        </p:txBody>
      </p:sp>
      <p:sp>
        <p:nvSpPr>
          <p:cNvPr id="23" name="Text Box 15"/>
          <p:cNvSpPr txBox="1">
            <a:spLocks noChangeArrowheads="1"/>
          </p:cNvSpPr>
          <p:nvPr/>
        </p:nvSpPr>
        <p:spPr bwMode="auto">
          <a:xfrm>
            <a:off x="1556904" y="2081522"/>
            <a:ext cx="609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12</a:t>
            </a:r>
          </a:p>
        </p:txBody>
      </p:sp>
      <p:sp>
        <p:nvSpPr>
          <p:cNvPr id="24" name="Line 16"/>
          <p:cNvSpPr>
            <a:spLocks noChangeShapeType="1"/>
          </p:cNvSpPr>
          <p:nvPr/>
        </p:nvSpPr>
        <p:spPr bwMode="auto">
          <a:xfrm>
            <a:off x="1586347" y="2116860"/>
            <a:ext cx="381000" cy="0"/>
          </a:xfrm>
          <a:prstGeom prst="line">
            <a:avLst/>
          </a:prstGeom>
          <a:noFill/>
          <a:ln w="22225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25" name="Text Box 17"/>
          <p:cNvSpPr txBox="1">
            <a:spLocks noChangeArrowheads="1"/>
          </p:cNvSpPr>
          <p:nvPr/>
        </p:nvSpPr>
        <p:spPr bwMode="auto">
          <a:xfrm>
            <a:off x="1670238" y="2707891"/>
            <a:ext cx="457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26" name="Text Box 18"/>
          <p:cNvSpPr txBox="1">
            <a:spLocks noChangeArrowheads="1"/>
          </p:cNvSpPr>
          <p:nvPr/>
        </p:nvSpPr>
        <p:spPr bwMode="auto">
          <a:xfrm>
            <a:off x="4178879" y="1373977"/>
            <a:ext cx="4191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* 7 chia 3 được 2,</a:t>
            </a:r>
            <a:r>
              <a:rPr lang="en-US" altLang="en-US" sz="180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altLang="en-US" sz="18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viết 2.</a:t>
            </a:r>
          </a:p>
        </p:txBody>
      </p:sp>
      <p:sp>
        <p:nvSpPr>
          <p:cNvPr id="27" name="Text Box 19"/>
          <p:cNvSpPr txBox="1">
            <a:spLocks noChangeArrowheads="1"/>
          </p:cNvSpPr>
          <p:nvPr/>
        </p:nvSpPr>
        <p:spPr bwMode="auto">
          <a:xfrm>
            <a:off x="4178879" y="1659727"/>
            <a:ext cx="5105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  2 </a:t>
            </a:r>
            <a:r>
              <a:rPr lang="en-US" altLang="en-US" sz="1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1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3 </a:t>
            </a:r>
            <a:r>
              <a:rPr lang="en-US" altLang="en-US" sz="1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1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6; 7 </a:t>
            </a:r>
            <a:r>
              <a:rPr lang="en-US" altLang="en-US" sz="1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trừ</a:t>
            </a:r>
            <a:r>
              <a:rPr lang="en-US" altLang="en-US" sz="1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6 </a:t>
            </a:r>
            <a:r>
              <a:rPr lang="en-US" altLang="en-US" sz="1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1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1.</a:t>
            </a:r>
          </a:p>
        </p:txBody>
      </p:sp>
      <p:sp>
        <p:nvSpPr>
          <p:cNvPr id="28" name="Text Box 20"/>
          <p:cNvSpPr txBox="1">
            <a:spLocks noChangeArrowheads="1"/>
          </p:cNvSpPr>
          <p:nvPr/>
        </p:nvSpPr>
        <p:spPr bwMode="auto">
          <a:xfrm>
            <a:off x="4178879" y="2002627"/>
            <a:ext cx="6324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* Hạ 2,</a:t>
            </a:r>
            <a:r>
              <a:rPr lang="en-US" altLang="en-US" sz="180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altLang="en-US" sz="18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được 12;</a:t>
            </a:r>
            <a:r>
              <a:rPr lang="en-US" altLang="en-US" sz="180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altLang="en-US" sz="18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12 chia 3 được 4,</a:t>
            </a:r>
            <a:r>
              <a:rPr lang="en-US" altLang="en-US" sz="180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altLang="en-US" sz="18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viết 4.</a:t>
            </a:r>
          </a:p>
        </p:txBody>
      </p:sp>
      <p:sp>
        <p:nvSpPr>
          <p:cNvPr id="29" name="Text Box 21"/>
          <p:cNvSpPr txBox="1">
            <a:spLocks noChangeArrowheads="1"/>
          </p:cNvSpPr>
          <p:nvPr/>
        </p:nvSpPr>
        <p:spPr bwMode="auto">
          <a:xfrm>
            <a:off x="4178879" y="2345527"/>
            <a:ext cx="5943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  4 nhân 3 bằng 12; 12 trừ 12 bằng 0.</a:t>
            </a:r>
          </a:p>
        </p:txBody>
      </p:sp>
      <p:sp>
        <p:nvSpPr>
          <p:cNvPr id="30" name="Rectangle 22"/>
          <p:cNvSpPr>
            <a:spLocks noChangeArrowheads="1"/>
          </p:cNvSpPr>
          <p:nvPr/>
        </p:nvSpPr>
        <p:spPr bwMode="auto">
          <a:xfrm>
            <a:off x="4104411" y="2678789"/>
            <a:ext cx="21336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Vậy</a:t>
            </a:r>
            <a:r>
              <a:rPr lang="en-US" altLang="en-US" sz="1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: 72 : 3 = 24</a:t>
            </a:r>
          </a:p>
        </p:txBody>
      </p:sp>
      <p:sp>
        <p:nvSpPr>
          <p:cNvPr id="31" name="Rectangle 23"/>
          <p:cNvSpPr>
            <a:spLocks noChangeArrowheads="1"/>
          </p:cNvSpPr>
          <p:nvPr/>
        </p:nvSpPr>
        <p:spPr bwMode="auto">
          <a:xfrm>
            <a:off x="879763" y="2993554"/>
            <a:ext cx="21336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b) 65 : 2 = ?</a:t>
            </a:r>
          </a:p>
        </p:txBody>
      </p:sp>
      <p:sp>
        <p:nvSpPr>
          <p:cNvPr id="32" name="Text Box 24"/>
          <p:cNvSpPr txBox="1">
            <a:spLocks noChangeArrowheads="1"/>
          </p:cNvSpPr>
          <p:nvPr/>
        </p:nvSpPr>
        <p:spPr bwMode="auto">
          <a:xfrm>
            <a:off x="1579419" y="3485718"/>
            <a:ext cx="1676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65   2                                           </a:t>
            </a:r>
          </a:p>
        </p:txBody>
      </p:sp>
      <p:sp>
        <p:nvSpPr>
          <p:cNvPr id="33" name="Text Box 25"/>
          <p:cNvSpPr txBox="1">
            <a:spLocks noChangeArrowheads="1"/>
          </p:cNvSpPr>
          <p:nvPr/>
        </p:nvSpPr>
        <p:spPr bwMode="auto">
          <a:xfrm>
            <a:off x="1588076" y="3772322"/>
            <a:ext cx="1676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6    32                                          </a:t>
            </a:r>
          </a:p>
        </p:txBody>
      </p:sp>
      <p:sp>
        <p:nvSpPr>
          <p:cNvPr id="34" name="Text Box 26"/>
          <p:cNvSpPr txBox="1">
            <a:spLocks noChangeArrowheads="1"/>
          </p:cNvSpPr>
          <p:nvPr/>
        </p:nvSpPr>
        <p:spPr bwMode="auto">
          <a:xfrm>
            <a:off x="1579419" y="4105181"/>
            <a:ext cx="609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05</a:t>
            </a:r>
          </a:p>
        </p:txBody>
      </p:sp>
      <p:sp>
        <p:nvSpPr>
          <p:cNvPr id="35" name="Text Box 27"/>
          <p:cNvSpPr txBox="1">
            <a:spLocks noChangeArrowheads="1"/>
          </p:cNvSpPr>
          <p:nvPr/>
        </p:nvSpPr>
        <p:spPr bwMode="auto">
          <a:xfrm>
            <a:off x="1676399" y="4414095"/>
            <a:ext cx="609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36" name="Text Box 28"/>
          <p:cNvSpPr txBox="1">
            <a:spLocks noChangeArrowheads="1"/>
          </p:cNvSpPr>
          <p:nvPr/>
        </p:nvSpPr>
        <p:spPr bwMode="auto">
          <a:xfrm>
            <a:off x="1695451" y="4746822"/>
            <a:ext cx="609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37" name="Line 30"/>
          <p:cNvSpPr>
            <a:spLocks noChangeShapeType="1"/>
          </p:cNvSpPr>
          <p:nvPr/>
        </p:nvSpPr>
        <p:spPr bwMode="auto">
          <a:xfrm>
            <a:off x="1984665" y="3556541"/>
            <a:ext cx="0" cy="548640"/>
          </a:xfrm>
          <a:prstGeom prst="line">
            <a:avLst/>
          </a:prstGeom>
          <a:noFill/>
          <a:ln w="22225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38" name="Line 31"/>
          <p:cNvSpPr>
            <a:spLocks noChangeShapeType="1"/>
          </p:cNvSpPr>
          <p:nvPr/>
        </p:nvSpPr>
        <p:spPr bwMode="auto">
          <a:xfrm>
            <a:off x="1981199" y="3823795"/>
            <a:ext cx="457200" cy="0"/>
          </a:xfrm>
          <a:prstGeom prst="line">
            <a:avLst/>
          </a:prstGeom>
          <a:noFill/>
          <a:ln w="22225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39" name="Line 32"/>
          <p:cNvSpPr>
            <a:spLocks noChangeShapeType="1"/>
          </p:cNvSpPr>
          <p:nvPr/>
        </p:nvSpPr>
        <p:spPr bwMode="auto">
          <a:xfrm>
            <a:off x="1538722" y="4147726"/>
            <a:ext cx="457200" cy="0"/>
          </a:xfrm>
          <a:prstGeom prst="line">
            <a:avLst/>
          </a:prstGeom>
          <a:noFill/>
          <a:ln w="22225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40" name="Line 33"/>
          <p:cNvSpPr>
            <a:spLocks noChangeShapeType="1"/>
          </p:cNvSpPr>
          <p:nvPr/>
        </p:nvSpPr>
        <p:spPr bwMode="auto">
          <a:xfrm>
            <a:off x="1529629" y="4783427"/>
            <a:ext cx="457200" cy="0"/>
          </a:xfrm>
          <a:prstGeom prst="line">
            <a:avLst/>
          </a:prstGeom>
          <a:noFill/>
          <a:ln w="22225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42" name="Text Box 36"/>
          <p:cNvSpPr txBox="1">
            <a:spLocks noChangeArrowheads="1"/>
          </p:cNvSpPr>
          <p:nvPr/>
        </p:nvSpPr>
        <p:spPr bwMode="auto">
          <a:xfrm>
            <a:off x="4140717" y="3301052"/>
            <a:ext cx="4191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* 6 chia 2 </a:t>
            </a:r>
            <a:r>
              <a:rPr lang="en-US" altLang="en-US" sz="1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1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3,</a:t>
            </a:r>
            <a:r>
              <a:rPr lang="en-US" altLang="en-US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altLang="en-US" sz="1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1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3.</a:t>
            </a:r>
          </a:p>
        </p:txBody>
      </p:sp>
      <p:sp>
        <p:nvSpPr>
          <p:cNvPr id="43" name="Text Box 37"/>
          <p:cNvSpPr txBox="1">
            <a:spLocks noChangeArrowheads="1"/>
          </p:cNvSpPr>
          <p:nvPr/>
        </p:nvSpPr>
        <p:spPr bwMode="auto">
          <a:xfrm>
            <a:off x="4140717" y="3586802"/>
            <a:ext cx="5410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  3 </a:t>
            </a:r>
            <a:r>
              <a:rPr lang="en-US" altLang="en-US" sz="1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1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2 </a:t>
            </a:r>
            <a:r>
              <a:rPr lang="en-US" altLang="en-US" sz="1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1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6 ; 6 </a:t>
            </a:r>
            <a:r>
              <a:rPr lang="en-US" altLang="en-US" sz="1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trừ</a:t>
            </a:r>
            <a:r>
              <a:rPr lang="en-US" altLang="en-US" sz="1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6 </a:t>
            </a:r>
            <a:r>
              <a:rPr lang="en-US" altLang="en-US" sz="1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1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0.</a:t>
            </a:r>
          </a:p>
        </p:txBody>
      </p:sp>
      <p:sp>
        <p:nvSpPr>
          <p:cNvPr id="44" name="Text Box 38"/>
          <p:cNvSpPr txBox="1">
            <a:spLocks noChangeArrowheads="1"/>
          </p:cNvSpPr>
          <p:nvPr/>
        </p:nvSpPr>
        <p:spPr bwMode="auto">
          <a:xfrm>
            <a:off x="4140717" y="3929702"/>
            <a:ext cx="6324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* Hạ 5;</a:t>
            </a:r>
            <a:r>
              <a:rPr lang="en-US" altLang="en-US" sz="180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altLang="en-US" sz="18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5 chia 2 được 2,</a:t>
            </a:r>
            <a:r>
              <a:rPr lang="en-US" altLang="en-US" sz="180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altLang="en-US" sz="18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viết 2.</a:t>
            </a:r>
          </a:p>
        </p:txBody>
      </p:sp>
      <p:sp>
        <p:nvSpPr>
          <p:cNvPr id="45" name="Text Box 39"/>
          <p:cNvSpPr txBox="1">
            <a:spLocks noChangeArrowheads="1"/>
          </p:cNvSpPr>
          <p:nvPr/>
        </p:nvSpPr>
        <p:spPr bwMode="auto">
          <a:xfrm>
            <a:off x="4140717" y="4272602"/>
            <a:ext cx="5562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  2 nhân 2 bằng 4; 5 trừ 4 bằng 1.</a:t>
            </a:r>
          </a:p>
        </p:txBody>
      </p:sp>
      <p:sp>
        <p:nvSpPr>
          <p:cNvPr id="46" name="Rectangle 58"/>
          <p:cNvSpPr>
            <a:spLocks noChangeArrowheads="1"/>
          </p:cNvSpPr>
          <p:nvPr/>
        </p:nvSpPr>
        <p:spPr bwMode="auto">
          <a:xfrm>
            <a:off x="3871263" y="4490950"/>
            <a:ext cx="315753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Vậy</a:t>
            </a:r>
            <a:r>
              <a:rPr lang="en-US" altLang="en-US" sz="1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: 65 : 2 = 32 (</a:t>
            </a:r>
            <a:r>
              <a:rPr lang="en-US" altLang="en-US" sz="1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dư</a:t>
            </a:r>
            <a:r>
              <a:rPr lang="en-US" altLang="en-US" sz="1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1)</a:t>
            </a:r>
          </a:p>
        </p:txBody>
      </p:sp>
    </p:spTree>
    <p:extLst>
      <p:ext uri="{BB962C8B-B14F-4D97-AF65-F5344CB8AC3E}">
        <p14:creationId xmlns:p14="http://schemas.microsoft.com/office/powerpoint/2010/main" val="486864404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9"/>
          <p:cNvSpPr/>
          <p:nvPr/>
        </p:nvSpPr>
        <p:spPr>
          <a:xfrm>
            <a:off x="1479803" y="730498"/>
            <a:ext cx="6990000" cy="33720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FFFF"/>
            </a:solidFill>
            <a:prstDash val="dashDot"/>
            <a:round/>
            <a:headEnd type="none" w="sm" len="sm"/>
            <a:tailEnd type="none" w="sm" len="sm"/>
          </a:ln>
          <a:effectLst>
            <a:outerShdw blurRad="171450" dist="190500" dir="2820000" algn="bl" rotWithShape="0">
              <a:schemeClr val="lt1">
                <a:alpha val="44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lang="en-US" sz="1800" dirty="0"/>
          </a:p>
        </p:txBody>
      </p:sp>
      <p:sp>
        <p:nvSpPr>
          <p:cNvPr id="253" name="Google Shape;253;p39"/>
          <p:cNvSpPr txBox="1">
            <a:spLocks noGrp="1"/>
          </p:cNvSpPr>
          <p:nvPr>
            <p:ph type="subTitle" idx="1"/>
          </p:nvPr>
        </p:nvSpPr>
        <p:spPr>
          <a:xfrm>
            <a:off x="2014391" y="1331292"/>
            <a:ext cx="5271212" cy="97792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/>
            <a:r>
              <a:rPr lang="en-US" sz="1600" i="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sz="1600" i="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chia 1 </a:t>
            </a:r>
            <a:r>
              <a:rPr lang="en-US" sz="1600" i="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1600" i="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i="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1600" i="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sz="1600" i="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1600" i="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i="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1600" i="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i="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1600" i="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1600" i="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1600" i="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i="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1600" i="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1600" i="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1600" i="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i="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1600" i="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1600" i="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1600" i="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h</a:t>
            </a:r>
            <a:r>
              <a:rPr lang="vi-VN" sz="1600" i="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iện</a:t>
            </a:r>
            <a:r>
              <a:rPr lang="en-US" sz="1600" i="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i="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1600" i="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i="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1600" i="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i="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bước</a:t>
            </a:r>
            <a:r>
              <a:rPr lang="en-US" sz="1600" i="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i="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1600" i="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sz="1600" i="0" dirty="0">
              <a:solidFill>
                <a:schemeClr val="bg1">
                  <a:lumMod val="1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54" name="Google Shape;254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-315478" y="3293421"/>
            <a:ext cx="2198967" cy="201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903448">
            <a:off x="621648" y="527425"/>
            <a:ext cx="1253469" cy="406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1755741">
            <a:off x="7306941" y="786737"/>
            <a:ext cx="1372944" cy="44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3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1999533">
            <a:off x="7302451" y="3959485"/>
            <a:ext cx="1381924" cy="45645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001026" y="1019758"/>
            <a:ext cx="226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KIẾN THỨC CẦN NHỚ</a:t>
            </a:r>
          </a:p>
        </p:txBody>
      </p:sp>
      <p:sp>
        <p:nvSpPr>
          <p:cNvPr id="5" name="Rectangle 4"/>
          <p:cNvSpPr/>
          <p:nvPr/>
        </p:nvSpPr>
        <p:spPr>
          <a:xfrm>
            <a:off x="2030274" y="2783615"/>
            <a:ext cx="1861407" cy="3754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1600" b="1" i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sz="1600" b="1" i="1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Bước</a:t>
            </a:r>
            <a:r>
              <a:rPr lang="en-US" sz="1600" b="1" i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1: </a:t>
            </a:r>
            <a:r>
              <a:rPr lang="en-US" sz="1600" b="1" i="1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Đặt</a:t>
            </a:r>
            <a:r>
              <a:rPr lang="en-US" sz="1600" b="1" i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tính</a:t>
            </a:r>
            <a:r>
              <a:rPr lang="en-US" sz="1600" b="1" i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600" b="1" dirty="0">
              <a:solidFill>
                <a:schemeClr val="accent4">
                  <a:lumMod val="50000"/>
                </a:schemeClr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14391" y="2294151"/>
            <a:ext cx="2380780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1600" b="1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1600" b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1600" b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1600" b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sz="1600" b="1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bước</a:t>
            </a:r>
            <a:r>
              <a:rPr lang="en-US" sz="1600" b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7" name="Rectangle 6"/>
          <p:cNvSpPr/>
          <p:nvPr/>
        </p:nvSpPr>
        <p:spPr>
          <a:xfrm>
            <a:off x="2030274" y="3227214"/>
            <a:ext cx="58683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i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1600" b="1" i="1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Bước</a:t>
            </a:r>
            <a:r>
              <a:rPr lang="en-US" sz="1600" b="1" i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2: </a:t>
            </a:r>
            <a:r>
              <a:rPr lang="en-US" sz="1600" b="1" i="1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1600" b="1" i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i="1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1600" b="1" i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i="1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1600" b="1" i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chia </a:t>
            </a:r>
            <a:r>
              <a:rPr lang="en-US" sz="1600" b="1" i="1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1600" b="1" i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i="1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1600" b="1" i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i="1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1600" b="1" i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i="1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1600" b="1" i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i="1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trái</a:t>
            </a:r>
            <a:r>
              <a:rPr lang="en-US" sz="1600" b="1" i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sang </a:t>
            </a:r>
            <a:r>
              <a:rPr lang="en-US" sz="1600" b="1" i="1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1600" b="1" i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600" b="1" i="1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bắt</a:t>
            </a:r>
            <a:r>
              <a:rPr lang="en-US" sz="1600" b="1" i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i="1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1600" b="1" i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i="1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1600" b="1" i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i="1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1600" b="1" i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i="1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chục</a:t>
            </a:r>
            <a:r>
              <a:rPr lang="en-US" sz="1600" b="1" i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1600" b="1" dirty="0">
              <a:solidFill>
                <a:schemeClr val="accent4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54"/>
          <p:cNvSpPr/>
          <p:nvPr/>
        </p:nvSpPr>
        <p:spPr>
          <a:xfrm rot="-460519">
            <a:off x="-370133" y="-426020"/>
            <a:ext cx="2330305" cy="1458121"/>
          </a:xfrm>
          <a:custGeom>
            <a:avLst/>
            <a:gdLst/>
            <a:ahLst/>
            <a:cxnLst/>
            <a:rect l="l" t="t" r="r" b="b"/>
            <a:pathLst>
              <a:path w="84517" h="74002" extrusionOk="0">
                <a:moveTo>
                  <a:pt x="0" y="59436"/>
                </a:moveTo>
                <a:cubicBezTo>
                  <a:pt x="2369" y="70099"/>
                  <a:pt x="20329" y="77275"/>
                  <a:pt x="30099" y="72390"/>
                </a:cubicBezTo>
                <a:cubicBezTo>
                  <a:pt x="39210" y="67834"/>
                  <a:pt x="39965" y="53879"/>
                  <a:pt x="48006" y="47625"/>
                </a:cubicBezTo>
                <a:cubicBezTo>
                  <a:pt x="55933" y="41459"/>
                  <a:pt x="70009" y="49101"/>
                  <a:pt x="77724" y="42672"/>
                </a:cubicBezTo>
                <a:cubicBezTo>
                  <a:pt x="88652" y="33566"/>
                  <a:pt x="84466" y="12723"/>
                  <a:pt x="78105" y="0"/>
                </a:cubicBezTo>
              </a:path>
            </a:pathLst>
          </a:custGeom>
          <a:noFill/>
          <a:ln w="28575" cap="flat" cmpd="sng">
            <a:solidFill>
              <a:srgbClr val="FFFFFF"/>
            </a:solidFill>
            <a:prstDash val="dashDot"/>
            <a:round/>
            <a:headEnd type="none" w="med" len="med"/>
            <a:tailEnd type="none" w="med" len="med"/>
          </a:ln>
        </p:spPr>
      </p:sp>
      <p:sp>
        <p:nvSpPr>
          <p:cNvPr id="578" name="Google Shape;578;p54"/>
          <p:cNvSpPr/>
          <p:nvPr/>
        </p:nvSpPr>
        <p:spPr>
          <a:xfrm rot="8999804">
            <a:off x="7453286" y="3726454"/>
            <a:ext cx="2330326" cy="1458207"/>
          </a:xfrm>
          <a:custGeom>
            <a:avLst/>
            <a:gdLst/>
            <a:ahLst/>
            <a:cxnLst/>
            <a:rect l="l" t="t" r="r" b="b"/>
            <a:pathLst>
              <a:path w="84517" h="74002" extrusionOk="0">
                <a:moveTo>
                  <a:pt x="0" y="59436"/>
                </a:moveTo>
                <a:cubicBezTo>
                  <a:pt x="2369" y="70099"/>
                  <a:pt x="20329" y="77275"/>
                  <a:pt x="30099" y="72390"/>
                </a:cubicBezTo>
                <a:cubicBezTo>
                  <a:pt x="39210" y="67834"/>
                  <a:pt x="39965" y="53879"/>
                  <a:pt x="48006" y="47625"/>
                </a:cubicBezTo>
                <a:cubicBezTo>
                  <a:pt x="55933" y="41459"/>
                  <a:pt x="70009" y="49101"/>
                  <a:pt x="77724" y="42672"/>
                </a:cubicBezTo>
                <a:cubicBezTo>
                  <a:pt x="88652" y="33566"/>
                  <a:pt x="84466" y="12723"/>
                  <a:pt x="78105" y="0"/>
                </a:cubicBezTo>
              </a:path>
            </a:pathLst>
          </a:custGeom>
          <a:noFill/>
          <a:ln w="28575" cap="flat" cmpd="sng">
            <a:solidFill>
              <a:srgbClr val="FFFFFF"/>
            </a:solidFill>
            <a:prstDash val="dashDot"/>
            <a:round/>
            <a:headEnd type="none" w="med" len="med"/>
            <a:tailEnd type="none" w="med" len="med"/>
          </a:ln>
        </p:spPr>
      </p:sp>
      <p:pic>
        <p:nvPicPr>
          <p:cNvPr id="579" name="Google Shape;579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118270">
            <a:off x="7873001" y="3780800"/>
            <a:ext cx="925250" cy="1066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580" name="Google Shape;580;p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077724">
            <a:off x="517218" y="67187"/>
            <a:ext cx="812442" cy="935628"/>
          </a:xfrm>
          <a:prstGeom prst="rect">
            <a:avLst/>
          </a:prstGeom>
          <a:noFill/>
          <a:ln>
            <a:noFill/>
          </a:ln>
        </p:spPr>
      </p:pic>
      <p:pic>
        <p:nvPicPr>
          <p:cNvPr id="581" name="Google Shape;581;p5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558198" flipH="1">
            <a:off x="1596865" y="3419759"/>
            <a:ext cx="1108955" cy="1278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82" name="Google Shape;582;p54"/>
          <p:cNvPicPr preferRelativeResize="0"/>
          <p:nvPr/>
        </p:nvPicPr>
        <p:blipFill rotWithShape="1">
          <a:blip r:embed="rId6">
            <a:alphaModFix/>
          </a:blip>
          <a:srcRect b="20115"/>
          <a:stretch/>
        </p:blipFill>
        <p:spPr>
          <a:xfrm rot="-701570">
            <a:off x="6054138" y="930531"/>
            <a:ext cx="1099625" cy="1011741"/>
          </a:xfrm>
          <a:prstGeom prst="rect">
            <a:avLst/>
          </a:prstGeom>
          <a:noFill/>
          <a:ln>
            <a:noFill/>
          </a:ln>
        </p:spPr>
      </p:pic>
      <p:sp>
        <p:nvSpPr>
          <p:cNvPr id="583" name="Google Shape;583;p54"/>
          <p:cNvSpPr/>
          <p:nvPr/>
        </p:nvSpPr>
        <p:spPr>
          <a:xfrm rot="-722795">
            <a:off x="-101290" y="3680298"/>
            <a:ext cx="2015526" cy="1148998"/>
          </a:xfrm>
          <a:custGeom>
            <a:avLst/>
            <a:gdLst/>
            <a:ahLst/>
            <a:cxnLst/>
            <a:rect l="l" t="t" r="r" b="b"/>
            <a:pathLst>
              <a:path w="70847" h="40388" extrusionOk="0">
                <a:moveTo>
                  <a:pt x="0" y="35924"/>
                </a:moveTo>
                <a:cubicBezTo>
                  <a:pt x="12725" y="39104"/>
                  <a:pt x="29268" y="37265"/>
                  <a:pt x="38541" y="27989"/>
                </a:cubicBezTo>
                <a:cubicBezTo>
                  <a:pt x="44383" y="22145"/>
                  <a:pt x="47658" y="10494"/>
                  <a:pt x="43075" y="3618"/>
                </a:cubicBezTo>
                <a:cubicBezTo>
                  <a:pt x="40813" y="224"/>
                  <a:pt x="35042" y="-505"/>
                  <a:pt x="31173" y="784"/>
                </a:cubicBezTo>
                <a:cubicBezTo>
                  <a:pt x="29169" y="1452"/>
                  <a:pt x="28919" y="4420"/>
                  <a:pt x="28339" y="6451"/>
                </a:cubicBezTo>
                <a:cubicBezTo>
                  <a:pt x="25934" y="14866"/>
                  <a:pt x="28384" y="25767"/>
                  <a:pt x="34573" y="31956"/>
                </a:cubicBezTo>
                <a:cubicBezTo>
                  <a:pt x="43160" y="40543"/>
                  <a:pt x="62260" y="43944"/>
                  <a:pt x="70847" y="35357"/>
                </a:cubicBezTo>
              </a:path>
            </a:pathLst>
          </a:custGeom>
          <a:noFill/>
          <a:ln w="28575" cap="flat" cmpd="sng">
            <a:solidFill>
              <a:srgbClr val="FFFFFF"/>
            </a:solidFill>
            <a:prstDash val="dashDot"/>
            <a:round/>
            <a:headEnd type="none" w="med" len="med"/>
            <a:tailEnd type="none" w="med" len="med"/>
          </a:ln>
        </p:spPr>
      </p:sp>
      <p:sp>
        <p:nvSpPr>
          <p:cNvPr id="584" name="Google Shape;584;p54"/>
          <p:cNvSpPr/>
          <p:nvPr/>
        </p:nvSpPr>
        <p:spPr>
          <a:xfrm>
            <a:off x="3937100" y="2043200"/>
            <a:ext cx="4498500" cy="768900"/>
          </a:xfrm>
          <a:prstGeom prst="roundRect">
            <a:avLst>
              <a:gd name="adj" fmla="val 16667"/>
            </a:avLst>
          </a:prstGeom>
          <a:solidFill>
            <a:srgbClr val="DA846F">
              <a:alpha val="10590"/>
            </a:srgbClr>
          </a:solidFill>
          <a:ln w="28575" cap="flat" cmpd="sng">
            <a:solidFill>
              <a:srgbClr val="FEFEFE"/>
            </a:solidFill>
            <a:prstDash val="dashDot"/>
            <a:round/>
            <a:headEnd type="none" w="sm" len="sm"/>
            <a:tailEnd type="none" w="sm" len="sm"/>
          </a:ln>
          <a:effectLst>
            <a:outerShdw blurRad="171450" dist="190500" dir="2820000" algn="bl" rotWithShape="0">
              <a:schemeClr val="lt1">
                <a:alpha val="44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5" name="Google Shape;585;p54"/>
          <p:cNvSpPr txBox="1">
            <a:spLocks noGrp="1"/>
          </p:cNvSpPr>
          <p:nvPr>
            <p:ph type="title" idx="2"/>
          </p:nvPr>
        </p:nvSpPr>
        <p:spPr>
          <a:xfrm>
            <a:off x="7079700" y="753650"/>
            <a:ext cx="1217700" cy="107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03.</a:t>
            </a:r>
            <a:endParaRPr dirty="0"/>
          </a:p>
        </p:txBody>
      </p:sp>
      <p:sp>
        <p:nvSpPr>
          <p:cNvPr id="586" name="Google Shape;586;p54"/>
          <p:cNvSpPr txBox="1">
            <a:spLocks noGrp="1"/>
          </p:cNvSpPr>
          <p:nvPr>
            <p:ph type="title"/>
          </p:nvPr>
        </p:nvSpPr>
        <p:spPr>
          <a:xfrm>
            <a:off x="3366616" y="1957132"/>
            <a:ext cx="4360200" cy="81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Luyện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endParaRPr dirty="0"/>
          </a:p>
        </p:txBody>
      </p:sp>
      <p:pic>
        <p:nvPicPr>
          <p:cNvPr id="588" name="Google Shape;588;p5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1930275">
            <a:off x="3293338" y="1928021"/>
            <a:ext cx="1666951" cy="2954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5" grpId="0"/>
      <p:bldP spid="58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" name="Google Shape;378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462975">
            <a:off x="7612932" y="-29835"/>
            <a:ext cx="1099612" cy="126650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9" name="Google Shape;389;p46"/>
          <p:cNvGrpSpPr/>
          <p:nvPr/>
        </p:nvGrpSpPr>
        <p:grpSpPr>
          <a:xfrm>
            <a:off x="1090559" y="737441"/>
            <a:ext cx="264708" cy="255251"/>
            <a:chOff x="-6713450" y="2397900"/>
            <a:chExt cx="295375" cy="291450"/>
          </a:xfrm>
          <a:solidFill>
            <a:schemeClr val="accent4">
              <a:lumMod val="75000"/>
            </a:schemeClr>
          </a:solidFill>
        </p:grpSpPr>
        <p:sp>
          <p:nvSpPr>
            <p:cNvPr id="390" name="Google Shape;390;p46"/>
            <p:cNvSpPr/>
            <p:nvPr/>
          </p:nvSpPr>
          <p:spPr>
            <a:xfrm>
              <a:off x="-6628400" y="2465650"/>
              <a:ext cx="69350" cy="17350"/>
            </a:xfrm>
            <a:custGeom>
              <a:avLst/>
              <a:gdLst/>
              <a:ahLst/>
              <a:cxnLst/>
              <a:rect l="l" t="t" r="r" b="b"/>
              <a:pathLst>
                <a:path w="2774" h="694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79" y="693"/>
                  </a:cubicBezTo>
                  <a:lnTo>
                    <a:pt x="2427" y="693"/>
                  </a:lnTo>
                  <a:cubicBezTo>
                    <a:pt x="2616" y="693"/>
                    <a:pt x="2773" y="536"/>
                    <a:pt x="2773" y="347"/>
                  </a:cubicBezTo>
                  <a:cubicBezTo>
                    <a:pt x="2773" y="158"/>
                    <a:pt x="2616" y="0"/>
                    <a:pt x="24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46"/>
            <p:cNvSpPr/>
            <p:nvPr/>
          </p:nvSpPr>
          <p:spPr>
            <a:xfrm>
              <a:off x="-6713450" y="2397900"/>
              <a:ext cx="295375" cy="291450"/>
            </a:xfrm>
            <a:custGeom>
              <a:avLst/>
              <a:gdLst/>
              <a:ahLst/>
              <a:cxnLst/>
              <a:rect l="l" t="t" r="r" b="b"/>
              <a:pathLst>
                <a:path w="11815" h="11658" extrusionOk="0">
                  <a:moveTo>
                    <a:pt x="2048" y="1167"/>
                  </a:moveTo>
                  <a:lnTo>
                    <a:pt x="2048" y="2017"/>
                  </a:lnTo>
                  <a:lnTo>
                    <a:pt x="1166" y="2017"/>
                  </a:lnTo>
                  <a:lnTo>
                    <a:pt x="2048" y="1167"/>
                  </a:lnTo>
                  <a:close/>
                  <a:moveTo>
                    <a:pt x="10330" y="2773"/>
                  </a:moveTo>
                  <a:cubicBezTo>
                    <a:pt x="10507" y="2773"/>
                    <a:pt x="10680" y="2836"/>
                    <a:pt x="10806" y="2962"/>
                  </a:cubicBezTo>
                  <a:cubicBezTo>
                    <a:pt x="11058" y="3246"/>
                    <a:pt x="11058" y="3687"/>
                    <a:pt x="10775" y="3908"/>
                  </a:cubicBezTo>
                  <a:lnTo>
                    <a:pt x="10176" y="4506"/>
                  </a:lnTo>
                  <a:lnTo>
                    <a:pt x="9231" y="3561"/>
                  </a:lnTo>
                  <a:lnTo>
                    <a:pt x="9830" y="2962"/>
                  </a:lnTo>
                  <a:cubicBezTo>
                    <a:pt x="9972" y="2836"/>
                    <a:pt x="10153" y="2773"/>
                    <a:pt x="10330" y="2773"/>
                  </a:cubicBezTo>
                  <a:close/>
                  <a:moveTo>
                    <a:pt x="8727" y="4034"/>
                  </a:moveTo>
                  <a:lnTo>
                    <a:pt x="9672" y="4979"/>
                  </a:lnTo>
                  <a:cubicBezTo>
                    <a:pt x="8538" y="6207"/>
                    <a:pt x="7026" y="7688"/>
                    <a:pt x="5892" y="8854"/>
                  </a:cubicBezTo>
                  <a:lnTo>
                    <a:pt x="4915" y="7846"/>
                  </a:lnTo>
                  <a:lnTo>
                    <a:pt x="8727" y="4034"/>
                  </a:lnTo>
                  <a:close/>
                  <a:moveTo>
                    <a:pt x="4600" y="8539"/>
                  </a:moveTo>
                  <a:lnTo>
                    <a:pt x="5230" y="9169"/>
                  </a:lnTo>
                  <a:lnTo>
                    <a:pt x="4285" y="9421"/>
                  </a:lnTo>
                  <a:cubicBezTo>
                    <a:pt x="4348" y="9232"/>
                    <a:pt x="4505" y="8728"/>
                    <a:pt x="4600" y="8539"/>
                  </a:cubicBezTo>
                  <a:close/>
                  <a:moveTo>
                    <a:pt x="7908" y="694"/>
                  </a:moveTo>
                  <a:cubicBezTo>
                    <a:pt x="8097" y="694"/>
                    <a:pt x="8255" y="852"/>
                    <a:pt x="8255" y="1041"/>
                  </a:cubicBezTo>
                  <a:lnTo>
                    <a:pt x="8255" y="3592"/>
                  </a:lnTo>
                  <a:lnTo>
                    <a:pt x="7467" y="4380"/>
                  </a:lnTo>
                  <a:cubicBezTo>
                    <a:pt x="7435" y="4286"/>
                    <a:pt x="7309" y="4160"/>
                    <a:pt x="7152" y="4160"/>
                  </a:cubicBezTo>
                  <a:lnTo>
                    <a:pt x="1733" y="4160"/>
                  </a:lnTo>
                  <a:cubicBezTo>
                    <a:pt x="1512" y="4160"/>
                    <a:pt x="1386" y="4317"/>
                    <a:pt x="1386" y="4506"/>
                  </a:cubicBezTo>
                  <a:cubicBezTo>
                    <a:pt x="1386" y="4695"/>
                    <a:pt x="1512" y="4853"/>
                    <a:pt x="1733" y="4853"/>
                  </a:cubicBezTo>
                  <a:lnTo>
                    <a:pt x="6994" y="4853"/>
                  </a:lnTo>
                  <a:lnTo>
                    <a:pt x="6333" y="5546"/>
                  </a:lnTo>
                  <a:lnTo>
                    <a:pt x="1733" y="5546"/>
                  </a:lnTo>
                  <a:cubicBezTo>
                    <a:pt x="1512" y="5546"/>
                    <a:pt x="1355" y="5703"/>
                    <a:pt x="1355" y="5892"/>
                  </a:cubicBezTo>
                  <a:cubicBezTo>
                    <a:pt x="1355" y="6081"/>
                    <a:pt x="1512" y="6239"/>
                    <a:pt x="1733" y="6239"/>
                  </a:cubicBezTo>
                  <a:lnTo>
                    <a:pt x="5608" y="6239"/>
                  </a:lnTo>
                  <a:lnTo>
                    <a:pt x="4947" y="6901"/>
                  </a:lnTo>
                  <a:lnTo>
                    <a:pt x="1733" y="6901"/>
                  </a:lnTo>
                  <a:cubicBezTo>
                    <a:pt x="1512" y="6901"/>
                    <a:pt x="1355" y="7058"/>
                    <a:pt x="1355" y="7279"/>
                  </a:cubicBezTo>
                  <a:cubicBezTo>
                    <a:pt x="1355" y="7468"/>
                    <a:pt x="1512" y="7625"/>
                    <a:pt x="1733" y="7625"/>
                  </a:cubicBezTo>
                  <a:lnTo>
                    <a:pt x="4285" y="7625"/>
                  </a:lnTo>
                  <a:cubicBezTo>
                    <a:pt x="4190" y="7688"/>
                    <a:pt x="4159" y="7751"/>
                    <a:pt x="4127" y="7814"/>
                  </a:cubicBezTo>
                  <a:lnTo>
                    <a:pt x="3970" y="8287"/>
                  </a:lnTo>
                  <a:lnTo>
                    <a:pt x="1733" y="8287"/>
                  </a:lnTo>
                  <a:cubicBezTo>
                    <a:pt x="1512" y="8287"/>
                    <a:pt x="1355" y="8444"/>
                    <a:pt x="1355" y="8633"/>
                  </a:cubicBezTo>
                  <a:cubicBezTo>
                    <a:pt x="1355" y="8854"/>
                    <a:pt x="1512" y="9011"/>
                    <a:pt x="1733" y="9011"/>
                  </a:cubicBezTo>
                  <a:lnTo>
                    <a:pt x="3718" y="9011"/>
                  </a:lnTo>
                  <a:lnTo>
                    <a:pt x="3466" y="9893"/>
                  </a:lnTo>
                  <a:cubicBezTo>
                    <a:pt x="3385" y="10136"/>
                    <a:pt x="3557" y="10355"/>
                    <a:pt x="3766" y="10355"/>
                  </a:cubicBezTo>
                  <a:cubicBezTo>
                    <a:pt x="3802" y="10355"/>
                    <a:pt x="3839" y="10348"/>
                    <a:pt x="3875" y="10335"/>
                  </a:cubicBezTo>
                  <a:lnTo>
                    <a:pt x="6018" y="9704"/>
                  </a:lnTo>
                  <a:cubicBezTo>
                    <a:pt x="6049" y="9704"/>
                    <a:pt x="6144" y="9673"/>
                    <a:pt x="6175" y="9641"/>
                  </a:cubicBezTo>
                  <a:lnTo>
                    <a:pt x="8286" y="7499"/>
                  </a:lnTo>
                  <a:lnTo>
                    <a:pt x="8286" y="10681"/>
                  </a:lnTo>
                  <a:cubicBezTo>
                    <a:pt x="8255" y="10839"/>
                    <a:pt x="8097" y="10996"/>
                    <a:pt x="7908" y="10996"/>
                  </a:cubicBezTo>
                  <a:lnTo>
                    <a:pt x="1040" y="10996"/>
                  </a:lnTo>
                  <a:cubicBezTo>
                    <a:pt x="851" y="10996"/>
                    <a:pt x="693" y="10839"/>
                    <a:pt x="693" y="10650"/>
                  </a:cubicBezTo>
                  <a:lnTo>
                    <a:pt x="693" y="2742"/>
                  </a:lnTo>
                  <a:lnTo>
                    <a:pt x="2395" y="2742"/>
                  </a:lnTo>
                  <a:cubicBezTo>
                    <a:pt x="2584" y="2742"/>
                    <a:pt x="2741" y="2584"/>
                    <a:pt x="2741" y="2395"/>
                  </a:cubicBezTo>
                  <a:lnTo>
                    <a:pt x="2741" y="694"/>
                  </a:lnTo>
                  <a:close/>
                  <a:moveTo>
                    <a:pt x="2363" y="1"/>
                  </a:moveTo>
                  <a:cubicBezTo>
                    <a:pt x="2237" y="1"/>
                    <a:pt x="2143" y="64"/>
                    <a:pt x="2111" y="127"/>
                  </a:cubicBezTo>
                  <a:lnTo>
                    <a:pt x="158" y="2112"/>
                  </a:lnTo>
                  <a:cubicBezTo>
                    <a:pt x="63" y="2175"/>
                    <a:pt x="0" y="2269"/>
                    <a:pt x="0" y="2364"/>
                  </a:cubicBezTo>
                  <a:lnTo>
                    <a:pt x="0" y="10650"/>
                  </a:lnTo>
                  <a:cubicBezTo>
                    <a:pt x="0" y="11217"/>
                    <a:pt x="473" y="11658"/>
                    <a:pt x="1008" y="11658"/>
                  </a:cubicBezTo>
                  <a:lnTo>
                    <a:pt x="7908" y="11658"/>
                  </a:lnTo>
                  <a:cubicBezTo>
                    <a:pt x="8444" y="11658"/>
                    <a:pt x="8916" y="11217"/>
                    <a:pt x="8916" y="10650"/>
                  </a:cubicBezTo>
                  <a:lnTo>
                    <a:pt x="8916" y="6774"/>
                  </a:lnTo>
                  <a:lnTo>
                    <a:pt x="11279" y="4412"/>
                  </a:lnTo>
                  <a:cubicBezTo>
                    <a:pt x="11815" y="3876"/>
                    <a:pt x="11815" y="3025"/>
                    <a:pt x="11279" y="2490"/>
                  </a:cubicBezTo>
                  <a:cubicBezTo>
                    <a:pt x="11011" y="2222"/>
                    <a:pt x="10657" y="2088"/>
                    <a:pt x="10306" y="2088"/>
                  </a:cubicBezTo>
                  <a:cubicBezTo>
                    <a:pt x="9956" y="2088"/>
                    <a:pt x="9609" y="2222"/>
                    <a:pt x="9357" y="2490"/>
                  </a:cubicBezTo>
                  <a:lnTo>
                    <a:pt x="8916" y="2931"/>
                  </a:lnTo>
                  <a:lnTo>
                    <a:pt x="8916" y="1041"/>
                  </a:lnTo>
                  <a:cubicBezTo>
                    <a:pt x="8916" y="474"/>
                    <a:pt x="8444" y="1"/>
                    <a:pt x="79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Text Box 7"/>
          <p:cNvSpPr txBox="1">
            <a:spLocks noChangeArrowheads="1"/>
          </p:cNvSpPr>
          <p:nvPr/>
        </p:nvSpPr>
        <p:spPr bwMode="auto">
          <a:xfrm>
            <a:off x="1300556" y="617584"/>
            <a:ext cx="1828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u="sng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1:</a:t>
            </a:r>
            <a:r>
              <a:rPr lang="en-US" altLang="en-US" sz="2400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endParaRPr lang="en-US" altLang="en-US" sz="2400" dirty="0">
              <a:solidFill>
                <a:schemeClr val="accent4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3" name="Text Box 8"/>
          <p:cNvSpPr txBox="1">
            <a:spLocks noChangeArrowheads="1"/>
          </p:cNvSpPr>
          <p:nvPr/>
        </p:nvSpPr>
        <p:spPr bwMode="auto">
          <a:xfrm>
            <a:off x="1090559" y="1514424"/>
            <a:ext cx="1984326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</a:rPr>
              <a:t>a)  84  3</a:t>
            </a:r>
          </a:p>
        </p:txBody>
      </p:sp>
      <p:sp>
        <p:nvSpPr>
          <p:cNvPr id="34" name="Line 12"/>
          <p:cNvSpPr>
            <a:spLocks noChangeShapeType="1"/>
          </p:cNvSpPr>
          <p:nvPr/>
        </p:nvSpPr>
        <p:spPr bwMode="auto">
          <a:xfrm>
            <a:off x="1816766" y="1588805"/>
            <a:ext cx="0" cy="514350"/>
          </a:xfrm>
          <a:prstGeom prst="line">
            <a:avLst/>
          </a:prstGeom>
          <a:noFill/>
          <a:ln w="22225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Line 13"/>
          <p:cNvSpPr>
            <a:spLocks noChangeShapeType="1"/>
          </p:cNvSpPr>
          <p:nvPr/>
        </p:nvSpPr>
        <p:spPr bwMode="auto">
          <a:xfrm>
            <a:off x="1804149" y="1845980"/>
            <a:ext cx="457200" cy="0"/>
          </a:xfrm>
          <a:prstGeom prst="line">
            <a:avLst/>
          </a:prstGeom>
          <a:noFill/>
          <a:ln w="22225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TextBox 28"/>
          <p:cNvSpPr txBox="1">
            <a:spLocks noChangeArrowheads="1"/>
          </p:cNvSpPr>
          <p:nvPr/>
        </p:nvSpPr>
        <p:spPr bwMode="auto">
          <a:xfrm>
            <a:off x="1790156" y="1788860"/>
            <a:ext cx="339516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7" name="TextBox 30"/>
          <p:cNvSpPr txBox="1">
            <a:spLocks noChangeArrowheads="1"/>
          </p:cNvSpPr>
          <p:nvPr/>
        </p:nvSpPr>
        <p:spPr bwMode="auto">
          <a:xfrm>
            <a:off x="1400362" y="1788860"/>
            <a:ext cx="339516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8" name="Line 14"/>
          <p:cNvSpPr>
            <a:spLocks noChangeShapeType="1"/>
          </p:cNvSpPr>
          <p:nvPr/>
        </p:nvSpPr>
        <p:spPr bwMode="auto">
          <a:xfrm>
            <a:off x="1480016" y="2141235"/>
            <a:ext cx="304800" cy="0"/>
          </a:xfrm>
          <a:prstGeom prst="line">
            <a:avLst/>
          </a:prstGeom>
          <a:noFill/>
          <a:ln w="22225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1394297" y="2088372"/>
            <a:ext cx="661442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1397027" y="2363292"/>
            <a:ext cx="661442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sp>
        <p:nvSpPr>
          <p:cNvPr id="41" name="Line 14"/>
          <p:cNvSpPr>
            <a:spLocks noChangeShapeType="1"/>
          </p:cNvSpPr>
          <p:nvPr/>
        </p:nvSpPr>
        <p:spPr bwMode="auto">
          <a:xfrm flipV="1">
            <a:off x="1379818" y="2735512"/>
            <a:ext cx="496082" cy="1"/>
          </a:xfrm>
          <a:prstGeom prst="line">
            <a:avLst/>
          </a:prstGeom>
          <a:noFill/>
          <a:ln w="22225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1536775" y="2670593"/>
            <a:ext cx="496082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" name="Rectangle 2"/>
          <p:cNvSpPr/>
          <p:nvPr/>
        </p:nvSpPr>
        <p:spPr>
          <a:xfrm>
            <a:off x="1951078" y="1789344"/>
            <a:ext cx="31290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4" name="Rectangle 3"/>
          <p:cNvSpPr/>
          <p:nvPr/>
        </p:nvSpPr>
        <p:spPr>
          <a:xfrm>
            <a:off x="1542301" y="2088372"/>
            <a:ext cx="31290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0" name="TextBox 69"/>
          <p:cNvSpPr txBox="1">
            <a:spLocks noChangeArrowheads="1"/>
          </p:cNvSpPr>
          <p:nvPr/>
        </p:nvSpPr>
        <p:spPr bwMode="auto">
          <a:xfrm>
            <a:off x="5184928" y="2600112"/>
            <a:ext cx="496082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0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Text Box 8"/>
          <p:cNvSpPr txBox="1">
            <a:spLocks noChangeArrowheads="1"/>
          </p:cNvSpPr>
          <p:nvPr/>
        </p:nvSpPr>
        <p:spPr bwMode="auto">
          <a:xfrm>
            <a:off x="3333936" y="1498977"/>
            <a:ext cx="1984326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</a:rPr>
              <a:t> 96  6</a:t>
            </a:r>
          </a:p>
        </p:txBody>
      </p:sp>
      <p:sp>
        <p:nvSpPr>
          <p:cNvPr id="74" name="Line 12"/>
          <p:cNvSpPr>
            <a:spLocks noChangeShapeType="1"/>
          </p:cNvSpPr>
          <p:nvPr/>
        </p:nvSpPr>
        <p:spPr bwMode="auto">
          <a:xfrm>
            <a:off x="3792120" y="1603390"/>
            <a:ext cx="0" cy="514350"/>
          </a:xfrm>
          <a:prstGeom prst="line">
            <a:avLst/>
          </a:prstGeom>
          <a:noFill/>
          <a:ln w="22225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" name="Line 13"/>
          <p:cNvSpPr>
            <a:spLocks noChangeShapeType="1"/>
          </p:cNvSpPr>
          <p:nvPr/>
        </p:nvSpPr>
        <p:spPr bwMode="auto">
          <a:xfrm>
            <a:off x="3802284" y="1826781"/>
            <a:ext cx="457200" cy="0"/>
          </a:xfrm>
          <a:prstGeom prst="line">
            <a:avLst/>
          </a:prstGeom>
          <a:noFill/>
          <a:ln w="22225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" name="TextBox 28"/>
          <p:cNvSpPr txBox="1">
            <a:spLocks noChangeArrowheads="1"/>
          </p:cNvSpPr>
          <p:nvPr/>
        </p:nvSpPr>
        <p:spPr bwMode="auto">
          <a:xfrm>
            <a:off x="3782504" y="1800669"/>
            <a:ext cx="339516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7" name="TextBox 30"/>
          <p:cNvSpPr txBox="1">
            <a:spLocks noChangeArrowheads="1"/>
          </p:cNvSpPr>
          <p:nvPr/>
        </p:nvSpPr>
        <p:spPr bwMode="auto">
          <a:xfrm>
            <a:off x="3396772" y="1792779"/>
            <a:ext cx="339516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78" name="Line 14"/>
          <p:cNvSpPr>
            <a:spLocks noChangeShapeType="1"/>
          </p:cNvSpPr>
          <p:nvPr/>
        </p:nvSpPr>
        <p:spPr bwMode="auto">
          <a:xfrm>
            <a:off x="3456201" y="2121290"/>
            <a:ext cx="304800" cy="0"/>
          </a:xfrm>
          <a:prstGeom prst="line">
            <a:avLst/>
          </a:prstGeom>
          <a:noFill/>
          <a:ln w="22225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" name="TextBox 78"/>
          <p:cNvSpPr txBox="1">
            <a:spLocks noChangeArrowheads="1"/>
          </p:cNvSpPr>
          <p:nvPr/>
        </p:nvSpPr>
        <p:spPr bwMode="auto">
          <a:xfrm>
            <a:off x="3398416" y="2077540"/>
            <a:ext cx="661442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80" name="TextBox 79"/>
          <p:cNvSpPr txBox="1">
            <a:spLocks noChangeArrowheads="1"/>
          </p:cNvSpPr>
          <p:nvPr/>
        </p:nvSpPr>
        <p:spPr bwMode="auto">
          <a:xfrm>
            <a:off x="3393207" y="2350834"/>
            <a:ext cx="661442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</a:p>
        </p:txBody>
      </p:sp>
      <p:sp>
        <p:nvSpPr>
          <p:cNvPr id="81" name="Line 14"/>
          <p:cNvSpPr>
            <a:spLocks noChangeShapeType="1"/>
          </p:cNvSpPr>
          <p:nvPr/>
        </p:nvSpPr>
        <p:spPr bwMode="auto">
          <a:xfrm flipV="1">
            <a:off x="3372402" y="2691778"/>
            <a:ext cx="496082" cy="1"/>
          </a:xfrm>
          <a:prstGeom prst="line">
            <a:avLst/>
          </a:prstGeom>
          <a:noFill/>
          <a:ln w="22225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" name="TextBox 81"/>
          <p:cNvSpPr txBox="1">
            <a:spLocks noChangeArrowheads="1"/>
          </p:cNvSpPr>
          <p:nvPr/>
        </p:nvSpPr>
        <p:spPr bwMode="auto">
          <a:xfrm>
            <a:off x="3553051" y="2648104"/>
            <a:ext cx="496082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83" name="Rectangle 82"/>
          <p:cNvSpPr/>
          <p:nvPr/>
        </p:nvSpPr>
        <p:spPr>
          <a:xfrm>
            <a:off x="3913948" y="1800669"/>
            <a:ext cx="32128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84" name="Rectangle 83"/>
          <p:cNvSpPr/>
          <p:nvPr/>
        </p:nvSpPr>
        <p:spPr>
          <a:xfrm>
            <a:off x="3534362" y="2089047"/>
            <a:ext cx="31290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85" name="Text Box 8"/>
          <p:cNvSpPr txBox="1">
            <a:spLocks noChangeArrowheads="1"/>
          </p:cNvSpPr>
          <p:nvPr/>
        </p:nvSpPr>
        <p:spPr bwMode="auto">
          <a:xfrm>
            <a:off x="5289929" y="1479047"/>
            <a:ext cx="1984326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</a:rPr>
              <a:t>90  5</a:t>
            </a:r>
          </a:p>
        </p:txBody>
      </p:sp>
      <p:sp>
        <p:nvSpPr>
          <p:cNvPr id="86" name="Line 12"/>
          <p:cNvSpPr>
            <a:spLocks noChangeShapeType="1"/>
          </p:cNvSpPr>
          <p:nvPr/>
        </p:nvSpPr>
        <p:spPr bwMode="auto">
          <a:xfrm>
            <a:off x="5684007" y="1561741"/>
            <a:ext cx="0" cy="514350"/>
          </a:xfrm>
          <a:prstGeom prst="line">
            <a:avLst/>
          </a:prstGeom>
          <a:noFill/>
          <a:ln w="22225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" name="Line 13"/>
          <p:cNvSpPr>
            <a:spLocks noChangeShapeType="1"/>
          </p:cNvSpPr>
          <p:nvPr/>
        </p:nvSpPr>
        <p:spPr bwMode="auto">
          <a:xfrm>
            <a:off x="5680166" y="1789372"/>
            <a:ext cx="457200" cy="0"/>
          </a:xfrm>
          <a:prstGeom prst="line">
            <a:avLst/>
          </a:prstGeom>
          <a:noFill/>
          <a:ln w="22225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" name="TextBox 28"/>
          <p:cNvSpPr txBox="1">
            <a:spLocks noChangeArrowheads="1"/>
          </p:cNvSpPr>
          <p:nvPr/>
        </p:nvSpPr>
        <p:spPr bwMode="auto">
          <a:xfrm>
            <a:off x="5658481" y="1747791"/>
            <a:ext cx="339516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9" name="TextBox 30"/>
          <p:cNvSpPr txBox="1">
            <a:spLocks noChangeArrowheads="1"/>
          </p:cNvSpPr>
          <p:nvPr/>
        </p:nvSpPr>
        <p:spPr bwMode="auto">
          <a:xfrm>
            <a:off x="5289929" y="1737567"/>
            <a:ext cx="339516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90" name="Line 14"/>
          <p:cNvSpPr>
            <a:spLocks noChangeShapeType="1"/>
          </p:cNvSpPr>
          <p:nvPr/>
        </p:nvSpPr>
        <p:spPr bwMode="auto">
          <a:xfrm>
            <a:off x="5350557" y="2084927"/>
            <a:ext cx="304800" cy="0"/>
          </a:xfrm>
          <a:prstGeom prst="line">
            <a:avLst/>
          </a:prstGeom>
          <a:noFill/>
          <a:ln w="22225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" name="TextBox 90"/>
          <p:cNvSpPr txBox="1">
            <a:spLocks noChangeArrowheads="1"/>
          </p:cNvSpPr>
          <p:nvPr/>
        </p:nvSpPr>
        <p:spPr bwMode="auto">
          <a:xfrm>
            <a:off x="5274637" y="2059403"/>
            <a:ext cx="661442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2" name="TextBox 91"/>
          <p:cNvSpPr txBox="1">
            <a:spLocks noChangeArrowheads="1"/>
          </p:cNvSpPr>
          <p:nvPr/>
        </p:nvSpPr>
        <p:spPr bwMode="auto">
          <a:xfrm>
            <a:off x="5305910" y="2343538"/>
            <a:ext cx="661442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  <p:sp>
        <p:nvSpPr>
          <p:cNvPr id="93" name="Line 14"/>
          <p:cNvSpPr>
            <a:spLocks noChangeShapeType="1"/>
          </p:cNvSpPr>
          <p:nvPr/>
        </p:nvSpPr>
        <p:spPr bwMode="auto">
          <a:xfrm flipV="1">
            <a:off x="5295674" y="2687963"/>
            <a:ext cx="496082" cy="1"/>
          </a:xfrm>
          <a:prstGeom prst="line">
            <a:avLst/>
          </a:prstGeom>
          <a:noFill/>
          <a:ln w="22225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" name="TextBox 93"/>
          <p:cNvSpPr txBox="1">
            <a:spLocks noChangeArrowheads="1"/>
          </p:cNvSpPr>
          <p:nvPr/>
        </p:nvSpPr>
        <p:spPr bwMode="auto">
          <a:xfrm>
            <a:off x="5438045" y="2643333"/>
            <a:ext cx="496082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95" name="Rectangle 94"/>
          <p:cNvSpPr/>
          <p:nvPr/>
        </p:nvSpPr>
        <p:spPr>
          <a:xfrm>
            <a:off x="5802722" y="1747791"/>
            <a:ext cx="31290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96" name="Rectangle 95"/>
          <p:cNvSpPr/>
          <p:nvPr/>
        </p:nvSpPr>
        <p:spPr>
          <a:xfrm>
            <a:off x="5423136" y="2061190"/>
            <a:ext cx="31290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97" name="Text Box 8"/>
          <p:cNvSpPr txBox="1">
            <a:spLocks noChangeArrowheads="1"/>
          </p:cNvSpPr>
          <p:nvPr/>
        </p:nvSpPr>
        <p:spPr bwMode="auto">
          <a:xfrm>
            <a:off x="7218914" y="1462419"/>
            <a:ext cx="1984326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</a:rPr>
              <a:t>  91  7</a:t>
            </a:r>
          </a:p>
        </p:txBody>
      </p:sp>
      <p:sp>
        <p:nvSpPr>
          <p:cNvPr id="98" name="Line 12"/>
          <p:cNvSpPr>
            <a:spLocks noChangeShapeType="1"/>
          </p:cNvSpPr>
          <p:nvPr/>
        </p:nvSpPr>
        <p:spPr bwMode="auto">
          <a:xfrm>
            <a:off x="7743430" y="1537972"/>
            <a:ext cx="0" cy="514350"/>
          </a:xfrm>
          <a:prstGeom prst="line">
            <a:avLst/>
          </a:prstGeom>
          <a:noFill/>
          <a:ln w="22225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" name="Line 13"/>
          <p:cNvSpPr>
            <a:spLocks noChangeShapeType="1"/>
          </p:cNvSpPr>
          <p:nvPr/>
        </p:nvSpPr>
        <p:spPr bwMode="auto">
          <a:xfrm>
            <a:off x="7730813" y="1795147"/>
            <a:ext cx="457200" cy="0"/>
          </a:xfrm>
          <a:prstGeom prst="line">
            <a:avLst/>
          </a:prstGeom>
          <a:noFill/>
          <a:ln w="22225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" name="TextBox 28"/>
          <p:cNvSpPr txBox="1">
            <a:spLocks noChangeArrowheads="1"/>
          </p:cNvSpPr>
          <p:nvPr/>
        </p:nvSpPr>
        <p:spPr bwMode="auto">
          <a:xfrm>
            <a:off x="7698263" y="1758681"/>
            <a:ext cx="339516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01" name="TextBox 30"/>
          <p:cNvSpPr txBox="1">
            <a:spLocks noChangeArrowheads="1"/>
          </p:cNvSpPr>
          <p:nvPr/>
        </p:nvSpPr>
        <p:spPr bwMode="auto">
          <a:xfrm>
            <a:off x="7337601" y="1771999"/>
            <a:ext cx="339516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02" name="Line 14"/>
          <p:cNvSpPr>
            <a:spLocks noChangeShapeType="1"/>
          </p:cNvSpPr>
          <p:nvPr/>
        </p:nvSpPr>
        <p:spPr bwMode="auto">
          <a:xfrm>
            <a:off x="7438408" y="2094963"/>
            <a:ext cx="304800" cy="0"/>
          </a:xfrm>
          <a:prstGeom prst="line">
            <a:avLst/>
          </a:prstGeom>
          <a:noFill/>
          <a:ln w="22225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" name="TextBox 102"/>
          <p:cNvSpPr txBox="1">
            <a:spLocks noChangeArrowheads="1"/>
          </p:cNvSpPr>
          <p:nvPr/>
        </p:nvSpPr>
        <p:spPr bwMode="auto">
          <a:xfrm>
            <a:off x="7364791" y="2074782"/>
            <a:ext cx="661442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04" name="TextBox 103"/>
          <p:cNvSpPr txBox="1">
            <a:spLocks noChangeArrowheads="1"/>
          </p:cNvSpPr>
          <p:nvPr/>
        </p:nvSpPr>
        <p:spPr bwMode="auto">
          <a:xfrm>
            <a:off x="7373494" y="2317885"/>
            <a:ext cx="661442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</a:p>
        </p:txBody>
      </p:sp>
      <p:sp>
        <p:nvSpPr>
          <p:cNvPr id="105" name="Line 14"/>
          <p:cNvSpPr>
            <a:spLocks noChangeShapeType="1"/>
          </p:cNvSpPr>
          <p:nvPr/>
        </p:nvSpPr>
        <p:spPr bwMode="auto">
          <a:xfrm flipV="1">
            <a:off x="7356602" y="2651561"/>
            <a:ext cx="496082" cy="1"/>
          </a:xfrm>
          <a:prstGeom prst="line">
            <a:avLst/>
          </a:prstGeom>
          <a:noFill/>
          <a:ln w="22225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" name="TextBox 105"/>
          <p:cNvSpPr txBox="1">
            <a:spLocks noChangeArrowheads="1"/>
          </p:cNvSpPr>
          <p:nvPr/>
        </p:nvSpPr>
        <p:spPr bwMode="auto">
          <a:xfrm>
            <a:off x="7495167" y="2604498"/>
            <a:ext cx="496082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07" name="Rectangle 106"/>
          <p:cNvSpPr/>
          <p:nvPr/>
        </p:nvSpPr>
        <p:spPr>
          <a:xfrm>
            <a:off x="7826024" y="1758681"/>
            <a:ext cx="31290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08" name="Rectangle 107"/>
          <p:cNvSpPr/>
          <p:nvPr/>
        </p:nvSpPr>
        <p:spPr>
          <a:xfrm>
            <a:off x="7510650" y="2072976"/>
            <a:ext cx="31290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09" name="Text Box 8"/>
          <p:cNvSpPr txBox="1">
            <a:spLocks noChangeArrowheads="1"/>
          </p:cNvSpPr>
          <p:nvPr/>
        </p:nvSpPr>
        <p:spPr bwMode="auto">
          <a:xfrm>
            <a:off x="1067986" y="3276696"/>
            <a:ext cx="1984326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</a:rPr>
              <a:t>b)  68  6</a:t>
            </a:r>
          </a:p>
        </p:txBody>
      </p:sp>
      <p:sp>
        <p:nvSpPr>
          <p:cNvPr id="110" name="Line 12"/>
          <p:cNvSpPr>
            <a:spLocks noChangeShapeType="1"/>
          </p:cNvSpPr>
          <p:nvPr/>
        </p:nvSpPr>
        <p:spPr bwMode="auto">
          <a:xfrm>
            <a:off x="1800193" y="3371048"/>
            <a:ext cx="0" cy="514350"/>
          </a:xfrm>
          <a:prstGeom prst="line">
            <a:avLst/>
          </a:prstGeom>
          <a:noFill/>
          <a:ln w="22225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" name="Line 13"/>
          <p:cNvSpPr>
            <a:spLocks noChangeShapeType="1"/>
          </p:cNvSpPr>
          <p:nvPr/>
        </p:nvSpPr>
        <p:spPr bwMode="auto">
          <a:xfrm>
            <a:off x="1787576" y="3628223"/>
            <a:ext cx="457200" cy="0"/>
          </a:xfrm>
          <a:prstGeom prst="line">
            <a:avLst/>
          </a:prstGeom>
          <a:noFill/>
          <a:ln w="22225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" name="TextBox 28"/>
          <p:cNvSpPr txBox="1">
            <a:spLocks noChangeArrowheads="1"/>
          </p:cNvSpPr>
          <p:nvPr/>
        </p:nvSpPr>
        <p:spPr bwMode="auto">
          <a:xfrm>
            <a:off x="1774833" y="3576281"/>
            <a:ext cx="339516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13" name="TextBox 30"/>
          <p:cNvSpPr txBox="1">
            <a:spLocks noChangeArrowheads="1"/>
          </p:cNvSpPr>
          <p:nvPr/>
        </p:nvSpPr>
        <p:spPr bwMode="auto">
          <a:xfrm>
            <a:off x="1386362" y="3539664"/>
            <a:ext cx="339516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14" name="Line 14"/>
          <p:cNvSpPr>
            <a:spLocks noChangeShapeType="1"/>
          </p:cNvSpPr>
          <p:nvPr/>
        </p:nvSpPr>
        <p:spPr bwMode="auto">
          <a:xfrm>
            <a:off x="1437370" y="3865051"/>
            <a:ext cx="304800" cy="0"/>
          </a:xfrm>
          <a:prstGeom prst="line">
            <a:avLst/>
          </a:prstGeom>
          <a:noFill/>
          <a:ln w="22225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" name="TextBox 114"/>
          <p:cNvSpPr txBox="1">
            <a:spLocks noChangeArrowheads="1"/>
          </p:cNvSpPr>
          <p:nvPr/>
        </p:nvSpPr>
        <p:spPr bwMode="auto">
          <a:xfrm>
            <a:off x="1395157" y="3834202"/>
            <a:ext cx="661442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16" name="TextBox 115"/>
          <p:cNvSpPr txBox="1">
            <a:spLocks noChangeArrowheads="1"/>
          </p:cNvSpPr>
          <p:nvPr/>
        </p:nvSpPr>
        <p:spPr bwMode="auto">
          <a:xfrm>
            <a:off x="1541543" y="4090631"/>
            <a:ext cx="661442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17" name="Line 14"/>
          <p:cNvSpPr>
            <a:spLocks noChangeShapeType="1"/>
          </p:cNvSpPr>
          <p:nvPr/>
        </p:nvSpPr>
        <p:spPr bwMode="auto">
          <a:xfrm flipV="1">
            <a:off x="1388067" y="4441840"/>
            <a:ext cx="496082" cy="1"/>
          </a:xfrm>
          <a:prstGeom prst="line">
            <a:avLst/>
          </a:prstGeom>
          <a:noFill/>
          <a:ln w="22225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" name="TextBox 117"/>
          <p:cNvSpPr txBox="1">
            <a:spLocks noChangeArrowheads="1"/>
          </p:cNvSpPr>
          <p:nvPr/>
        </p:nvSpPr>
        <p:spPr bwMode="auto">
          <a:xfrm>
            <a:off x="1558624" y="4361586"/>
            <a:ext cx="496082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19" name="Rectangle 118"/>
          <p:cNvSpPr/>
          <p:nvPr/>
        </p:nvSpPr>
        <p:spPr>
          <a:xfrm>
            <a:off x="1913212" y="3573966"/>
            <a:ext cx="31290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20" name="Rectangle 119"/>
          <p:cNvSpPr/>
          <p:nvPr/>
        </p:nvSpPr>
        <p:spPr>
          <a:xfrm>
            <a:off x="1536775" y="3834202"/>
            <a:ext cx="31290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21" name="Text Box 8"/>
          <p:cNvSpPr txBox="1">
            <a:spLocks noChangeArrowheads="1"/>
          </p:cNvSpPr>
          <p:nvPr/>
        </p:nvSpPr>
        <p:spPr bwMode="auto">
          <a:xfrm>
            <a:off x="3250154" y="3251914"/>
            <a:ext cx="1984326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</a:rPr>
              <a:t>  97  3</a:t>
            </a:r>
          </a:p>
        </p:txBody>
      </p:sp>
      <p:sp>
        <p:nvSpPr>
          <p:cNvPr id="122" name="Line 12"/>
          <p:cNvSpPr>
            <a:spLocks noChangeShapeType="1"/>
          </p:cNvSpPr>
          <p:nvPr/>
        </p:nvSpPr>
        <p:spPr bwMode="auto">
          <a:xfrm>
            <a:off x="3761720" y="3317495"/>
            <a:ext cx="0" cy="514350"/>
          </a:xfrm>
          <a:prstGeom prst="line">
            <a:avLst/>
          </a:prstGeom>
          <a:noFill/>
          <a:ln w="22225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" name="Line 13"/>
          <p:cNvSpPr>
            <a:spLocks noChangeShapeType="1"/>
          </p:cNvSpPr>
          <p:nvPr/>
        </p:nvSpPr>
        <p:spPr bwMode="auto">
          <a:xfrm>
            <a:off x="3748196" y="3573939"/>
            <a:ext cx="457200" cy="0"/>
          </a:xfrm>
          <a:prstGeom prst="line">
            <a:avLst/>
          </a:prstGeom>
          <a:noFill/>
          <a:ln w="22225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" name="TextBox 28"/>
          <p:cNvSpPr txBox="1">
            <a:spLocks noChangeArrowheads="1"/>
          </p:cNvSpPr>
          <p:nvPr/>
        </p:nvSpPr>
        <p:spPr bwMode="auto">
          <a:xfrm>
            <a:off x="3737724" y="3518844"/>
            <a:ext cx="339516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25" name="TextBox 30"/>
          <p:cNvSpPr txBox="1">
            <a:spLocks noChangeArrowheads="1"/>
          </p:cNvSpPr>
          <p:nvPr/>
        </p:nvSpPr>
        <p:spPr bwMode="auto">
          <a:xfrm>
            <a:off x="3379837" y="3515495"/>
            <a:ext cx="339516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26" name="Line 14"/>
          <p:cNvSpPr>
            <a:spLocks noChangeShapeType="1"/>
          </p:cNvSpPr>
          <p:nvPr/>
        </p:nvSpPr>
        <p:spPr bwMode="auto">
          <a:xfrm>
            <a:off x="3443396" y="3865051"/>
            <a:ext cx="304800" cy="0"/>
          </a:xfrm>
          <a:prstGeom prst="line">
            <a:avLst/>
          </a:prstGeom>
          <a:noFill/>
          <a:ln w="22225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" name="TextBox 126"/>
          <p:cNvSpPr txBox="1">
            <a:spLocks noChangeArrowheads="1"/>
          </p:cNvSpPr>
          <p:nvPr/>
        </p:nvSpPr>
        <p:spPr bwMode="auto">
          <a:xfrm>
            <a:off x="3369319" y="3810934"/>
            <a:ext cx="661442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28" name="TextBox 127"/>
          <p:cNvSpPr txBox="1">
            <a:spLocks noChangeArrowheads="1"/>
          </p:cNvSpPr>
          <p:nvPr/>
        </p:nvSpPr>
        <p:spPr bwMode="auto">
          <a:xfrm>
            <a:off x="3511409" y="4048105"/>
            <a:ext cx="661442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29" name="Line 14"/>
          <p:cNvSpPr>
            <a:spLocks noChangeShapeType="1"/>
          </p:cNvSpPr>
          <p:nvPr/>
        </p:nvSpPr>
        <p:spPr bwMode="auto">
          <a:xfrm flipV="1">
            <a:off x="3347755" y="4395115"/>
            <a:ext cx="496082" cy="1"/>
          </a:xfrm>
          <a:prstGeom prst="line">
            <a:avLst/>
          </a:prstGeom>
          <a:noFill/>
          <a:ln w="22225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" name="TextBox 129"/>
          <p:cNvSpPr txBox="1">
            <a:spLocks noChangeArrowheads="1"/>
          </p:cNvSpPr>
          <p:nvPr/>
        </p:nvSpPr>
        <p:spPr bwMode="auto">
          <a:xfrm>
            <a:off x="3538990" y="4344466"/>
            <a:ext cx="496082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31" name="Rectangle 130"/>
          <p:cNvSpPr/>
          <p:nvPr/>
        </p:nvSpPr>
        <p:spPr>
          <a:xfrm>
            <a:off x="3874308" y="3519421"/>
            <a:ext cx="31290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32" name="Rectangle 131"/>
          <p:cNvSpPr/>
          <p:nvPr/>
        </p:nvSpPr>
        <p:spPr>
          <a:xfrm>
            <a:off x="3525021" y="3815205"/>
            <a:ext cx="31290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33" name="Text Box 8"/>
          <p:cNvSpPr txBox="1">
            <a:spLocks noChangeArrowheads="1"/>
          </p:cNvSpPr>
          <p:nvPr/>
        </p:nvSpPr>
        <p:spPr bwMode="auto">
          <a:xfrm>
            <a:off x="5330831" y="3178681"/>
            <a:ext cx="1984326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</a:rPr>
              <a:t> 59  5</a:t>
            </a:r>
          </a:p>
        </p:txBody>
      </p:sp>
      <p:sp>
        <p:nvSpPr>
          <p:cNvPr id="134" name="TextBox 30"/>
          <p:cNvSpPr txBox="1">
            <a:spLocks noChangeArrowheads="1"/>
          </p:cNvSpPr>
          <p:nvPr/>
        </p:nvSpPr>
        <p:spPr bwMode="auto">
          <a:xfrm>
            <a:off x="5392782" y="3474408"/>
            <a:ext cx="339516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35" name="TextBox 134"/>
          <p:cNvSpPr txBox="1">
            <a:spLocks noChangeArrowheads="1"/>
          </p:cNvSpPr>
          <p:nvPr/>
        </p:nvSpPr>
        <p:spPr bwMode="auto">
          <a:xfrm>
            <a:off x="5508135" y="4025719"/>
            <a:ext cx="661442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36" name="TextBox 135"/>
          <p:cNvSpPr txBox="1">
            <a:spLocks noChangeArrowheads="1"/>
          </p:cNvSpPr>
          <p:nvPr/>
        </p:nvSpPr>
        <p:spPr bwMode="auto">
          <a:xfrm>
            <a:off x="5521356" y="4316932"/>
            <a:ext cx="496082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37" name="Rectangle 136"/>
          <p:cNvSpPr/>
          <p:nvPr/>
        </p:nvSpPr>
        <p:spPr>
          <a:xfrm>
            <a:off x="5876976" y="3491719"/>
            <a:ext cx="31290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38" name="Rectangle 137"/>
          <p:cNvSpPr/>
          <p:nvPr/>
        </p:nvSpPr>
        <p:spPr>
          <a:xfrm>
            <a:off x="5533023" y="3800325"/>
            <a:ext cx="31290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39" name="Line 12"/>
          <p:cNvSpPr>
            <a:spLocks noChangeShapeType="1"/>
          </p:cNvSpPr>
          <p:nvPr/>
        </p:nvSpPr>
        <p:spPr bwMode="auto">
          <a:xfrm>
            <a:off x="5769397" y="3286321"/>
            <a:ext cx="0" cy="514350"/>
          </a:xfrm>
          <a:prstGeom prst="line">
            <a:avLst/>
          </a:prstGeom>
          <a:noFill/>
          <a:ln w="22225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" name="Line 13"/>
          <p:cNvSpPr>
            <a:spLocks noChangeShapeType="1"/>
          </p:cNvSpPr>
          <p:nvPr/>
        </p:nvSpPr>
        <p:spPr bwMode="auto">
          <a:xfrm>
            <a:off x="5769397" y="3494222"/>
            <a:ext cx="457200" cy="0"/>
          </a:xfrm>
          <a:prstGeom prst="line">
            <a:avLst/>
          </a:prstGeom>
          <a:noFill/>
          <a:ln w="22225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" name="Line 14"/>
          <p:cNvSpPr>
            <a:spLocks noChangeShapeType="1"/>
          </p:cNvSpPr>
          <p:nvPr/>
        </p:nvSpPr>
        <p:spPr bwMode="auto">
          <a:xfrm>
            <a:off x="5442531" y="3825941"/>
            <a:ext cx="304800" cy="0"/>
          </a:xfrm>
          <a:prstGeom prst="line">
            <a:avLst/>
          </a:prstGeom>
          <a:noFill/>
          <a:ln w="22225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" name="Line 14"/>
          <p:cNvSpPr>
            <a:spLocks noChangeShapeType="1"/>
          </p:cNvSpPr>
          <p:nvPr/>
        </p:nvSpPr>
        <p:spPr bwMode="auto">
          <a:xfrm flipV="1">
            <a:off x="5375161" y="4359142"/>
            <a:ext cx="496082" cy="1"/>
          </a:xfrm>
          <a:prstGeom prst="line">
            <a:avLst/>
          </a:prstGeom>
          <a:noFill/>
          <a:ln w="22225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" name="TextBox 142"/>
          <p:cNvSpPr txBox="1">
            <a:spLocks noChangeArrowheads="1"/>
          </p:cNvSpPr>
          <p:nvPr/>
        </p:nvSpPr>
        <p:spPr bwMode="auto">
          <a:xfrm>
            <a:off x="5747331" y="3491719"/>
            <a:ext cx="224176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45" name="Text Box 8"/>
          <p:cNvSpPr txBox="1">
            <a:spLocks noChangeArrowheads="1"/>
          </p:cNvSpPr>
          <p:nvPr/>
        </p:nvSpPr>
        <p:spPr bwMode="auto">
          <a:xfrm>
            <a:off x="7252299" y="3149388"/>
            <a:ext cx="1984326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</a:rPr>
              <a:t>  89  2</a:t>
            </a:r>
          </a:p>
        </p:txBody>
      </p:sp>
      <p:sp>
        <p:nvSpPr>
          <p:cNvPr id="146" name="TextBox 30"/>
          <p:cNvSpPr txBox="1">
            <a:spLocks noChangeArrowheads="1"/>
          </p:cNvSpPr>
          <p:nvPr/>
        </p:nvSpPr>
        <p:spPr bwMode="auto">
          <a:xfrm>
            <a:off x="7362707" y="3420324"/>
            <a:ext cx="339516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47" name="TextBox 146"/>
          <p:cNvSpPr txBox="1">
            <a:spLocks noChangeArrowheads="1"/>
          </p:cNvSpPr>
          <p:nvPr/>
        </p:nvSpPr>
        <p:spPr bwMode="auto">
          <a:xfrm>
            <a:off x="7523371" y="3998089"/>
            <a:ext cx="661442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48" name="TextBox 147"/>
          <p:cNvSpPr txBox="1">
            <a:spLocks noChangeArrowheads="1"/>
          </p:cNvSpPr>
          <p:nvPr/>
        </p:nvSpPr>
        <p:spPr bwMode="auto">
          <a:xfrm>
            <a:off x="7538439" y="4308317"/>
            <a:ext cx="496082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49" name="Rectangle 148"/>
          <p:cNvSpPr/>
          <p:nvPr/>
        </p:nvSpPr>
        <p:spPr>
          <a:xfrm>
            <a:off x="7882062" y="3439863"/>
            <a:ext cx="31290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50" name="TextBox 149"/>
          <p:cNvSpPr txBox="1">
            <a:spLocks noChangeArrowheads="1"/>
          </p:cNvSpPr>
          <p:nvPr/>
        </p:nvSpPr>
        <p:spPr bwMode="auto">
          <a:xfrm>
            <a:off x="7364791" y="3735016"/>
            <a:ext cx="661442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51" name="TextBox 150"/>
          <p:cNvSpPr txBox="1">
            <a:spLocks noChangeArrowheads="1"/>
          </p:cNvSpPr>
          <p:nvPr/>
        </p:nvSpPr>
        <p:spPr bwMode="auto">
          <a:xfrm>
            <a:off x="5388347" y="3800027"/>
            <a:ext cx="239575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52" name="TextBox 151"/>
          <p:cNvSpPr txBox="1">
            <a:spLocks noChangeArrowheads="1"/>
          </p:cNvSpPr>
          <p:nvPr/>
        </p:nvSpPr>
        <p:spPr bwMode="auto">
          <a:xfrm>
            <a:off x="7736203" y="3436356"/>
            <a:ext cx="233212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53" name="Rectangle 152"/>
          <p:cNvSpPr/>
          <p:nvPr/>
        </p:nvSpPr>
        <p:spPr>
          <a:xfrm>
            <a:off x="7510650" y="3734582"/>
            <a:ext cx="31290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54" name="Line 12"/>
          <p:cNvSpPr>
            <a:spLocks noChangeShapeType="1"/>
          </p:cNvSpPr>
          <p:nvPr/>
        </p:nvSpPr>
        <p:spPr bwMode="auto">
          <a:xfrm>
            <a:off x="7767401" y="3235275"/>
            <a:ext cx="0" cy="514350"/>
          </a:xfrm>
          <a:prstGeom prst="line">
            <a:avLst/>
          </a:prstGeom>
          <a:noFill/>
          <a:ln w="22225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5" name="Line 13"/>
          <p:cNvSpPr>
            <a:spLocks noChangeShapeType="1"/>
          </p:cNvSpPr>
          <p:nvPr/>
        </p:nvSpPr>
        <p:spPr bwMode="auto">
          <a:xfrm>
            <a:off x="7753877" y="3491719"/>
            <a:ext cx="457200" cy="0"/>
          </a:xfrm>
          <a:prstGeom prst="line">
            <a:avLst/>
          </a:prstGeom>
          <a:noFill/>
          <a:ln w="22225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6" name="Line 14"/>
          <p:cNvSpPr>
            <a:spLocks noChangeShapeType="1"/>
          </p:cNvSpPr>
          <p:nvPr/>
        </p:nvSpPr>
        <p:spPr bwMode="auto">
          <a:xfrm>
            <a:off x="7462072" y="3774021"/>
            <a:ext cx="304800" cy="0"/>
          </a:xfrm>
          <a:prstGeom prst="line">
            <a:avLst/>
          </a:prstGeom>
          <a:noFill/>
          <a:ln w="22225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7" name="Line 14"/>
          <p:cNvSpPr>
            <a:spLocks noChangeShapeType="1"/>
          </p:cNvSpPr>
          <p:nvPr/>
        </p:nvSpPr>
        <p:spPr bwMode="auto">
          <a:xfrm flipV="1">
            <a:off x="7371939" y="4363824"/>
            <a:ext cx="496082" cy="1"/>
          </a:xfrm>
          <a:prstGeom prst="line">
            <a:avLst/>
          </a:prstGeom>
          <a:noFill/>
          <a:ln w="22225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3" dur="5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6" dur="500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6" dur="500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9" dur="500"/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9" dur="500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2" dur="500"/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2" dur="500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5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0" dur="500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0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5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>
                      <p:stCondLst>
                        <p:cond delay="indefinite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0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6" fill="hold">
                      <p:stCondLst>
                        <p:cond delay="indefinite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0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>
                      <p:stCondLst>
                        <p:cond delay="indefinite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5" dur="500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6" fill="hold">
                      <p:stCondLst>
                        <p:cond delay="indefinite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0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5" dur="500"/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6" fill="hold">
                      <p:stCondLst>
                        <p:cond delay="indefinite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0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1" fill="hold">
                      <p:stCondLst>
                        <p:cond delay="indefinite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5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6" fill="hold">
                      <p:stCondLst>
                        <p:cond delay="indefinite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0" dur="500"/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5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6" fill="hold">
                      <p:stCondLst>
                        <p:cond delay="indefinite"/>
                      </p:stCondLst>
                      <p:childTnLst>
                        <p:par>
                          <p:cTn id="357" fill="hold">
                            <p:stCondLst>
                              <p:cond delay="0"/>
                            </p:stCondLst>
                            <p:childTnLst>
                              <p:par>
                                <p:cTn id="3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0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 animBg="1"/>
      <p:bldP spid="39" grpId="0"/>
      <p:bldP spid="41" grpId="0" animBg="1"/>
      <p:bldP spid="42" grpId="0"/>
      <p:bldP spid="3" grpId="0"/>
      <p:bldP spid="70" grpId="0"/>
      <p:bldP spid="76" grpId="0"/>
      <p:bldP spid="77" grpId="0"/>
      <p:bldP spid="78" grpId="0" animBg="1"/>
      <p:bldP spid="79" grpId="0"/>
      <p:bldP spid="81" grpId="0" animBg="1"/>
      <p:bldP spid="82" grpId="0"/>
      <p:bldP spid="83" grpId="0"/>
      <p:bldP spid="88" grpId="0"/>
      <p:bldP spid="89" grpId="0"/>
      <p:bldP spid="90" grpId="0" animBg="1"/>
      <p:bldP spid="91" grpId="0"/>
      <p:bldP spid="93" grpId="0" animBg="1"/>
      <p:bldP spid="94" grpId="0"/>
      <p:bldP spid="95" grpId="0"/>
      <p:bldP spid="100" grpId="0"/>
      <p:bldP spid="101" grpId="0"/>
      <p:bldP spid="102" grpId="0" animBg="1"/>
      <p:bldP spid="103" grpId="0"/>
      <p:bldP spid="105" grpId="0" animBg="1"/>
      <p:bldP spid="106" grpId="0"/>
      <p:bldP spid="107" grpId="0"/>
      <p:bldP spid="112" grpId="0"/>
      <p:bldP spid="113" grpId="0"/>
      <p:bldP spid="114" grpId="0" animBg="1"/>
      <p:bldP spid="115" grpId="0"/>
      <p:bldP spid="117" grpId="0" animBg="1"/>
      <p:bldP spid="118" grpId="0"/>
      <p:bldP spid="119" grpId="0"/>
      <p:bldP spid="124" grpId="0"/>
      <p:bldP spid="125" grpId="0"/>
      <p:bldP spid="126" grpId="0" animBg="1"/>
      <p:bldP spid="127" grpId="0"/>
      <p:bldP spid="129" grpId="0" animBg="1"/>
      <p:bldP spid="130" grpId="0"/>
      <p:bldP spid="131" grpId="0"/>
      <p:bldP spid="134" grpId="0"/>
      <p:bldP spid="135" grpId="0"/>
      <p:bldP spid="136" grpId="0"/>
      <p:bldP spid="137" grpId="0"/>
      <p:bldP spid="138" grpId="0"/>
      <p:bldP spid="141" grpId="0" animBg="1"/>
      <p:bldP spid="142" grpId="0" animBg="1"/>
      <p:bldP spid="143" grpId="0"/>
      <p:bldP spid="148" grpId="0"/>
      <p:bldP spid="149" grpId="0"/>
      <p:bldP spid="152" grpId="0"/>
      <p:bldP spid="153" grpId="0"/>
      <p:bldP spid="156" grpId="0" animBg="1"/>
      <p:bldP spid="15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2"/>
          <p:cNvSpPr txBox="1">
            <a:spLocks noChangeArrowheads="1"/>
          </p:cNvSpPr>
          <p:nvPr/>
        </p:nvSpPr>
        <p:spPr bwMode="auto">
          <a:xfrm>
            <a:off x="5957574" y="1981489"/>
            <a:ext cx="1447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 dirty="0">
                <a:latin typeface="Times New Roman" panose="02020603050405020304" pitchFamily="18" charset="0"/>
              </a:rPr>
              <a:t>Bài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giải</a:t>
            </a:r>
            <a:endParaRPr lang="en-US" altLang="en-US" sz="2000" b="1" dirty="0">
              <a:latin typeface="Times New Roman" panose="02020603050405020304" pitchFamily="18" charset="0"/>
            </a:endParaRPr>
          </a:p>
        </p:txBody>
      </p:sp>
      <p:sp>
        <p:nvSpPr>
          <p:cNvPr id="5" name="Text Box 34"/>
          <p:cNvSpPr txBox="1">
            <a:spLocks noChangeArrowheads="1"/>
          </p:cNvSpPr>
          <p:nvPr/>
        </p:nvSpPr>
        <p:spPr bwMode="auto">
          <a:xfrm>
            <a:off x="5576455" y="2889248"/>
            <a:ext cx="3429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</a:rPr>
              <a:t>60 : 5 = 12 (</a:t>
            </a:r>
            <a:r>
              <a:rPr lang="en-US" altLang="en-US" sz="2000" dirty="0" err="1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</a:rPr>
              <a:t>phút</a:t>
            </a:r>
            <a:r>
              <a:rPr lang="en-US" altLang="en-US" sz="2000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6" name="Text Box 35"/>
          <p:cNvSpPr txBox="1">
            <a:spLocks noChangeArrowheads="1"/>
          </p:cNvSpPr>
          <p:nvPr/>
        </p:nvSpPr>
        <p:spPr bwMode="auto">
          <a:xfrm>
            <a:off x="6041726" y="3239860"/>
            <a:ext cx="3276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 dirty="0" err="1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</a:rPr>
              <a:t>Đáp</a:t>
            </a:r>
            <a:r>
              <a:rPr lang="en-US" altLang="en-US" sz="2000" b="1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000" b="1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000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</a:rPr>
              <a:t>12 </a:t>
            </a:r>
            <a:r>
              <a:rPr lang="en-US" altLang="en-US" sz="2000" dirty="0" err="1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</a:rPr>
              <a:t>phút</a:t>
            </a:r>
            <a:endParaRPr lang="en-US" altLang="en-US" sz="2000" dirty="0">
              <a:solidFill>
                <a:schemeClr val="bg1">
                  <a:lumMod val="25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Text Box 39"/>
          <p:cNvSpPr txBox="1">
            <a:spLocks noChangeArrowheads="1"/>
          </p:cNvSpPr>
          <p:nvPr/>
        </p:nvSpPr>
        <p:spPr bwMode="auto">
          <a:xfrm>
            <a:off x="5279726" y="2388552"/>
            <a:ext cx="4800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en-US" sz="2000" dirty="0" err="1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</a:rPr>
              <a:t>giờ</a:t>
            </a:r>
            <a:r>
              <a:rPr lang="en-US" altLang="en-US" sz="2000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000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000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</a:rPr>
              <a:t>phút</a:t>
            </a:r>
            <a:r>
              <a:rPr lang="en-US" altLang="en-US" sz="2000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000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9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3436665"/>
              </p:ext>
            </p:extLst>
          </p:nvPr>
        </p:nvGraphicFramePr>
        <p:xfrm>
          <a:off x="5386885" y="2381599"/>
          <a:ext cx="297073" cy="6071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9639" imgH="393529" progId="Equation.3">
                  <p:embed/>
                </p:oleObj>
              </mc:Choice>
              <mc:Fallback>
                <p:oleObj name="Equation" r:id="rId2" imgW="139639" imgH="393529" progId="Equation.3">
                  <p:embed/>
                  <p:pic>
                    <p:nvPicPr>
                      <p:cNvPr id="8232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6885" y="2381599"/>
                        <a:ext cx="297073" cy="6071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15"/>
          <p:cNvSpPr txBox="1">
            <a:spLocks noChangeArrowheads="1"/>
          </p:cNvSpPr>
          <p:nvPr/>
        </p:nvSpPr>
        <p:spPr bwMode="auto">
          <a:xfrm>
            <a:off x="836982" y="1831411"/>
            <a:ext cx="1600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1" name="TextBox 16"/>
          <p:cNvSpPr txBox="1">
            <a:spLocks noChangeArrowheads="1"/>
          </p:cNvSpPr>
          <p:nvPr/>
        </p:nvSpPr>
        <p:spPr bwMode="auto">
          <a:xfrm>
            <a:off x="836982" y="2317393"/>
            <a:ext cx="181492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altLang="en-US" sz="2000" dirty="0" err="1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000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: 60 </a:t>
            </a:r>
            <a:r>
              <a:rPr lang="en-US" altLang="en-US" sz="2000" dirty="0" err="1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altLang="en-US" sz="2000" dirty="0">
              <a:solidFill>
                <a:schemeClr val="bg1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2846245"/>
              </p:ext>
            </p:extLst>
          </p:nvPr>
        </p:nvGraphicFramePr>
        <p:xfrm>
          <a:off x="843021" y="2803375"/>
          <a:ext cx="303725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9639" imgH="393529" progId="Equation.3">
                  <p:embed/>
                </p:oleObj>
              </mc:Choice>
              <mc:Fallback>
                <p:oleObj name="Equation" r:id="rId4" imgW="139639" imgH="393529" progId="Equation.3">
                  <p:embed/>
                  <p:pic>
                    <p:nvPicPr>
                      <p:cNvPr id="2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3021" y="2803375"/>
                        <a:ext cx="303725" cy="620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22"/>
          <p:cNvSpPr txBox="1">
            <a:spLocks noChangeArrowheads="1"/>
          </p:cNvSpPr>
          <p:nvPr/>
        </p:nvSpPr>
        <p:spPr bwMode="auto">
          <a:xfrm>
            <a:off x="1065582" y="2889248"/>
            <a:ext cx="1066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dirty="0" err="1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000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14" name="TextBox 23"/>
          <p:cNvSpPr txBox="1">
            <a:spLocks noChangeArrowheads="1"/>
          </p:cNvSpPr>
          <p:nvPr/>
        </p:nvSpPr>
        <p:spPr bwMode="auto">
          <a:xfrm>
            <a:off x="1598982" y="2889248"/>
            <a:ext cx="10102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 </a:t>
            </a:r>
            <a:r>
              <a:rPr lang="en-US" altLang="en-US" sz="2000" dirty="0" err="1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000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5" name="Google Shape;237;p38"/>
          <p:cNvSpPr/>
          <p:nvPr/>
        </p:nvSpPr>
        <p:spPr>
          <a:xfrm>
            <a:off x="481445" y="238799"/>
            <a:ext cx="7048500" cy="768900"/>
          </a:xfrm>
          <a:prstGeom prst="roundRect">
            <a:avLst>
              <a:gd name="adj" fmla="val 16667"/>
            </a:avLst>
          </a:prstGeom>
          <a:solidFill>
            <a:schemeClr val="accent5">
              <a:alpha val="10710"/>
            </a:schemeClr>
          </a:solidFill>
          <a:ln w="28575" cap="flat" cmpd="sng">
            <a:solidFill>
              <a:srgbClr val="FEFEFE"/>
            </a:solidFill>
            <a:prstDash val="dashDot"/>
            <a:round/>
            <a:headEnd type="none" w="sm" len="sm"/>
            <a:tailEnd type="none" w="sm" len="sm"/>
          </a:ln>
          <a:effectLst>
            <a:outerShdw blurRad="171450" dist="190500" dir="2820000" algn="bl" rotWithShape="0">
              <a:schemeClr val="lt1">
                <a:alpha val="44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689263" y="384969"/>
            <a:ext cx="8458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Bài 2:</a:t>
            </a:r>
            <a:r>
              <a:rPr lang="en-US" altLang="en-US" sz="20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Mỗi</a:t>
            </a: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giờ</a:t>
            </a: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60 </a:t>
            </a:r>
            <a:r>
              <a:rPr lang="en-US" alt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phút</a:t>
            </a: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Hỏi</a:t>
            </a: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giờ</a:t>
            </a: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bao</a:t>
            </a: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nhiêu</a:t>
            </a: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phút</a:t>
            </a: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?</a:t>
            </a:r>
          </a:p>
        </p:txBody>
      </p:sp>
      <p:graphicFrame>
        <p:nvGraphicFramePr>
          <p:cNvPr id="1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1876362"/>
              </p:ext>
            </p:extLst>
          </p:nvPr>
        </p:nvGraphicFramePr>
        <p:xfrm>
          <a:off x="4084632" y="320592"/>
          <a:ext cx="258782" cy="5288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39639" imgH="393529" progId="Equation.3">
                  <p:embed/>
                </p:oleObj>
              </mc:Choice>
              <mc:Fallback>
                <p:oleObj name="Equation" r:id="rId5" imgW="139639" imgH="393529" progId="Equation.3">
                  <p:embed/>
                  <p:pic>
                    <p:nvPicPr>
                      <p:cNvPr id="7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4632" y="320592"/>
                        <a:ext cx="258782" cy="5288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Straight Connector 18"/>
          <p:cNvCxnSpPr/>
          <p:nvPr/>
        </p:nvCxnSpPr>
        <p:spPr>
          <a:xfrm>
            <a:off x="1491445" y="745483"/>
            <a:ext cx="201168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084632" y="852756"/>
            <a:ext cx="2560320" cy="0"/>
          </a:xfrm>
          <a:prstGeom prst="line">
            <a:avLst/>
          </a:prstGeom>
          <a:ln w="190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54939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5943600" y="1833064"/>
            <a:ext cx="1447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 dirty="0">
                <a:latin typeface="Times New Roman" panose="02020603050405020304" pitchFamily="18" charset="0"/>
              </a:rPr>
              <a:t>Bài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giải</a:t>
            </a:r>
            <a:endParaRPr lang="en-US" altLang="en-US" sz="2000" b="1" dirty="0">
              <a:latin typeface="Times New Roman" panose="02020603050405020304" pitchFamily="18" charset="0"/>
            </a:endParaRP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5061889" y="2205518"/>
            <a:ext cx="3810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</a:rPr>
              <a:t>Ta </a:t>
            </a:r>
            <a:r>
              <a:rPr lang="en-US" altLang="en-US" sz="2000" dirty="0" err="1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000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</a:rPr>
              <a:t> 31 : 3 = 10 ( </a:t>
            </a:r>
            <a:r>
              <a:rPr lang="en-US" altLang="en-US" sz="2000" dirty="0" err="1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</a:rPr>
              <a:t>dư</a:t>
            </a:r>
            <a:r>
              <a:rPr lang="en-US" altLang="en-US" sz="2000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</a:rPr>
              <a:t> 1)</a:t>
            </a: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5061889" y="3294659"/>
            <a:ext cx="41678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 dirty="0" err="1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</a:rPr>
              <a:t>Đáp</a:t>
            </a:r>
            <a:r>
              <a:rPr lang="en-US" altLang="en-US" sz="2000" b="1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000" b="1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</a:rPr>
              <a:t>:</a:t>
            </a:r>
            <a:r>
              <a:rPr lang="en-US" altLang="en-US" sz="2000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</a:rPr>
              <a:t> 10 </a:t>
            </a:r>
            <a:r>
              <a:rPr lang="en-US" altLang="en-US" sz="2000" dirty="0" err="1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</a:rPr>
              <a:t>bộ</a:t>
            </a:r>
            <a:r>
              <a:rPr lang="en-US" altLang="en-US" sz="2000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</a:rPr>
              <a:t>quần</a:t>
            </a:r>
            <a:r>
              <a:rPr lang="en-US" altLang="en-US" sz="2000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</a:rPr>
              <a:t>áo</a:t>
            </a:r>
            <a:r>
              <a:rPr lang="en-US" altLang="en-US" sz="2000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000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</a:rPr>
              <a:t>thừa</a:t>
            </a:r>
            <a:r>
              <a:rPr lang="en-US" altLang="en-US" sz="2000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</a:rPr>
              <a:t> 1m </a:t>
            </a:r>
            <a:r>
              <a:rPr lang="en-US" altLang="en-US" sz="2000" dirty="0" err="1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</a:rPr>
              <a:t>vải</a:t>
            </a:r>
            <a:r>
              <a:rPr lang="en-US" altLang="en-US" sz="2000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3998841" y="2587002"/>
            <a:ext cx="54962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dirty="0" err="1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</a:rPr>
              <a:t>Vậy</a:t>
            </a:r>
            <a:r>
              <a:rPr lang="en-US" altLang="en-US" sz="2000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000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en-US" sz="2000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</a:rPr>
              <a:t> may </a:t>
            </a:r>
            <a:r>
              <a:rPr lang="en-US" altLang="en-US" sz="2000" dirty="0" err="1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000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</a:rPr>
              <a:t>nhiều</a:t>
            </a:r>
            <a:r>
              <a:rPr lang="en-US" altLang="en-US" sz="2000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</a:rPr>
              <a:t>nhất</a:t>
            </a:r>
            <a:r>
              <a:rPr lang="en-US" altLang="en-US" sz="2000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000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</a:rPr>
              <a:t> 10 </a:t>
            </a:r>
            <a:r>
              <a:rPr lang="en-US" altLang="en-US" sz="2000" dirty="0" err="1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</a:rPr>
              <a:t>bộ</a:t>
            </a:r>
            <a:r>
              <a:rPr lang="en-US" altLang="en-US" sz="2000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</a:rPr>
              <a:t>quần</a:t>
            </a:r>
            <a:r>
              <a:rPr lang="en-US" altLang="en-US" sz="2000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</a:rPr>
              <a:t>áo</a:t>
            </a:r>
            <a:r>
              <a:rPr lang="en-US" altLang="en-US" sz="2000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000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</a:rPr>
              <a:t>còn</a:t>
            </a:r>
            <a:r>
              <a:rPr lang="en-US" altLang="en-US" sz="2000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</a:rPr>
              <a:t>thừa</a:t>
            </a:r>
            <a:r>
              <a:rPr lang="en-US" altLang="en-US" sz="2000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</a:rPr>
              <a:t> 1m </a:t>
            </a:r>
            <a:r>
              <a:rPr lang="en-US" altLang="en-US" sz="2000" dirty="0" err="1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</a:rPr>
              <a:t>vải</a:t>
            </a:r>
            <a:r>
              <a:rPr lang="en-US" altLang="en-US" sz="2000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15"/>
          <p:cNvSpPr txBox="1">
            <a:spLocks noChangeArrowheads="1"/>
          </p:cNvSpPr>
          <p:nvPr/>
        </p:nvSpPr>
        <p:spPr bwMode="auto">
          <a:xfrm>
            <a:off x="188364" y="2093183"/>
            <a:ext cx="10599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16"/>
          <p:cNvSpPr txBox="1">
            <a:spLocks noChangeArrowheads="1"/>
          </p:cNvSpPr>
          <p:nvPr/>
        </p:nvSpPr>
        <p:spPr bwMode="auto">
          <a:xfrm>
            <a:off x="188364" y="2548275"/>
            <a:ext cx="3048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m  :  1 </a:t>
            </a:r>
            <a:r>
              <a:rPr lang="en-US" altLang="en-US" sz="2000" dirty="0" err="1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endParaRPr lang="en-US" altLang="en-US" sz="2000" dirty="0">
              <a:solidFill>
                <a:schemeClr val="bg1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17"/>
          <p:cNvSpPr txBox="1">
            <a:spLocks noChangeArrowheads="1"/>
          </p:cNvSpPr>
          <p:nvPr/>
        </p:nvSpPr>
        <p:spPr bwMode="auto">
          <a:xfrm>
            <a:off x="162286" y="3000116"/>
            <a:ext cx="347936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31m : .... </a:t>
            </a:r>
            <a:r>
              <a:rPr lang="en-US" altLang="en-US" sz="2000" dirty="0" err="1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2000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000" dirty="0" err="1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altLang="en-US" sz="2000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....m </a:t>
            </a:r>
            <a:r>
              <a:rPr lang="en-US" altLang="en-US" sz="2000" dirty="0" err="1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altLang="en-US" sz="2000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)?</a:t>
            </a:r>
          </a:p>
        </p:txBody>
      </p:sp>
      <p:sp>
        <p:nvSpPr>
          <p:cNvPr id="11" name="Google Shape;237;p38"/>
          <p:cNvSpPr/>
          <p:nvPr/>
        </p:nvSpPr>
        <p:spPr>
          <a:xfrm>
            <a:off x="350261" y="215168"/>
            <a:ext cx="7768503" cy="768900"/>
          </a:xfrm>
          <a:prstGeom prst="roundRect">
            <a:avLst>
              <a:gd name="adj" fmla="val 16667"/>
            </a:avLst>
          </a:prstGeom>
          <a:solidFill>
            <a:schemeClr val="accent5">
              <a:alpha val="10710"/>
            </a:schemeClr>
          </a:solidFill>
          <a:ln w="28575" cap="flat" cmpd="sng">
            <a:solidFill>
              <a:srgbClr val="FEFEFE"/>
            </a:solidFill>
            <a:prstDash val="dashDot"/>
            <a:round/>
            <a:headEnd type="none" w="sm" len="sm"/>
            <a:tailEnd type="none" w="sm" len="sm"/>
          </a:ln>
          <a:effectLst>
            <a:outerShdw blurRad="171450" dist="190500" dir="2820000" algn="bl" rotWithShape="0">
              <a:schemeClr val="lt1">
                <a:alpha val="44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547255" y="250413"/>
            <a:ext cx="7751618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 u="sng" dirty="0">
                <a:solidFill>
                  <a:srgbClr val="C00000"/>
                </a:solidFill>
                <a:latin typeface="Times New Roman" panose="02020603050405020304" pitchFamily="18" charset="0"/>
              </a:rPr>
              <a:t>Bài 3:</a:t>
            </a:r>
            <a:r>
              <a:rPr lang="en-US" altLang="en-US" sz="20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000" dirty="0">
                <a:solidFill>
                  <a:srgbClr val="C00000"/>
                </a:solidFill>
                <a:latin typeface="Times New Roman" panose="02020603050405020304" pitchFamily="18" charset="0"/>
              </a:rPr>
              <a:t> 31m </a:t>
            </a:r>
            <a:r>
              <a:rPr lang="en-US" altLang="en-US" sz="20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vải</a:t>
            </a:r>
            <a:r>
              <a:rPr lang="en-US" altLang="en-US" sz="2000" dirty="0">
                <a:solidFill>
                  <a:srgbClr val="C00000"/>
                </a:solidFill>
                <a:latin typeface="Times New Roman" panose="02020603050405020304" pitchFamily="18" charset="0"/>
              </a:rPr>
              <a:t> , may </a:t>
            </a:r>
            <a:r>
              <a:rPr lang="en-US" altLang="en-US" sz="20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mỗi</a:t>
            </a:r>
            <a:r>
              <a:rPr lang="en-US" altLang="en-US" sz="20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bộ</a:t>
            </a:r>
            <a:r>
              <a:rPr lang="en-US" altLang="en-US" sz="20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quần</a:t>
            </a:r>
            <a:r>
              <a:rPr lang="en-US" altLang="en-US" sz="20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áo</a:t>
            </a:r>
            <a:r>
              <a:rPr lang="en-US" altLang="en-US" sz="20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hết</a:t>
            </a:r>
            <a:r>
              <a:rPr lang="en-US" altLang="en-US" sz="2000" dirty="0">
                <a:solidFill>
                  <a:srgbClr val="C00000"/>
                </a:solidFill>
                <a:latin typeface="Times New Roman" panose="02020603050405020304" pitchFamily="18" charset="0"/>
              </a:rPr>
              <a:t> 3m. </a:t>
            </a:r>
            <a:r>
              <a:rPr lang="en-US" altLang="en-US" sz="20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Hỏi</a:t>
            </a:r>
            <a:r>
              <a:rPr lang="en-US" altLang="en-US" sz="20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0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en-US" sz="2000" dirty="0">
                <a:solidFill>
                  <a:srgbClr val="C00000"/>
                </a:solidFill>
                <a:latin typeface="Times New Roman" panose="02020603050405020304" pitchFamily="18" charset="0"/>
              </a:rPr>
              <a:t> may </a:t>
            </a:r>
            <a:r>
              <a:rPr lang="en-US" altLang="en-US" sz="20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0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nhiều</a:t>
            </a:r>
            <a:r>
              <a:rPr lang="en-US" altLang="en-US" sz="20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nhất</a:t>
            </a:r>
            <a:r>
              <a:rPr lang="en-US" altLang="en-US" sz="20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0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mấy</a:t>
            </a:r>
            <a:r>
              <a:rPr lang="en-US" altLang="en-US" sz="20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bộ</a:t>
            </a:r>
            <a:r>
              <a:rPr lang="en-US" altLang="en-US" sz="20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quần</a:t>
            </a:r>
            <a:r>
              <a:rPr lang="en-US" altLang="en-US" sz="20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áo</a:t>
            </a:r>
            <a:r>
              <a:rPr lang="en-US" altLang="en-US" sz="20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0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còn</a:t>
            </a:r>
            <a:r>
              <a:rPr lang="en-US" altLang="en-US" sz="20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thừa</a:t>
            </a:r>
            <a:r>
              <a:rPr lang="en-US" altLang="en-US" sz="20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mấy</a:t>
            </a:r>
            <a:r>
              <a:rPr lang="en-US" altLang="en-US" sz="20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mét</a:t>
            </a:r>
            <a:r>
              <a:rPr lang="en-US" altLang="en-US" sz="2000" dirty="0">
                <a:solidFill>
                  <a:srgbClr val="C00000"/>
                </a:solidFill>
                <a:latin typeface="Times New Roman" panose="02020603050405020304" pitchFamily="18" charset="0"/>
              </a:rPr>
              <a:t>? 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3771900" y="1085850"/>
            <a:ext cx="14288" cy="40576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712364" y="562529"/>
            <a:ext cx="822960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205521" y="562529"/>
            <a:ext cx="2328617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822281" y="599618"/>
            <a:ext cx="1000125" cy="0"/>
          </a:xfrm>
          <a:prstGeom prst="line">
            <a:avLst/>
          </a:prstGeom>
          <a:ln w="1905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58761" y="897164"/>
            <a:ext cx="5293519" cy="0"/>
          </a:xfrm>
          <a:prstGeom prst="line">
            <a:avLst/>
          </a:prstGeom>
          <a:ln w="1905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0410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p66"/>
          <p:cNvSpPr/>
          <p:nvPr/>
        </p:nvSpPr>
        <p:spPr>
          <a:xfrm>
            <a:off x="158180" y="1236845"/>
            <a:ext cx="5809535" cy="2245003"/>
          </a:xfrm>
          <a:prstGeom prst="roundRect">
            <a:avLst>
              <a:gd name="adj" fmla="val 16667"/>
            </a:avLst>
          </a:prstGeom>
          <a:solidFill>
            <a:srgbClr val="DA846F">
              <a:alpha val="10710"/>
            </a:srgbClr>
          </a:solidFill>
          <a:ln w="28575" cap="flat" cmpd="sng">
            <a:solidFill>
              <a:srgbClr val="FEFEFE"/>
            </a:solidFill>
            <a:prstDash val="dashDot"/>
            <a:round/>
            <a:headEnd type="none" w="sm" len="sm"/>
            <a:tailEnd type="none" w="sm" len="sm"/>
          </a:ln>
          <a:effectLst>
            <a:outerShdw blurRad="171450" dist="190500" dir="2820000" algn="bl" rotWithShape="0">
              <a:schemeClr val="lt1">
                <a:alpha val="44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28" name="Google Shape;828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75018" y="3957061"/>
            <a:ext cx="4095619" cy="797100"/>
          </a:xfrm>
          <a:prstGeom prst="rect">
            <a:avLst/>
          </a:prstGeom>
          <a:noFill/>
          <a:ln>
            <a:noFill/>
          </a:ln>
        </p:spPr>
      </p:pic>
      <p:sp>
        <p:nvSpPr>
          <p:cNvPr id="829" name="Google Shape;829;p66"/>
          <p:cNvSpPr txBox="1">
            <a:spLocks noGrp="1"/>
          </p:cNvSpPr>
          <p:nvPr>
            <p:ph type="ctrTitle"/>
          </p:nvPr>
        </p:nvSpPr>
        <p:spPr>
          <a:xfrm>
            <a:off x="-222774" y="1864638"/>
            <a:ext cx="6735135" cy="11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/>
              <a:t>Chào tạm biệt!</a:t>
            </a:r>
            <a:endParaRPr sz="6600" dirty="0"/>
          </a:p>
        </p:txBody>
      </p:sp>
      <p:sp>
        <p:nvSpPr>
          <p:cNvPr id="831" name="Google Shape;831;p66"/>
          <p:cNvSpPr/>
          <p:nvPr/>
        </p:nvSpPr>
        <p:spPr>
          <a:xfrm rot="317458">
            <a:off x="4824082" y="190097"/>
            <a:ext cx="4937136" cy="1301533"/>
          </a:xfrm>
          <a:custGeom>
            <a:avLst/>
            <a:gdLst/>
            <a:ahLst/>
            <a:cxnLst/>
            <a:rect l="l" t="t" r="r" b="b"/>
            <a:pathLst>
              <a:path w="205308" h="59326" extrusionOk="0">
                <a:moveTo>
                  <a:pt x="0" y="59326"/>
                </a:moveTo>
                <a:cubicBezTo>
                  <a:pt x="0" y="40034"/>
                  <a:pt x="26491" y="20946"/>
                  <a:pt x="45590" y="23672"/>
                </a:cubicBezTo>
                <a:cubicBezTo>
                  <a:pt x="53305" y="24773"/>
                  <a:pt x="59162" y="31835"/>
                  <a:pt x="64294" y="37700"/>
                </a:cubicBezTo>
                <a:cubicBezTo>
                  <a:pt x="69833" y="44030"/>
                  <a:pt x="80966" y="46499"/>
                  <a:pt x="88842" y="43545"/>
                </a:cubicBezTo>
                <a:cubicBezTo>
                  <a:pt x="99442" y="39569"/>
                  <a:pt x="101930" y="25027"/>
                  <a:pt x="107546" y="15197"/>
                </a:cubicBezTo>
                <a:cubicBezTo>
                  <a:pt x="112172" y="7101"/>
                  <a:pt x="122021" y="-1242"/>
                  <a:pt x="131218" y="292"/>
                </a:cubicBezTo>
                <a:cubicBezTo>
                  <a:pt x="141319" y="1977"/>
                  <a:pt x="143880" y="16559"/>
                  <a:pt x="148460" y="25718"/>
                </a:cubicBezTo>
                <a:cubicBezTo>
                  <a:pt x="151737" y="32271"/>
                  <a:pt x="159060" y="37373"/>
                  <a:pt x="166287" y="38576"/>
                </a:cubicBezTo>
                <a:cubicBezTo>
                  <a:pt x="179189" y="40724"/>
                  <a:pt x="196969" y="35954"/>
                  <a:pt x="202818" y="24256"/>
                </a:cubicBezTo>
                <a:cubicBezTo>
                  <a:pt x="206434" y="17024"/>
                  <a:pt x="205664" y="7672"/>
                  <a:pt x="203110" y="0"/>
                </a:cubicBezTo>
              </a:path>
            </a:pathLst>
          </a:custGeom>
          <a:noFill/>
          <a:ln w="28575" cap="flat" cmpd="sng">
            <a:solidFill>
              <a:srgbClr val="FFFFFF"/>
            </a:solidFill>
            <a:prstDash val="dashDot"/>
            <a:round/>
            <a:headEnd type="none" w="med" len="med"/>
            <a:tailEnd type="none" w="med" len="med"/>
          </a:ln>
        </p:spPr>
      </p:sp>
      <p:pic>
        <p:nvPicPr>
          <p:cNvPr id="832" name="Google Shape;832;p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687189">
            <a:off x="4376744" y="424378"/>
            <a:ext cx="997323" cy="11497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33" name="Google Shape;833;p6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2360928">
            <a:off x="5725553" y="175874"/>
            <a:ext cx="997323" cy="1149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834" name="Google Shape;834;p6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1593334">
            <a:off x="7842307" y="73041"/>
            <a:ext cx="884654" cy="1019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46" name="Google Shape;846;p6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1792740" flipH="1">
            <a:off x="763466" y="3499249"/>
            <a:ext cx="947711" cy="10913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7"/>
          <p:cNvSpPr/>
          <p:nvPr/>
        </p:nvSpPr>
        <p:spPr>
          <a:xfrm>
            <a:off x="942450" y="338575"/>
            <a:ext cx="7259100" cy="768900"/>
          </a:xfrm>
          <a:prstGeom prst="roundRect">
            <a:avLst>
              <a:gd name="adj" fmla="val 16667"/>
            </a:avLst>
          </a:prstGeom>
          <a:solidFill>
            <a:srgbClr val="DA846F">
              <a:alpha val="10710"/>
            </a:srgbClr>
          </a:solidFill>
          <a:ln w="28575" cap="flat" cmpd="sng">
            <a:solidFill>
              <a:srgbClr val="FEFEFE"/>
            </a:solidFill>
            <a:prstDash val="dashDot"/>
            <a:round/>
            <a:headEnd type="none" w="sm" len="sm"/>
            <a:tailEnd type="none" w="sm" len="sm"/>
          </a:ln>
          <a:effectLst>
            <a:outerShdw blurRad="171450" dist="190500" dir="2820000" algn="bl" rotWithShape="0">
              <a:schemeClr val="lt1">
                <a:alpha val="44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37"/>
          <p:cNvSpPr txBox="1">
            <a:spLocks noGrp="1"/>
          </p:cNvSpPr>
          <p:nvPr>
            <p:ph type="title"/>
          </p:nvPr>
        </p:nvSpPr>
        <p:spPr>
          <a:xfrm>
            <a:off x="859419" y="1340919"/>
            <a:ext cx="790500" cy="5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01.</a:t>
            </a:r>
            <a:endParaRPr dirty="0"/>
          </a:p>
        </p:txBody>
      </p:sp>
      <p:sp>
        <p:nvSpPr>
          <p:cNvPr id="211" name="Google Shape;211;p37"/>
          <p:cNvSpPr txBox="1">
            <a:spLocks noGrp="1"/>
          </p:cNvSpPr>
          <p:nvPr>
            <p:ph type="title" idx="3"/>
          </p:nvPr>
        </p:nvSpPr>
        <p:spPr>
          <a:xfrm>
            <a:off x="1751186" y="2753125"/>
            <a:ext cx="786300" cy="5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02.</a:t>
            </a:r>
            <a:endParaRPr dirty="0"/>
          </a:p>
        </p:txBody>
      </p:sp>
      <p:sp>
        <p:nvSpPr>
          <p:cNvPr id="214" name="Google Shape;214;p37"/>
          <p:cNvSpPr txBox="1">
            <a:spLocks noGrp="1"/>
          </p:cNvSpPr>
          <p:nvPr>
            <p:ph type="title" idx="6"/>
          </p:nvPr>
        </p:nvSpPr>
        <p:spPr>
          <a:xfrm>
            <a:off x="1867667" y="4091785"/>
            <a:ext cx="786300" cy="5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03.</a:t>
            </a:r>
            <a:endParaRPr dirty="0"/>
          </a:p>
        </p:txBody>
      </p:sp>
      <p:pic>
        <p:nvPicPr>
          <p:cNvPr id="227" name="Google Shape;227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35813" y="4144580"/>
            <a:ext cx="666804" cy="768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54669" y="1360725"/>
            <a:ext cx="612998" cy="70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09153" y="2654942"/>
            <a:ext cx="590850" cy="714992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37"/>
          <p:cNvSpPr txBox="1">
            <a:spLocks noGrp="1"/>
          </p:cNvSpPr>
          <p:nvPr>
            <p:ph type="title" idx="21"/>
          </p:nvPr>
        </p:nvSpPr>
        <p:spPr>
          <a:xfrm>
            <a:off x="1045399" y="317662"/>
            <a:ext cx="72690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Mục</a:t>
            </a:r>
            <a:r>
              <a:rPr lang="en-US" dirty="0"/>
              <a:t> </a:t>
            </a:r>
            <a:r>
              <a:rPr lang="en-US" dirty="0" err="1"/>
              <a:t>tiêu</a:t>
            </a:r>
            <a:r>
              <a:rPr lang="en-US" dirty="0"/>
              <a:t> bài </a:t>
            </a:r>
            <a:r>
              <a:rPr lang="en-US" dirty="0" err="1"/>
              <a:t>học</a:t>
            </a:r>
            <a:endParaRPr dirty="0"/>
          </a:p>
        </p:txBody>
      </p:sp>
      <p:sp>
        <p:nvSpPr>
          <p:cNvPr id="4" name="Rectangle 3"/>
          <p:cNvSpPr/>
          <p:nvPr/>
        </p:nvSpPr>
        <p:spPr>
          <a:xfrm>
            <a:off x="1973728" y="1308074"/>
            <a:ext cx="5133654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nl-NL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Biết đặt tính và chia số có hai chữ số cho số có một chữ số (chưa hết và chia có dư).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nl-NL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Biết tìm một trong các phần bằng nhau của một số và giải bài toán có liên quan đến phép chia.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99759" y="2876364"/>
            <a:ext cx="5182829" cy="3754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nl-NL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nl-NL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Rèn cho học sinh kĩ năng ước lượng thương trong tính toán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00003" y="3970679"/>
            <a:ext cx="5462942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nl-NL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Hình thành phẩm chất: chăm chỉ, trung thực, trách nhiệm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nl-NL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Hình thành phát triển năng lực: Năng lực tự học, NL giải quyết vấn đề và sáng tạo, NL tư duy - lập luận logic.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" grpId="0"/>
      <p:bldP spid="211" grpId="0"/>
      <p:bldP spid="214" grpId="0"/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49"/>
          <p:cNvSpPr/>
          <p:nvPr/>
        </p:nvSpPr>
        <p:spPr>
          <a:xfrm>
            <a:off x="715100" y="2043200"/>
            <a:ext cx="4498500" cy="768900"/>
          </a:xfrm>
          <a:prstGeom prst="roundRect">
            <a:avLst>
              <a:gd name="adj" fmla="val 16667"/>
            </a:avLst>
          </a:prstGeom>
          <a:solidFill>
            <a:srgbClr val="DA846F">
              <a:alpha val="10590"/>
            </a:srgbClr>
          </a:solidFill>
          <a:ln w="28575" cap="flat" cmpd="sng">
            <a:solidFill>
              <a:srgbClr val="FEFEFE"/>
            </a:solidFill>
            <a:prstDash val="dashDot"/>
            <a:round/>
            <a:headEnd type="none" w="sm" len="sm"/>
            <a:tailEnd type="none" w="sm" len="sm"/>
          </a:ln>
          <a:effectLst>
            <a:outerShdw blurRad="171450" dist="190500" dir="2820000" algn="bl" rotWithShape="0">
              <a:schemeClr val="lt1">
                <a:alpha val="44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49"/>
          <p:cNvSpPr/>
          <p:nvPr/>
        </p:nvSpPr>
        <p:spPr>
          <a:xfrm rot="174714">
            <a:off x="1828360" y="3802988"/>
            <a:ext cx="5132655" cy="1483137"/>
          </a:xfrm>
          <a:custGeom>
            <a:avLst/>
            <a:gdLst/>
            <a:ahLst/>
            <a:cxnLst/>
            <a:rect l="l" t="t" r="r" b="b"/>
            <a:pathLst>
              <a:path w="205308" h="59326" extrusionOk="0">
                <a:moveTo>
                  <a:pt x="0" y="59326"/>
                </a:moveTo>
                <a:cubicBezTo>
                  <a:pt x="0" y="40034"/>
                  <a:pt x="26491" y="20946"/>
                  <a:pt x="45590" y="23672"/>
                </a:cubicBezTo>
                <a:cubicBezTo>
                  <a:pt x="53305" y="24773"/>
                  <a:pt x="59162" y="31835"/>
                  <a:pt x="64294" y="37700"/>
                </a:cubicBezTo>
                <a:cubicBezTo>
                  <a:pt x="69833" y="44030"/>
                  <a:pt x="80966" y="46499"/>
                  <a:pt x="88842" y="43545"/>
                </a:cubicBezTo>
                <a:cubicBezTo>
                  <a:pt x="99442" y="39569"/>
                  <a:pt x="101930" y="25027"/>
                  <a:pt x="107546" y="15197"/>
                </a:cubicBezTo>
                <a:cubicBezTo>
                  <a:pt x="112172" y="7101"/>
                  <a:pt x="122021" y="-1242"/>
                  <a:pt x="131218" y="292"/>
                </a:cubicBezTo>
                <a:cubicBezTo>
                  <a:pt x="141319" y="1977"/>
                  <a:pt x="143880" y="16559"/>
                  <a:pt x="148460" y="25718"/>
                </a:cubicBezTo>
                <a:cubicBezTo>
                  <a:pt x="151737" y="32271"/>
                  <a:pt x="159060" y="37373"/>
                  <a:pt x="166287" y="38576"/>
                </a:cubicBezTo>
                <a:cubicBezTo>
                  <a:pt x="179189" y="40724"/>
                  <a:pt x="196969" y="35954"/>
                  <a:pt x="202818" y="24256"/>
                </a:cubicBezTo>
                <a:cubicBezTo>
                  <a:pt x="206434" y="17024"/>
                  <a:pt x="205664" y="7672"/>
                  <a:pt x="203110" y="0"/>
                </a:cubicBezTo>
              </a:path>
            </a:pathLst>
          </a:custGeom>
          <a:noFill/>
          <a:ln w="28575" cap="flat" cmpd="sng">
            <a:solidFill>
              <a:srgbClr val="FFFFFF"/>
            </a:solidFill>
            <a:prstDash val="dashDot"/>
            <a:round/>
            <a:headEnd type="none" w="med" len="med"/>
            <a:tailEnd type="none" w="med" len="med"/>
          </a:ln>
        </p:spPr>
      </p:sp>
      <p:sp>
        <p:nvSpPr>
          <p:cNvPr id="440" name="Google Shape;440;p49"/>
          <p:cNvSpPr txBox="1">
            <a:spLocks noGrp="1"/>
          </p:cNvSpPr>
          <p:nvPr>
            <p:ph type="title" idx="2"/>
          </p:nvPr>
        </p:nvSpPr>
        <p:spPr>
          <a:xfrm>
            <a:off x="814900" y="753650"/>
            <a:ext cx="2169600" cy="107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01.</a:t>
            </a:r>
            <a:endParaRPr dirty="0"/>
          </a:p>
        </p:txBody>
      </p:sp>
      <p:sp>
        <p:nvSpPr>
          <p:cNvPr id="441" name="Google Shape;441;p49"/>
          <p:cNvSpPr txBox="1">
            <a:spLocks noGrp="1"/>
          </p:cNvSpPr>
          <p:nvPr>
            <p:ph type="title"/>
          </p:nvPr>
        </p:nvSpPr>
        <p:spPr>
          <a:xfrm>
            <a:off x="1450671" y="1995469"/>
            <a:ext cx="4360200" cy="76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Khởi</a:t>
            </a:r>
            <a:r>
              <a:rPr lang="en-US" dirty="0"/>
              <a:t> </a:t>
            </a:r>
            <a:r>
              <a:rPr lang="en-US" dirty="0" err="1"/>
              <a:t>động</a:t>
            </a:r>
            <a:endParaRPr dirty="0"/>
          </a:p>
        </p:txBody>
      </p:sp>
      <p:sp>
        <p:nvSpPr>
          <p:cNvPr id="442" name="Google Shape;442;p49"/>
          <p:cNvSpPr/>
          <p:nvPr/>
        </p:nvSpPr>
        <p:spPr>
          <a:xfrm rot="2997258">
            <a:off x="6987285" y="-334479"/>
            <a:ext cx="2330332" cy="1458189"/>
          </a:xfrm>
          <a:custGeom>
            <a:avLst/>
            <a:gdLst/>
            <a:ahLst/>
            <a:cxnLst/>
            <a:rect l="l" t="t" r="r" b="b"/>
            <a:pathLst>
              <a:path w="84517" h="74002" extrusionOk="0">
                <a:moveTo>
                  <a:pt x="0" y="59436"/>
                </a:moveTo>
                <a:cubicBezTo>
                  <a:pt x="2369" y="70099"/>
                  <a:pt x="20329" y="77275"/>
                  <a:pt x="30099" y="72390"/>
                </a:cubicBezTo>
                <a:cubicBezTo>
                  <a:pt x="39210" y="67834"/>
                  <a:pt x="39965" y="53879"/>
                  <a:pt x="48006" y="47625"/>
                </a:cubicBezTo>
                <a:cubicBezTo>
                  <a:pt x="55933" y="41459"/>
                  <a:pt x="70009" y="49101"/>
                  <a:pt x="77724" y="42672"/>
                </a:cubicBezTo>
                <a:cubicBezTo>
                  <a:pt x="88652" y="33566"/>
                  <a:pt x="84466" y="12723"/>
                  <a:pt x="78105" y="0"/>
                </a:cubicBezTo>
              </a:path>
            </a:pathLst>
          </a:custGeom>
          <a:noFill/>
          <a:ln w="28575" cap="flat" cmpd="sng">
            <a:solidFill>
              <a:srgbClr val="FFFFFF"/>
            </a:solidFill>
            <a:prstDash val="dashDot"/>
            <a:round/>
            <a:headEnd type="none" w="med" len="med"/>
            <a:tailEnd type="none" w="med" len="med"/>
          </a:ln>
        </p:spPr>
      </p:sp>
      <p:pic>
        <p:nvPicPr>
          <p:cNvPr id="443" name="Google Shape;443;p49"/>
          <p:cNvPicPr preferRelativeResize="0"/>
          <p:nvPr/>
        </p:nvPicPr>
        <p:blipFill rotWithShape="1">
          <a:blip r:embed="rId3">
            <a:alphaModFix/>
          </a:blip>
          <a:srcRect t="23010" b="16277"/>
          <a:stretch/>
        </p:blipFill>
        <p:spPr>
          <a:xfrm rot="1593325" flipH="1">
            <a:off x="6552337" y="3634575"/>
            <a:ext cx="1098601" cy="768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44" name="Google Shape;444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13351" y="0"/>
            <a:ext cx="1267399" cy="1458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445" name="Google Shape;445;p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2700000">
            <a:off x="4146460" y="1915948"/>
            <a:ext cx="2119401" cy="508541"/>
          </a:xfrm>
          <a:prstGeom prst="rect">
            <a:avLst/>
          </a:prstGeom>
          <a:noFill/>
          <a:ln>
            <a:noFill/>
          </a:ln>
        </p:spPr>
      </p:pic>
      <p:pic>
        <p:nvPicPr>
          <p:cNvPr id="447" name="Google Shape;447;p4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1794006" y="942002"/>
            <a:ext cx="810638" cy="9336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48" name="Google Shape;448;p4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64469" y="1364032"/>
            <a:ext cx="589064" cy="679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14877" y="264966"/>
            <a:ext cx="4314249" cy="1477130"/>
          </a:xfrm>
          <a:prstGeom prst="rect">
            <a:avLst/>
          </a:prstGeom>
          <a:noFill/>
        </p:spPr>
        <p:txBody>
          <a:bodyPr wrap="none" lIns="121725" tIns="60862" rIns="121725" bIns="60862">
            <a:spAutoFit/>
          </a:bodyPr>
          <a:lstStyle/>
          <a:p>
            <a:pPr algn="ctr" defTabSz="121706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err="1">
                <a:ln w="0"/>
                <a:solidFill>
                  <a:srgbClr val="C00000"/>
                </a:solidFill>
                <a:latin typeface="Calibri"/>
                <a:cs typeface="Arial" pitchFamily="34" charset="0"/>
              </a:rPr>
              <a:t>Trò</a:t>
            </a:r>
            <a:r>
              <a:rPr lang="en-US" sz="4400" b="1" dirty="0">
                <a:ln w="0"/>
                <a:solidFill>
                  <a:srgbClr val="C00000"/>
                </a:solidFill>
                <a:latin typeface="Calibri"/>
                <a:cs typeface="Arial" pitchFamily="34" charset="0"/>
              </a:rPr>
              <a:t> </a:t>
            </a:r>
            <a:r>
              <a:rPr lang="en-US" sz="4400" b="1" dirty="0" err="1">
                <a:ln w="0"/>
                <a:solidFill>
                  <a:srgbClr val="C00000"/>
                </a:solidFill>
                <a:latin typeface="Calibri"/>
                <a:cs typeface="Arial" pitchFamily="34" charset="0"/>
              </a:rPr>
              <a:t>chơi</a:t>
            </a:r>
            <a:r>
              <a:rPr lang="en-US" sz="4400" b="1" dirty="0">
                <a:ln w="0"/>
                <a:solidFill>
                  <a:srgbClr val="C00000"/>
                </a:solidFill>
                <a:latin typeface="Calibri"/>
                <a:cs typeface="Arial" pitchFamily="34" charset="0"/>
              </a:rPr>
              <a:t>: </a:t>
            </a:r>
            <a:r>
              <a:rPr lang="en-US" sz="4400" b="1" dirty="0" err="1">
                <a:ln w="0"/>
                <a:solidFill>
                  <a:srgbClr val="C00000"/>
                </a:solidFill>
                <a:latin typeface="Calibri"/>
                <a:cs typeface="Arial" pitchFamily="34" charset="0"/>
              </a:rPr>
              <a:t>Cọp</a:t>
            </a:r>
            <a:r>
              <a:rPr lang="en-US" sz="4400" b="1" dirty="0">
                <a:ln w="0"/>
                <a:solidFill>
                  <a:srgbClr val="C00000"/>
                </a:solidFill>
                <a:latin typeface="Calibri"/>
                <a:cs typeface="Arial" pitchFamily="34" charset="0"/>
              </a:rPr>
              <a:t> </a:t>
            </a:r>
            <a:r>
              <a:rPr lang="en-US" sz="4400" b="1" dirty="0" err="1">
                <a:ln w="0"/>
                <a:solidFill>
                  <a:srgbClr val="C00000"/>
                </a:solidFill>
                <a:latin typeface="Calibri"/>
                <a:cs typeface="Arial" pitchFamily="34" charset="0"/>
              </a:rPr>
              <a:t>ơi</a:t>
            </a:r>
            <a:r>
              <a:rPr lang="en-US" sz="4400" b="1" dirty="0">
                <a:ln w="0"/>
                <a:solidFill>
                  <a:srgbClr val="C00000"/>
                </a:solidFill>
                <a:latin typeface="Calibri"/>
                <a:cs typeface="Arial" pitchFamily="34" charset="0"/>
              </a:rPr>
              <a:t>! </a:t>
            </a:r>
          </a:p>
          <a:p>
            <a:pPr algn="ctr" defTabSz="121706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err="1">
                <a:ln w="0"/>
                <a:solidFill>
                  <a:srgbClr val="C00000"/>
                </a:solidFill>
                <a:latin typeface="Calibri"/>
                <a:cs typeface="Arial" pitchFamily="34" charset="0"/>
              </a:rPr>
              <a:t>Cậu</a:t>
            </a:r>
            <a:r>
              <a:rPr lang="en-US" sz="4400" b="1" dirty="0">
                <a:ln w="0"/>
                <a:solidFill>
                  <a:srgbClr val="C00000"/>
                </a:solidFill>
                <a:latin typeface="Calibri"/>
                <a:cs typeface="Arial" pitchFamily="34" charset="0"/>
              </a:rPr>
              <a:t> ở </a:t>
            </a:r>
            <a:r>
              <a:rPr lang="en-US" sz="4400" b="1" dirty="0" err="1">
                <a:ln w="0"/>
                <a:solidFill>
                  <a:srgbClr val="C00000"/>
                </a:solidFill>
                <a:latin typeface="Calibri"/>
                <a:cs typeface="Arial" pitchFamily="34" charset="0"/>
              </a:rPr>
              <a:t>đâu</a:t>
            </a:r>
            <a:r>
              <a:rPr lang="en-US" sz="4400" b="1" dirty="0">
                <a:ln w="0"/>
                <a:solidFill>
                  <a:srgbClr val="C00000"/>
                </a:solidFill>
                <a:latin typeface="Calibri"/>
                <a:cs typeface="Arial" pitchFamily="34" charset="0"/>
              </a:rPr>
              <a:t> </a:t>
            </a:r>
            <a:r>
              <a:rPr lang="en-US" sz="4400" b="1" dirty="0" err="1">
                <a:ln w="0"/>
                <a:solidFill>
                  <a:srgbClr val="C00000"/>
                </a:solidFill>
                <a:latin typeface="Calibri"/>
                <a:cs typeface="Arial" pitchFamily="34" charset="0"/>
              </a:rPr>
              <a:t>thế</a:t>
            </a:r>
            <a:r>
              <a:rPr lang="en-US" sz="4400" b="1" dirty="0">
                <a:ln w="0"/>
                <a:solidFill>
                  <a:srgbClr val="C00000"/>
                </a:solidFill>
                <a:latin typeface="Calibri"/>
                <a:cs typeface="Arial" pitchFamily="34" charset="0"/>
              </a:rPr>
              <a:t>?</a:t>
            </a:r>
          </a:p>
        </p:txBody>
      </p:sp>
      <p:pic>
        <p:nvPicPr>
          <p:cNvPr id="37891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72569" y="3583878"/>
            <a:ext cx="1565275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2975423" y="4201127"/>
            <a:ext cx="2341647" cy="461239"/>
          </a:xfrm>
          <a:prstGeom prst="rect">
            <a:avLst/>
          </a:prstGeom>
          <a:noFill/>
        </p:spPr>
        <p:txBody>
          <a:bodyPr wrap="none" lIns="121725" tIns="60862" rIns="121725" bIns="60862">
            <a:prstTxWarp prst="textFadeLeft">
              <a:avLst/>
            </a:prstTxWarp>
            <a:spAutoFit/>
          </a:bodyPr>
          <a:lstStyle/>
          <a:p>
            <a:pPr defTabSz="121706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TỚ SẼ TÌM RA CẬU</a:t>
            </a:r>
          </a:p>
        </p:txBody>
      </p:sp>
      <p:pic>
        <p:nvPicPr>
          <p:cNvPr id="37895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660" y="3366678"/>
            <a:ext cx="26352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180399" y="2160620"/>
            <a:ext cx="4783203" cy="10479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nl-NL" sz="18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nl-NL" sz="18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Cách chơi:</a:t>
            </a:r>
            <a:r>
              <a:rPr lang="nl-NL" sz="18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HS quan sát câu hỏi và lựa chọn hộp có chưa kết quả đúng của phép tính để tìm xem chú Cọp đang ở hộp nào.</a:t>
            </a:r>
            <a:endParaRPr lang="en-US" sz="1800" dirty="0">
              <a:solidFill>
                <a:schemeClr val="accent6">
                  <a:lumMod val="50000"/>
                </a:schemeClr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2349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4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4"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>
            <a:grpSpLocks/>
          </p:cNvGrpSpPr>
          <p:nvPr/>
        </p:nvGrpSpPr>
        <p:grpSpPr bwMode="auto">
          <a:xfrm>
            <a:off x="3890963" y="2909888"/>
            <a:ext cx="1138237" cy="1109662"/>
            <a:chOff x="842620" y="3341516"/>
            <a:chExt cx="1138580" cy="1109571"/>
          </a:xfrm>
        </p:grpSpPr>
        <p:pic>
          <p:nvPicPr>
            <p:cNvPr id="38933" name="Picture 3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12" t="21481" r="25742" b="21852"/>
            <a:stretch>
              <a:fillRect/>
            </a:stretch>
          </p:blipFill>
          <p:spPr bwMode="auto">
            <a:xfrm>
              <a:off x="842620" y="3341516"/>
              <a:ext cx="1138580" cy="11095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934" name="TextBox 34"/>
            <p:cNvSpPr txBox="1">
              <a:spLocks noChangeArrowheads="1"/>
            </p:cNvSpPr>
            <p:nvPr/>
          </p:nvSpPr>
          <p:spPr bwMode="auto">
            <a:xfrm>
              <a:off x="950716" y="3714750"/>
              <a:ext cx="761927" cy="507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121602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602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602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602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602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700" b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 9</a:t>
              </a:r>
            </a:p>
          </p:txBody>
        </p:sp>
      </p:grpSp>
      <p:grpSp>
        <p:nvGrpSpPr>
          <p:cNvPr id="45" name="Group 44"/>
          <p:cNvGrpSpPr>
            <a:grpSpLocks/>
          </p:cNvGrpSpPr>
          <p:nvPr/>
        </p:nvGrpSpPr>
        <p:grpSpPr bwMode="auto">
          <a:xfrm>
            <a:off x="6477000" y="2909888"/>
            <a:ext cx="1138238" cy="1109662"/>
            <a:chOff x="842620" y="3341516"/>
            <a:chExt cx="1138580" cy="1109571"/>
          </a:xfrm>
        </p:grpSpPr>
        <p:pic>
          <p:nvPicPr>
            <p:cNvPr id="38931" name="Picture 4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12" t="21481" r="25742" b="21852"/>
            <a:stretch>
              <a:fillRect/>
            </a:stretch>
          </p:blipFill>
          <p:spPr bwMode="auto">
            <a:xfrm>
              <a:off x="842620" y="3341516"/>
              <a:ext cx="1138580" cy="11095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932" name="TextBox 46"/>
            <p:cNvSpPr txBox="1">
              <a:spLocks noChangeArrowheads="1"/>
            </p:cNvSpPr>
            <p:nvPr/>
          </p:nvSpPr>
          <p:spPr bwMode="auto">
            <a:xfrm>
              <a:off x="941053" y="3714750"/>
              <a:ext cx="781253" cy="507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121602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602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602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602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602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700" b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D. 6</a:t>
              </a:r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175" y="4276725"/>
            <a:ext cx="73342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6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0"/>
            <a:ext cx="744855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164840">
            <a:off x="9401175" y="555625"/>
            <a:ext cx="5238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FA3D493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30686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0" name="magic.wav">
            <a:hlinkClick r:id="" action="ppaction://media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14414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1" name="chon sai.wma">
            <a:hlinkClick r:id="" action="ppaction://media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21145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2" name="vui mung nhay.wma">
            <a:hlinkClick r:id="" action="ppaction://media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39782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" name="TextBox 64"/>
          <p:cNvSpPr txBox="1">
            <a:spLocks noChangeArrowheads="1"/>
          </p:cNvSpPr>
          <p:nvPr/>
        </p:nvSpPr>
        <p:spPr bwMode="auto">
          <a:xfrm>
            <a:off x="1306513" y="722313"/>
            <a:ext cx="647382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725" tIns="60862" rIns="121725" bIns="60862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2160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2160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2160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2160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3600" b="1">
                <a:solidFill>
                  <a:srgbClr val="FFFFFF"/>
                </a:solidFill>
                <a:cs typeface="Arial" panose="020B0604020202020204" pitchFamily="34" charset="0"/>
              </a:rPr>
              <a:t>Thương của 72 và 9  là</a:t>
            </a:r>
          </a:p>
        </p:txBody>
      </p:sp>
      <p:grpSp>
        <p:nvGrpSpPr>
          <p:cNvPr id="42" name="Group 41"/>
          <p:cNvGrpSpPr>
            <a:grpSpLocks/>
          </p:cNvGrpSpPr>
          <p:nvPr/>
        </p:nvGrpSpPr>
        <p:grpSpPr bwMode="auto">
          <a:xfrm>
            <a:off x="4805363" y="3970338"/>
            <a:ext cx="1138237" cy="1109662"/>
            <a:chOff x="842620" y="3341516"/>
            <a:chExt cx="1138580" cy="1109571"/>
          </a:xfrm>
        </p:grpSpPr>
        <p:pic>
          <p:nvPicPr>
            <p:cNvPr id="38929" name="Picture 4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12" t="21481" r="25742" b="21852"/>
            <a:stretch>
              <a:fillRect/>
            </a:stretch>
          </p:blipFill>
          <p:spPr bwMode="auto">
            <a:xfrm>
              <a:off x="842620" y="3341516"/>
              <a:ext cx="1138580" cy="11095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930" name="TextBox 43"/>
            <p:cNvSpPr txBox="1">
              <a:spLocks noChangeArrowheads="1"/>
            </p:cNvSpPr>
            <p:nvPr/>
          </p:nvSpPr>
          <p:spPr bwMode="auto">
            <a:xfrm>
              <a:off x="941052" y="3714750"/>
              <a:ext cx="781254" cy="507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121602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602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602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602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602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700" b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 7</a:t>
              </a:r>
            </a:p>
          </p:txBody>
        </p:sp>
      </p:grpSp>
      <p:grpSp>
        <p:nvGrpSpPr>
          <p:cNvPr id="29" name="Group 28"/>
          <p:cNvGrpSpPr>
            <a:grpSpLocks/>
          </p:cNvGrpSpPr>
          <p:nvPr/>
        </p:nvGrpSpPr>
        <p:grpSpPr bwMode="auto">
          <a:xfrm>
            <a:off x="2192338" y="3970338"/>
            <a:ext cx="1138237" cy="1109662"/>
            <a:chOff x="842620" y="3341516"/>
            <a:chExt cx="1138580" cy="1109571"/>
          </a:xfrm>
        </p:grpSpPr>
        <p:pic>
          <p:nvPicPr>
            <p:cNvPr id="38927" name="Picture 1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12" t="21481" r="25742" b="21852"/>
            <a:stretch>
              <a:fillRect/>
            </a:stretch>
          </p:blipFill>
          <p:spPr bwMode="auto">
            <a:xfrm>
              <a:off x="842620" y="3341516"/>
              <a:ext cx="1138580" cy="11095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928" name="TextBox 27"/>
            <p:cNvSpPr txBox="1">
              <a:spLocks noChangeArrowheads="1"/>
            </p:cNvSpPr>
            <p:nvPr/>
          </p:nvSpPr>
          <p:spPr bwMode="auto">
            <a:xfrm>
              <a:off x="941052" y="3714750"/>
              <a:ext cx="781254" cy="507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121602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602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602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602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602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700" b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 8</a:t>
              </a:r>
            </a:p>
          </p:txBody>
        </p:sp>
      </p:grpSp>
      <p:pic>
        <p:nvPicPr>
          <p:cNvPr id="66" name="Picture 6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92213" y="3028950"/>
            <a:ext cx="1066800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4862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1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3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152 -0.00803 C -0.22986 2.09877E-6 -0.23889 0.00802 -0.24282 0.0179 C -0.24699 0.02901 -0.24907 0.04197 -0.25092 0.05494 C -0.25301 0.0679 -0.25092 0.07901 -0.24907 0.09105 C -0.24699 0.10216 -0.24398 0.11389 -0.23657 0.12407 C -0.23078 0.13395 -0.22083 0.14197 -0.20949 0.14815 C -0.1993 0.15401 -0.18703 0.15802 -0.17523 0.15987 C -0.16296 0.16203 -0.15092 0.16203 -0.13958 0.15987 C -0.12754 0.15802 -0.11643 0.15308 -0.10764 0.14506 C -0.09791 0.13796 -0.09004 0.12901 -0.08611 0.1179 C -0.08125 0.10802 -0.07939 0.09413 -0.07939 0.08302 C -0.07801 0.07191 -0.07939 0.05895 -0.08449 0.04784 C -0.08912 0.03796 -0.09791 0.02994 -0.11018 0.02592 C -0.12268 0.02284 -0.13495 0.02685 -0.14282 0.03395 C -0.14977 0.04105 -0.15486 0.05185 -0.15625 0.06512 C -0.15625 0.07808 -0.15486 0.09012 -0.14977 0.1 C -0.14467 0.10987 -0.14606 0.11203 -0.12569 0.125 C -0.10764 0.13889 -0.08912 0.13487 -0.07801 0.13611 C -0.06713 0.13611 -0.0581 0.1321 -0.04676 0.12808 C -0.03426 0.12315 -0.0243 0.11389 -0.01713 0.10586 C -0.01018 0.09815 -0.00764 0.08796 -0.00324 0.07191 C -3.33333E-6 0.05586 -3.33333E-6 0.04784 -3.33333E-6 0.03611 C -3.33333E-6 0.02407 -3.33333E-6 0.01203 -3.33333E-6 2.09877E-6 " pathEditMode="relative" rAng="0" ptsTypes="AAAAAAAAAAAAAAAAAAAAAAA">
                                      <p:cBhvr>
                                        <p:cTn id="45" dur="6000" spd="-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60" y="84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0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7037E-7 L -0.03264 -0.14722 C -0.03941 -0.18025 -0.04948 -0.19815 -0.06042 -0.19815 C -0.0724 -0.19815 -0.08212 -0.18025 -0.08872 -0.14722 L -0.12101 3.7037E-7 " pathEditMode="relative" rAng="0" ptsTypes="AAAAA">
                                      <p:cBhvr>
                                        <p:cTn id="5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59" y="-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4715" fill="hold"/>
                                        <p:tgtEl>
                                          <p:spTgt spid="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 nodeType="clickPar">
                      <p:stCondLst>
                        <p:cond delay="0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20988E-6 L -0.03264 -0.14723 C -0.03941 -0.18025 -0.04948 -0.19815 -0.06041 -0.19815 C -0.07222 -0.19815 -0.08211 -0.18025 -0.08871 -0.14723 L -0.121 3.20988E-6 " pathEditMode="relative" rAng="0" ptsTypes="AAAAA">
                                      <p:cBhvr>
                                        <p:cTn id="6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59" y="-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 nodeType="clickPar">
                      <p:stCondLst>
                        <p:cond delay="0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7037E-7 L -0.03264 -0.14722 C -0.03941 -0.18025 -0.04948 -0.19815 -0.06041 -0.19815 C -0.07222 -0.19815 -0.08211 -0.18025 -0.08871 -0.14722 L -0.121 3.7037E-7 " pathEditMode="relative" rAng="0" ptsTypes="AAAAA">
                                      <p:cBhvr>
                                        <p:cTn id="6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59" y="-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20988E-6 L -0.03264 -0.14723 C -0.03941 -0.18025 -0.04948 -0.19815 -0.06042 -0.19815 C -0.07223 -0.19815 -0.08212 -0.18025 -0.08872 -0.14723 L -0.12101 3.20988E-6 " pathEditMode="relative" rAng="0" ptsTypes="AAAAA">
                                      <p:cBhvr>
                                        <p:cTn id="7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59" y="-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audio>
              <p:cMediaNode vol="10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9"/>
                </p:tgtEl>
              </p:cMediaNode>
            </p:audio>
          </p:childTnLst>
        </p:cTn>
      </p:par>
    </p:tnLst>
    <p:bldLst>
      <p:bldP spid="6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4"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/>
          <p:cNvGrpSpPr>
            <a:grpSpLocks/>
          </p:cNvGrpSpPr>
          <p:nvPr/>
        </p:nvGrpSpPr>
        <p:grpSpPr bwMode="auto">
          <a:xfrm>
            <a:off x="6473825" y="2909888"/>
            <a:ext cx="1141413" cy="1109662"/>
            <a:chOff x="840016" y="3341516"/>
            <a:chExt cx="1141184" cy="1109571"/>
          </a:xfrm>
        </p:grpSpPr>
        <p:pic>
          <p:nvPicPr>
            <p:cNvPr id="39957" name="Picture 4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12" t="21481" r="25742" b="21852"/>
            <a:stretch>
              <a:fillRect/>
            </a:stretch>
          </p:blipFill>
          <p:spPr bwMode="auto">
            <a:xfrm>
              <a:off x="842620" y="3341516"/>
              <a:ext cx="1138580" cy="11095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58" name="TextBox 46"/>
            <p:cNvSpPr txBox="1">
              <a:spLocks noChangeArrowheads="1"/>
            </p:cNvSpPr>
            <p:nvPr/>
          </p:nvSpPr>
          <p:spPr bwMode="auto">
            <a:xfrm>
              <a:off x="840016" y="3714750"/>
              <a:ext cx="983326" cy="523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800" b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D. 32</a:t>
              </a:r>
            </a:p>
          </p:txBody>
        </p:sp>
      </p:grpSp>
      <p:grpSp>
        <p:nvGrpSpPr>
          <p:cNvPr id="42" name="Group 41"/>
          <p:cNvGrpSpPr>
            <a:grpSpLocks/>
          </p:cNvGrpSpPr>
          <p:nvPr/>
        </p:nvGrpSpPr>
        <p:grpSpPr bwMode="auto">
          <a:xfrm>
            <a:off x="3890963" y="2914650"/>
            <a:ext cx="1138237" cy="1109663"/>
            <a:chOff x="842620" y="3341516"/>
            <a:chExt cx="1138580" cy="1109571"/>
          </a:xfrm>
        </p:grpSpPr>
        <p:pic>
          <p:nvPicPr>
            <p:cNvPr id="39955" name="Picture 4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12" t="21481" r="25742" b="21852"/>
            <a:stretch>
              <a:fillRect/>
            </a:stretch>
          </p:blipFill>
          <p:spPr bwMode="auto">
            <a:xfrm>
              <a:off x="842620" y="3341516"/>
              <a:ext cx="1138580" cy="11095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56" name="TextBox 43"/>
            <p:cNvSpPr txBox="1">
              <a:spLocks noChangeArrowheads="1"/>
            </p:cNvSpPr>
            <p:nvPr/>
          </p:nvSpPr>
          <p:spPr bwMode="auto">
            <a:xfrm>
              <a:off x="850786" y="3714750"/>
              <a:ext cx="961780" cy="523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800" b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 23</a:t>
              </a:r>
            </a:p>
          </p:txBody>
        </p:sp>
      </p:grpSp>
      <p:pic>
        <p:nvPicPr>
          <p:cNvPr id="39940" name="Picture 6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0" y="0"/>
            <a:ext cx="6065838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164840">
            <a:off x="9401175" y="554038"/>
            <a:ext cx="5238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DC84524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30686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3" name="magic.wav">
            <a:hlinkClick r:id="" action="ppaction://media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14414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4" name="chon sai.wma">
            <a:hlinkClick r:id="" action="ppaction://media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21145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5" name="vui mung nhay.wma">
            <a:hlinkClick r:id="" action="ppaction://media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39782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" name="Group 32"/>
          <p:cNvGrpSpPr>
            <a:grpSpLocks/>
          </p:cNvGrpSpPr>
          <p:nvPr/>
        </p:nvGrpSpPr>
        <p:grpSpPr bwMode="auto">
          <a:xfrm>
            <a:off x="2176463" y="3970338"/>
            <a:ext cx="1141412" cy="1109662"/>
            <a:chOff x="840650" y="3341516"/>
            <a:chExt cx="1140550" cy="1109571"/>
          </a:xfrm>
        </p:grpSpPr>
        <p:pic>
          <p:nvPicPr>
            <p:cNvPr id="39953" name="Picture 3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12" t="21481" r="25742" b="21852"/>
            <a:stretch>
              <a:fillRect/>
            </a:stretch>
          </p:blipFill>
          <p:spPr bwMode="auto">
            <a:xfrm>
              <a:off x="842620" y="3341516"/>
              <a:ext cx="1138580" cy="11095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54" name="TextBox 34"/>
            <p:cNvSpPr txBox="1">
              <a:spLocks noChangeArrowheads="1"/>
            </p:cNvSpPr>
            <p:nvPr/>
          </p:nvSpPr>
          <p:spPr bwMode="auto">
            <a:xfrm>
              <a:off x="840650" y="3714750"/>
              <a:ext cx="982060" cy="523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800" b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 43</a:t>
              </a:r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975" y="4281488"/>
            <a:ext cx="73342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" name="Group 28"/>
          <p:cNvGrpSpPr>
            <a:grpSpLocks/>
          </p:cNvGrpSpPr>
          <p:nvPr/>
        </p:nvGrpSpPr>
        <p:grpSpPr bwMode="auto">
          <a:xfrm>
            <a:off x="4762500" y="3975100"/>
            <a:ext cx="1185863" cy="1109663"/>
            <a:chOff x="795609" y="3341516"/>
            <a:chExt cx="1185591" cy="1109571"/>
          </a:xfrm>
        </p:grpSpPr>
        <p:pic>
          <p:nvPicPr>
            <p:cNvPr id="39951" name="Picture 1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12" t="21481" r="25742" b="21852"/>
            <a:stretch>
              <a:fillRect/>
            </a:stretch>
          </p:blipFill>
          <p:spPr bwMode="auto">
            <a:xfrm>
              <a:off x="842620" y="3341516"/>
              <a:ext cx="1138580" cy="11095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52" name="TextBox 27"/>
            <p:cNvSpPr txBox="1">
              <a:spLocks noChangeArrowheads="1"/>
            </p:cNvSpPr>
            <p:nvPr/>
          </p:nvSpPr>
          <p:spPr bwMode="auto">
            <a:xfrm>
              <a:off x="795609" y="3714750"/>
              <a:ext cx="1072144" cy="523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800" b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C.33. </a:t>
              </a:r>
            </a:p>
          </p:txBody>
        </p:sp>
      </p:grpSp>
      <p:pic>
        <p:nvPicPr>
          <p:cNvPr id="66" name="Picture 6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67288" y="3222625"/>
            <a:ext cx="1066800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" name="TextBox 64"/>
          <p:cNvSpPr txBox="1">
            <a:spLocks noChangeArrowheads="1"/>
          </p:cNvSpPr>
          <p:nvPr/>
        </p:nvSpPr>
        <p:spPr bwMode="auto">
          <a:xfrm>
            <a:off x="2325688" y="862013"/>
            <a:ext cx="48879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 của  45 và 12 là:</a:t>
            </a:r>
          </a:p>
        </p:txBody>
      </p:sp>
    </p:spTree>
    <p:extLst>
      <p:ext uri="{BB962C8B-B14F-4D97-AF65-F5344CB8AC3E}">
        <p14:creationId xmlns:p14="http://schemas.microsoft.com/office/powerpoint/2010/main" val="31386823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1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3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152 -0.00803 C -0.22963 2.09877E-6 -0.23865 0.00802 -0.24282 0.0179 C -0.24676 0.02901 -0.24884 0.04197 -0.25069 0.05494 C -0.25301 0.0679 -0.25069 0.07901 -0.24884 0.09105 C -0.24676 0.10216 -0.24375 0.11389 -0.23657 0.12407 C -0.23055 0.13395 -0.2206 0.14197 -0.20949 0.14815 C -0.1993 0.15401 -0.18703 0.15802 -0.175 0.15987 C -0.16273 0.16203 -0.15069 0.16203 -0.13958 0.15987 C -0.12754 0.15802 -0.11643 0.15308 -0.1074 0.14506 C -0.09814 0.13796 -0.09004 0.12901 -0.08588 0.1179 C -0.08102 0.10802 -0.07916 0.09413 -0.07916 0.08302 C -0.07801 0.07191 -0.07916 0.05895 -0.08426 0.04784 C -0.08912 0.03796 -0.09814 0.02994 -0.11018 0.02592 C -0.12245 0.02284 -0.13472 0.02685 -0.14259 0.03395 C -0.14977 0.04105 -0.15486 0.05185 -0.15602 0.06512 C -0.15602 0.07808 -0.15486 0.09012 -0.14977 0.1 C -0.14467 0.10987 -0.14583 0.11203 -0.12546 0.125 C -0.1074 0.13889 -0.08912 0.13487 -0.07801 0.13611 C -0.06689 0.13611 -0.05787 0.1321 -0.04676 0.12808 C -0.03426 0.12315 -0.0243 0.11389 -0.01713 0.10586 C -0.00995 0.09815 -0.0074 0.08796 -0.00324 0.07191 C -3.33333E-6 0.05586 -3.33333E-6 0.04784 -3.33333E-6 0.03611 C -3.33333E-6 0.02407 -3.33333E-6 0.01203 -3.33333E-6 2.09877E-6 " pathEditMode="relative" rAng="0" ptsTypes="AAAAAAAAAAAAAAAAAAAAAAA">
                                      <p:cBhvr>
                                        <p:cTn id="45" dur="6000" spd="-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60" y="84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0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69136E-6 L -0.03264 -0.14723 C -0.03941 -0.18025 -0.04948 -0.19815 -0.06041 -0.19815 C -0.07222 -0.19815 -0.08211 -0.18025 -0.08871 -0.14723 L -0.121 4.69136E-6 " pathEditMode="relative" rAng="0" ptsTypes="FffFF">
                                      <p:cBhvr>
                                        <p:cTn id="5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59" y="-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4715" fill="hold"/>
                                        <p:tgtEl>
                                          <p:spTgt spid="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 nodeType="clickPar">
                      <p:stCondLst>
                        <p:cond delay="0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7037E-7 L -0.03264 -0.14722 C -0.03935 -0.18025 -0.04954 -0.19815 -0.06042 -0.19815 C -0.07246 -0.19815 -0.08218 -0.18025 -0.08866 -0.14722 L -0.12107 3.7037E-7 " pathEditMode="relative" rAng="0" ptsTypes="AAAAA">
                                      <p:cBhvr>
                                        <p:cTn id="6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65" y="-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 nodeType="clickPar">
                      <p:stCondLst>
                        <p:cond delay="0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81481E-6 -2.71605E-6 L -0.03263 -0.14722 C -0.03935 -0.18024 -0.04953 -0.19815 -0.06041 -0.19815 C -0.07222 -0.19815 -0.08217 -0.18024 -0.08865 -0.14722 L -0.12106 -2.71605E-6 " pathEditMode="relative" rAng="0" ptsTypes="AAAAA">
                                      <p:cBhvr>
                                        <p:cTn id="6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65" y="-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69136E-6 L -0.03264 -0.14723 C -0.03941 -0.18025 -0.04948 -0.19815 -0.06041 -0.19815 C -0.07222 -0.19815 -0.08211 -0.18025 -0.08871 -0.14723 L -0.121 4.69136E-6 " pathEditMode="relative" rAng="0" ptsTypes="FffFF">
                                      <p:cBhvr>
                                        <p:cTn id="7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59" y="-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audio>
              <p:cMediaNode vol="10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9"/>
                </p:tgtEl>
              </p:cMediaNode>
            </p:audio>
          </p:childTnLst>
        </p:cTn>
      </p:par>
    </p:tnLst>
    <p:bldLst>
      <p:bldP spid="6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4"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5" y="3211513"/>
            <a:ext cx="73342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" name="Group 28"/>
          <p:cNvGrpSpPr>
            <a:grpSpLocks/>
          </p:cNvGrpSpPr>
          <p:nvPr/>
        </p:nvGrpSpPr>
        <p:grpSpPr bwMode="auto">
          <a:xfrm>
            <a:off x="6481763" y="2903538"/>
            <a:ext cx="1138237" cy="1109662"/>
            <a:chOff x="842620" y="3341516"/>
            <a:chExt cx="1138580" cy="1109571"/>
          </a:xfrm>
        </p:grpSpPr>
        <p:pic>
          <p:nvPicPr>
            <p:cNvPr id="40981" name="Picture 1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12" t="21481" r="25742" b="21852"/>
            <a:stretch>
              <a:fillRect/>
            </a:stretch>
          </p:blipFill>
          <p:spPr bwMode="auto">
            <a:xfrm>
              <a:off x="842620" y="3341516"/>
              <a:ext cx="1138580" cy="11095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982" name="TextBox 27"/>
            <p:cNvSpPr txBox="1">
              <a:spLocks noChangeArrowheads="1"/>
            </p:cNvSpPr>
            <p:nvPr/>
          </p:nvSpPr>
          <p:spPr bwMode="auto">
            <a:xfrm>
              <a:off x="885245" y="3714750"/>
              <a:ext cx="892871" cy="523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800" b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D. 9 </a:t>
              </a:r>
            </a:p>
          </p:txBody>
        </p:sp>
      </p:grpSp>
      <p:grpSp>
        <p:nvGrpSpPr>
          <p:cNvPr id="42" name="Group 41"/>
          <p:cNvGrpSpPr>
            <a:grpSpLocks/>
          </p:cNvGrpSpPr>
          <p:nvPr/>
        </p:nvGrpSpPr>
        <p:grpSpPr bwMode="auto">
          <a:xfrm>
            <a:off x="3717759" y="2830286"/>
            <a:ext cx="1637054" cy="1194027"/>
            <a:chOff x="685956" y="3341516"/>
            <a:chExt cx="1295244" cy="1109571"/>
          </a:xfrm>
        </p:grpSpPr>
        <p:pic>
          <p:nvPicPr>
            <p:cNvPr id="40979" name="Picture 4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12" t="21481" r="25742" b="21852"/>
            <a:stretch>
              <a:fillRect/>
            </a:stretch>
          </p:blipFill>
          <p:spPr bwMode="auto">
            <a:xfrm>
              <a:off x="842620" y="3341516"/>
              <a:ext cx="1138580" cy="11095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980" name="TextBox 43"/>
            <p:cNvSpPr txBox="1">
              <a:spLocks noChangeArrowheads="1"/>
            </p:cNvSpPr>
            <p:nvPr/>
          </p:nvSpPr>
          <p:spPr bwMode="auto">
            <a:xfrm>
              <a:off x="685956" y="3699361"/>
              <a:ext cx="1243237" cy="523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8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 145</a:t>
              </a:r>
            </a:p>
          </p:txBody>
        </p:sp>
      </p:grpSp>
      <p:pic>
        <p:nvPicPr>
          <p:cNvPr id="40965" name="Picture 6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525" y="-100013"/>
            <a:ext cx="7077075" cy="2063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164840">
            <a:off x="9401175" y="554038"/>
            <a:ext cx="5238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81638" y="1963738"/>
            <a:ext cx="1066800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DC84539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30686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9" name="magic.wav">
            <a:hlinkClick r:id="" action="ppaction://media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14414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0" name="chon sai.wma">
            <a:hlinkClick r:id="" action="ppaction://media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21145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1" name="vui mung nhay.wma">
            <a:hlinkClick r:id="" action="ppaction://media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39782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" name="TextBox 64"/>
          <p:cNvSpPr txBox="1">
            <a:spLocks noChangeArrowheads="1"/>
          </p:cNvSpPr>
          <p:nvPr/>
        </p:nvSpPr>
        <p:spPr bwMode="auto">
          <a:xfrm>
            <a:off x="1828800" y="209550"/>
            <a:ext cx="5980113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số chia khi biết số bị chia là 27  và thương  là 3. </a:t>
            </a:r>
          </a:p>
          <a:p>
            <a:pPr eaLnBrk="1" hangingPunct="1"/>
            <a:r>
              <a:rPr lang="en-US" altLang="en-US" sz="36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hạng đó là:</a:t>
            </a:r>
          </a:p>
        </p:txBody>
      </p:sp>
      <p:grpSp>
        <p:nvGrpSpPr>
          <p:cNvPr id="45" name="Group 44"/>
          <p:cNvGrpSpPr>
            <a:grpSpLocks/>
          </p:cNvGrpSpPr>
          <p:nvPr/>
        </p:nvGrpSpPr>
        <p:grpSpPr bwMode="auto">
          <a:xfrm>
            <a:off x="4797425" y="3970338"/>
            <a:ext cx="1141413" cy="1109662"/>
            <a:chOff x="840200" y="3355164"/>
            <a:chExt cx="1141000" cy="1109571"/>
          </a:xfrm>
        </p:grpSpPr>
        <p:pic>
          <p:nvPicPr>
            <p:cNvPr id="40977" name="Picture 4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12" t="21481" r="25742" b="21852"/>
            <a:stretch>
              <a:fillRect/>
            </a:stretch>
          </p:blipFill>
          <p:spPr bwMode="auto">
            <a:xfrm>
              <a:off x="842620" y="3355164"/>
              <a:ext cx="1138580" cy="11095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978" name="TextBox 46"/>
            <p:cNvSpPr txBox="1">
              <a:spLocks noChangeArrowheads="1"/>
            </p:cNvSpPr>
            <p:nvPr/>
          </p:nvSpPr>
          <p:spPr bwMode="auto">
            <a:xfrm>
              <a:off x="840200" y="3714750"/>
              <a:ext cx="98296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800" b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 35</a:t>
              </a:r>
            </a:p>
          </p:txBody>
        </p:sp>
      </p:grpSp>
      <p:grpSp>
        <p:nvGrpSpPr>
          <p:cNvPr id="33" name="Group 32"/>
          <p:cNvGrpSpPr>
            <a:grpSpLocks/>
          </p:cNvGrpSpPr>
          <p:nvPr/>
        </p:nvGrpSpPr>
        <p:grpSpPr bwMode="auto">
          <a:xfrm>
            <a:off x="2189163" y="3970338"/>
            <a:ext cx="1141412" cy="1109662"/>
            <a:chOff x="840200" y="3341516"/>
            <a:chExt cx="1141000" cy="1109571"/>
          </a:xfrm>
        </p:grpSpPr>
        <p:pic>
          <p:nvPicPr>
            <p:cNvPr id="40975" name="Picture 3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12" t="21481" r="25742" b="21852"/>
            <a:stretch>
              <a:fillRect/>
            </a:stretch>
          </p:blipFill>
          <p:spPr bwMode="auto">
            <a:xfrm>
              <a:off x="842620" y="3341516"/>
              <a:ext cx="1138580" cy="11095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976" name="TextBox 34"/>
            <p:cNvSpPr txBox="1">
              <a:spLocks noChangeArrowheads="1"/>
            </p:cNvSpPr>
            <p:nvPr/>
          </p:nvSpPr>
          <p:spPr bwMode="auto">
            <a:xfrm>
              <a:off x="840200" y="3714750"/>
              <a:ext cx="98296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800" b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 65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559815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152 -0.00803 C -0.22963 2.09877E-6 -0.23865 0.00802 -0.24282 0.0179 C -0.24676 0.02901 -0.24884 0.04197 -0.25069 0.05494 C -0.25301 0.0679 -0.25069 0.07901 -0.24884 0.09105 C -0.24676 0.10216 -0.24375 0.11389 -0.23657 0.12407 C -0.23055 0.13395 -0.2206 0.14197 -0.20949 0.14815 C -0.1993 0.15401 -0.18703 0.15802 -0.175 0.15987 C -0.16273 0.16203 -0.15069 0.16203 -0.13958 0.15987 C -0.12754 0.15802 -0.11643 0.15308 -0.1074 0.14506 C -0.09814 0.13796 -0.09004 0.12901 -0.08588 0.1179 C -0.08102 0.10802 -0.07916 0.09413 -0.07916 0.08302 C -0.07801 0.07191 -0.07916 0.05895 -0.08426 0.04784 C -0.08912 0.03796 -0.09814 0.02994 -0.11018 0.02592 C -0.12245 0.02284 -0.13472 0.02685 -0.14259 0.03395 C -0.14977 0.04105 -0.15486 0.05185 -0.15602 0.06512 C -0.15602 0.07808 -0.15486 0.09012 -0.14977 0.1 C -0.14467 0.10987 -0.14583 0.11203 -0.12546 0.125 C -0.1074 0.13889 -0.08912 0.13487 -0.07801 0.13611 C -0.06689 0.13611 -0.05787 0.1321 -0.04676 0.12808 C -0.03426 0.12315 -0.0243 0.11389 -0.01713 0.10586 C -0.00995 0.09815 -0.0074 0.08796 -0.00324 0.07191 C -3.33333E-6 0.05586 -3.33333E-6 0.04784 -3.33333E-6 0.03611 C -3.33333E-6 0.02407 -3.33333E-6 0.01203 -3.33333E-6 2.09877E-6 " pathEditMode="relative" rAng="0" ptsTypes="AAAAAAAAAAAAAAAAAAAAAAA">
                                      <p:cBhvr>
                                        <p:cTn id="45" dur="6000" spd="-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60" y="84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0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69136E-6 L -0.03264 -0.14723 C -0.03941 -0.18025 -0.04948 -0.19815 -0.06041 -0.19815 C -0.07222 -0.19815 -0.08211 -0.18025 -0.08871 -0.14723 L -0.121 4.69136E-6 " pathEditMode="relative" rAng="0" ptsTypes="FffFF">
                                      <p:cBhvr>
                                        <p:cTn id="5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59" y="-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4715" fill="hold"/>
                                        <p:tgtEl>
                                          <p:spTgt spid="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 nodeType="clickPar">
                      <p:stCondLst>
                        <p:cond delay="0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037E-7 3.7037E-7 L -0.03264 -0.14722 C -0.03935 -0.18025 -0.04954 -0.19815 -0.06042 -0.19815 C -0.07245 -0.19815 -0.08218 -0.18025 -0.08866 -0.14722 L -0.12107 3.7037E-7 " pathEditMode="relative" rAng="0" ptsTypes="AAAAA">
                                      <p:cBhvr>
                                        <p:cTn id="6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65" y="-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 nodeType="clickPar">
                      <p:stCondLst>
                        <p:cond delay="0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81481E-6 -2.71605E-6 L -0.03263 -0.14722 C -0.03935 -0.18024 -0.04953 -0.19815 -0.06041 -0.19815 C -0.07222 -0.19815 -0.08217 -0.18024 -0.08865 -0.14722 L -0.12106 -2.71605E-6 " pathEditMode="relative" rAng="0" ptsTypes="AAAAA">
                                      <p:cBhvr>
                                        <p:cTn id="6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65" y="-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69136E-6 L -0.03264 -0.14723 C -0.03941 -0.18025 -0.04948 -0.19815 -0.06041 -0.19815 C -0.07222 -0.19815 -0.08211 -0.18025 -0.08871 -0.14723 L -0.121 4.69136E-6 " pathEditMode="relative" rAng="0" ptsTypes="FffFF">
                                      <p:cBhvr>
                                        <p:cTn id="7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59" y="-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audio>
              <p:cMediaNode vol="10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9"/>
                </p:tgtEl>
              </p:cMediaNode>
            </p:audio>
          </p:childTnLst>
        </p:cTn>
      </p:par>
    </p:tnLst>
    <p:bldLst>
      <p:bldP spid="6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4"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/>
          <p:cNvGrpSpPr>
            <a:grpSpLocks/>
          </p:cNvGrpSpPr>
          <p:nvPr/>
        </p:nvGrpSpPr>
        <p:grpSpPr bwMode="auto">
          <a:xfrm>
            <a:off x="6477000" y="2909888"/>
            <a:ext cx="1138238" cy="1109662"/>
            <a:chOff x="842620" y="3341516"/>
            <a:chExt cx="1138580" cy="1109571"/>
          </a:xfrm>
        </p:grpSpPr>
        <p:pic>
          <p:nvPicPr>
            <p:cNvPr id="42005" name="Picture 4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12" t="21481" r="25742" b="21852"/>
            <a:stretch>
              <a:fillRect/>
            </a:stretch>
          </p:blipFill>
          <p:spPr bwMode="auto">
            <a:xfrm>
              <a:off x="842620" y="3341516"/>
              <a:ext cx="1138580" cy="11095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006" name="TextBox 46"/>
            <p:cNvSpPr txBox="1">
              <a:spLocks noChangeArrowheads="1"/>
            </p:cNvSpPr>
            <p:nvPr/>
          </p:nvSpPr>
          <p:spPr bwMode="auto">
            <a:xfrm>
              <a:off x="941072" y="3714750"/>
              <a:ext cx="781217" cy="507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121602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602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602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602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602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700" b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D. 6</a:t>
              </a:r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575" y="3222625"/>
            <a:ext cx="73342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" name="Group 28"/>
          <p:cNvGrpSpPr>
            <a:grpSpLocks/>
          </p:cNvGrpSpPr>
          <p:nvPr/>
        </p:nvGrpSpPr>
        <p:grpSpPr bwMode="auto">
          <a:xfrm>
            <a:off x="3890963" y="2800350"/>
            <a:ext cx="1257300" cy="1225550"/>
            <a:chOff x="842620" y="3225426"/>
            <a:chExt cx="1257705" cy="1225661"/>
          </a:xfrm>
        </p:grpSpPr>
        <p:pic>
          <p:nvPicPr>
            <p:cNvPr id="42003" name="Picture 1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12" t="21481" r="25742" b="21852"/>
            <a:stretch>
              <a:fillRect/>
            </a:stretch>
          </p:blipFill>
          <p:spPr bwMode="auto">
            <a:xfrm>
              <a:off x="842620" y="3225426"/>
              <a:ext cx="1257705" cy="1225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004" name="TextBox 27"/>
            <p:cNvSpPr txBox="1">
              <a:spLocks noChangeArrowheads="1"/>
            </p:cNvSpPr>
            <p:nvPr/>
          </p:nvSpPr>
          <p:spPr bwMode="auto">
            <a:xfrm>
              <a:off x="899992" y="3608899"/>
              <a:ext cx="927672" cy="5078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121602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602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602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602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602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7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 7</a:t>
              </a:r>
            </a:p>
          </p:txBody>
        </p:sp>
      </p:grpSp>
      <p:pic>
        <p:nvPicPr>
          <p:cNvPr id="41989" name="Picture 6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" y="0"/>
            <a:ext cx="744855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164840">
            <a:off x="9401175" y="555625"/>
            <a:ext cx="5238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90838" y="1974850"/>
            <a:ext cx="1066800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FA3D555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30686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3" name="magic.wav">
            <a:hlinkClick r:id="" action="ppaction://media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14414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4" name="chon sai.wma">
            <a:hlinkClick r:id="" action="ppaction://media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21145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5" name="vui mung nhay.wma">
            <a:hlinkClick r:id="" action="ppaction://media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39782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" name="TextBox 64"/>
          <p:cNvSpPr txBox="1">
            <a:spLocks noChangeArrowheads="1"/>
          </p:cNvSpPr>
          <p:nvPr/>
        </p:nvSpPr>
        <p:spPr bwMode="auto">
          <a:xfrm>
            <a:off x="1420813" y="457200"/>
            <a:ext cx="670401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725" tIns="60862" rIns="121725" bIns="60862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2160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2160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2160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2160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3200" b="1">
                <a:solidFill>
                  <a:srgbClr val="FFFFFF"/>
                </a:solidFill>
                <a:cs typeface="Arial" panose="020B0604020202020204" pitchFamily="34" charset="0"/>
              </a:rPr>
              <a:t>Hà nghĩ ra một số, nếu lấy số đó nhân vối 8 thì được 56 . Số Hà nghĩ là:</a:t>
            </a:r>
          </a:p>
        </p:txBody>
      </p:sp>
      <p:grpSp>
        <p:nvGrpSpPr>
          <p:cNvPr id="33" name="Group 32"/>
          <p:cNvGrpSpPr>
            <a:grpSpLocks/>
          </p:cNvGrpSpPr>
          <p:nvPr/>
        </p:nvGrpSpPr>
        <p:grpSpPr bwMode="auto">
          <a:xfrm>
            <a:off x="1993900" y="3778250"/>
            <a:ext cx="1336675" cy="1301750"/>
            <a:chOff x="644872" y="3148805"/>
            <a:chExt cx="1336329" cy="1302282"/>
          </a:xfrm>
        </p:grpSpPr>
        <p:pic>
          <p:nvPicPr>
            <p:cNvPr id="42001" name="Picture 3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12" t="21481" r="25742" b="21852"/>
            <a:stretch>
              <a:fillRect/>
            </a:stretch>
          </p:blipFill>
          <p:spPr bwMode="auto">
            <a:xfrm>
              <a:off x="644872" y="3148805"/>
              <a:ext cx="1336329" cy="1302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002" name="TextBox 34"/>
            <p:cNvSpPr txBox="1">
              <a:spLocks noChangeArrowheads="1"/>
            </p:cNvSpPr>
            <p:nvPr/>
          </p:nvSpPr>
          <p:spPr bwMode="auto">
            <a:xfrm>
              <a:off x="858492" y="3653759"/>
              <a:ext cx="780781" cy="508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121602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602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602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602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602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700" b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 8</a:t>
              </a:r>
            </a:p>
          </p:txBody>
        </p:sp>
      </p:grpSp>
      <p:grpSp>
        <p:nvGrpSpPr>
          <p:cNvPr id="42" name="Group 41"/>
          <p:cNvGrpSpPr>
            <a:grpSpLocks/>
          </p:cNvGrpSpPr>
          <p:nvPr/>
        </p:nvGrpSpPr>
        <p:grpSpPr bwMode="auto">
          <a:xfrm>
            <a:off x="4805363" y="3970338"/>
            <a:ext cx="1138237" cy="1109662"/>
            <a:chOff x="842620" y="3341516"/>
            <a:chExt cx="1138580" cy="1109571"/>
          </a:xfrm>
        </p:grpSpPr>
        <p:pic>
          <p:nvPicPr>
            <p:cNvPr id="41999" name="Picture 4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12" t="21481" r="25742" b="21852"/>
            <a:stretch>
              <a:fillRect/>
            </a:stretch>
          </p:blipFill>
          <p:spPr bwMode="auto">
            <a:xfrm>
              <a:off x="842620" y="3341516"/>
              <a:ext cx="1138580" cy="11095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000" name="TextBox 43"/>
            <p:cNvSpPr txBox="1">
              <a:spLocks noChangeArrowheads="1"/>
            </p:cNvSpPr>
            <p:nvPr/>
          </p:nvSpPr>
          <p:spPr bwMode="auto">
            <a:xfrm>
              <a:off x="941052" y="3714750"/>
              <a:ext cx="781254" cy="507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121602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602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602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602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602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700" b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 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589886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1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id="1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100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6100"/>
                            </p:stCondLst>
                            <p:childTnLst>
                              <p:par>
                                <p:cTn id="3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71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735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152 -0.00803 C -0.22963 2.09877E-6 -0.23865 0.00802 -0.24282 0.0179 C -0.24676 0.02901 -0.24884 0.04197 -0.25069 0.05494 C -0.25301 0.0679 -0.25069 0.07901 -0.24884 0.09105 C -0.24676 0.10216 -0.24375 0.11389 -0.23657 0.12407 C -0.23055 0.13395 -0.2206 0.14197 -0.20949 0.14815 C -0.1993 0.15401 -0.18703 0.15802 -0.175 0.15987 C -0.16273 0.16203 -0.15069 0.16203 -0.13958 0.15987 C -0.12754 0.15802 -0.11643 0.15308 -0.1074 0.14506 C -0.09814 0.13796 -0.09004 0.12901 -0.08588 0.1179 C -0.08102 0.10802 -0.07916 0.09413 -0.07916 0.08302 C -0.07801 0.07191 -0.07916 0.05895 -0.08426 0.04784 C -0.08912 0.03796 -0.09814 0.02994 -0.11018 0.02592 C -0.12245 0.02284 -0.13472 0.02685 -0.14259 0.03395 C -0.14977 0.04105 -0.15486 0.05185 -0.15602 0.06512 C -0.15602 0.07808 -0.15486 0.09012 -0.14977 0.1 C -0.14467 0.10987 -0.14583 0.11203 -0.12546 0.125 C -0.1074 0.13889 -0.08912 0.13487 -0.07801 0.13611 C -0.06689 0.13611 -0.05787 0.1321 -0.04676 0.12808 C -0.03426 0.12315 -0.0243 0.11389 -0.01713 0.10586 C -0.00995 0.09815 -0.0074 0.08796 -0.00324 0.07191 C -3.33333E-6 0.05586 -3.33333E-6 0.04784 -3.33333E-6 0.03611 C -3.33333E-6 0.02407 -3.33333E-6 0.01203 -3.33333E-6 2.09877E-6 " pathEditMode="relative" rAng="0" ptsTypes="AAAAAAAAAAAAAAAAAAAAAAA">
                                      <p:cBhvr>
                                        <p:cTn id="45" dur="6000" spd="-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60" y="84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0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81481E-6 -1.35802E-6 L -0.03263 -0.14722 C -0.03935 -0.18025 -0.04953 -0.19815 -0.06041 -0.19815 C -0.07222 -0.19815 -0.08217 -0.18025 -0.08865 -0.14722 L -0.12106 -1.35802E-6 " pathEditMode="relative" rAng="0" ptsTypes="AAAAA">
                                      <p:cBhvr>
                                        <p:cTn id="5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65" y="-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4715" fill="hold"/>
                                        <p:tgtEl>
                                          <p:spTgt spid="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 nodeType="clickPar">
                      <p:stCondLst>
                        <p:cond delay="0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037E-7 3.7037E-7 L -0.03264 -0.14722 C -0.03935 -0.18025 -0.04954 -0.19815 -0.06042 -0.19815 C -0.07245 -0.19815 -0.08218 -0.18025 -0.08866 -0.14722 L -0.12107 3.7037E-7 " pathEditMode="relative" rAng="0" ptsTypes="AAAAA">
                                      <p:cBhvr>
                                        <p:cTn id="6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65" y="-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 nodeType="clickPar">
                      <p:stCondLst>
                        <p:cond delay="0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69136E-6 L -0.03264 -0.14723 C -0.03941 -0.18025 -0.04948 -0.19815 -0.06041 -0.19815 C -0.07222 -0.19815 -0.08211 -0.18025 -0.08871 -0.14723 L -0.121 4.69136E-6 " pathEditMode="relative" rAng="0" ptsTypes="FffFF">
                                      <p:cBhvr>
                                        <p:cTn id="6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59" y="-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69136E-6 L -0.03264 -0.14723 C -0.03941 -0.18025 -0.04948 -0.19815 -0.06041 -0.19815 C -0.07222 -0.19815 -0.08211 -0.18025 -0.08871 -0.14723 L -0.121 4.69136E-6 " pathEditMode="relative" rAng="0" ptsTypes="FffFF">
                                      <p:cBhvr>
                                        <p:cTn id="7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59" y="-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audio>
              <p:cMediaNode vol="10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9"/>
                </p:tgtEl>
              </p:cMediaNode>
            </p:audio>
          </p:childTnLst>
        </p:cTn>
      </p:par>
    </p:tnLst>
    <p:bldLst>
      <p:bldP spid="6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0"/>
          <p:cNvSpPr/>
          <p:nvPr/>
        </p:nvSpPr>
        <p:spPr>
          <a:xfrm>
            <a:off x="1681750" y="2043200"/>
            <a:ext cx="5742300" cy="768900"/>
          </a:xfrm>
          <a:prstGeom prst="roundRect">
            <a:avLst>
              <a:gd name="adj" fmla="val 16667"/>
            </a:avLst>
          </a:prstGeom>
          <a:solidFill>
            <a:srgbClr val="DA846F">
              <a:alpha val="10590"/>
            </a:srgbClr>
          </a:solidFill>
          <a:ln w="28575" cap="flat" cmpd="sng">
            <a:solidFill>
              <a:srgbClr val="FEFEFE"/>
            </a:solidFill>
            <a:prstDash val="dashDot"/>
            <a:round/>
            <a:headEnd type="none" w="sm" len="sm"/>
            <a:tailEnd type="none" w="sm" len="sm"/>
          </a:ln>
          <a:effectLst>
            <a:outerShdw blurRad="171450" dist="190500" dir="2820000" algn="bl" rotWithShape="0">
              <a:schemeClr val="lt1">
                <a:alpha val="44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40"/>
          <p:cNvSpPr/>
          <p:nvPr/>
        </p:nvSpPr>
        <p:spPr>
          <a:xfrm>
            <a:off x="3229300" y="3711500"/>
            <a:ext cx="5132700" cy="1483150"/>
          </a:xfrm>
          <a:custGeom>
            <a:avLst/>
            <a:gdLst/>
            <a:ahLst/>
            <a:cxnLst/>
            <a:rect l="l" t="t" r="r" b="b"/>
            <a:pathLst>
              <a:path w="205308" h="59326" extrusionOk="0">
                <a:moveTo>
                  <a:pt x="0" y="59326"/>
                </a:moveTo>
                <a:cubicBezTo>
                  <a:pt x="0" y="40034"/>
                  <a:pt x="26491" y="20946"/>
                  <a:pt x="45590" y="23672"/>
                </a:cubicBezTo>
                <a:cubicBezTo>
                  <a:pt x="53305" y="24773"/>
                  <a:pt x="59162" y="31835"/>
                  <a:pt x="64294" y="37700"/>
                </a:cubicBezTo>
                <a:cubicBezTo>
                  <a:pt x="69833" y="44030"/>
                  <a:pt x="80966" y="46499"/>
                  <a:pt x="88842" y="43545"/>
                </a:cubicBezTo>
                <a:cubicBezTo>
                  <a:pt x="99442" y="39569"/>
                  <a:pt x="101930" y="25027"/>
                  <a:pt x="107546" y="15197"/>
                </a:cubicBezTo>
                <a:cubicBezTo>
                  <a:pt x="112172" y="7101"/>
                  <a:pt x="122021" y="-1242"/>
                  <a:pt x="131218" y="292"/>
                </a:cubicBezTo>
                <a:cubicBezTo>
                  <a:pt x="141319" y="1977"/>
                  <a:pt x="143880" y="16559"/>
                  <a:pt x="148460" y="25718"/>
                </a:cubicBezTo>
                <a:cubicBezTo>
                  <a:pt x="151737" y="32271"/>
                  <a:pt x="159060" y="37373"/>
                  <a:pt x="166287" y="38576"/>
                </a:cubicBezTo>
                <a:cubicBezTo>
                  <a:pt x="179189" y="40724"/>
                  <a:pt x="196969" y="35954"/>
                  <a:pt x="202818" y="24256"/>
                </a:cubicBezTo>
                <a:cubicBezTo>
                  <a:pt x="206434" y="17024"/>
                  <a:pt x="205664" y="7672"/>
                  <a:pt x="203110" y="0"/>
                </a:cubicBezTo>
              </a:path>
            </a:pathLst>
          </a:custGeom>
          <a:noFill/>
          <a:ln w="28575" cap="flat" cmpd="sng">
            <a:solidFill>
              <a:srgbClr val="FFFFFF"/>
            </a:solidFill>
            <a:prstDash val="dashDot"/>
            <a:round/>
            <a:headEnd type="none" w="med" len="med"/>
            <a:tailEnd type="none" w="med" len="med"/>
          </a:ln>
        </p:spPr>
      </p:sp>
      <p:sp>
        <p:nvSpPr>
          <p:cNvPr id="265" name="Google Shape;265;p40"/>
          <p:cNvSpPr txBox="1">
            <a:spLocks noGrp="1"/>
          </p:cNvSpPr>
          <p:nvPr>
            <p:ph type="title"/>
          </p:nvPr>
        </p:nvSpPr>
        <p:spPr>
          <a:xfrm>
            <a:off x="1681750" y="1996039"/>
            <a:ext cx="5742300" cy="76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Khám phá</a:t>
            </a:r>
            <a:endParaRPr dirty="0"/>
          </a:p>
        </p:txBody>
      </p:sp>
      <p:sp>
        <p:nvSpPr>
          <p:cNvPr id="266" name="Google Shape;266;p40"/>
          <p:cNvSpPr txBox="1">
            <a:spLocks noGrp="1"/>
          </p:cNvSpPr>
          <p:nvPr>
            <p:ph type="title" idx="2"/>
          </p:nvPr>
        </p:nvSpPr>
        <p:spPr>
          <a:xfrm>
            <a:off x="3531650" y="753650"/>
            <a:ext cx="2169600" cy="107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02.</a:t>
            </a:r>
            <a:endParaRPr dirty="0"/>
          </a:p>
        </p:txBody>
      </p:sp>
      <p:pic>
        <p:nvPicPr>
          <p:cNvPr id="267" name="Google Shape;267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645246">
            <a:off x="7918641" y="3218951"/>
            <a:ext cx="1020500" cy="1176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40"/>
          <p:cNvPicPr preferRelativeResize="0"/>
          <p:nvPr/>
        </p:nvPicPr>
        <p:blipFill rotWithShape="1">
          <a:blip r:embed="rId4">
            <a:alphaModFix/>
          </a:blip>
          <a:srcRect l="22529" t="14933" r="19747" b="8560"/>
          <a:stretch/>
        </p:blipFill>
        <p:spPr>
          <a:xfrm rot="1059781">
            <a:off x="6983664" y="2073921"/>
            <a:ext cx="667698" cy="10201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2272157">
            <a:off x="1077022" y="1870133"/>
            <a:ext cx="1584606" cy="457911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40"/>
          <p:cNvSpPr/>
          <p:nvPr/>
        </p:nvSpPr>
        <p:spPr>
          <a:xfrm>
            <a:off x="-123825" y="-314325"/>
            <a:ext cx="2112925" cy="1850050"/>
          </a:xfrm>
          <a:custGeom>
            <a:avLst/>
            <a:gdLst/>
            <a:ahLst/>
            <a:cxnLst/>
            <a:rect l="l" t="t" r="r" b="b"/>
            <a:pathLst>
              <a:path w="84517" h="74002" extrusionOk="0">
                <a:moveTo>
                  <a:pt x="0" y="59436"/>
                </a:moveTo>
                <a:cubicBezTo>
                  <a:pt x="2369" y="70099"/>
                  <a:pt x="20329" y="77275"/>
                  <a:pt x="30099" y="72390"/>
                </a:cubicBezTo>
                <a:cubicBezTo>
                  <a:pt x="39210" y="67834"/>
                  <a:pt x="39965" y="53879"/>
                  <a:pt x="48006" y="47625"/>
                </a:cubicBezTo>
                <a:cubicBezTo>
                  <a:pt x="55933" y="41459"/>
                  <a:pt x="70009" y="49101"/>
                  <a:pt x="77724" y="42672"/>
                </a:cubicBezTo>
                <a:cubicBezTo>
                  <a:pt x="88652" y="33566"/>
                  <a:pt x="84466" y="12723"/>
                  <a:pt x="78105" y="0"/>
                </a:cubicBezTo>
              </a:path>
            </a:pathLst>
          </a:custGeom>
          <a:noFill/>
          <a:ln w="28575" cap="flat" cmpd="sng">
            <a:solidFill>
              <a:srgbClr val="FFFFFF"/>
            </a:solidFill>
            <a:prstDash val="dashDot"/>
            <a:round/>
            <a:headEnd type="none" w="med" len="med"/>
            <a:tailEnd type="none" w="med" len="med"/>
          </a:ln>
        </p:spPr>
      </p:sp>
      <p:pic>
        <p:nvPicPr>
          <p:cNvPr id="271" name="Google Shape;271;p40"/>
          <p:cNvPicPr preferRelativeResize="0"/>
          <p:nvPr/>
        </p:nvPicPr>
        <p:blipFill rotWithShape="1">
          <a:blip r:embed="rId6">
            <a:alphaModFix/>
          </a:blip>
          <a:srcRect l="18467" t="3744" r="17765"/>
          <a:stretch/>
        </p:blipFill>
        <p:spPr>
          <a:xfrm rot="417166">
            <a:off x="849779" y="320506"/>
            <a:ext cx="677864" cy="1178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4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flipH="1">
            <a:off x="212222" y="138725"/>
            <a:ext cx="742500" cy="85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5" grpId="0"/>
      <p:bldP spid="266" grpId="0"/>
    </p:bldLst>
  </p:timing>
</p:sld>
</file>

<file path=ppt/theme/theme1.xml><?xml version="1.0" encoding="utf-8"?>
<a:theme xmlns:a="http://schemas.openxmlformats.org/drawingml/2006/main" name="Fairy Academia Aesthetics School Center by Slidesgo">
  <a:themeElements>
    <a:clrScheme name="Simple Light">
      <a:dk1>
        <a:srgbClr val="CB6952"/>
      </a:dk1>
      <a:lt1>
        <a:srgbClr val="E3C6B8"/>
      </a:lt1>
      <a:dk2>
        <a:srgbClr val="7B6D65"/>
      </a:dk2>
      <a:lt2>
        <a:srgbClr val="8BA394"/>
      </a:lt2>
      <a:accent1>
        <a:srgbClr val="977795"/>
      </a:accent1>
      <a:accent2>
        <a:srgbClr val="78909C"/>
      </a:accent2>
      <a:accent3>
        <a:srgbClr val="A3C6D7"/>
      </a:accent3>
      <a:accent4>
        <a:srgbClr val="A6D1B7"/>
      </a:accent4>
      <a:accent5>
        <a:srgbClr val="EAC573"/>
      </a:accent5>
      <a:accent6>
        <a:srgbClr val="EDA29E"/>
      </a:accent6>
      <a:hlink>
        <a:srgbClr val="7B6D6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548</TotalTime>
  <Words>902</Words>
  <Application>Microsoft Office PowerPoint</Application>
  <PresentationFormat>On-screen Show (16:9)</PresentationFormat>
  <Paragraphs>196</Paragraphs>
  <Slides>18</Slides>
  <Notes>11</Notes>
  <HiddenSlides>7</HiddenSlides>
  <MMClips>4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1" baseType="lpstr">
      <vt:lpstr>Arial</vt:lpstr>
      <vt:lpstr>Cambria</vt:lpstr>
      <vt:lpstr>Caveat</vt:lpstr>
      <vt:lpstr>Zeyada</vt:lpstr>
      <vt:lpstr>Assistant</vt:lpstr>
      <vt:lpstr>Times New Roman</vt:lpstr>
      <vt:lpstr>Seaweed Script</vt:lpstr>
      <vt:lpstr>Tahoma</vt:lpstr>
      <vt:lpstr>Calibri</vt:lpstr>
      <vt:lpstr>Assistant Medium</vt:lpstr>
      <vt:lpstr>Bebas Neue</vt:lpstr>
      <vt:lpstr>Fairy Academia Aesthetics School Center by Slidesgo</vt:lpstr>
      <vt:lpstr>Equation</vt:lpstr>
      <vt:lpstr>Chia số có hai chữ số cho số có một chữ số </vt:lpstr>
      <vt:lpstr>01.</vt:lpstr>
      <vt:lpstr>01.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Khám phá</vt:lpstr>
      <vt:lpstr>Đặt tính rồi tính</vt:lpstr>
      <vt:lpstr>Đặt tính rồi tính</vt:lpstr>
      <vt:lpstr>Mục tiêu bài học</vt:lpstr>
      <vt:lpstr>PowerPoint Presentation</vt:lpstr>
      <vt:lpstr>03.</vt:lpstr>
      <vt:lpstr>PowerPoint Presentation</vt:lpstr>
      <vt:lpstr>PowerPoint Presentation</vt:lpstr>
      <vt:lpstr>PowerPoint Presentation</vt:lpstr>
      <vt:lpstr>Chào tạm biệt!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Chia số có hai chữ số cho số có một chữ số  (trang 70)</dc:title>
  <dc:creator>ASUS</dc:creator>
  <cp:lastModifiedBy>Huyen</cp:lastModifiedBy>
  <cp:revision>22</cp:revision>
  <dcterms:modified xsi:type="dcterms:W3CDTF">2021-12-09T02:56:36Z</dcterms:modified>
</cp:coreProperties>
</file>