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65" r:id="rId3"/>
    <p:sldId id="258" r:id="rId4"/>
    <p:sldId id="305" r:id="rId5"/>
    <p:sldId id="307" r:id="rId6"/>
    <p:sldId id="259" r:id="rId7"/>
    <p:sldId id="308" r:id="rId8"/>
    <p:sldId id="309" r:id="rId9"/>
    <p:sldId id="310" r:id="rId10"/>
    <p:sldId id="311" r:id="rId11"/>
    <p:sldId id="312" r:id="rId12"/>
    <p:sldId id="261" r:id="rId13"/>
    <p:sldId id="262" r:id="rId14"/>
  </p:sldIdLst>
  <p:sldSz cx="9144000" cy="5143500" type="screen16x9"/>
  <p:notesSz cx="6858000" cy="9144000"/>
  <p:embeddedFontLst>
    <p:embeddedFont>
      <p:font typeface="Catamaran" panose="020B0604020202020204" charset="0"/>
      <p:regular r:id="rId16"/>
      <p:bold r:id="rId17"/>
    </p:embeddedFont>
    <p:embeddedFont>
      <p:font typeface="Fredoka One" panose="020B0604020202020204" charset="0"/>
      <p:regular r:id="rId18"/>
    </p:embeddedFont>
    <p:embeddedFont>
      <p:font typeface="Londrina Solid" panose="020B0604020202020204" charset="0"/>
      <p:regular r:id="rId19"/>
    </p:embeddedFont>
    <p:embeddedFont>
      <p:font typeface="Segoe Script" panose="030B0504020000000003" pitchFamily="66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C5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D473CB-8309-44EE-882D-BF05D62DE801}">
  <a:tblStyle styleId="{45D473CB-8309-44EE-882D-BF05D62DE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61eef501_1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61eef501_1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83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95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e6184dfd42_0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e6184dfd42_0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e641d86855_1_4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e641d86855_1_4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e642747a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e642747a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e642747a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e642747a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02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e642747a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e642747a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48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29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73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59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91650" y="-225250"/>
            <a:ext cx="9927300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10800000">
            <a:off x="3330310" y="4810324"/>
            <a:ext cx="179822" cy="173780"/>
          </a:xfrm>
          <a:custGeom>
            <a:avLst/>
            <a:gdLst/>
            <a:ahLst/>
            <a:cxnLst/>
            <a:rect l="l" t="t" r="r" b="b"/>
            <a:pathLst>
              <a:path w="8303" h="8024" extrusionOk="0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 rot="10800000" flipH="1">
            <a:off x="4590248" y="4485569"/>
            <a:ext cx="689691" cy="525717"/>
            <a:chOff x="2063085" y="101475"/>
            <a:chExt cx="689691" cy="525717"/>
          </a:xfrm>
        </p:grpSpPr>
        <p:sp>
          <p:nvSpPr>
            <p:cNvPr id="71" name="Google Shape;71;p3"/>
            <p:cNvSpPr/>
            <p:nvPr/>
          </p:nvSpPr>
          <p:spPr>
            <a:xfrm rot="-5400000">
              <a:off x="2052772" y="196492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2632543" y="506959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2577504" y="113685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 rot="10800000" flipH="1">
            <a:off x="140325" y="4177749"/>
            <a:ext cx="898018" cy="898369"/>
            <a:chOff x="465773" y="293126"/>
            <a:chExt cx="898018" cy="898369"/>
          </a:xfrm>
        </p:grpSpPr>
        <p:sp>
          <p:nvSpPr>
            <p:cNvPr id="75" name="Google Shape;75;p3"/>
            <p:cNvSpPr/>
            <p:nvPr/>
          </p:nvSpPr>
          <p:spPr>
            <a:xfrm>
              <a:off x="465773" y="998149"/>
              <a:ext cx="191779" cy="193346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64393" y="667546"/>
              <a:ext cx="199398" cy="186241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7200043">
              <a:off x="626575" y="263536"/>
              <a:ext cx="199096" cy="463216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3"/>
          <p:cNvGrpSpPr/>
          <p:nvPr/>
        </p:nvGrpSpPr>
        <p:grpSpPr>
          <a:xfrm rot="10800000" flipH="1">
            <a:off x="5777747" y="4551746"/>
            <a:ext cx="2461806" cy="454265"/>
            <a:chOff x="7348756" y="363714"/>
            <a:chExt cx="2291971" cy="422926"/>
          </a:xfrm>
        </p:grpSpPr>
        <p:sp>
          <p:nvSpPr>
            <p:cNvPr id="79" name="Google Shape;79;p3"/>
            <p:cNvSpPr/>
            <p:nvPr/>
          </p:nvSpPr>
          <p:spPr>
            <a:xfrm>
              <a:off x="9485147" y="455861"/>
              <a:ext cx="155579" cy="214438"/>
            </a:xfrm>
            <a:custGeom>
              <a:avLst/>
              <a:gdLst/>
              <a:ahLst/>
              <a:cxnLst/>
              <a:rect l="l" t="t" r="r" b="b"/>
              <a:pathLst>
                <a:path w="6920" h="9538" extrusionOk="0">
                  <a:moveTo>
                    <a:pt x="3052" y="1"/>
                  </a:moveTo>
                  <a:cubicBezTo>
                    <a:pt x="2899" y="1"/>
                    <a:pt x="2738" y="99"/>
                    <a:pt x="2687" y="277"/>
                  </a:cubicBezTo>
                  <a:cubicBezTo>
                    <a:pt x="2443" y="887"/>
                    <a:pt x="2158" y="3085"/>
                    <a:pt x="611" y="4753"/>
                  </a:cubicBezTo>
                  <a:cubicBezTo>
                    <a:pt x="1" y="5404"/>
                    <a:pt x="855" y="5608"/>
                    <a:pt x="1791" y="6463"/>
                  </a:cubicBezTo>
                  <a:cubicBezTo>
                    <a:pt x="3379" y="7928"/>
                    <a:pt x="3460" y="8864"/>
                    <a:pt x="3989" y="9393"/>
                  </a:cubicBezTo>
                  <a:cubicBezTo>
                    <a:pt x="4055" y="9492"/>
                    <a:pt x="4162" y="9537"/>
                    <a:pt x="4270" y="9537"/>
                  </a:cubicBezTo>
                  <a:cubicBezTo>
                    <a:pt x="4429" y="9537"/>
                    <a:pt x="4592" y="9440"/>
                    <a:pt x="4640" y="9271"/>
                  </a:cubicBezTo>
                  <a:cubicBezTo>
                    <a:pt x="4722" y="9067"/>
                    <a:pt x="4803" y="8864"/>
                    <a:pt x="4844" y="8620"/>
                  </a:cubicBezTo>
                  <a:cubicBezTo>
                    <a:pt x="5169" y="7154"/>
                    <a:pt x="5821" y="5811"/>
                    <a:pt x="6797" y="4672"/>
                  </a:cubicBezTo>
                  <a:cubicBezTo>
                    <a:pt x="6919" y="4428"/>
                    <a:pt x="6838" y="4143"/>
                    <a:pt x="6675" y="3939"/>
                  </a:cubicBezTo>
                  <a:cubicBezTo>
                    <a:pt x="5495" y="3166"/>
                    <a:pt x="4518" y="2108"/>
                    <a:pt x="3826" y="887"/>
                  </a:cubicBezTo>
                  <a:cubicBezTo>
                    <a:pt x="3704" y="602"/>
                    <a:pt x="3501" y="358"/>
                    <a:pt x="3297" y="114"/>
                  </a:cubicBezTo>
                  <a:cubicBezTo>
                    <a:pt x="3236" y="37"/>
                    <a:pt x="3145" y="1"/>
                    <a:pt x="3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058439" y="396510"/>
              <a:ext cx="161042" cy="213921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93355" y="489916"/>
              <a:ext cx="300119" cy="296724"/>
            </a:xfrm>
            <a:custGeom>
              <a:avLst/>
              <a:gdLst/>
              <a:ahLst/>
              <a:cxnLst/>
              <a:rect l="l" t="t" r="r" b="b"/>
              <a:pathLst>
                <a:path w="13349" h="13198" extrusionOk="0">
                  <a:moveTo>
                    <a:pt x="11846" y="1"/>
                  </a:moveTo>
                  <a:cubicBezTo>
                    <a:pt x="11735" y="1"/>
                    <a:pt x="11633" y="37"/>
                    <a:pt x="11558" y="112"/>
                  </a:cubicBezTo>
                  <a:cubicBezTo>
                    <a:pt x="11355" y="274"/>
                    <a:pt x="11273" y="356"/>
                    <a:pt x="11518" y="885"/>
                  </a:cubicBezTo>
                  <a:cubicBezTo>
                    <a:pt x="11721" y="1251"/>
                    <a:pt x="11884" y="1699"/>
                    <a:pt x="11965" y="2146"/>
                  </a:cubicBezTo>
                  <a:cubicBezTo>
                    <a:pt x="12121" y="2922"/>
                    <a:pt x="11499" y="3699"/>
                    <a:pt x="10700" y="3699"/>
                  </a:cubicBezTo>
                  <a:cubicBezTo>
                    <a:pt x="10661" y="3699"/>
                    <a:pt x="10621" y="3697"/>
                    <a:pt x="10582" y="3693"/>
                  </a:cubicBezTo>
                  <a:cubicBezTo>
                    <a:pt x="10256" y="3693"/>
                    <a:pt x="9930" y="3652"/>
                    <a:pt x="9605" y="3571"/>
                  </a:cubicBezTo>
                  <a:cubicBezTo>
                    <a:pt x="9282" y="3503"/>
                    <a:pt x="8959" y="3470"/>
                    <a:pt x="8637" y="3470"/>
                  </a:cubicBezTo>
                  <a:cubicBezTo>
                    <a:pt x="8186" y="3470"/>
                    <a:pt x="7736" y="3534"/>
                    <a:pt x="7285" y="3652"/>
                  </a:cubicBezTo>
                  <a:cubicBezTo>
                    <a:pt x="6390" y="3896"/>
                    <a:pt x="5779" y="4670"/>
                    <a:pt x="5779" y="5606"/>
                  </a:cubicBezTo>
                  <a:lnTo>
                    <a:pt x="5779" y="6623"/>
                  </a:lnTo>
                  <a:cubicBezTo>
                    <a:pt x="5779" y="6664"/>
                    <a:pt x="5779" y="6867"/>
                    <a:pt x="5779" y="6989"/>
                  </a:cubicBezTo>
                  <a:cubicBezTo>
                    <a:pt x="5779" y="7955"/>
                    <a:pt x="5534" y="8348"/>
                    <a:pt x="4844" y="8348"/>
                  </a:cubicBezTo>
                  <a:cubicBezTo>
                    <a:pt x="4690" y="8348"/>
                    <a:pt x="4514" y="8329"/>
                    <a:pt x="4314" y="8292"/>
                  </a:cubicBezTo>
                  <a:cubicBezTo>
                    <a:pt x="4192" y="8251"/>
                    <a:pt x="4111" y="8210"/>
                    <a:pt x="3989" y="8210"/>
                  </a:cubicBezTo>
                  <a:cubicBezTo>
                    <a:pt x="3512" y="8151"/>
                    <a:pt x="3035" y="8113"/>
                    <a:pt x="2543" y="8113"/>
                  </a:cubicBezTo>
                  <a:cubicBezTo>
                    <a:pt x="2362" y="8113"/>
                    <a:pt x="2180" y="8118"/>
                    <a:pt x="1995" y="8129"/>
                  </a:cubicBezTo>
                  <a:cubicBezTo>
                    <a:pt x="855" y="8170"/>
                    <a:pt x="0" y="9106"/>
                    <a:pt x="41" y="10245"/>
                  </a:cubicBezTo>
                  <a:cubicBezTo>
                    <a:pt x="82" y="10978"/>
                    <a:pt x="204" y="11710"/>
                    <a:pt x="407" y="12402"/>
                  </a:cubicBezTo>
                  <a:cubicBezTo>
                    <a:pt x="489" y="12687"/>
                    <a:pt x="652" y="12890"/>
                    <a:pt x="855" y="13053"/>
                  </a:cubicBezTo>
                  <a:cubicBezTo>
                    <a:pt x="938" y="13152"/>
                    <a:pt x="1054" y="13198"/>
                    <a:pt x="1171" y="13198"/>
                  </a:cubicBezTo>
                  <a:cubicBezTo>
                    <a:pt x="1342" y="13198"/>
                    <a:pt x="1515" y="13100"/>
                    <a:pt x="1588" y="12931"/>
                  </a:cubicBezTo>
                  <a:cubicBezTo>
                    <a:pt x="1750" y="12687"/>
                    <a:pt x="1791" y="12402"/>
                    <a:pt x="1750" y="12076"/>
                  </a:cubicBezTo>
                  <a:cubicBezTo>
                    <a:pt x="1628" y="11588"/>
                    <a:pt x="1506" y="11100"/>
                    <a:pt x="1465" y="10571"/>
                  </a:cubicBezTo>
                  <a:cubicBezTo>
                    <a:pt x="1384" y="9797"/>
                    <a:pt x="1588" y="9594"/>
                    <a:pt x="2361" y="9553"/>
                  </a:cubicBezTo>
                  <a:cubicBezTo>
                    <a:pt x="2476" y="9546"/>
                    <a:pt x="2593" y="9543"/>
                    <a:pt x="2710" y="9543"/>
                  </a:cubicBezTo>
                  <a:cubicBezTo>
                    <a:pt x="3256" y="9543"/>
                    <a:pt x="3819" y="9616"/>
                    <a:pt x="4355" y="9716"/>
                  </a:cubicBezTo>
                  <a:cubicBezTo>
                    <a:pt x="4532" y="9767"/>
                    <a:pt x="4713" y="9791"/>
                    <a:pt x="4892" y="9791"/>
                  </a:cubicBezTo>
                  <a:cubicBezTo>
                    <a:pt x="5580" y="9791"/>
                    <a:pt x="6255" y="9434"/>
                    <a:pt x="6675" y="8821"/>
                  </a:cubicBezTo>
                  <a:cubicBezTo>
                    <a:pt x="7041" y="8292"/>
                    <a:pt x="7204" y="7681"/>
                    <a:pt x="7163" y="7030"/>
                  </a:cubicBezTo>
                  <a:cubicBezTo>
                    <a:pt x="7163" y="6664"/>
                    <a:pt x="7163" y="6297"/>
                    <a:pt x="7163" y="5931"/>
                  </a:cubicBezTo>
                  <a:cubicBezTo>
                    <a:pt x="7163" y="5199"/>
                    <a:pt x="7367" y="4954"/>
                    <a:pt x="8140" y="4914"/>
                  </a:cubicBezTo>
                  <a:cubicBezTo>
                    <a:pt x="8292" y="4904"/>
                    <a:pt x="8445" y="4899"/>
                    <a:pt x="8598" y="4899"/>
                  </a:cubicBezTo>
                  <a:cubicBezTo>
                    <a:pt x="9058" y="4899"/>
                    <a:pt x="9523" y="4944"/>
                    <a:pt x="10012" y="5036"/>
                  </a:cubicBezTo>
                  <a:cubicBezTo>
                    <a:pt x="10204" y="5080"/>
                    <a:pt x="10395" y="5101"/>
                    <a:pt x="10584" y="5101"/>
                  </a:cubicBezTo>
                  <a:cubicBezTo>
                    <a:pt x="11800" y="5101"/>
                    <a:pt x="12904" y="4234"/>
                    <a:pt x="13186" y="3001"/>
                  </a:cubicBezTo>
                  <a:cubicBezTo>
                    <a:pt x="13349" y="2024"/>
                    <a:pt x="13064" y="1048"/>
                    <a:pt x="12413" y="315"/>
                  </a:cubicBezTo>
                  <a:cubicBezTo>
                    <a:pt x="12258" y="109"/>
                    <a:pt x="12038" y="1"/>
                    <a:pt x="11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8756" y="363714"/>
              <a:ext cx="335821" cy="266597"/>
            </a:xfrm>
            <a:custGeom>
              <a:avLst/>
              <a:gdLst/>
              <a:ahLst/>
              <a:cxnLst/>
              <a:rect l="l" t="t" r="r" b="b"/>
              <a:pathLst>
                <a:path w="14937" h="11858" extrusionOk="0">
                  <a:moveTo>
                    <a:pt x="2615" y="0"/>
                  </a:moveTo>
                  <a:cubicBezTo>
                    <a:pt x="1687" y="0"/>
                    <a:pt x="935" y="541"/>
                    <a:pt x="326" y="1188"/>
                  </a:cubicBezTo>
                  <a:cubicBezTo>
                    <a:pt x="0" y="1514"/>
                    <a:pt x="0" y="1880"/>
                    <a:pt x="204" y="2084"/>
                  </a:cubicBezTo>
                  <a:cubicBezTo>
                    <a:pt x="306" y="2165"/>
                    <a:pt x="387" y="2226"/>
                    <a:pt x="504" y="2226"/>
                  </a:cubicBezTo>
                  <a:cubicBezTo>
                    <a:pt x="621" y="2226"/>
                    <a:pt x="774" y="2165"/>
                    <a:pt x="1018" y="2002"/>
                  </a:cubicBezTo>
                  <a:cubicBezTo>
                    <a:pt x="1343" y="1717"/>
                    <a:pt x="1750" y="1514"/>
                    <a:pt x="2157" y="1392"/>
                  </a:cubicBezTo>
                  <a:cubicBezTo>
                    <a:pt x="2329" y="1315"/>
                    <a:pt x="2505" y="1279"/>
                    <a:pt x="2675" y="1279"/>
                  </a:cubicBezTo>
                  <a:cubicBezTo>
                    <a:pt x="3313" y="1279"/>
                    <a:pt x="3884" y="1776"/>
                    <a:pt x="3948" y="2450"/>
                  </a:cubicBezTo>
                  <a:cubicBezTo>
                    <a:pt x="3989" y="2776"/>
                    <a:pt x="3989" y="3142"/>
                    <a:pt x="3989" y="3467"/>
                  </a:cubicBezTo>
                  <a:cubicBezTo>
                    <a:pt x="3948" y="4241"/>
                    <a:pt x="4111" y="5014"/>
                    <a:pt x="4436" y="5706"/>
                  </a:cubicBezTo>
                  <a:cubicBezTo>
                    <a:pt x="4765" y="6473"/>
                    <a:pt x="5521" y="6945"/>
                    <a:pt x="6320" y="6945"/>
                  </a:cubicBezTo>
                  <a:cubicBezTo>
                    <a:pt x="6411" y="6945"/>
                    <a:pt x="6502" y="6939"/>
                    <a:pt x="6593" y="6927"/>
                  </a:cubicBezTo>
                  <a:cubicBezTo>
                    <a:pt x="6878" y="6886"/>
                    <a:pt x="7204" y="6805"/>
                    <a:pt x="7611" y="6764"/>
                  </a:cubicBezTo>
                  <a:cubicBezTo>
                    <a:pt x="7651" y="6723"/>
                    <a:pt x="7855" y="6682"/>
                    <a:pt x="7977" y="6642"/>
                  </a:cubicBezTo>
                  <a:cubicBezTo>
                    <a:pt x="8176" y="6614"/>
                    <a:pt x="8351" y="6600"/>
                    <a:pt x="8504" y="6600"/>
                  </a:cubicBezTo>
                  <a:cubicBezTo>
                    <a:pt x="9258" y="6600"/>
                    <a:pt x="9483" y="6956"/>
                    <a:pt x="9483" y="7903"/>
                  </a:cubicBezTo>
                  <a:lnTo>
                    <a:pt x="9483" y="8229"/>
                  </a:lnTo>
                  <a:cubicBezTo>
                    <a:pt x="9483" y="8921"/>
                    <a:pt x="9605" y="9572"/>
                    <a:pt x="9768" y="10223"/>
                  </a:cubicBezTo>
                  <a:cubicBezTo>
                    <a:pt x="9909" y="11179"/>
                    <a:pt x="10759" y="11857"/>
                    <a:pt x="11701" y="11857"/>
                  </a:cubicBezTo>
                  <a:cubicBezTo>
                    <a:pt x="11842" y="11857"/>
                    <a:pt x="11985" y="11842"/>
                    <a:pt x="12128" y="11810"/>
                  </a:cubicBezTo>
                  <a:cubicBezTo>
                    <a:pt x="12861" y="11648"/>
                    <a:pt x="13553" y="11403"/>
                    <a:pt x="14244" y="11078"/>
                  </a:cubicBezTo>
                  <a:cubicBezTo>
                    <a:pt x="14448" y="10956"/>
                    <a:pt x="14651" y="10793"/>
                    <a:pt x="14773" y="10589"/>
                  </a:cubicBezTo>
                  <a:cubicBezTo>
                    <a:pt x="14936" y="10305"/>
                    <a:pt x="14814" y="9979"/>
                    <a:pt x="14570" y="9857"/>
                  </a:cubicBezTo>
                  <a:cubicBezTo>
                    <a:pt x="14428" y="9796"/>
                    <a:pt x="14275" y="9765"/>
                    <a:pt x="14127" y="9765"/>
                  </a:cubicBezTo>
                  <a:cubicBezTo>
                    <a:pt x="13980" y="9765"/>
                    <a:pt x="13837" y="9796"/>
                    <a:pt x="13715" y="9857"/>
                  </a:cubicBezTo>
                  <a:cubicBezTo>
                    <a:pt x="13227" y="10060"/>
                    <a:pt x="12739" y="10223"/>
                    <a:pt x="12250" y="10345"/>
                  </a:cubicBezTo>
                  <a:cubicBezTo>
                    <a:pt x="12050" y="10398"/>
                    <a:pt x="11885" y="10426"/>
                    <a:pt x="11748" y="10426"/>
                  </a:cubicBezTo>
                  <a:cubicBezTo>
                    <a:pt x="11356" y="10426"/>
                    <a:pt x="11191" y="10196"/>
                    <a:pt x="11070" y="9653"/>
                  </a:cubicBezTo>
                  <a:cubicBezTo>
                    <a:pt x="10948" y="9002"/>
                    <a:pt x="10867" y="8310"/>
                    <a:pt x="10907" y="7659"/>
                  </a:cubicBezTo>
                  <a:cubicBezTo>
                    <a:pt x="10989" y="6764"/>
                    <a:pt x="10500" y="5869"/>
                    <a:pt x="9646" y="5502"/>
                  </a:cubicBezTo>
                  <a:cubicBezTo>
                    <a:pt x="9271" y="5315"/>
                    <a:pt x="8862" y="5216"/>
                    <a:pt x="8452" y="5216"/>
                  </a:cubicBezTo>
                  <a:cubicBezTo>
                    <a:pt x="8238" y="5216"/>
                    <a:pt x="8024" y="5243"/>
                    <a:pt x="7814" y="5299"/>
                  </a:cubicBezTo>
                  <a:cubicBezTo>
                    <a:pt x="7448" y="5339"/>
                    <a:pt x="7082" y="5462"/>
                    <a:pt x="6715" y="5502"/>
                  </a:cubicBezTo>
                  <a:cubicBezTo>
                    <a:pt x="6605" y="5515"/>
                    <a:pt x="6505" y="5521"/>
                    <a:pt x="6415" y="5521"/>
                  </a:cubicBezTo>
                  <a:cubicBezTo>
                    <a:pt x="5910" y="5521"/>
                    <a:pt x="5708" y="5310"/>
                    <a:pt x="5535" y="4688"/>
                  </a:cubicBezTo>
                  <a:cubicBezTo>
                    <a:pt x="5413" y="4078"/>
                    <a:pt x="5332" y="3467"/>
                    <a:pt x="5372" y="2816"/>
                  </a:cubicBezTo>
                  <a:cubicBezTo>
                    <a:pt x="5454" y="1351"/>
                    <a:pt x="4314" y="90"/>
                    <a:pt x="2809" y="8"/>
                  </a:cubicBezTo>
                  <a:cubicBezTo>
                    <a:pt x="2743" y="3"/>
                    <a:pt x="2679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flipH="1">
            <a:off x="6887564" y="151863"/>
            <a:ext cx="727442" cy="519503"/>
            <a:chOff x="2690172" y="4559810"/>
            <a:chExt cx="727442" cy="519503"/>
          </a:xfrm>
        </p:grpSpPr>
        <p:sp>
          <p:nvSpPr>
            <p:cNvPr id="84" name="Google Shape;84;p3"/>
            <p:cNvSpPr/>
            <p:nvPr/>
          </p:nvSpPr>
          <p:spPr>
            <a:xfrm rot="-6299960">
              <a:off x="2714634" y="4839549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-6299960">
              <a:off x="3205361" y="4581524"/>
              <a:ext cx="191094" cy="190444"/>
            </a:xfrm>
            <a:custGeom>
              <a:avLst/>
              <a:gdLst/>
              <a:ahLst/>
              <a:cxnLst/>
              <a:rect l="l" t="t" r="r" b="b"/>
              <a:pathLst>
                <a:path w="7644" h="7618" extrusionOk="0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400000">
            <a:off x="8013357" y="2892715"/>
            <a:ext cx="1566714" cy="407105"/>
            <a:chOff x="2374837" y="4600996"/>
            <a:chExt cx="1566714" cy="407105"/>
          </a:xfrm>
        </p:grpSpPr>
        <p:sp>
          <p:nvSpPr>
            <p:cNvPr id="87" name="Google Shape;87;p3"/>
            <p:cNvSpPr/>
            <p:nvPr/>
          </p:nvSpPr>
          <p:spPr>
            <a:xfrm rot="-6299960">
              <a:off x="2399299" y="476833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-6300015">
              <a:off x="3775399" y="4771466"/>
              <a:ext cx="149588" cy="149079"/>
            </a:xfrm>
            <a:custGeom>
              <a:avLst/>
              <a:gdLst/>
              <a:ahLst/>
              <a:cxnLst/>
              <a:rect l="l" t="t" r="r" b="b"/>
              <a:pathLst>
                <a:path w="7644" h="7618" extrusionOk="0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-6299960">
              <a:off x="3001681" y="461997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 flipH="1">
            <a:off x="5387348" y="237124"/>
            <a:ext cx="1114025" cy="354625"/>
          </a:xfrm>
          <a:custGeom>
            <a:avLst/>
            <a:gdLst/>
            <a:ahLst/>
            <a:cxnLst/>
            <a:rect l="l" t="t" r="r" b="b"/>
            <a:pathLst>
              <a:path w="44561" h="14185" extrusionOk="0">
                <a:moveTo>
                  <a:pt x="43482" y="0"/>
                </a:moveTo>
                <a:cubicBezTo>
                  <a:pt x="43479" y="0"/>
                  <a:pt x="43477" y="0"/>
                  <a:pt x="43475" y="0"/>
                </a:cubicBezTo>
                <a:cubicBezTo>
                  <a:pt x="43274" y="0"/>
                  <a:pt x="43153" y="404"/>
                  <a:pt x="43032" y="1210"/>
                </a:cubicBezTo>
                <a:cubicBezTo>
                  <a:pt x="42314" y="7116"/>
                  <a:pt x="38386" y="9849"/>
                  <a:pt x="34970" y="9849"/>
                </a:cubicBezTo>
                <a:cubicBezTo>
                  <a:pt x="33394" y="9849"/>
                  <a:pt x="31926" y="9267"/>
                  <a:pt x="30933" y="8147"/>
                </a:cubicBezTo>
                <a:cubicBezTo>
                  <a:pt x="29522" y="6735"/>
                  <a:pt x="29038" y="3267"/>
                  <a:pt x="25731" y="2864"/>
                </a:cubicBezTo>
                <a:cubicBezTo>
                  <a:pt x="25557" y="2847"/>
                  <a:pt x="25389" y="2839"/>
                  <a:pt x="25226" y="2839"/>
                </a:cubicBezTo>
                <a:cubicBezTo>
                  <a:pt x="19750" y="2839"/>
                  <a:pt x="19477" y="11758"/>
                  <a:pt x="13995" y="12502"/>
                </a:cubicBezTo>
                <a:cubicBezTo>
                  <a:pt x="13821" y="12525"/>
                  <a:pt x="13647" y="12536"/>
                  <a:pt x="13474" y="12536"/>
                </a:cubicBezTo>
                <a:cubicBezTo>
                  <a:pt x="12727" y="12536"/>
                  <a:pt x="12004" y="12323"/>
                  <a:pt x="11414" y="11897"/>
                </a:cubicBezTo>
                <a:cubicBezTo>
                  <a:pt x="10204" y="10889"/>
                  <a:pt x="10325" y="10123"/>
                  <a:pt x="9720" y="8590"/>
                </a:cubicBezTo>
                <a:cubicBezTo>
                  <a:pt x="9183" y="6952"/>
                  <a:pt x="7697" y="5967"/>
                  <a:pt x="6134" y="5967"/>
                </a:cubicBezTo>
                <a:cubicBezTo>
                  <a:pt x="5466" y="5967"/>
                  <a:pt x="4783" y="6147"/>
                  <a:pt x="4155" y="6534"/>
                </a:cubicBezTo>
                <a:cubicBezTo>
                  <a:pt x="1735" y="7864"/>
                  <a:pt x="1" y="12220"/>
                  <a:pt x="646" y="12462"/>
                </a:cubicBezTo>
                <a:cubicBezTo>
                  <a:pt x="667" y="12470"/>
                  <a:pt x="689" y="12474"/>
                  <a:pt x="710" y="12474"/>
                </a:cubicBezTo>
                <a:cubicBezTo>
                  <a:pt x="1209" y="12474"/>
                  <a:pt x="1685" y="10252"/>
                  <a:pt x="3348" y="8550"/>
                </a:cubicBezTo>
                <a:cubicBezTo>
                  <a:pt x="4247" y="7605"/>
                  <a:pt x="5199" y="7226"/>
                  <a:pt x="6023" y="7226"/>
                </a:cubicBezTo>
                <a:cubicBezTo>
                  <a:pt x="6640" y="7226"/>
                  <a:pt x="7185" y="7438"/>
                  <a:pt x="7583" y="7784"/>
                </a:cubicBezTo>
                <a:cubicBezTo>
                  <a:pt x="8389" y="8469"/>
                  <a:pt x="8470" y="9639"/>
                  <a:pt x="8913" y="10889"/>
                </a:cubicBezTo>
                <a:cubicBezTo>
                  <a:pt x="9598" y="13013"/>
                  <a:pt x="11428" y="14184"/>
                  <a:pt x="13524" y="14184"/>
                </a:cubicBezTo>
                <a:cubicBezTo>
                  <a:pt x="15010" y="14184"/>
                  <a:pt x="16629" y="13596"/>
                  <a:pt x="18068" y="12341"/>
                </a:cubicBezTo>
                <a:cubicBezTo>
                  <a:pt x="20165" y="10486"/>
                  <a:pt x="21335" y="7784"/>
                  <a:pt x="22666" y="6130"/>
                </a:cubicBezTo>
                <a:cubicBezTo>
                  <a:pt x="23711" y="4831"/>
                  <a:pt x="24598" y="4659"/>
                  <a:pt x="25077" y="4659"/>
                </a:cubicBezTo>
                <a:cubicBezTo>
                  <a:pt x="25249" y="4659"/>
                  <a:pt x="25368" y="4681"/>
                  <a:pt x="25423" y="4681"/>
                </a:cubicBezTo>
                <a:cubicBezTo>
                  <a:pt x="25434" y="4681"/>
                  <a:pt x="25442" y="4680"/>
                  <a:pt x="25448" y="4678"/>
                </a:cubicBezTo>
                <a:cubicBezTo>
                  <a:pt x="28634" y="5001"/>
                  <a:pt x="27828" y="10325"/>
                  <a:pt x="33514" y="11252"/>
                </a:cubicBezTo>
                <a:cubicBezTo>
                  <a:pt x="33938" y="11302"/>
                  <a:pt x="34377" y="11336"/>
                  <a:pt x="34812" y="11336"/>
                </a:cubicBezTo>
                <a:cubicBezTo>
                  <a:pt x="35082" y="11336"/>
                  <a:pt x="35349" y="11323"/>
                  <a:pt x="35611" y="11292"/>
                </a:cubicBezTo>
                <a:cubicBezTo>
                  <a:pt x="43541" y="10648"/>
                  <a:pt x="44560" y="0"/>
                  <a:pt x="43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 rot="10800000" flipH="1">
            <a:off x="160803" y="873961"/>
            <a:ext cx="464001" cy="2906681"/>
            <a:chOff x="9246" y="3423181"/>
            <a:chExt cx="464001" cy="2906681"/>
          </a:xfrm>
        </p:grpSpPr>
        <p:grpSp>
          <p:nvGrpSpPr>
            <p:cNvPr id="92" name="Google Shape;92;p3"/>
            <p:cNvGrpSpPr/>
            <p:nvPr/>
          </p:nvGrpSpPr>
          <p:grpSpPr>
            <a:xfrm>
              <a:off x="9246" y="3423181"/>
              <a:ext cx="464001" cy="2906681"/>
              <a:chOff x="57743" y="3111670"/>
              <a:chExt cx="420824" cy="2636207"/>
            </a:xfrm>
          </p:grpSpPr>
          <p:sp>
            <p:nvSpPr>
              <p:cNvPr id="93" name="Google Shape;93;p3"/>
              <p:cNvSpPr/>
              <p:nvPr/>
            </p:nvSpPr>
            <p:spPr>
              <a:xfrm rot="-1799866">
                <a:off x="136105" y="3633716"/>
                <a:ext cx="179358" cy="361525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16081" extrusionOk="0">
                    <a:moveTo>
                      <a:pt x="974" y="0"/>
                    </a:moveTo>
                    <a:cubicBezTo>
                      <a:pt x="774" y="0"/>
                      <a:pt x="590" y="46"/>
                      <a:pt x="407" y="138"/>
                    </a:cubicBezTo>
                    <a:cubicBezTo>
                      <a:pt x="122" y="260"/>
                      <a:pt x="0" y="626"/>
                      <a:pt x="204" y="870"/>
                    </a:cubicBezTo>
                    <a:cubicBezTo>
                      <a:pt x="367" y="1114"/>
                      <a:pt x="652" y="1277"/>
                      <a:pt x="936" y="1318"/>
                    </a:cubicBezTo>
                    <a:cubicBezTo>
                      <a:pt x="1465" y="1399"/>
                      <a:pt x="1954" y="1562"/>
                      <a:pt x="2442" y="1684"/>
                    </a:cubicBezTo>
                    <a:cubicBezTo>
                      <a:pt x="3215" y="1969"/>
                      <a:pt x="3297" y="2213"/>
                      <a:pt x="3012" y="2946"/>
                    </a:cubicBezTo>
                    <a:cubicBezTo>
                      <a:pt x="2768" y="3556"/>
                      <a:pt x="2442" y="4126"/>
                      <a:pt x="2076" y="4696"/>
                    </a:cubicBezTo>
                    <a:cubicBezTo>
                      <a:pt x="1465" y="5387"/>
                      <a:pt x="1425" y="6446"/>
                      <a:pt x="1913" y="7219"/>
                    </a:cubicBezTo>
                    <a:cubicBezTo>
                      <a:pt x="2239" y="7748"/>
                      <a:pt x="2768" y="8155"/>
                      <a:pt x="3338" y="8399"/>
                    </a:cubicBezTo>
                    <a:cubicBezTo>
                      <a:pt x="3663" y="8521"/>
                      <a:pt x="4029" y="8643"/>
                      <a:pt x="4355" y="8806"/>
                    </a:cubicBezTo>
                    <a:cubicBezTo>
                      <a:pt x="5047" y="9132"/>
                      <a:pt x="5169" y="9416"/>
                      <a:pt x="4925" y="10149"/>
                    </a:cubicBezTo>
                    <a:cubicBezTo>
                      <a:pt x="4681" y="10719"/>
                      <a:pt x="4396" y="11289"/>
                      <a:pt x="4029" y="11777"/>
                    </a:cubicBezTo>
                    <a:cubicBezTo>
                      <a:pt x="3134" y="12957"/>
                      <a:pt x="3378" y="14666"/>
                      <a:pt x="4599" y="15562"/>
                    </a:cubicBezTo>
                    <a:cubicBezTo>
                      <a:pt x="5098" y="15936"/>
                      <a:pt x="5657" y="16081"/>
                      <a:pt x="6231" y="16081"/>
                    </a:cubicBezTo>
                    <a:cubicBezTo>
                      <a:pt x="6594" y="16081"/>
                      <a:pt x="6963" y="16023"/>
                      <a:pt x="7326" y="15928"/>
                    </a:cubicBezTo>
                    <a:cubicBezTo>
                      <a:pt x="7774" y="15847"/>
                      <a:pt x="7977" y="15521"/>
                      <a:pt x="7896" y="15236"/>
                    </a:cubicBezTo>
                    <a:cubicBezTo>
                      <a:pt x="7814" y="14992"/>
                      <a:pt x="7774" y="14870"/>
                      <a:pt x="7204" y="14870"/>
                    </a:cubicBezTo>
                    <a:cubicBezTo>
                      <a:pt x="7092" y="14880"/>
                      <a:pt x="6980" y="14885"/>
                      <a:pt x="6869" y="14885"/>
                    </a:cubicBezTo>
                    <a:cubicBezTo>
                      <a:pt x="6535" y="14885"/>
                      <a:pt x="6207" y="14839"/>
                      <a:pt x="5901" y="14748"/>
                    </a:cubicBezTo>
                    <a:cubicBezTo>
                      <a:pt x="5047" y="14585"/>
                      <a:pt x="4599" y="13608"/>
                      <a:pt x="5006" y="12876"/>
                    </a:cubicBezTo>
                    <a:cubicBezTo>
                      <a:pt x="5169" y="12550"/>
                      <a:pt x="5332" y="12306"/>
                      <a:pt x="5494" y="12021"/>
                    </a:cubicBezTo>
                    <a:cubicBezTo>
                      <a:pt x="5983" y="11370"/>
                      <a:pt x="6268" y="10637"/>
                      <a:pt x="6390" y="9905"/>
                    </a:cubicBezTo>
                    <a:cubicBezTo>
                      <a:pt x="6553" y="8969"/>
                      <a:pt x="6064" y="8073"/>
                      <a:pt x="5250" y="7707"/>
                    </a:cubicBezTo>
                    <a:cubicBezTo>
                      <a:pt x="5006" y="7544"/>
                      <a:pt x="4721" y="7463"/>
                      <a:pt x="4314" y="7300"/>
                    </a:cubicBezTo>
                    <a:cubicBezTo>
                      <a:pt x="4274" y="7260"/>
                      <a:pt x="4111" y="7219"/>
                      <a:pt x="3907" y="7137"/>
                    </a:cubicBezTo>
                    <a:cubicBezTo>
                      <a:pt x="2849" y="6649"/>
                      <a:pt x="2727" y="6201"/>
                      <a:pt x="3338" y="5265"/>
                    </a:cubicBezTo>
                    <a:cubicBezTo>
                      <a:pt x="3419" y="5184"/>
                      <a:pt x="3500" y="5103"/>
                      <a:pt x="3541" y="4980"/>
                    </a:cubicBezTo>
                    <a:cubicBezTo>
                      <a:pt x="3907" y="4451"/>
                      <a:pt x="4192" y="3841"/>
                      <a:pt x="4436" y="3231"/>
                    </a:cubicBezTo>
                    <a:cubicBezTo>
                      <a:pt x="4884" y="2172"/>
                      <a:pt x="4355" y="951"/>
                      <a:pt x="3297" y="544"/>
                    </a:cubicBezTo>
                    <a:cubicBezTo>
                      <a:pt x="2605" y="260"/>
                      <a:pt x="1913" y="97"/>
                      <a:pt x="1181" y="15"/>
                    </a:cubicBezTo>
                    <a:cubicBezTo>
                      <a:pt x="1109" y="5"/>
                      <a:pt x="1041" y="0"/>
                      <a:pt x="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rot="891871">
                <a:off x="114171" y="4953297"/>
                <a:ext cx="335819" cy="266596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1799866">
                <a:off x="181790" y="5623079"/>
                <a:ext cx="118950" cy="101886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rot="-1799866">
                <a:off x="195448" y="3140399"/>
                <a:ext cx="154650" cy="148266"/>
              </a:xfrm>
              <a:custGeom>
                <a:avLst/>
                <a:gdLst/>
                <a:ahLst/>
                <a:cxnLst/>
                <a:rect l="l" t="t" r="r" b="b"/>
                <a:pathLst>
                  <a:path w="6879" h="6595" extrusionOk="0">
                    <a:moveTo>
                      <a:pt x="3195" y="0"/>
                    </a:moveTo>
                    <a:cubicBezTo>
                      <a:pt x="3062" y="0"/>
                      <a:pt x="2934" y="73"/>
                      <a:pt x="2890" y="205"/>
                    </a:cubicBezTo>
                    <a:lnTo>
                      <a:pt x="2280" y="1874"/>
                    </a:lnTo>
                    <a:cubicBezTo>
                      <a:pt x="2239" y="1955"/>
                      <a:pt x="2158" y="2036"/>
                      <a:pt x="2076" y="2077"/>
                    </a:cubicBezTo>
                    <a:lnTo>
                      <a:pt x="367" y="2525"/>
                    </a:lnTo>
                    <a:cubicBezTo>
                      <a:pt x="82" y="2606"/>
                      <a:pt x="1" y="2932"/>
                      <a:pt x="245" y="3135"/>
                    </a:cubicBezTo>
                    <a:lnTo>
                      <a:pt x="1629" y="4193"/>
                    </a:lnTo>
                    <a:cubicBezTo>
                      <a:pt x="1710" y="4275"/>
                      <a:pt x="1751" y="4397"/>
                      <a:pt x="1751" y="4519"/>
                    </a:cubicBezTo>
                    <a:lnTo>
                      <a:pt x="1669" y="6228"/>
                    </a:lnTo>
                    <a:cubicBezTo>
                      <a:pt x="1669" y="6448"/>
                      <a:pt x="1839" y="6595"/>
                      <a:pt x="2009" y="6595"/>
                    </a:cubicBezTo>
                    <a:cubicBezTo>
                      <a:pt x="2060" y="6595"/>
                      <a:pt x="2111" y="6582"/>
                      <a:pt x="2158" y="6554"/>
                    </a:cubicBezTo>
                    <a:lnTo>
                      <a:pt x="3623" y="5536"/>
                    </a:lnTo>
                    <a:cubicBezTo>
                      <a:pt x="3670" y="5513"/>
                      <a:pt x="3730" y="5489"/>
                      <a:pt x="3797" y="5489"/>
                    </a:cubicBezTo>
                    <a:cubicBezTo>
                      <a:pt x="3845" y="5489"/>
                      <a:pt x="3897" y="5502"/>
                      <a:pt x="3948" y="5536"/>
                    </a:cubicBezTo>
                    <a:lnTo>
                      <a:pt x="5576" y="6147"/>
                    </a:lnTo>
                    <a:cubicBezTo>
                      <a:pt x="5626" y="6180"/>
                      <a:pt x="5680" y="6194"/>
                      <a:pt x="5734" y="6194"/>
                    </a:cubicBezTo>
                    <a:cubicBezTo>
                      <a:pt x="5949" y="6194"/>
                      <a:pt x="6162" y="5967"/>
                      <a:pt x="6065" y="5740"/>
                    </a:cubicBezTo>
                    <a:lnTo>
                      <a:pt x="5536" y="4071"/>
                    </a:lnTo>
                    <a:cubicBezTo>
                      <a:pt x="5536" y="3949"/>
                      <a:pt x="5536" y="3827"/>
                      <a:pt x="5617" y="3746"/>
                    </a:cubicBezTo>
                    <a:lnTo>
                      <a:pt x="6716" y="2403"/>
                    </a:lnTo>
                    <a:cubicBezTo>
                      <a:pt x="6879" y="2158"/>
                      <a:pt x="6716" y="1833"/>
                      <a:pt x="6472" y="1833"/>
                    </a:cubicBezTo>
                    <a:lnTo>
                      <a:pt x="4722" y="1792"/>
                    </a:lnTo>
                    <a:cubicBezTo>
                      <a:pt x="4600" y="1792"/>
                      <a:pt x="4477" y="1711"/>
                      <a:pt x="4437" y="1629"/>
                    </a:cubicBezTo>
                    <a:lnTo>
                      <a:pt x="3501" y="164"/>
                    </a:lnTo>
                    <a:cubicBezTo>
                      <a:pt x="3426" y="52"/>
                      <a:pt x="3309" y="0"/>
                      <a:pt x="3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rot="-1799788">
              <a:off x="159691" y="4896851"/>
              <a:ext cx="131151" cy="112338"/>
            </a:xfrm>
            <a:custGeom>
              <a:avLst/>
              <a:gdLst/>
              <a:ahLst/>
              <a:cxnLst/>
              <a:rect l="l" t="t" r="r" b="b"/>
              <a:pathLst>
                <a:path w="5291" h="4532" extrusionOk="0">
                  <a:moveTo>
                    <a:pt x="2239" y="0"/>
                  </a:moveTo>
                  <a:cubicBezTo>
                    <a:pt x="1018" y="0"/>
                    <a:pt x="0" y="1018"/>
                    <a:pt x="0" y="2279"/>
                  </a:cubicBezTo>
                  <a:cubicBezTo>
                    <a:pt x="0" y="3630"/>
                    <a:pt x="1119" y="4532"/>
                    <a:pt x="2285" y="4532"/>
                  </a:cubicBezTo>
                  <a:cubicBezTo>
                    <a:pt x="2840" y="4532"/>
                    <a:pt x="3406" y="4327"/>
                    <a:pt x="3866" y="3867"/>
                  </a:cubicBezTo>
                  <a:cubicBezTo>
                    <a:pt x="5291" y="2442"/>
                    <a:pt x="4273" y="0"/>
                    <a:pt x="2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3"/>
          <p:cNvGrpSpPr/>
          <p:nvPr/>
        </p:nvGrpSpPr>
        <p:grpSpPr>
          <a:xfrm rot="10800000" flipH="1">
            <a:off x="2171042" y="251228"/>
            <a:ext cx="2637465" cy="360910"/>
            <a:chOff x="3769654" y="4669674"/>
            <a:chExt cx="2637465" cy="360910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3769654" y="4669674"/>
              <a:ext cx="2080632" cy="360198"/>
              <a:chOff x="7740665" y="155276"/>
              <a:chExt cx="1937094" cy="335349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8610087" y="25663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9377640" y="155276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740665" y="224027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>
              <a:off x="6234150" y="4800821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 rot="10800000" flipH="1">
            <a:off x="1515558" y="274953"/>
            <a:ext cx="172969" cy="229763"/>
          </a:xfrm>
          <a:custGeom>
            <a:avLst/>
            <a:gdLst/>
            <a:ahLst/>
            <a:cxnLst/>
            <a:rect l="l" t="t" r="r" b="b"/>
            <a:pathLst>
              <a:path w="7163" h="9515" extrusionOk="0">
                <a:moveTo>
                  <a:pt x="3310" y="0"/>
                </a:moveTo>
                <a:cubicBezTo>
                  <a:pt x="3161" y="0"/>
                  <a:pt x="3021" y="89"/>
                  <a:pt x="2971" y="238"/>
                </a:cubicBezTo>
                <a:cubicBezTo>
                  <a:pt x="2727" y="848"/>
                  <a:pt x="2401" y="3087"/>
                  <a:pt x="895" y="4714"/>
                </a:cubicBezTo>
                <a:cubicBezTo>
                  <a:pt x="0" y="5691"/>
                  <a:pt x="2279" y="5651"/>
                  <a:pt x="3866" y="8784"/>
                </a:cubicBezTo>
                <a:cubicBezTo>
                  <a:pt x="3988" y="8988"/>
                  <a:pt x="4110" y="9191"/>
                  <a:pt x="4273" y="9354"/>
                </a:cubicBezTo>
                <a:cubicBezTo>
                  <a:pt x="4345" y="9462"/>
                  <a:pt x="4457" y="9514"/>
                  <a:pt x="4570" y="9514"/>
                </a:cubicBezTo>
                <a:cubicBezTo>
                  <a:pt x="4712" y="9514"/>
                  <a:pt x="4856" y="9431"/>
                  <a:pt x="4924" y="9273"/>
                </a:cubicBezTo>
                <a:cubicBezTo>
                  <a:pt x="5209" y="8621"/>
                  <a:pt x="5372" y="6749"/>
                  <a:pt x="6796" y="5040"/>
                </a:cubicBezTo>
                <a:cubicBezTo>
                  <a:pt x="6878" y="4918"/>
                  <a:pt x="7000" y="4796"/>
                  <a:pt x="7081" y="4674"/>
                </a:cubicBezTo>
                <a:cubicBezTo>
                  <a:pt x="7163" y="4430"/>
                  <a:pt x="7122" y="4145"/>
                  <a:pt x="6919" y="3941"/>
                </a:cubicBezTo>
                <a:cubicBezTo>
                  <a:pt x="5738" y="3168"/>
                  <a:pt x="4762" y="2110"/>
                  <a:pt x="4070" y="848"/>
                </a:cubicBezTo>
                <a:cubicBezTo>
                  <a:pt x="3948" y="604"/>
                  <a:pt x="3785" y="360"/>
                  <a:pt x="3581" y="116"/>
                </a:cubicBezTo>
                <a:cubicBezTo>
                  <a:pt x="3502" y="36"/>
                  <a:pt x="3404" y="0"/>
                  <a:pt x="3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052355" y="2590150"/>
            <a:ext cx="30393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3915445" y="1312628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3052345" y="3458863"/>
            <a:ext cx="3039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422472" y="4440600"/>
            <a:ext cx="1133450" cy="764750"/>
          </a:xfrm>
          <a:custGeom>
            <a:avLst/>
            <a:gdLst/>
            <a:ahLst/>
            <a:cxnLst/>
            <a:rect l="l" t="t" r="r" b="b"/>
            <a:pathLst>
              <a:path w="45338" h="30590" extrusionOk="0">
                <a:moveTo>
                  <a:pt x="30001" y="7965"/>
                </a:moveTo>
                <a:cubicBezTo>
                  <a:pt x="30293" y="7965"/>
                  <a:pt x="30606" y="8009"/>
                  <a:pt x="30940" y="8102"/>
                </a:cubicBezTo>
                <a:cubicBezTo>
                  <a:pt x="32029" y="8505"/>
                  <a:pt x="32594" y="9674"/>
                  <a:pt x="32674" y="10844"/>
                </a:cubicBezTo>
                <a:cubicBezTo>
                  <a:pt x="32876" y="13909"/>
                  <a:pt x="29851" y="16772"/>
                  <a:pt x="26544" y="17176"/>
                </a:cubicBezTo>
                <a:cubicBezTo>
                  <a:pt x="26026" y="13437"/>
                  <a:pt x="26731" y="7965"/>
                  <a:pt x="30001" y="7965"/>
                </a:cubicBezTo>
                <a:close/>
                <a:moveTo>
                  <a:pt x="8322" y="1"/>
                </a:moveTo>
                <a:cubicBezTo>
                  <a:pt x="7111" y="1"/>
                  <a:pt x="5848" y="254"/>
                  <a:pt x="4646" y="802"/>
                </a:cubicBezTo>
                <a:cubicBezTo>
                  <a:pt x="0" y="3004"/>
                  <a:pt x="376" y="7350"/>
                  <a:pt x="887" y="7350"/>
                </a:cubicBezTo>
                <a:cubicBezTo>
                  <a:pt x="974" y="7350"/>
                  <a:pt x="1066" y="7222"/>
                  <a:pt x="1137" y="6932"/>
                </a:cubicBezTo>
                <a:cubicBezTo>
                  <a:pt x="1137" y="6892"/>
                  <a:pt x="1379" y="5803"/>
                  <a:pt x="1379" y="5763"/>
                </a:cubicBezTo>
                <a:cubicBezTo>
                  <a:pt x="2015" y="3058"/>
                  <a:pt x="4935" y="1132"/>
                  <a:pt x="8041" y="1132"/>
                </a:cubicBezTo>
                <a:cubicBezTo>
                  <a:pt x="8872" y="1132"/>
                  <a:pt x="9716" y="1270"/>
                  <a:pt x="10534" y="1568"/>
                </a:cubicBezTo>
                <a:cubicBezTo>
                  <a:pt x="16180" y="3948"/>
                  <a:pt x="13760" y="12135"/>
                  <a:pt x="19406" y="16692"/>
                </a:cubicBezTo>
                <a:cubicBezTo>
                  <a:pt x="21060" y="18023"/>
                  <a:pt x="23076" y="18829"/>
                  <a:pt x="25214" y="18991"/>
                </a:cubicBezTo>
                <a:cubicBezTo>
                  <a:pt x="26973" y="27178"/>
                  <a:pt x="32144" y="30589"/>
                  <a:pt x="36711" y="30589"/>
                </a:cubicBezTo>
                <a:cubicBezTo>
                  <a:pt x="39994" y="30589"/>
                  <a:pt x="42964" y="28826"/>
                  <a:pt x="44128" y="25806"/>
                </a:cubicBezTo>
                <a:cubicBezTo>
                  <a:pt x="44612" y="24475"/>
                  <a:pt x="44612" y="21854"/>
                  <a:pt x="44128" y="21128"/>
                </a:cubicBezTo>
                <a:cubicBezTo>
                  <a:pt x="43951" y="20845"/>
                  <a:pt x="43805" y="20717"/>
                  <a:pt x="43718" y="20717"/>
                </a:cubicBezTo>
                <a:cubicBezTo>
                  <a:pt x="43705" y="20717"/>
                  <a:pt x="43694" y="20720"/>
                  <a:pt x="43684" y="20725"/>
                </a:cubicBezTo>
                <a:cubicBezTo>
                  <a:pt x="43241" y="20926"/>
                  <a:pt x="45338" y="24677"/>
                  <a:pt x="41063" y="28186"/>
                </a:cubicBezTo>
                <a:cubicBezTo>
                  <a:pt x="39618" y="29038"/>
                  <a:pt x="38174" y="29428"/>
                  <a:pt x="36789" y="29428"/>
                </a:cubicBezTo>
                <a:cubicBezTo>
                  <a:pt x="32142" y="29428"/>
                  <a:pt x="28141" y="25039"/>
                  <a:pt x="26867" y="18950"/>
                </a:cubicBezTo>
                <a:cubicBezTo>
                  <a:pt x="31303" y="18386"/>
                  <a:pt x="34772" y="14554"/>
                  <a:pt x="34530" y="10723"/>
                </a:cubicBezTo>
                <a:cubicBezTo>
                  <a:pt x="34279" y="7585"/>
                  <a:pt x="32168" y="6103"/>
                  <a:pt x="29997" y="6103"/>
                </a:cubicBezTo>
                <a:cubicBezTo>
                  <a:pt x="28681" y="6103"/>
                  <a:pt x="27342" y="6648"/>
                  <a:pt x="26383" y="7698"/>
                </a:cubicBezTo>
                <a:cubicBezTo>
                  <a:pt x="24246" y="10037"/>
                  <a:pt x="24407" y="14070"/>
                  <a:pt x="24851" y="17176"/>
                </a:cubicBezTo>
                <a:cubicBezTo>
                  <a:pt x="22310" y="16853"/>
                  <a:pt x="20011" y="15482"/>
                  <a:pt x="18600" y="13385"/>
                </a:cubicBezTo>
                <a:cubicBezTo>
                  <a:pt x="16220" y="9795"/>
                  <a:pt x="16382" y="3867"/>
                  <a:pt x="12470" y="1165"/>
                </a:cubicBezTo>
                <a:cubicBezTo>
                  <a:pt x="11337" y="417"/>
                  <a:pt x="9873" y="1"/>
                  <a:pt x="8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1251403" y="4507128"/>
            <a:ext cx="1593442" cy="558293"/>
            <a:chOff x="2045310" y="4182033"/>
            <a:chExt cx="1593442" cy="558293"/>
          </a:xfrm>
        </p:grpSpPr>
        <p:sp>
          <p:nvSpPr>
            <p:cNvPr id="110" name="Google Shape;110;p3"/>
            <p:cNvSpPr/>
            <p:nvPr/>
          </p:nvSpPr>
          <p:spPr>
            <a:xfrm rot="-6299960">
              <a:off x="2069771" y="4500562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6299960">
              <a:off x="3454718" y="4201012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7872151" y="145223"/>
            <a:ext cx="1145603" cy="1604471"/>
            <a:chOff x="7872151" y="145223"/>
            <a:chExt cx="1145603" cy="1604471"/>
          </a:xfrm>
        </p:grpSpPr>
        <p:grpSp>
          <p:nvGrpSpPr>
            <p:cNvPr id="113" name="Google Shape;113;p3"/>
            <p:cNvGrpSpPr/>
            <p:nvPr/>
          </p:nvGrpSpPr>
          <p:grpSpPr>
            <a:xfrm rot="10800000" flipH="1">
              <a:off x="8519210" y="291091"/>
              <a:ext cx="498545" cy="1458604"/>
              <a:chOff x="8386167" y="-592823"/>
              <a:chExt cx="498545" cy="1458604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8544145" y="619071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3055618">
                <a:off x="8529172" y="-173438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-3055618" flipH="1">
              <a:off x="8015157" y="136884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07733" y="199541"/>
            <a:ext cx="925309" cy="512665"/>
            <a:chOff x="107733" y="199541"/>
            <a:chExt cx="925309" cy="512665"/>
          </a:xfrm>
        </p:grpSpPr>
        <p:grpSp>
          <p:nvGrpSpPr>
            <p:cNvPr id="119" name="Google Shape;119;p3"/>
            <p:cNvGrpSpPr/>
            <p:nvPr/>
          </p:nvGrpSpPr>
          <p:grpSpPr>
            <a:xfrm rot="5400000" flipH="1">
              <a:off x="501142" y="-193868"/>
              <a:ext cx="138491" cy="925309"/>
              <a:chOff x="101359" y="2766923"/>
              <a:chExt cx="138491" cy="925309"/>
            </a:xfrm>
          </p:grpSpPr>
          <p:sp>
            <p:nvSpPr>
              <p:cNvPr id="120" name="Google Shape;120;p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 flipH="1">
              <a:off x="621364" y="499773"/>
              <a:ext cx="202021" cy="212432"/>
            </a:xfrm>
            <a:custGeom>
              <a:avLst/>
              <a:gdLst/>
              <a:ahLst/>
              <a:cxnLst/>
              <a:rect l="l" t="t" r="r" b="b"/>
              <a:pathLst>
                <a:path w="8499" h="8937" extrusionOk="0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3"/>
          <p:cNvSpPr/>
          <p:nvPr/>
        </p:nvSpPr>
        <p:spPr>
          <a:xfrm rot="10800000">
            <a:off x="3915460" y="4540049"/>
            <a:ext cx="179822" cy="173780"/>
          </a:xfrm>
          <a:custGeom>
            <a:avLst/>
            <a:gdLst/>
            <a:ahLst/>
            <a:cxnLst/>
            <a:rect l="l" t="t" r="r" b="b"/>
            <a:pathLst>
              <a:path w="8303" h="8024" extrusionOk="0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8457198" y="4270642"/>
            <a:ext cx="549086" cy="784906"/>
            <a:chOff x="8457198" y="4270642"/>
            <a:chExt cx="549086" cy="784906"/>
          </a:xfrm>
        </p:grpSpPr>
        <p:grpSp>
          <p:nvGrpSpPr>
            <p:cNvPr id="125" name="Google Shape;125;p3"/>
            <p:cNvGrpSpPr/>
            <p:nvPr/>
          </p:nvGrpSpPr>
          <p:grpSpPr>
            <a:xfrm rot="10800000" flipH="1">
              <a:off x="8754885" y="4366641"/>
              <a:ext cx="251398" cy="688907"/>
              <a:chOff x="113835" y="2698525"/>
              <a:chExt cx="251398" cy="688907"/>
            </a:xfrm>
          </p:grpSpPr>
          <p:sp>
            <p:nvSpPr>
              <p:cNvPr id="126" name="Google Shape;126;p3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3"/>
            <p:cNvSpPr/>
            <p:nvPr/>
          </p:nvSpPr>
          <p:spPr>
            <a:xfrm rot="5400000" flipH="1">
              <a:off x="8444989" y="4282852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13"/>
          <p:cNvGrpSpPr/>
          <p:nvPr/>
        </p:nvGrpSpPr>
        <p:grpSpPr>
          <a:xfrm>
            <a:off x="79065" y="49338"/>
            <a:ext cx="9793335" cy="5044824"/>
            <a:chOff x="79065" y="57973"/>
            <a:chExt cx="9793335" cy="5044824"/>
          </a:xfrm>
        </p:grpSpPr>
        <p:sp>
          <p:nvSpPr>
            <p:cNvPr id="533" name="Google Shape;533;p13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534;p13"/>
            <p:cNvGrpSpPr/>
            <p:nvPr/>
          </p:nvGrpSpPr>
          <p:grpSpPr>
            <a:xfrm>
              <a:off x="4068946" y="155816"/>
              <a:ext cx="1236948" cy="228145"/>
              <a:chOff x="1498302" y="101475"/>
              <a:chExt cx="1236948" cy="228145"/>
            </a:xfrm>
          </p:grpSpPr>
          <p:sp>
            <p:nvSpPr>
              <p:cNvPr id="535" name="Google Shape;535;p13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7988973" y="57973"/>
              <a:ext cx="1045293" cy="928331"/>
              <a:chOff x="465773" y="263164"/>
              <a:chExt cx="1045293" cy="928331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13"/>
            <p:cNvGrpSpPr/>
            <p:nvPr/>
          </p:nvGrpSpPr>
          <p:grpSpPr>
            <a:xfrm>
              <a:off x="1163259" y="92333"/>
              <a:ext cx="2385606" cy="355111"/>
              <a:chOff x="7419699" y="299699"/>
              <a:chExt cx="2221028" cy="330613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" name="Google Shape;547;p13"/>
            <p:cNvGrpSpPr/>
            <p:nvPr/>
          </p:nvGrpSpPr>
          <p:grpSpPr>
            <a:xfrm>
              <a:off x="2073815" y="4737226"/>
              <a:ext cx="1094429" cy="263735"/>
              <a:chOff x="2323185" y="4544866"/>
              <a:chExt cx="1094429" cy="263735"/>
            </a:xfrm>
          </p:grpSpPr>
          <p:sp>
            <p:nvSpPr>
              <p:cNvPr id="548" name="Google Shape;548;p13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13"/>
            <p:cNvSpPr/>
            <p:nvPr/>
          </p:nvSpPr>
          <p:spPr>
            <a:xfrm>
              <a:off x="8758375" y="12083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8134263" y="4691781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3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553" name="Google Shape;553;p13"/>
              <p:cNvSpPr/>
              <p:nvPr/>
            </p:nvSpPr>
            <p:spPr>
              <a:xfrm>
                <a:off x="8783076" y="186891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8764555" y="249686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5" name="Google Shape;555;p13"/>
              <p:cNvGrpSpPr/>
              <p:nvPr/>
            </p:nvGrpSpPr>
            <p:grpSpPr>
              <a:xfrm>
                <a:off x="8758380" y="3083809"/>
                <a:ext cx="251398" cy="1268845"/>
                <a:chOff x="185843" y="1455684"/>
                <a:chExt cx="251398" cy="1268845"/>
              </a:xfrm>
            </p:grpSpPr>
            <p:sp>
              <p:nvSpPr>
                <p:cNvPr id="556" name="Google Shape;556;p13"/>
                <p:cNvSpPr/>
                <p:nvPr/>
              </p:nvSpPr>
              <p:spPr>
                <a:xfrm flipH="1">
                  <a:off x="196732" y="1455684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60" name="Google Shape;560;p13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561" name="Google Shape;561;p1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" name="Google Shape;563;p13"/>
            <p:cNvGrpSpPr/>
            <p:nvPr/>
          </p:nvGrpSpPr>
          <p:grpSpPr>
            <a:xfrm flipH="1">
              <a:off x="109734" y="138023"/>
              <a:ext cx="533442" cy="875719"/>
              <a:chOff x="2584160" y="4646991"/>
              <a:chExt cx="533442" cy="875719"/>
            </a:xfrm>
          </p:grpSpPr>
          <p:sp>
            <p:nvSpPr>
              <p:cNvPr id="564" name="Google Shape;564;p13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13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567" name="Google Shape;567;p13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568" name="Google Shape;568;p13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2" name="Google Shape;572;p13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13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574" name="Google Shape;574;p13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8" name="Google Shape;578;p13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13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580" name="Google Shape;580;p13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13"/>
            <p:cNvGrpSpPr/>
            <p:nvPr/>
          </p:nvGrpSpPr>
          <p:grpSpPr>
            <a:xfrm rot="5400000">
              <a:off x="-80536" y="1672873"/>
              <a:ext cx="729459" cy="202877"/>
              <a:chOff x="3135892" y="4829596"/>
              <a:chExt cx="729459" cy="202877"/>
            </a:xfrm>
          </p:grpSpPr>
          <p:sp>
            <p:nvSpPr>
              <p:cNvPr id="584" name="Google Shape;584;p13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13"/>
          <p:cNvSpPr txBox="1">
            <a:spLocks noGrp="1"/>
          </p:cNvSpPr>
          <p:nvPr>
            <p:ph type="title" hasCustomPrompt="1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"/>
          </p:nvPr>
        </p:nvSpPr>
        <p:spPr>
          <a:xfrm flipH="1">
            <a:off x="1072069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4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5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title" idx="6" hasCustomPrompt="1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3" name="Google Shape;593;p13"/>
          <p:cNvSpPr txBox="1">
            <a:spLocks noGrp="1"/>
          </p:cNvSpPr>
          <p:nvPr>
            <p:ph type="subTitle" idx="7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8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14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5"/>
          </p:nvPr>
        </p:nvSpPr>
        <p:spPr>
          <a:xfrm>
            <a:off x="5837831" y="3476072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14"/>
          <p:cNvGrpSpPr/>
          <p:nvPr/>
        </p:nvGrpSpPr>
        <p:grpSpPr>
          <a:xfrm>
            <a:off x="114055" y="57973"/>
            <a:ext cx="8980170" cy="5008737"/>
            <a:chOff x="114055" y="57973"/>
            <a:chExt cx="8980170" cy="5008737"/>
          </a:xfrm>
        </p:grpSpPr>
        <p:sp>
          <p:nvSpPr>
            <p:cNvPr id="602" name="Google Shape;602;p14"/>
            <p:cNvSpPr/>
            <p:nvPr/>
          </p:nvSpPr>
          <p:spPr>
            <a:xfrm rot="10800000" flipH="1">
              <a:off x="5532630" y="4842983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3" name="Google Shape;603;p14"/>
            <p:cNvGrpSpPr/>
            <p:nvPr/>
          </p:nvGrpSpPr>
          <p:grpSpPr>
            <a:xfrm rot="10800000">
              <a:off x="114055" y="57973"/>
              <a:ext cx="571758" cy="1682313"/>
              <a:chOff x="8331467" y="-592823"/>
              <a:chExt cx="571758" cy="1682313"/>
            </a:xfrm>
          </p:grpSpPr>
          <p:sp>
            <p:nvSpPr>
              <p:cNvPr id="604" name="Google Shape;604;p14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8664170" y="351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 rot="3055618">
                <a:off x="84744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14"/>
            <p:cNvGrpSpPr/>
            <p:nvPr/>
          </p:nvGrpSpPr>
          <p:grpSpPr>
            <a:xfrm rot="10800000">
              <a:off x="6224115" y="4815809"/>
              <a:ext cx="1236948" cy="228145"/>
              <a:chOff x="1498302" y="101475"/>
              <a:chExt cx="1236948" cy="228145"/>
            </a:xfrm>
          </p:grpSpPr>
          <p:sp>
            <p:nvSpPr>
              <p:cNvPr id="608" name="Google Shape;608;p1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14"/>
            <p:cNvGrpSpPr/>
            <p:nvPr/>
          </p:nvGrpSpPr>
          <p:grpSpPr>
            <a:xfrm rot="10800000">
              <a:off x="7972725" y="4168342"/>
              <a:ext cx="1045293" cy="898369"/>
              <a:chOff x="465773" y="293126"/>
              <a:chExt cx="1045293" cy="898369"/>
            </a:xfrm>
          </p:grpSpPr>
          <p:sp>
            <p:nvSpPr>
              <p:cNvPr id="612" name="Google Shape;612;p1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 rot="-7200043">
                <a:off x="626575" y="263536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4"/>
            <p:cNvGrpSpPr/>
            <p:nvPr/>
          </p:nvGrpSpPr>
          <p:grpSpPr>
            <a:xfrm rot="10800000">
              <a:off x="933475" y="4708377"/>
              <a:ext cx="2461806" cy="355111"/>
              <a:chOff x="7348756" y="299699"/>
              <a:chExt cx="2291971" cy="330613"/>
            </a:xfrm>
          </p:grpSpPr>
          <p:sp>
            <p:nvSpPr>
              <p:cNvPr id="616" name="Google Shape;616;p1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7348756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14"/>
            <p:cNvGrpSpPr/>
            <p:nvPr/>
          </p:nvGrpSpPr>
          <p:grpSpPr>
            <a:xfrm rot="10800000">
              <a:off x="7948161" y="127511"/>
              <a:ext cx="1094429" cy="263735"/>
              <a:chOff x="2323185" y="4544866"/>
              <a:chExt cx="1094429" cy="263735"/>
            </a:xfrm>
          </p:grpSpPr>
          <p:sp>
            <p:nvSpPr>
              <p:cNvPr id="621" name="Google Shape;621;p1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3" name="Google Shape;623;p14"/>
            <p:cNvGrpSpPr/>
            <p:nvPr/>
          </p:nvGrpSpPr>
          <p:grpSpPr>
            <a:xfrm rot="5400000" flipH="1">
              <a:off x="-543698" y="4080630"/>
              <a:ext cx="1642914" cy="288107"/>
              <a:chOff x="2374837" y="4744366"/>
              <a:chExt cx="1642914" cy="288107"/>
            </a:xfrm>
          </p:grpSpPr>
          <p:sp>
            <p:nvSpPr>
              <p:cNvPr id="624" name="Google Shape;624;p1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7" name="Google Shape;627;p14"/>
            <p:cNvSpPr/>
            <p:nvPr/>
          </p:nvSpPr>
          <p:spPr>
            <a:xfrm>
              <a:off x="1168329" y="8206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 rot="10800000">
              <a:off x="3906943" y="47083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14"/>
            <p:cNvGrpSpPr/>
            <p:nvPr/>
          </p:nvGrpSpPr>
          <p:grpSpPr>
            <a:xfrm rot="10800000">
              <a:off x="152060" y="2227303"/>
              <a:ext cx="251398" cy="688907"/>
              <a:chOff x="113835" y="2698525"/>
              <a:chExt cx="251398" cy="688907"/>
            </a:xfrm>
          </p:grpSpPr>
          <p:sp>
            <p:nvSpPr>
              <p:cNvPr id="630" name="Google Shape;630;p1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14"/>
            <p:cNvGrpSpPr/>
            <p:nvPr/>
          </p:nvGrpSpPr>
          <p:grpSpPr>
            <a:xfrm rot="-5400000">
              <a:off x="6933744" y="-203276"/>
              <a:ext cx="138491" cy="925309"/>
              <a:chOff x="101359" y="2766923"/>
              <a:chExt cx="138491" cy="925309"/>
            </a:xfrm>
          </p:grpSpPr>
          <p:sp>
            <p:nvSpPr>
              <p:cNvPr id="633" name="Google Shape;633;p1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14"/>
            <p:cNvGrpSpPr/>
            <p:nvPr/>
          </p:nvGrpSpPr>
          <p:grpSpPr>
            <a:xfrm rot="10800000">
              <a:off x="8630224" y="864553"/>
              <a:ext cx="464001" cy="2906681"/>
              <a:chOff x="9246" y="3423181"/>
              <a:chExt cx="464001" cy="2906681"/>
            </a:xfrm>
          </p:grpSpPr>
          <p:grpSp>
            <p:nvGrpSpPr>
              <p:cNvPr id="636" name="Google Shape;636;p14"/>
              <p:cNvGrpSpPr/>
              <p:nvPr/>
            </p:nvGrpSpPr>
            <p:grpSpPr>
              <a:xfrm>
                <a:off x="9246" y="3423181"/>
                <a:ext cx="464001" cy="2906681"/>
                <a:chOff x="57743" y="3111670"/>
                <a:chExt cx="420824" cy="2636207"/>
              </a:xfrm>
            </p:grpSpPr>
            <p:sp>
              <p:nvSpPr>
                <p:cNvPr id="637" name="Google Shape;637;p14"/>
                <p:cNvSpPr/>
                <p:nvPr/>
              </p:nvSpPr>
              <p:spPr>
                <a:xfrm rot="-1799866">
                  <a:off x="136105" y="3633716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4"/>
                <p:cNvSpPr/>
                <p:nvPr/>
              </p:nvSpPr>
              <p:spPr>
                <a:xfrm rot="891871">
                  <a:off x="114171" y="4953297"/>
                  <a:ext cx="335819" cy="26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4"/>
                <p:cNvSpPr/>
                <p:nvPr/>
              </p:nvSpPr>
              <p:spPr>
                <a:xfrm rot="-1799866">
                  <a:off x="181790" y="5623079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4"/>
                <p:cNvSpPr/>
                <p:nvPr/>
              </p:nvSpPr>
              <p:spPr>
                <a:xfrm rot="-1799866">
                  <a:off x="195448" y="3140399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1" name="Google Shape;641;p1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14"/>
            <p:cNvGrpSpPr/>
            <p:nvPr/>
          </p:nvGrpSpPr>
          <p:grpSpPr>
            <a:xfrm rot="10800000">
              <a:off x="2764870" y="78923"/>
              <a:ext cx="2637465" cy="360910"/>
              <a:chOff x="3769654" y="4669674"/>
              <a:chExt cx="2637465" cy="360910"/>
            </a:xfrm>
          </p:grpSpPr>
          <p:grpSp>
            <p:nvGrpSpPr>
              <p:cNvPr id="643" name="Google Shape;643;p1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644" name="Google Shape;644;p1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7" name="Google Shape;647;p1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8" name="Google Shape;648;p14"/>
            <p:cNvSpPr/>
            <p:nvPr/>
          </p:nvSpPr>
          <p:spPr>
            <a:xfrm rot="10800000">
              <a:off x="5884851" y="102648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14"/>
          <p:cNvSpPr txBox="1">
            <a:spLocks noGrp="1"/>
          </p:cNvSpPr>
          <p:nvPr>
            <p:ph type="title"/>
          </p:nvPr>
        </p:nvSpPr>
        <p:spPr>
          <a:xfrm>
            <a:off x="1272950" y="3151163"/>
            <a:ext cx="3838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650" name="Google Shape;650;p14"/>
          <p:cNvSpPr txBox="1">
            <a:spLocks noGrp="1"/>
          </p:cNvSpPr>
          <p:nvPr>
            <p:ph type="subTitle" idx="1"/>
          </p:nvPr>
        </p:nvSpPr>
        <p:spPr>
          <a:xfrm>
            <a:off x="1272951" y="1586837"/>
            <a:ext cx="3838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title" idx="5" hasCustomPrompt="1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>
            <a:spLocks noGrp="1"/>
          </p:cNvSpPr>
          <p:nvPr>
            <p:ph type="title" idx="6" hasCustomPrompt="1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8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8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828" name="Google Shape;828;p18"/>
            <p:cNvSpPr/>
            <p:nvPr/>
          </p:nvSpPr>
          <p:spPr>
            <a:xfrm rot="10800000">
              <a:off x="196732" y="2550749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9" name="Google Shape;829;p18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830" name="Google Shape;830;p18"/>
              <p:cNvSpPr/>
              <p:nvPr/>
            </p:nvSpPr>
            <p:spPr>
              <a:xfrm rot="10800000" flipH="1">
                <a:off x="8682690" y="-24348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 rot="10800000" flipH="1">
                <a:off x="8664170" y="-30970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 rot="-4499955">
                <a:off x="8322079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18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834" name="Google Shape;834;p18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8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8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18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838" name="Google Shape;838;p18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18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842" name="Google Shape;842;p18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 flipH="1">
                <a:off x="8202597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flipH="1">
                <a:off x="7419699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flipH="1">
                <a:off x="8666558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8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847" name="Google Shape;847;p18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18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850" name="Google Shape;850;p18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3" name="Google Shape;853;p18"/>
            <p:cNvSpPr/>
            <p:nvPr/>
          </p:nvSpPr>
          <p:spPr>
            <a:xfrm rot="10800000" flipH="1">
              <a:off x="8706750" y="223039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rot="10800000" flipH="1"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5" name="Google Shape;855;p18"/>
            <p:cNvGrpSpPr/>
            <p:nvPr/>
          </p:nvGrpSpPr>
          <p:grpSpPr>
            <a:xfrm>
              <a:off x="185843" y="1455684"/>
              <a:ext cx="251398" cy="688907"/>
              <a:chOff x="113835" y="2118587"/>
              <a:chExt cx="251398" cy="688907"/>
            </a:xfrm>
          </p:grpSpPr>
          <p:sp>
            <p:nvSpPr>
              <p:cNvPr id="856" name="Google Shape;856;p18"/>
              <p:cNvSpPr/>
              <p:nvPr/>
            </p:nvSpPr>
            <p:spPr>
              <a:xfrm rot="5400000" flipH="1">
                <a:off x="245000" y="2127347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 rot="5400000" flipH="1">
                <a:off x="101626" y="2649748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8" name="Google Shape;858;p18"/>
            <p:cNvGrpSpPr/>
            <p:nvPr/>
          </p:nvGrpSpPr>
          <p:grpSpPr>
            <a:xfrm rot="5400000">
              <a:off x="5665407" y="4429889"/>
              <a:ext cx="138491" cy="925309"/>
              <a:chOff x="101359" y="4375585"/>
              <a:chExt cx="138491" cy="925309"/>
            </a:xfrm>
          </p:grpSpPr>
          <p:sp>
            <p:nvSpPr>
              <p:cNvPr id="859" name="Google Shape;859;p18"/>
              <p:cNvSpPr/>
              <p:nvPr/>
            </p:nvSpPr>
            <p:spPr>
              <a:xfrm rot="5400000" flipH="1">
                <a:off x="106721" y="5167765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 rot="5400000" flipH="1">
                <a:off x="92600" y="4384345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18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862" name="Google Shape;862;p18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18"/>
            <p:cNvGrpSpPr/>
            <p:nvPr/>
          </p:nvGrpSpPr>
          <p:grpSpPr>
            <a:xfrm>
              <a:off x="71418" y="3194581"/>
              <a:ext cx="1534649" cy="1978292"/>
              <a:chOff x="57223" y="3194581"/>
              <a:chExt cx="1534649" cy="1978292"/>
            </a:xfrm>
          </p:grpSpPr>
          <p:grpSp>
            <p:nvGrpSpPr>
              <p:cNvPr id="865" name="Google Shape;865;p18"/>
              <p:cNvGrpSpPr/>
              <p:nvPr/>
            </p:nvGrpSpPr>
            <p:grpSpPr>
              <a:xfrm>
                <a:off x="57223" y="3194581"/>
                <a:ext cx="1534649" cy="1978292"/>
                <a:chOff x="101256" y="2904342"/>
                <a:chExt cx="1391846" cy="1794206"/>
              </a:xfrm>
            </p:grpSpPr>
            <p:sp>
              <p:nvSpPr>
                <p:cNvPr id="866" name="Google Shape;866;p18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18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18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18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0" name="Google Shape;870;p18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" name="Google Shape;871;p18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872" name="Google Shape;872;p18"/>
              <p:cNvGrpSpPr/>
              <p:nvPr/>
            </p:nvGrpSpPr>
            <p:grpSpPr>
              <a:xfrm>
                <a:off x="2717824" y="4670386"/>
                <a:ext cx="2080632" cy="360198"/>
                <a:chOff x="6761399" y="155939"/>
                <a:chExt cx="1937094" cy="335349"/>
              </a:xfrm>
            </p:grpSpPr>
            <p:sp>
              <p:nvSpPr>
                <p:cNvPr id="873" name="Google Shape;873;p18"/>
                <p:cNvSpPr/>
                <p:nvPr/>
              </p:nvSpPr>
              <p:spPr>
                <a:xfrm rot="10800000">
                  <a:off x="7668028" y="17600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18"/>
                <p:cNvSpPr/>
                <p:nvPr/>
              </p:nvSpPr>
              <p:spPr>
                <a:xfrm rot="10800000">
                  <a:off x="6761399" y="194564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18"/>
                <p:cNvSpPr/>
                <p:nvPr/>
              </p:nvSpPr>
              <p:spPr>
                <a:xfrm rot="10800000">
                  <a:off x="8362671" y="155939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6" name="Google Shape;876;p18"/>
              <p:cNvSpPr/>
              <p:nvPr/>
            </p:nvSpPr>
            <p:spPr>
              <a:xfrm rot="10800000">
                <a:off x="2160992" y="4669674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18"/>
          <p:cNvSpPr txBox="1">
            <a:spLocks noGrp="1"/>
          </p:cNvSpPr>
          <p:nvPr>
            <p:ph type="title" hasCustomPrompt="1"/>
          </p:nvPr>
        </p:nvSpPr>
        <p:spPr>
          <a:xfrm>
            <a:off x="1478728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8" name="Google Shape;878;p18"/>
          <p:cNvSpPr txBox="1">
            <a:spLocks noGrp="1"/>
          </p:cNvSpPr>
          <p:nvPr>
            <p:ph type="subTitle" idx="1"/>
          </p:nvPr>
        </p:nvSpPr>
        <p:spPr>
          <a:xfrm>
            <a:off x="855825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79" name="Google Shape;879;p18"/>
          <p:cNvSpPr txBox="1">
            <a:spLocks noGrp="1"/>
          </p:cNvSpPr>
          <p:nvPr>
            <p:ph type="subTitle" idx="2"/>
          </p:nvPr>
        </p:nvSpPr>
        <p:spPr>
          <a:xfrm>
            <a:off x="855825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 idx="3" hasCustomPrompt="1"/>
          </p:nvPr>
        </p:nvSpPr>
        <p:spPr>
          <a:xfrm>
            <a:off x="4129046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18"/>
          <p:cNvSpPr txBox="1">
            <a:spLocks noGrp="1"/>
          </p:cNvSpPr>
          <p:nvPr>
            <p:ph type="subTitle" idx="4"/>
          </p:nvPr>
        </p:nvSpPr>
        <p:spPr>
          <a:xfrm>
            <a:off x="3507600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82" name="Google Shape;882;p18"/>
          <p:cNvSpPr txBox="1">
            <a:spLocks noGrp="1"/>
          </p:cNvSpPr>
          <p:nvPr>
            <p:ph type="subTitle" idx="5"/>
          </p:nvPr>
        </p:nvSpPr>
        <p:spPr>
          <a:xfrm>
            <a:off x="3507600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3" name="Google Shape;883;p18"/>
          <p:cNvSpPr txBox="1">
            <a:spLocks noGrp="1"/>
          </p:cNvSpPr>
          <p:nvPr>
            <p:ph type="title" idx="6" hasCustomPrompt="1"/>
          </p:nvPr>
        </p:nvSpPr>
        <p:spPr>
          <a:xfrm>
            <a:off x="6779372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18"/>
          <p:cNvSpPr txBox="1">
            <a:spLocks noGrp="1"/>
          </p:cNvSpPr>
          <p:nvPr>
            <p:ph type="subTitle" idx="7"/>
          </p:nvPr>
        </p:nvSpPr>
        <p:spPr>
          <a:xfrm>
            <a:off x="6159375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85" name="Google Shape;885;p18"/>
          <p:cNvSpPr txBox="1">
            <a:spLocks noGrp="1"/>
          </p:cNvSpPr>
          <p:nvPr>
            <p:ph type="subTitle" idx="8"/>
          </p:nvPr>
        </p:nvSpPr>
        <p:spPr>
          <a:xfrm>
            <a:off x="6159375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6" name="Google Shape;886;p18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25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278" name="Google Shape;1278;p25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9" name="Google Shape;1279;p25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280" name="Google Shape;1280;p25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25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284" name="Google Shape;1284;p25"/>
              <p:cNvSpPr/>
              <p:nvPr/>
            </p:nvSpPr>
            <p:spPr>
              <a:xfrm rot="5400000" flipH="1">
                <a:off x="2037338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 rot="5400000" flipH="1">
                <a:off x="2615017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 rot="5400000" flipH="1">
                <a:off x="1486093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7" name="Google Shape;1287;p25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288" name="Google Shape;1288;p2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5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25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292" name="Google Shape;1292;p25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6" name="Google Shape;1296;p25"/>
            <p:cNvGrpSpPr/>
            <p:nvPr/>
          </p:nvGrpSpPr>
          <p:grpSpPr>
            <a:xfrm>
              <a:off x="5271998" y="4760677"/>
              <a:ext cx="1094429" cy="263735"/>
              <a:chOff x="5474882" y="4544866"/>
              <a:chExt cx="1094429" cy="263735"/>
            </a:xfrm>
          </p:grpSpPr>
          <p:sp>
            <p:nvSpPr>
              <p:cNvPr id="1297" name="Google Shape;1297;p25"/>
              <p:cNvSpPr/>
              <p:nvPr/>
            </p:nvSpPr>
            <p:spPr>
              <a:xfrm rot="6299960" flipH="1">
                <a:off x="6329632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 rot="6299960" flipH="1">
                <a:off x="549604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25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300" name="Google Shape;1300;p25"/>
              <p:cNvSpPr/>
              <p:nvPr/>
            </p:nvSpPr>
            <p:spPr>
              <a:xfrm rot="6299960" flipH="1">
                <a:off x="377807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 rot="6300015" flipH="1">
                <a:off x="239140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 rot="6299960" flipH="1">
                <a:off x="307266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3" name="Google Shape;1303;p25"/>
            <p:cNvSpPr/>
            <p:nvPr/>
          </p:nvSpPr>
          <p:spPr>
            <a:xfrm>
              <a:off x="8706750" y="284271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5" name="Google Shape;1305;p25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306" name="Google Shape;1306;p25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8" name="Google Shape;1308;p25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309" name="Google Shape;1309;p2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2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12" name="Google Shape;1312;p2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25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315" name="Google Shape;1315;p25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2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25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0" name="Google Shape;1320;p25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5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1322" name="Google Shape;1322;p25"/>
              <p:cNvGrpSpPr/>
              <p:nvPr/>
            </p:nvGrpSpPr>
            <p:grpSpPr>
              <a:xfrm>
                <a:off x="2717824" y="4669674"/>
                <a:ext cx="2080632" cy="360198"/>
                <a:chOff x="6761399" y="155276"/>
                <a:chExt cx="1937094" cy="335349"/>
              </a:xfrm>
            </p:grpSpPr>
            <p:sp>
              <p:nvSpPr>
                <p:cNvPr id="1323" name="Google Shape;1323;p25"/>
                <p:cNvSpPr/>
                <p:nvPr/>
              </p:nvSpPr>
              <p:spPr>
                <a:xfrm flipH="1">
                  <a:off x="7668028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25"/>
                <p:cNvSpPr/>
                <p:nvPr/>
              </p:nvSpPr>
              <p:spPr>
                <a:xfrm flipH="1">
                  <a:off x="6761399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25"/>
                <p:cNvSpPr/>
                <p:nvPr/>
              </p:nvSpPr>
              <p:spPr>
                <a:xfrm flipH="1">
                  <a:off x="8362671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25"/>
              <p:cNvSpPr/>
              <p:nvPr/>
            </p:nvSpPr>
            <p:spPr>
              <a:xfrm flipH="1">
                <a:off x="2160992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7" name="Google Shape;1327;p25"/>
          <p:cNvSpPr txBox="1">
            <a:spLocks noGrp="1"/>
          </p:cNvSpPr>
          <p:nvPr>
            <p:ph type="body" idx="1"/>
          </p:nvPr>
        </p:nvSpPr>
        <p:spPr>
          <a:xfrm>
            <a:off x="1188727" y="1697587"/>
            <a:ext cx="4723200" cy="23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28" name="Google Shape;1328;p25"/>
          <p:cNvSpPr txBox="1">
            <a:spLocks noGrp="1"/>
          </p:cNvSpPr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rot="10800000" flipH="1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rot="10800000" flipH="1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rot="10800000" flipH="1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rot="5400000" flipH="1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rot="10800000" flipH="1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rot="10800000" flipH="1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71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3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 txBox="1">
            <a:spLocks noGrp="1"/>
          </p:cNvSpPr>
          <p:nvPr>
            <p:ph type="ctrTitle"/>
          </p:nvPr>
        </p:nvSpPr>
        <p:spPr>
          <a:xfrm flipH="1">
            <a:off x="4876112" y="1690571"/>
            <a:ext cx="1977804" cy="4188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TOÁN</a:t>
            </a:r>
            <a:endParaRPr sz="4800" dirty="0">
              <a:solidFill>
                <a:schemeClr val="lt2"/>
              </a:solidFill>
            </a:endParaRPr>
          </a:p>
        </p:txBody>
      </p:sp>
      <p:sp>
        <p:nvSpPr>
          <p:cNvPr id="1624" name="Google Shape;1624;p33"/>
          <p:cNvSpPr txBox="1">
            <a:spLocks noGrp="1"/>
          </p:cNvSpPr>
          <p:nvPr>
            <p:ph type="subTitle" idx="1"/>
          </p:nvPr>
        </p:nvSpPr>
        <p:spPr>
          <a:xfrm flipH="1">
            <a:off x="3612925" y="2428783"/>
            <a:ext cx="4271178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CHIA HẾT VÀ PHÉP CHIA CÓ DƯ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26" name="Google Shape;1626;p33"/>
          <p:cNvGrpSpPr/>
          <p:nvPr/>
        </p:nvGrpSpPr>
        <p:grpSpPr>
          <a:xfrm>
            <a:off x="1144504" y="1311785"/>
            <a:ext cx="2479803" cy="2530602"/>
            <a:chOff x="5591937" y="1227830"/>
            <a:chExt cx="2633886" cy="2687840"/>
          </a:xfrm>
        </p:grpSpPr>
        <p:sp>
          <p:nvSpPr>
            <p:cNvPr id="1627" name="Google Shape;1627;p33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33"/>
          <p:cNvGrpSpPr/>
          <p:nvPr/>
        </p:nvGrpSpPr>
        <p:grpSpPr>
          <a:xfrm>
            <a:off x="7447478" y="3480890"/>
            <a:ext cx="552017" cy="528905"/>
            <a:chOff x="2504260" y="4850046"/>
            <a:chExt cx="552017" cy="528905"/>
          </a:xfrm>
        </p:grpSpPr>
        <p:sp>
          <p:nvSpPr>
            <p:cNvPr id="1716" name="Google Shape;1716;p33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1925960" y="747747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432515" y="783879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432515" y="1202981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504906" y="741314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506255" y="124372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1925960" y="1220638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2009620" y="1634946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088390" y="1674523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1141373" y="808218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156059" y="2053332"/>
            <a:ext cx="263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20 : 3 = 6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29DD1-5B3D-42DA-8DB3-048701843FF6}"/>
              </a:ext>
            </a:extLst>
          </p:cNvPr>
          <p:cNvSpPr txBox="1"/>
          <p:nvPr/>
        </p:nvSpPr>
        <p:spPr>
          <a:xfrm>
            <a:off x="6051307" y="741878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CA2AB-71F1-4C5D-AE67-E32F463F7739}"/>
              </a:ext>
            </a:extLst>
          </p:cNvPr>
          <p:cNvCxnSpPr>
            <a:cxnSpLocks/>
          </p:cNvCxnSpPr>
          <p:nvPr/>
        </p:nvCxnSpPr>
        <p:spPr>
          <a:xfrm>
            <a:off x="6557862" y="778010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CD00C-73B2-4668-AD7B-3237E3E4DAE1}"/>
              </a:ext>
            </a:extLst>
          </p:cNvPr>
          <p:cNvCxnSpPr>
            <a:cxnSpLocks/>
          </p:cNvCxnSpPr>
          <p:nvPr/>
        </p:nvCxnSpPr>
        <p:spPr>
          <a:xfrm>
            <a:off x="6557862" y="1197112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0008DC-9641-4739-B94C-9E266C47F642}"/>
              </a:ext>
            </a:extLst>
          </p:cNvPr>
          <p:cNvSpPr txBox="1"/>
          <p:nvPr/>
        </p:nvSpPr>
        <p:spPr>
          <a:xfrm>
            <a:off x="6630253" y="73544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349FC-865B-43B5-AC39-36D1CA36BC31}"/>
              </a:ext>
            </a:extLst>
          </p:cNvPr>
          <p:cNvSpPr txBox="1"/>
          <p:nvPr/>
        </p:nvSpPr>
        <p:spPr>
          <a:xfrm>
            <a:off x="6631602" y="123785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876F7-001D-4C76-9D2C-3136843673F7}"/>
              </a:ext>
            </a:extLst>
          </p:cNvPr>
          <p:cNvSpPr txBox="1"/>
          <p:nvPr/>
        </p:nvSpPr>
        <p:spPr>
          <a:xfrm>
            <a:off x="6051307" y="1214769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C75403-6E14-4943-AAC4-11FCC09213BB}"/>
              </a:ext>
            </a:extLst>
          </p:cNvPr>
          <p:cNvCxnSpPr>
            <a:cxnSpLocks/>
          </p:cNvCxnSpPr>
          <p:nvPr/>
        </p:nvCxnSpPr>
        <p:spPr>
          <a:xfrm>
            <a:off x="6134967" y="1629077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D2A82B-02B2-498F-B763-87F34EDBE653}"/>
              </a:ext>
            </a:extLst>
          </p:cNvPr>
          <p:cNvSpPr txBox="1"/>
          <p:nvPr/>
        </p:nvSpPr>
        <p:spPr>
          <a:xfrm>
            <a:off x="6213737" y="166865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AA3AB-E983-4DD8-B213-2E1E0268B62B}"/>
              </a:ext>
            </a:extLst>
          </p:cNvPr>
          <p:cNvSpPr txBox="1"/>
          <p:nvPr/>
        </p:nvSpPr>
        <p:spPr>
          <a:xfrm>
            <a:off x="5631416" y="2047690"/>
            <a:ext cx="297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28 : 4 =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4DD240-3FC9-4864-A485-CA26CE86FAF1}"/>
              </a:ext>
            </a:extLst>
          </p:cNvPr>
          <p:cNvSpPr txBox="1"/>
          <p:nvPr/>
        </p:nvSpPr>
        <p:spPr>
          <a:xfrm>
            <a:off x="1960296" y="2711240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82499-4808-4C61-9588-1AEA1DB87C98}"/>
              </a:ext>
            </a:extLst>
          </p:cNvPr>
          <p:cNvCxnSpPr>
            <a:cxnSpLocks/>
          </p:cNvCxnSpPr>
          <p:nvPr/>
        </p:nvCxnSpPr>
        <p:spPr>
          <a:xfrm>
            <a:off x="2466851" y="2747372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09438A-C7C6-4284-B55E-BD79F81BE5AB}"/>
              </a:ext>
            </a:extLst>
          </p:cNvPr>
          <p:cNvCxnSpPr>
            <a:cxnSpLocks/>
          </p:cNvCxnSpPr>
          <p:nvPr/>
        </p:nvCxnSpPr>
        <p:spPr>
          <a:xfrm>
            <a:off x="2466851" y="3166474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9BE539-ED2D-4F0B-B3B5-29AB46C99A6E}"/>
              </a:ext>
            </a:extLst>
          </p:cNvPr>
          <p:cNvSpPr txBox="1"/>
          <p:nvPr/>
        </p:nvSpPr>
        <p:spPr>
          <a:xfrm>
            <a:off x="2539242" y="2704807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91010-FBDC-47B2-87AB-982EC8E0B6A4}"/>
              </a:ext>
            </a:extLst>
          </p:cNvPr>
          <p:cNvSpPr txBox="1"/>
          <p:nvPr/>
        </p:nvSpPr>
        <p:spPr>
          <a:xfrm>
            <a:off x="2540591" y="3207218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F977C-DF51-41CC-896E-BDCA5B39B852}"/>
              </a:ext>
            </a:extLst>
          </p:cNvPr>
          <p:cNvSpPr txBox="1"/>
          <p:nvPr/>
        </p:nvSpPr>
        <p:spPr>
          <a:xfrm>
            <a:off x="1960296" y="3184131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9B6FE-6020-4D29-9631-8E44F3252319}"/>
              </a:ext>
            </a:extLst>
          </p:cNvPr>
          <p:cNvCxnSpPr>
            <a:cxnSpLocks/>
          </p:cNvCxnSpPr>
          <p:nvPr/>
        </p:nvCxnSpPr>
        <p:spPr>
          <a:xfrm>
            <a:off x="2043956" y="3598439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65476F-A130-48D8-899C-3B3FF0A5C98D}"/>
              </a:ext>
            </a:extLst>
          </p:cNvPr>
          <p:cNvSpPr txBox="1"/>
          <p:nvPr/>
        </p:nvSpPr>
        <p:spPr>
          <a:xfrm>
            <a:off x="2122726" y="363801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4359C-4672-4450-A027-C0FD3676514C}"/>
              </a:ext>
            </a:extLst>
          </p:cNvPr>
          <p:cNvSpPr txBox="1"/>
          <p:nvPr/>
        </p:nvSpPr>
        <p:spPr>
          <a:xfrm>
            <a:off x="1252413" y="4014338"/>
            <a:ext cx="25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46 : 5 = 9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C09833-0139-418A-9736-82323ACC2777}"/>
              </a:ext>
            </a:extLst>
          </p:cNvPr>
          <p:cNvSpPr txBox="1"/>
          <p:nvPr/>
        </p:nvSpPr>
        <p:spPr>
          <a:xfrm>
            <a:off x="6051307" y="2694648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6688A5-2E48-4018-8A74-90D1C4A46FB3}"/>
              </a:ext>
            </a:extLst>
          </p:cNvPr>
          <p:cNvCxnSpPr>
            <a:cxnSpLocks/>
          </p:cNvCxnSpPr>
          <p:nvPr/>
        </p:nvCxnSpPr>
        <p:spPr>
          <a:xfrm>
            <a:off x="6557862" y="2730780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84BCA6-EC23-44D9-BBF7-9A73F67DD0ED}"/>
              </a:ext>
            </a:extLst>
          </p:cNvPr>
          <p:cNvCxnSpPr>
            <a:cxnSpLocks/>
          </p:cNvCxnSpPr>
          <p:nvPr/>
        </p:nvCxnSpPr>
        <p:spPr>
          <a:xfrm>
            <a:off x="6557862" y="3149882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FCD23A-861E-4FEF-B3EB-66B67EC2A7D7}"/>
              </a:ext>
            </a:extLst>
          </p:cNvPr>
          <p:cNvSpPr txBox="1"/>
          <p:nvPr/>
        </p:nvSpPr>
        <p:spPr>
          <a:xfrm>
            <a:off x="6630253" y="268821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53FB13-2FCC-44C5-9AD1-15ED22425368}"/>
              </a:ext>
            </a:extLst>
          </p:cNvPr>
          <p:cNvSpPr txBox="1"/>
          <p:nvPr/>
        </p:nvSpPr>
        <p:spPr>
          <a:xfrm>
            <a:off x="6631602" y="319062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72DE79-79B9-4241-B196-2799D00C9FAB}"/>
              </a:ext>
            </a:extLst>
          </p:cNvPr>
          <p:cNvSpPr txBox="1"/>
          <p:nvPr/>
        </p:nvSpPr>
        <p:spPr>
          <a:xfrm>
            <a:off x="6051307" y="3167539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D5AEFA-89D5-49EA-BEBC-4066629B8D72}"/>
              </a:ext>
            </a:extLst>
          </p:cNvPr>
          <p:cNvCxnSpPr>
            <a:cxnSpLocks/>
          </p:cNvCxnSpPr>
          <p:nvPr/>
        </p:nvCxnSpPr>
        <p:spPr>
          <a:xfrm>
            <a:off x="6134967" y="3581847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6EEC11D-0F2A-4897-A238-F606B40EFF02}"/>
              </a:ext>
            </a:extLst>
          </p:cNvPr>
          <p:cNvSpPr txBox="1"/>
          <p:nvPr/>
        </p:nvSpPr>
        <p:spPr>
          <a:xfrm>
            <a:off x="6213737" y="362142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ADCD7C-11BB-4231-87A5-30E2BCCAE06A}"/>
              </a:ext>
            </a:extLst>
          </p:cNvPr>
          <p:cNvSpPr txBox="1"/>
          <p:nvPr/>
        </p:nvSpPr>
        <p:spPr>
          <a:xfrm>
            <a:off x="5638790" y="4000460"/>
            <a:ext cx="297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42 : 6 = 7</a:t>
            </a:r>
          </a:p>
        </p:txBody>
      </p:sp>
    </p:spTree>
    <p:extLst>
      <p:ext uri="{BB962C8B-B14F-4D97-AF65-F5344CB8AC3E}">
        <p14:creationId xmlns:p14="http://schemas.microsoft.com/office/powerpoint/2010/main" val="32488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  <p:bldP spid="33" grpId="0"/>
      <p:bldP spid="35" grpId="0"/>
      <p:bldP spid="37" grpId="0"/>
      <p:bldP spid="38" grpId="0"/>
      <p:bldP spid="43" grpId="0"/>
      <p:bldP spid="44" grpId="0"/>
      <p:bldP spid="46" grpId="0"/>
      <p:bldP spid="47" grpId="0"/>
      <p:bldP spid="51" grpId="0"/>
      <p:bldP spid="52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2551415" y="1141747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3057970" y="1177879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3057970" y="1596981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3130361" y="1135314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3131710" y="163772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2551415" y="1614638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2635075" y="2028946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713845" y="2068523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2115635" y="1172009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29DD1-5B3D-42DA-8DB3-048701843FF6}"/>
              </a:ext>
            </a:extLst>
          </p:cNvPr>
          <p:cNvSpPr txBox="1"/>
          <p:nvPr/>
        </p:nvSpPr>
        <p:spPr>
          <a:xfrm>
            <a:off x="6035210" y="1135878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CA2AB-71F1-4C5D-AE67-E32F463F7739}"/>
              </a:ext>
            </a:extLst>
          </p:cNvPr>
          <p:cNvCxnSpPr>
            <a:cxnSpLocks/>
          </p:cNvCxnSpPr>
          <p:nvPr/>
        </p:nvCxnSpPr>
        <p:spPr>
          <a:xfrm>
            <a:off x="6541765" y="1172010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CD00C-73B2-4668-AD7B-3237E3E4DAE1}"/>
              </a:ext>
            </a:extLst>
          </p:cNvPr>
          <p:cNvCxnSpPr>
            <a:cxnSpLocks/>
          </p:cNvCxnSpPr>
          <p:nvPr/>
        </p:nvCxnSpPr>
        <p:spPr>
          <a:xfrm>
            <a:off x="6541765" y="1591112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0008DC-9641-4739-B94C-9E266C47F642}"/>
              </a:ext>
            </a:extLst>
          </p:cNvPr>
          <p:cNvSpPr txBox="1"/>
          <p:nvPr/>
        </p:nvSpPr>
        <p:spPr>
          <a:xfrm>
            <a:off x="6614156" y="112944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349FC-865B-43B5-AC39-36D1CA36BC31}"/>
              </a:ext>
            </a:extLst>
          </p:cNvPr>
          <p:cNvSpPr txBox="1"/>
          <p:nvPr/>
        </p:nvSpPr>
        <p:spPr>
          <a:xfrm>
            <a:off x="6615505" y="163185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876F7-001D-4C76-9D2C-3136843673F7}"/>
              </a:ext>
            </a:extLst>
          </p:cNvPr>
          <p:cNvSpPr txBox="1"/>
          <p:nvPr/>
        </p:nvSpPr>
        <p:spPr>
          <a:xfrm>
            <a:off x="6035210" y="1608769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C75403-6E14-4943-AAC4-11FCC09213BB}"/>
              </a:ext>
            </a:extLst>
          </p:cNvPr>
          <p:cNvCxnSpPr>
            <a:cxnSpLocks/>
          </p:cNvCxnSpPr>
          <p:nvPr/>
        </p:nvCxnSpPr>
        <p:spPr>
          <a:xfrm>
            <a:off x="6118870" y="2023077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D2A82B-02B2-498F-B763-87F34EDBE653}"/>
              </a:ext>
            </a:extLst>
          </p:cNvPr>
          <p:cNvSpPr txBox="1"/>
          <p:nvPr/>
        </p:nvSpPr>
        <p:spPr>
          <a:xfrm>
            <a:off x="6197640" y="206265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4DD240-3FC9-4864-A485-CA26CE86FAF1}"/>
              </a:ext>
            </a:extLst>
          </p:cNvPr>
          <p:cNvSpPr txBox="1"/>
          <p:nvPr/>
        </p:nvSpPr>
        <p:spPr>
          <a:xfrm>
            <a:off x="2575400" y="2867169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82499-4808-4C61-9588-1AEA1DB87C98}"/>
              </a:ext>
            </a:extLst>
          </p:cNvPr>
          <p:cNvCxnSpPr>
            <a:cxnSpLocks/>
          </p:cNvCxnSpPr>
          <p:nvPr/>
        </p:nvCxnSpPr>
        <p:spPr>
          <a:xfrm>
            <a:off x="3081955" y="2903301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09438A-C7C6-4284-B55E-BD79F81BE5AB}"/>
              </a:ext>
            </a:extLst>
          </p:cNvPr>
          <p:cNvCxnSpPr>
            <a:cxnSpLocks/>
          </p:cNvCxnSpPr>
          <p:nvPr/>
        </p:nvCxnSpPr>
        <p:spPr>
          <a:xfrm>
            <a:off x="3081955" y="3322403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9BE539-ED2D-4F0B-B3B5-29AB46C99A6E}"/>
              </a:ext>
            </a:extLst>
          </p:cNvPr>
          <p:cNvSpPr txBox="1"/>
          <p:nvPr/>
        </p:nvSpPr>
        <p:spPr>
          <a:xfrm>
            <a:off x="3154346" y="2860736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91010-FBDC-47B2-87AB-982EC8E0B6A4}"/>
              </a:ext>
            </a:extLst>
          </p:cNvPr>
          <p:cNvSpPr txBox="1"/>
          <p:nvPr/>
        </p:nvSpPr>
        <p:spPr>
          <a:xfrm>
            <a:off x="3155695" y="336314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F977C-DF51-41CC-896E-BDCA5B39B852}"/>
              </a:ext>
            </a:extLst>
          </p:cNvPr>
          <p:cNvSpPr txBox="1"/>
          <p:nvPr/>
        </p:nvSpPr>
        <p:spPr>
          <a:xfrm>
            <a:off x="2575400" y="3340060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9B6FE-6020-4D29-9631-8E44F3252319}"/>
              </a:ext>
            </a:extLst>
          </p:cNvPr>
          <p:cNvCxnSpPr>
            <a:cxnSpLocks/>
          </p:cNvCxnSpPr>
          <p:nvPr/>
        </p:nvCxnSpPr>
        <p:spPr>
          <a:xfrm>
            <a:off x="2659060" y="3754368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65476F-A130-48D8-899C-3B3FF0A5C98D}"/>
              </a:ext>
            </a:extLst>
          </p:cNvPr>
          <p:cNvSpPr txBox="1"/>
          <p:nvPr/>
        </p:nvSpPr>
        <p:spPr>
          <a:xfrm>
            <a:off x="2737830" y="379394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C09833-0139-418A-9736-82323ACC2777}"/>
              </a:ext>
            </a:extLst>
          </p:cNvPr>
          <p:cNvSpPr txBox="1"/>
          <p:nvPr/>
        </p:nvSpPr>
        <p:spPr>
          <a:xfrm>
            <a:off x="6076477" y="2850577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6688A5-2E48-4018-8A74-90D1C4A46FB3}"/>
              </a:ext>
            </a:extLst>
          </p:cNvPr>
          <p:cNvCxnSpPr>
            <a:cxnSpLocks/>
          </p:cNvCxnSpPr>
          <p:nvPr/>
        </p:nvCxnSpPr>
        <p:spPr>
          <a:xfrm>
            <a:off x="6583032" y="2886709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84BCA6-EC23-44D9-BBF7-9A73F67DD0ED}"/>
              </a:ext>
            </a:extLst>
          </p:cNvPr>
          <p:cNvCxnSpPr>
            <a:cxnSpLocks/>
          </p:cNvCxnSpPr>
          <p:nvPr/>
        </p:nvCxnSpPr>
        <p:spPr>
          <a:xfrm>
            <a:off x="6583032" y="3305811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FCD23A-861E-4FEF-B3EB-66B67EC2A7D7}"/>
              </a:ext>
            </a:extLst>
          </p:cNvPr>
          <p:cNvSpPr txBox="1"/>
          <p:nvPr/>
        </p:nvSpPr>
        <p:spPr>
          <a:xfrm>
            <a:off x="6655423" y="2844144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53FB13-2FCC-44C5-9AD1-15ED22425368}"/>
              </a:ext>
            </a:extLst>
          </p:cNvPr>
          <p:cNvSpPr txBox="1"/>
          <p:nvPr/>
        </p:nvSpPr>
        <p:spPr>
          <a:xfrm>
            <a:off x="6656772" y="334655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72DE79-79B9-4241-B196-2799D00C9FAB}"/>
              </a:ext>
            </a:extLst>
          </p:cNvPr>
          <p:cNvSpPr txBox="1"/>
          <p:nvPr/>
        </p:nvSpPr>
        <p:spPr>
          <a:xfrm>
            <a:off x="6076477" y="3323468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D5AEFA-89D5-49EA-BEBC-4066629B8D72}"/>
              </a:ext>
            </a:extLst>
          </p:cNvPr>
          <p:cNvCxnSpPr>
            <a:cxnSpLocks/>
          </p:cNvCxnSpPr>
          <p:nvPr/>
        </p:nvCxnSpPr>
        <p:spPr>
          <a:xfrm>
            <a:off x="6160137" y="3737776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6EEC11D-0F2A-4897-A238-F606B40EFF02}"/>
              </a:ext>
            </a:extLst>
          </p:cNvPr>
          <p:cNvSpPr txBox="1"/>
          <p:nvPr/>
        </p:nvSpPr>
        <p:spPr>
          <a:xfrm>
            <a:off x="6238907" y="3777353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0EDCFF-E5DA-4A97-A14F-A5B68FDED5E2}"/>
              </a:ext>
            </a:extLst>
          </p:cNvPr>
          <p:cNvSpPr txBox="1"/>
          <p:nvPr/>
        </p:nvSpPr>
        <p:spPr>
          <a:xfrm>
            <a:off x="827849" y="654070"/>
            <a:ext cx="7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BC210E-5086-467E-A59A-195C5AC9C03D}"/>
              </a:ext>
            </a:extLst>
          </p:cNvPr>
          <p:cNvSpPr/>
          <p:nvPr/>
        </p:nvSpPr>
        <p:spPr>
          <a:xfrm>
            <a:off x="943897" y="1172009"/>
            <a:ext cx="331838" cy="7084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0D9A1-DB5C-4150-B2FE-E6FDD50C0041}"/>
              </a:ext>
            </a:extLst>
          </p:cNvPr>
          <p:cNvSpPr txBox="1"/>
          <p:nvPr/>
        </p:nvSpPr>
        <p:spPr>
          <a:xfrm>
            <a:off x="1223894" y="1295380"/>
            <a:ext cx="33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4D1331-6B43-42C2-A80C-C0350274ADF4}"/>
              </a:ext>
            </a:extLst>
          </p:cNvPr>
          <p:cNvSpPr txBox="1"/>
          <p:nvPr/>
        </p:nvSpPr>
        <p:spPr>
          <a:xfrm>
            <a:off x="5670235" y="1141747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D7FFA4-744B-4E09-9316-3B50B9BFD76A}"/>
              </a:ext>
            </a:extLst>
          </p:cNvPr>
          <p:cNvSpPr txBox="1"/>
          <p:nvPr/>
        </p:nvSpPr>
        <p:spPr>
          <a:xfrm>
            <a:off x="2128050" y="2884918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69E59C-0673-42FD-A365-4FEF09340755}"/>
              </a:ext>
            </a:extLst>
          </p:cNvPr>
          <p:cNvSpPr txBox="1"/>
          <p:nvPr/>
        </p:nvSpPr>
        <p:spPr>
          <a:xfrm>
            <a:off x="5691878" y="2879131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F81F0-AC52-49B8-B88E-28A1948B9C00}"/>
              </a:ext>
            </a:extLst>
          </p:cNvPr>
          <p:cNvSpPr/>
          <p:nvPr/>
        </p:nvSpPr>
        <p:spPr>
          <a:xfrm>
            <a:off x="3503727" y="2076303"/>
            <a:ext cx="380995" cy="37479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885602-B3CF-4CF9-AA85-960BA1D956C5}"/>
              </a:ext>
            </a:extLst>
          </p:cNvPr>
          <p:cNvSpPr/>
          <p:nvPr/>
        </p:nvSpPr>
        <p:spPr>
          <a:xfrm>
            <a:off x="7039140" y="2082133"/>
            <a:ext cx="380995" cy="37479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C1C452-F034-4613-A5FE-1B73F9AB608D}"/>
              </a:ext>
            </a:extLst>
          </p:cNvPr>
          <p:cNvSpPr/>
          <p:nvPr/>
        </p:nvSpPr>
        <p:spPr>
          <a:xfrm>
            <a:off x="3499363" y="3791174"/>
            <a:ext cx="380995" cy="37479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83550BD-EEEB-4158-88D1-5E37C298F462}"/>
              </a:ext>
            </a:extLst>
          </p:cNvPr>
          <p:cNvSpPr/>
          <p:nvPr/>
        </p:nvSpPr>
        <p:spPr>
          <a:xfrm>
            <a:off x="7039140" y="3740667"/>
            <a:ext cx="380995" cy="37479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7C855-CB3D-4712-836F-2CCB388B81C5}"/>
              </a:ext>
            </a:extLst>
          </p:cNvPr>
          <p:cNvSpPr txBox="1"/>
          <p:nvPr/>
        </p:nvSpPr>
        <p:spPr>
          <a:xfrm>
            <a:off x="3536690" y="2093521"/>
            <a:ext cx="3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877522A-AEBC-4B58-B452-1D7F379490FE}"/>
              </a:ext>
            </a:extLst>
          </p:cNvPr>
          <p:cNvSpPr txBox="1"/>
          <p:nvPr/>
        </p:nvSpPr>
        <p:spPr>
          <a:xfrm>
            <a:off x="7057803" y="2090934"/>
            <a:ext cx="3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87062-3B9E-4C78-80B1-17F3DE9F85CE}"/>
              </a:ext>
            </a:extLst>
          </p:cNvPr>
          <p:cNvSpPr txBox="1"/>
          <p:nvPr/>
        </p:nvSpPr>
        <p:spPr>
          <a:xfrm>
            <a:off x="3512705" y="3793945"/>
            <a:ext cx="3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125386-F04A-4A4E-BD5A-ECCC5E55FDF5}"/>
              </a:ext>
            </a:extLst>
          </p:cNvPr>
          <p:cNvSpPr txBox="1"/>
          <p:nvPr/>
        </p:nvSpPr>
        <p:spPr>
          <a:xfrm>
            <a:off x="7074637" y="3743398"/>
            <a:ext cx="3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9EC31CC-31DC-4794-8131-1C72FFBD265B}"/>
              </a:ext>
            </a:extLst>
          </p:cNvPr>
          <p:cNvSpPr txBox="1"/>
          <p:nvPr/>
        </p:nvSpPr>
        <p:spPr>
          <a:xfrm>
            <a:off x="6609059" y="163234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82DFC3-E82C-4C66-80B5-0FDBB321529D}"/>
              </a:ext>
            </a:extLst>
          </p:cNvPr>
          <p:cNvSpPr txBox="1"/>
          <p:nvPr/>
        </p:nvSpPr>
        <p:spPr>
          <a:xfrm>
            <a:off x="6039513" y="1607315"/>
            <a:ext cx="5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E220CA-0F5B-47E5-94BC-6F2F1E06BE5B}"/>
              </a:ext>
            </a:extLst>
          </p:cNvPr>
          <p:cNvSpPr txBox="1"/>
          <p:nvPr/>
        </p:nvSpPr>
        <p:spPr>
          <a:xfrm>
            <a:off x="6208472" y="208031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8FD2615-3F9B-4327-BBF8-798D793BEDCC}"/>
              </a:ext>
            </a:extLst>
          </p:cNvPr>
          <p:cNvSpPr txBox="1"/>
          <p:nvPr/>
        </p:nvSpPr>
        <p:spPr>
          <a:xfrm>
            <a:off x="6658145" y="3347231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912415-C754-431E-B94A-56A418BA4622}"/>
              </a:ext>
            </a:extLst>
          </p:cNvPr>
          <p:cNvSpPr txBox="1"/>
          <p:nvPr/>
        </p:nvSpPr>
        <p:spPr>
          <a:xfrm>
            <a:off x="6083057" y="3332686"/>
            <a:ext cx="5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5C6878-19E2-4189-92B6-4476475065C0}"/>
              </a:ext>
            </a:extLst>
          </p:cNvPr>
          <p:cNvSpPr txBox="1"/>
          <p:nvPr/>
        </p:nvSpPr>
        <p:spPr>
          <a:xfrm>
            <a:off x="6245497" y="376813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51" grpId="0"/>
      <p:bldP spid="52" grpId="0"/>
      <p:bldP spid="54" grpId="0"/>
      <p:bldP spid="5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EFAF5358-5D41-4940-A057-52B88E124899}"/>
              </a:ext>
            </a:extLst>
          </p:cNvPr>
          <p:cNvSpPr txBox="1"/>
          <p:nvPr/>
        </p:nvSpPr>
        <p:spPr>
          <a:xfrm>
            <a:off x="791193" y="701652"/>
            <a:ext cx="541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54F0B7E-7DFD-4613-A972-5DE9ED13F11F}"/>
              </a:ext>
            </a:extLst>
          </p:cNvPr>
          <p:cNvGrpSpPr/>
          <p:nvPr/>
        </p:nvGrpSpPr>
        <p:grpSpPr>
          <a:xfrm>
            <a:off x="2882088" y="569037"/>
            <a:ext cx="290052" cy="737797"/>
            <a:chOff x="2346222" y="614001"/>
            <a:chExt cx="290052" cy="73779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ADDA75F-1531-41A5-B827-55FC52AB1F1D}"/>
                </a:ext>
              </a:extLst>
            </p:cNvPr>
            <p:cNvSpPr txBox="1"/>
            <p:nvPr/>
          </p:nvSpPr>
          <p:spPr>
            <a:xfrm>
              <a:off x="2346222" y="951688"/>
              <a:ext cx="289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6726C5A-A086-4038-AFCF-A0E46A1F21A7}"/>
                </a:ext>
              </a:extLst>
            </p:cNvPr>
            <p:cNvSpPr txBox="1"/>
            <p:nvPr/>
          </p:nvSpPr>
          <p:spPr>
            <a:xfrm>
              <a:off x="2346714" y="614001"/>
              <a:ext cx="289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126C2F8-F2B6-4A28-A87E-A995FE44085A}"/>
                </a:ext>
              </a:extLst>
            </p:cNvPr>
            <p:cNvCxnSpPr>
              <a:cxnSpLocks/>
            </p:cNvCxnSpPr>
            <p:nvPr/>
          </p:nvCxnSpPr>
          <p:spPr>
            <a:xfrm>
              <a:off x="2403240" y="994025"/>
              <a:ext cx="225660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7C5E01B-D651-41C3-9335-40670CB00580}"/>
              </a:ext>
            </a:extLst>
          </p:cNvPr>
          <p:cNvSpPr/>
          <p:nvPr/>
        </p:nvSpPr>
        <p:spPr>
          <a:xfrm>
            <a:off x="781670" y="1762432"/>
            <a:ext cx="3303638" cy="1585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003BC7-F68A-4880-B227-9A622B2AF2C6}"/>
              </a:ext>
            </a:extLst>
          </p:cNvPr>
          <p:cNvSpPr/>
          <p:nvPr/>
        </p:nvSpPr>
        <p:spPr>
          <a:xfrm>
            <a:off x="884908" y="1865671"/>
            <a:ext cx="3075039" cy="706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F02DACE6-6187-441D-A3BD-8DFA65A39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931980" y="2062770"/>
            <a:ext cx="771545" cy="346991"/>
          </a:xfrm>
          <a:prstGeom prst="rect">
            <a:avLst/>
          </a:prstGeom>
        </p:spPr>
      </p:pic>
      <p:pic>
        <p:nvPicPr>
          <p:cNvPr id="120" name="Picture 119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FCB2506E-F74B-4498-B4C2-C5DFFA1C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1673122" y="2073668"/>
            <a:ext cx="730372" cy="328474"/>
          </a:xfrm>
          <a:prstGeom prst="rect">
            <a:avLst/>
          </a:prstGeom>
        </p:spPr>
      </p:pic>
      <p:pic>
        <p:nvPicPr>
          <p:cNvPr id="121" name="Picture 120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6F5CEBFE-06BB-4771-8C06-9F092D0A2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2391361" y="2076344"/>
            <a:ext cx="771545" cy="346991"/>
          </a:xfrm>
          <a:prstGeom prst="rect">
            <a:avLst/>
          </a:prstGeom>
        </p:spPr>
      </p:pic>
      <p:pic>
        <p:nvPicPr>
          <p:cNvPr id="122" name="Picture 121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426C2A13-F788-4F72-A3E0-EFE037206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3151703" y="2077055"/>
            <a:ext cx="771545" cy="346991"/>
          </a:xfrm>
          <a:prstGeom prst="rect">
            <a:avLst/>
          </a:prstGeom>
        </p:spPr>
      </p:pic>
      <p:pic>
        <p:nvPicPr>
          <p:cNvPr id="123" name="Picture 122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04565D55-DA13-4499-994A-E08F65544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931980" y="2779910"/>
            <a:ext cx="771545" cy="346991"/>
          </a:xfrm>
          <a:prstGeom prst="rect">
            <a:avLst/>
          </a:prstGeom>
        </p:spPr>
      </p:pic>
      <p:pic>
        <p:nvPicPr>
          <p:cNvPr id="124" name="Picture 123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8017DBC7-D3D9-4A42-A31A-0D6658548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1673122" y="2790808"/>
            <a:ext cx="730372" cy="328474"/>
          </a:xfrm>
          <a:prstGeom prst="rect">
            <a:avLst/>
          </a:prstGeom>
        </p:spPr>
      </p:pic>
      <p:pic>
        <p:nvPicPr>
          <p:cNvPr id="125" name="Picture 124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5048EF23-C3FF-42DA-B94B-E5817BFBC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2391361" y="2793484"/>
            <a:ext cx="771545" cy="346991"/>
          </a:xfrm>
          <a:prstGeom prst="rect">
            <a:avLst/>
          </a:prstGeom>
        </p:spPr>
      </p:pic>
      <p:pic>
        <p:nvPicPr>
          <p:cNvPr id="126" name="Picture 125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5F36FB13-6C09-40F3-B1CF-C9B5CB67A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3151703" y="2794195"/>
            <a:ext cx="771545" cy="346991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9BC8C4B3-6AEA-41EA-8C4E-44010AEDF053}"/>
              </a:ext>
            </a:extLst>
          </p:cNvPr>
          <p:cNvSpPr/>
          <p:nvPr/>
        </p:nvSpPr>
        <p:spPr>
          <a:xfrm>
            <a:off x="4566834" y="1762432"/>
            <a:ext cx="3883983" cy="1585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7952D042-20B9-4650-A9AA-5E7D7CD2B8FF}"/>
              </a:ext>
            </a:extLst>
          </p:cNvPr>
          <p:cNvSpPr/>
          <p:nvPr/>
        </p:nvSpPr>
        <p:spPr>
          <a:xfrm>
            <a:off x="4640577" y="1865671"/>
            <a:ext cx="3075039" cy="706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28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F7AE0DBE-BD56-416E-8822-D624FD3CF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4687649" y="2062770"/>
            <a:ext cx="771545" cy="346991"/>
          </a:xfrm>
          <a:prstGeom prst="rect">
            <a:avLst/>
          </a:prstGeom>
        </p:spPr>
      </p:pic>
      <p:pic>
        <p:nvPicPr>
          <p:cNvPr id="130" name="Picture 129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CE6D8D94-4042-4A92-A4F5-0DFE399F6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5428791" y="2073668"/>
            <a:ext cx="730372" cy="328474"/>
          </a:xfrm>
          <a:prstGeom prst="rect">
            <a:avLst/>
          </a:prstGeom>
        </p:spPr>
      </p:pic>
      <p:pic>
        <p:nvPicPr>
          <p:cNvPr id="131" name="Picture 130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B96C3B61-B647-4EA4-B694-9F4C58327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6147030" y="2076344"/>
            <a:ext cx="771545" cy="346991"/>
          </a:xfrm>
          <a:prstGeom prst="rect">
            <a:avLst/>
          </a:prstGeom>
        </p:spPr>
      </p:pic>
      <p:pic>
        <p:nvPicPr>
          <p:cNvPr id="132" name="Picture 131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2A620A2B-6E7D-4784-96B9-E83BFEC7F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6907372" y="2077055"/>
            <a:ext cx="771545" cy="346991"/>
          </a:xfrm>
          <a:prstGeom prst="rect">
            <a:avLst/>
          </a:prstGeom>
        </p:spPr>
      </p:pic>
      <p:pic>
        <p:nvPicPr>
          <p:cNvPr id="133" name="Picture 132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558B5D16-1599-44BD-B6E2-659D920D2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4687649" y="2779910"/>
            <a:ext cx="771545" cy="346991"/>
          </a:xfrm>
          <a:prstGeom prst="rect">
            <a:avLst/>
          </a:prstGeom>
        </p:spPr>
      </p:pic>
      <p:pic>
        <p:nvPicPr>
          <p:cNvPr id="134" name="Picture 133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CEFC7C10-1823-44E1-B7DF-2DA52E151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5428791" y="2790808"/>
            <a:ext cx="730372" cy="328474"/>
          </a:xfrm>
          <a:prstGeom prst="rect">
            <a:avLst/>
          </a:prstGeom>
        </p:spPr>
      </p:pic>
      <p:pic>
        <p:nvPicPr>
          <p:cNvPr id="135" name="Picture 134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BB09CB5C-E469-499C-A4BB-80EC3D303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6147030" y="2793484"/>
            <a:ext cx="771545" cy="346991"/>
          </a:xfrm>
          <a:prstGeom prst="rect">
            <a:avLst/>
          </a:prstGeom>
        </p:spPr>
      </p:pic>
      <p:pic>
        <p:nvPicPr>
          <p:cNvPr id="136" name="Picture 135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49F51DB4-6B5E-40D9-AAFD-405B4AF78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6907372" y="2794195"/>
            <a:ext cx="771545" cy="346991"/>
          </a:xfrm>
          <a:prstGeom prst="rect">
            <a:avLst/>
          </a:prstGeom>
        </p:spPr>
      </p:pic>
      <p:pic>
        <p:nvPicPr>
          <p:cNvPr id="137" name="Picture 136" descr="A car parked at night&#10;&#10;Description automatically generated with low confidence">
            <a:extLst>
              <a:ext uri="{FF2B5EF4-FFF2-40B4-BE49-F238E27FC236}">
                <a16:creationId xmlns:a16="http://schemas.microsoft.com/office/drawing/2014/main" id="{68216789-4AF3-4740-8D8E-B1A4FE583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4" b="30352"/>
          <a:stretch/>
        </p:blipFill>
        <p:spPr>
          <a:xfrm rot="21137678">
            <a:off x="7659494" y="2812870"/>
            <a:ext cx="771545" cy="3469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A49B99-7DAF-4B8F-A04C-3227A86E9C8E}"/>
              </a:ext>
            </a:extLst>
          </p:cNvPr>
          <p:cNvSpPr txBox="1"/>
          <p:nvPr/>
        </p:nvSpPr>
        <p:spPr>
          <a:xfrm>
            <a:off x="2038308" y="3649593"/>
            <a:ext cx="4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8A56967-06C2-4017-8835-4C1E5B5A646F}"/>
              </a:ext>
            </a:extLst>
          </p:cNvPr>
          <p:cNvSpPr txBox="1"/>
          <p:nvPr/>
        </p:nvSpPr>
        <p:spPr>
          <a:xfrm>
            <a:off x="6272851" y="3649593"/>
            <a:ext cx="4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876E90-E80E-4B72-A564-23F39E6FCC63}"/>
              </a:ext>
            </a:extLst>
          </p:cNvPr>
          <p:cNvSpPr/>
          <p:nvPr/>
        </p:nvSpPr>
        <p:spPr>
          <a:xfrm>
            <a:off x="1895168" y="3554361"/>
            <a:ext cx="693174" cy="6120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9" name="Google Shape;1909;p39"/>
          <p:cNvGrpSpPr/>
          <p:nvPr/>
        </p:nvGrpSpPr>
        <p:grpSpPr>
          <a:xfrm rot="10800000">
            <a:off x="6495813" y="1409492"/>
            <a:ext cx="1426581" cy="2324516"/>
            <a:chOff x="1026111" y="1218554"/>
            <a:chExt cx="1426581" cy="2324516"/>
          </a:xfrm>
        </p:grpSpPr>
        <p:grpSp>
          <p:nvGrpSpPr>
            <p:cNvPr id="1910" name="Google Shape;1910;p39"/>
            <p:cNvGrpSpPr/>
            <p:nvPr/>
          </p:nvGrpSpPr>
          <p:grpSpPr>
            <a:xfrm>
              <a:off x="1026111" y="1218554"/>
              <a:ext cx="1426581" cy="2324516"/>
              <a:chOff x="-5" y="539504"/>
              <a:chExt cx="1426581" cy="2324516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avLst/>
                <a:gdLst/>
                <a:ahLst/>
                <a:cxnLst/>
                <a:rect l="l" t="t" r="r" b="b"/>
                <a:pathLst>
                  <a:path w="35813" h="75051" extrusionOk="0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avLst/>
                <a:gdLst/>
                <a:ahLst/>
                <a:cxnLst/>
                <a:rect l="l" t="t" r="r" b="b"/>
                <a:pathLst>
                  <a:path w="6413" h="19784" extrusionOk="0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9"/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427" extrusionOk="0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9"/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56702" extrusionOk="0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9"/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avLst/>
                <a:gdLst/>
                <a:ahLst/>
                <a:cxnLst/>
                <a:rect l="l" t="t" r="r" b="b"/>
                <a:pathLst>
                  <a:path w="20327" h="22716" extrusionOk="0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9"/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2916" extrusionOk="0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9"/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136" extrusionOk="0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avLst/>
                <a:gdLst/>
                <a:ahLst/>
                <a:cxnLst/>
                <a:rect l="l" t="t" r="r" b="b"/>
                <a:pathLst>
                  <a:path w="45338" h="30590" extrusionOk="0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9"/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3337" extrusionOk="0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9"/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3262" extrusionOk="0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9"/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3873" extrusionOk="0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9"/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729" extrusionOk="0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9"/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769" extrusionOk="0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9"/>
              <p:cNvSpPr/>
              <p:nvPr/>
            </p:nvSpPr>
            <p:spPr>
              <a:xfrm>
                <a:off x="-5" y="778815"/>
                <a:ext cx="1008700" cy="2085204"/>
              </a:xfrm>
              <a:custGeom>
                <a:avLst/>
                <a:gdLst/>
                <a:ahLst/>
                <a:cxnLst/>
                <a:rect l="l" t="t" r="r" b="b"/>
                <a:pathLst>
                  <a:path w="36700" h="75867" extrusionOk="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5" name="Google Shape;1925;p39"/>
            <p:cNvSpPr/>
            <p:nvPr/>
          </p:nvSpPr>
          <p:spPr>
            <a:xfrm>
              <a:off x="2098431" y="2472250"/>
              <a:ext cx="276417" cy="285267"/>
            </a:xfrm>
            <a:custGeom>
              <a:avLst/>
              <a:gdLst/>
              <a:ahLst/>
              <a:cxnLst/>
              <a:rect l="l" t="t" r="r" b="b"/>
              <a:pathLst>
                <a:path w="10057" h="10379" extrusionOk="0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39"/>
          <p:cNvGrpSpPr/>
          <p:nvPr/>
        </p:nvGrpSpPr>
        <p:grpSpPr>
          <a:xfrm rot="10800000">
            <a:off x="1221605" y="1391532"/>
            <a:ext cx="2184950" cy="2360436"/>
            <a:chOff x="106223" y="914426"/>
            <a:chExt cx="2184950" cy="2360436"/>
          </a:xfrm>
        </p:grpSpPr>
        <p:sp>
          <p:nvSpPr>
            <p:cNvPr id="1927" name="Google Shape;1927;p39"/>
            <p:cNvSpPr/>
            <p:nvPr/>
          </p:nvSpPr>
          <p:spPr>
            <a:xfrm>
              <a:off x="1110263" y="1186950"/>
              <a:ext cx="233595" cy="245633"/>
            </a:xfrm>
            <a:custGeom>
              <a:avLst/>
              <a:gdLst/>
              <a:ahLst/>
              <a:cxnLst/>
              <a:rect l="l" t="t" r="r" b="b"/>
              <a:pathLst>
                <a:path w="8499" h="8937" extrusionOk="0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1283572" y="928938"/>
              <a:ext cx="990972" cy="1835091"/>
            </a:xfrm>
            <a:custGeom>
              <a:avLst/>
              <a:gdLst/>
              <a:ahLst/>
              <a:cxnLst/>
              <a:rect l="l" t="t" r="r" b="b"/>
              <a:pathLst>
                <a:path w="36055" h="66767" extrusionOk="0">
                  <a:moveTo>
                    <a:pt x="19783" y="0"/>
                  </a:moveTo>
                  <a:cubicBezTo>
                    <a:pt x="18452" y="0"/>
                    <a:pt x="17253" y="196"/>
                    <a:pt x="16293" y="627"/>
                  </a:cubicBezTo>
                  <a:cubicBezTo>
                    <a:pt x="15850" y="829"/>
                    <a:pt x="15446" y="1756"/>
                    <a:pt x="15325" y="2079"/>
                  </a:cubicBezTo>
                  <a:cubicBezTo>
                    <a:pt x="15083" y="2845"/>
                    <a:pt x="14680" y="3934"/>
                    <a:pt x="14156" y="5426"/>
                  </a:cubicBezTo>
                  <a:cubicBezTo>
                    <a:pt x="14115" y="5507"/>
                    <a:pt x="14075" y="5628"/>
                    <a:pt x="14035" y="5749"/>
                  </a:cubicBezTo>
                  <a:cubicBezTo>
                    <a:pt x="13511" y="7282"/>
                    <a:pt x="12825" y="9258"/>
                    <a:pt x="11938" y="11718"/>
                  </a:cubicBezTo>
                  <a:cubicBezTo>
                    <a:pt x="11817" y="12000"/>
                    <a:pt x="11736" y="12242"/>
                    <a:pt x="11655" y="12524"/>
                  </a:cubicBezTo>
                  <a:cubicBezTo>
                    <a:pt x="9397" y="18816"/>
                    <a:pt x="5969" y="28253"/>
                    <a:pt x="807" y="42368"/>
                  </a:cubicBezTo>
                  <a:cubicBezTo>
                    <a:pt x="646" y="42892"/>
                    <a:pt x="444" y="43376"/>
                    <a:pt x="283" y="43900"/>
                  </a:cubicBezTo>
                  <a:cubicBezTo>
                    <a:pt x="202" y="44062"/>
                    <a:pt x="162" y="44223"/>
                    <a:pt x="121" y="44384"/>
                  </a:cubicBezTo>
                  <a:cubicBezTo>
                    <a:pt x="0" y="45030"/>
                    <a:pt x="283" y="46481"/>
                    <a:pt x="1412" y="54789"/>
                  </a:cubicBezTo>
                  <a:cubicBezTo>
                    <a:pt x="3065" y="66767"/>
                    <a:pt x="2904" y="65920"/>
                    <a:pt x="3065" y="66444"/>
                  </a:cubicBezTo>
                  <a:cubicBezTo>
                    <a:pt x="3114" y="66609"/>
                    <a:pt x="3192" y="66685"/>
                    <a:pt x="3307" y="66685"/>
                  </a:cubicBezTo>
                  <a:cubicBezTo>
                    <a:pt x="3670" y="66685"/>
                    <a:pt x="4399" y="65916"/>
                    <a:pt x="5687" y="64751"/>
                  </a:cubicBezTo>
                  <a:cubicBezTo>
                    <a:pt x="20729" y="51160"/>
                    <a:pt x="19721" y="52007"/>
                    <a:pt x="19963" y="51644"/>
                  </a:cubicBezTo>
                  <a:cubicBezTo>
                    <a:pt x="20286" y="51079"/>
                    <a:pt x="19641" y="52853"/>
                    <a:pt x="29642" y="25309"/>
                  </a:cubicBezTo>
                  <a:cubicBezTo>
                    <a:pt x="34562" y="11879"/>
                    <a:pt x="34199" y="12928"/>
                    <a:pt x="35167" y="10226"/>
                  </a:cubicBezTo>
                  <a:cubicBezTo>
                    <a:pt x="36054" y="7725"/>
                    <a:pt x="35893" y="8048"/>
                    <a:pt x="35853" y="7927"/>
                  </a:cubicBezTo>
                  <a:cubicBezTo>
                    <a:pt x="34110" y="3816"/>
                    <a:pt x="25662" y="0"/>
                    <a:pt x="19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1980317" y="1108141"/>
              <a:ext cx="167219" cy="403232"/>
            </a:xfrm>
            <a:custGeom>
              <a:avLst/>
              <a:gdLst/>
              <a:ahLst/>
              <a:cxnLst/>
              <a:rect l="l" t="t" r="r" b="b"/>
              <a:pathLst>
                <a:path w="6084" h="14671" extrusionOk="0">
                  <a:moveTo>
                    <a:pt x="5435" y="0"/>
                  </a:moveTo>
                  <a:cubicBezTo>
                    <a:pt x="5323" y="0"/>
                    <a:pt x="5226" y="35"/>
                    <a:pt x="5179" y="116"/>
                  </a:cubicBezTo>
                  <a:cubicBezTo>
                    <a:pt x="3002" y="4633"/>
                    <a:pt x="1308" y="9392"/>
                    <a:pt x="58" y="14231"/>
                  </a:cubicBezTo>
                  <a:cubicBezTo>
                    <a:pt x="0" y="14461"/>
                    <a:pt x="351" y="14670"/>
                    <a:pt x="616" y="14670"/>
                  </a:cubicBezTo>
                  <a:cubicBezTo>
                    <a:pt x="724" y="14670"/>
                    <a:pt x="818" y="14636"/>
                    <a:pt x="864" y="14554"/>
                  </a:cubicBezTo>
                  <a:cubicBezTo>
                    <a:pt x="3042" y="10037"/>
                    <a:pt x="4776" y="5278"/>
                    <a:pt x="6026" y="439"/>
                  </a:cubicBezTo>
                  <a:cubicBezTo>
                    <a:pt x="6084" y="209"/>
                    <a:pt x="5713" y="0"/>
                    <a:pt x="5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1735398" y="1799471"/>
              <a:ext cx="156005" cy="378771"/>
            </a:xfrm>
            <a:custGeom>
              <a:avLst/>
              <a:gdLst/>
              <a:ahLst/>
              <a:cxnLst/>
              <a:rect l="l" t="t" r="r" b="b"/>
              <a:pathLst>
                <a:path w="5676" h="13781" extrusionOk="0">
                  <a:moveTo>
                    <a:pt x="5096" y="0"/>
                  </a:moveTo>
                  <a:cubicBezTo>
                    <a:pt x="4963" y="0"/>
                    <a:pt x="4841" y="50"/>
                    <a:pt x="4774" y="169"/>
                  </a:cubicBezTo>
                  <a:cubicBezTo>
                    <a:pt x="2758" y="4363"/>
                    <a:pt x="1145" y="8799"/>
                    <a:pt x="56" y="13316"/>
                  </a:cubicBezTo>
                  <a:cubicBezTo>
                    <a:pt x="0" y="13568"/>
                    <a:pt x="331" y="13780"/>
                    <a:pt x="593" y="13780"/>
                  </a:cubicBezTo>
                  <a:cubicBezTo>
                    <a:pt x="710" y="13780"/>
                    <a:pt x="813" y="13738"/>
                    <a:pt x="862" y="13639"/>
                  </a:cubicBezTo>
                  <a:cubicBezTo>
                    <a:pt x="2919" y="9404"/>
                    <a:pt x="4492" y="5008"/>
                    <a:pt x="5621" y="451"/>
                  </a:cubicBezTo>
                  <a:cubicBezTo>
                    <a:pt x="5675" y="208"/>
                    <a:pt x="5366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1284671" y="2142319"/>
              <a:ext cx="547611" cy="622838"/>
            </a:xfrm>
            <a:custGeom>
              <a:avLst/>
              <a:gdLst/>
              <a:ahLst/>
              <a:cxnLst/>
              <a:rect l="l" t="t" r="r" b="b"/>
              <a:pathLst>
                <a:path w="19924" h="22661" extrusionOk="0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211" y="9231"/>
                    <a:pt x="1251" y="9311"/>
                    <a:pt x="1251" y="9392"/>
                  </a:cubicBezTo>
                  <a:cubicBezTo>
                    <a:pt x="1291" y="9755"/>
                    <a:pt x="1332" y="10078"/>
                    <a:pt x="1412" y="10481"/>
                  </a:cubicBezTo>
                  <a:lnTo>
                    <a:pt x="1412" y="10683"/>
                  </a:lnTo>
                  <a:cubicBezTo>
                    <a:pt x="3025" y="22660"/>
                    <a:pt x="2904" y="21813"/>
                    <a:pt x="3025" y="22338"/>
                  </a:cubicBezTo>
                  <a:cubicBezTo>
                    <a:pt x="3073" y="22499"/>
                    <a:pt x="3151" y="22573"/>
                    <a:pt x="3265" y="22573"/>
                  </a:cubicBezTo>
                  <a:cubicBezTo>
                    <a:pt x="3636" y="22573"/>
                    <a:pt x="4382" y="21785"/>
                    <a:pt x="5647" y="20644"/>
                  </a:cubicBezTo>
                  <a:cubicBezTo>
                    <a:pt x="9034" y="17579"/>
                    <a:pt x="10930" y="15885"/>
                    <a:pt x="12422" y="14514"/>
                  </a:cubicBezTo>
                  <a:cubicBezTo>
                    <a:pt x="12704" y="14272"/>
                    <a:pt x="12987" y="14030"/>
                    <a:pt x="13229" y="13788"/>
                  </a:cubicBezTo>
                  <a:lnTo>
                    <a:pt x="18108" y="9311"/>
                  </a:lnTo>
                  <a:cubicBezTo>
                    <a:pt x="18955" y="8505"/>
                    <a:pt x="19520" y="8182"/>
                    <a:pt x="19923" y="7497"/>
                  </a:cubicBezTo>
                  <a:lnTo>
                    <a:pt x="19883" y="7456"/>
                  </a:ln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 rot="10800000">
              <a:off x="1863964" y="1569064"/>
              <a:ext cx="142977" cy="90068"/>
            </a:xfrm>
            <a:custGeom>
              <a:avLst/>
              <a:gdLst/>
              <a:ahLst/>
              <a:cxnLst/>
              <a:rect l="l" t="t" r="r" b="b"/>
              <a:pathLst>
                <a:path w="5202" h="3277" extrusionOk="0">
                  <a:moveTo>
                    <a:pt x="1984" y="0"/>
                  </a:moveTo>
                  <a:cubicBezTo>
                    <a:pt x="1505" y="0"/>
                    <a:pt x="1033" y="130"/>
                    <a:pt x="646" y="433"/>
                  </a:cubicBezTo>
                  <a:cubicBezTo>
                    <a:pt x="121" y="916"/>
                    <a:pt x="1" y="1763"/>
                    <a:pt x="686" y="2449"/>
                  </a:cubicBezTo>
                  <a:cubicBezTo>
                    <a:pt x="1263" y="3025"/>
                    <a:pt x="2028" y="3276"/>
                    <a:pt x="2720" y="3276"/>
                  </a:cubicBezTo>
                  <a:cubicBezTo>
                    <a:pt x="3383" y="3276"/>
                    <a:pt x="3979" y="3046"/>
                    <a:pt x="4275" y="2651"/>
                  </a:cubicBezTo>
                  <a:cubicBezTo>
                    <a:pt x="5202" y="1385"/>
                    <a:pt x="3551" y="0"/>
                    <a:pt x="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 rot="10800000">
              <a:off x="1603434" y="1478721"/>
              <a:ext cx="120852" cy="91278"/>
            </a:xfrm>
            <a:custGeom>
              <a:avLst/>
              <a:gdLst/>
              <a:ahLst/>
              <a:cxnLst/>
              <a:rect l="l" t="t" r="r" b="b"/>
              <a:pathLst>
                <a:path w="4397" h="3321" extrusionOk="0">
                  <a:moveTo>
                    <a:pt x="1644" y="0"/>
                  </a:moveTo>
                  <a:cubicBezTo>
                    <a:pt x="761" y="0"/>
                    <a:pt x="0" y="425"/>
                    <a:pt x="0" y="1343"/>
                  </a:cubicBezTo>
                  <a:cubicBezTo>
                    <a:pt x="37" y="2251"/>
                    <a:pt x="1216" y="3321"/>
                    <a:pt x="2568" y="3321"/>
                  </a:cubicBezTo>
                  <a:cubicBezTo>
                    <a:pt x="2718" y="3321"/>
                    <a:pt x="2871" y="3308"/>
                    <a:pt x="3025" y="3279"/>
                  </a:cubicBezTo>
                  <a:cubicBezTo>
                    <a:pt x="3993" y="3118"/>
                    <a:pt x="4396" y="2392"/>
                    <a:pt x="4235" y="1706"/>
                  </a:cubicBezTo>
                  <a:cubicBezTo>
                    <a:pt x="3927" y="608"/>
                    <a:pt x="2699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1305725" y="928938"/>
              <a:ext cx="968819" cy="1165611"/>
            </a:xfrm>
            <a:custGeom>
              <a:avLst/>
              <a:gdLst/>
              <a:ahLst/>
              <a:cxnLst/>
              <a:rect l="l" t="t" r="r" b="b"/>
              <a:pathLst>
                <a:path w="35249" h="42409" extrusionOk="0">
                  <a:moveTo>
                    <a:pt x="18977" y="0"/>
                  </a:moveTo>
                  <a:cubicBezTo>
                    <a:pt x="17646" y="0"/>
                    <a:pt x="16447" y="196"/>
                    <a:pt x="15487" y="627"/>
                  </a:cubicBezTo>
                  <a:cubicBezTo>
                    <a:pt x="15044" y="829"/>
                    <a:pt x="14640" y="1756"/>
                    <a:pt x="14519" y="2079"/>
                  </a:cubicBezTo>
                  <a:cubicBezTo>
                    <a:pt x="14277" y="2845"/>
                    <a:pt x="13874" y="3934"/>
                    <a:pt x="13350" y="5426"/>
                  </a:cubicBezTo>
                  <a:cubicBezTo>
                    <a:pt x="13309" y="5547"/>
                    <a:pt x="13269" y="5668"/>
                    <a:pt x="13229" y="5749"/>
                  </a:cubicBezTo>
                  <a:cubicBezTo>
                    <a:pt x="9922" y="15307"/>
                    <a:pt x="3752" y="32245"/>
                    <a:pt x="1" y="42408"/>
                  </a:cubicBezTo>
                  <a:cubicBezTo>
                    <a:pt x="122" y="42368"/>
                    <a:pt x="203" y="42328"/>
                    <a:pt x="324" y="42287"/>
                  </a:cubicBezTo>
                  <a:cubicBezTo>
                    <a:pt x="11643" y="36627"/>
                    <a:pt x="6223" y="11585"/>
                    <a:pt x="21918" y="11585"/>
                  </a:cubicBezTo>
                  <a:cubicBezTo>
                    <a:pt x="22328" y="11585"/>
                    <a:pt x="22751" y="11602"/>
                    <a:pt x="23190" y="11637"/>
                  </a:cubicBezTo>
                  <a:cubicBezTo>
                    <a:pt x="24272" y="11719"/>
                    <a:pt x="26832" y="12141"/>
                    <a:pt x="29237" y="12141"/>
                  </a:cubicBezTo>
                  <a:cubicBezTo>
                    <a:pt x="31583" y="12141"/>
                    <a:pt x="33783" y="11739"/>
                    <a:pt x="34321" y="10226"/>
                  </a:cubicBezTo>
                  <a:cubicBezTo>
                    <a:pt x="35248" y="7725"/>
                    <a:pt x="35087" y="8048"/>
                    <a:pt x="35047" y="7927"/>
                  </a:cubicBezTo>
                  <a:cubicBezTo>
                    <a:pt x="33304" y="3816"/>
                    <a:pt x="24856" y="0"/>
                    <a:pt x="1897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1284671" y="2142319"/>
              <a:ext cx="546484" cy="251515"/>
            </a:xfrm>
            <a:custGeom>
              <a:avLst/>
              <a:gdLst/>
              <a:ahLst/>
              <a:cxnLst/>
              <a:rect l="l" t="t" r="r" b="b"/>
              <a:pathLst>
                <a:path w="19883" h="9151" extrusionOk="0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372" y="9029"/>
                    <a:pt x="1574" y="8868"/>
                    <a:pt x="1775" y="8747"/>
                  </a:cubicBezTo>
                  <a:cubicBezTo>
                    <a:pt x="3146" y="7618"/>
                    <a:pt x="3832" y="5803"/>
                    <a:pt x="5364" y="4835"/>
                  </a:cubicBezTo>
                  <a:cubicBezTo>
                    <a:pt x="6251" y="4247"/>
                    <a:pt x="7104" y="4012"/>
                    <a:pt x="7933" y="4012"/>
                  </a:cubicBezTo>
                  <a:cubicBezTo>
                    <a:pt x="10797" y="4012"/>
                    <a:pt x="13380" y="6818"/>
                    <a:pt x="16132" y="7537"/>
                  </a:cubicBezTo>
                  <a:cubicBezTo>
                    <a:pt x="16677" y="7664"/>
                    <a:pt x="17238" y="7726"/>
                    <a:pt x="17804" y="7726"/>
                  </a:cubicBezTo>
                  <a:cubicBezTo>
                    <a:pt x="18496" y="7726"/>
                    <a:pt x="19195" y="7634"/>
                    <a:pt x="19883" y="7456"/>
                  </a:cubicBez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1322353" y="2428905"/>
              <a:ext cx="303737" cy="335125"/>
            </a:xfrm>
            <a:custGeom>
              <a:avLst/>
              <a:gdLst/>
              <a:ahLst/>
              <a:cxnLst/>
              <a:rect l="l" t="t" r="r" b="b"/>
              <a:pathLst>
                <a:path w="11051" h="12193" extrusionOk="0">
                  <a:moveTo>
                    <a:pt x="463" y="0"/>
                  </a:moveTo>
                  <a:cubicBezTo>
                    <a:pt x="303" y="0"/>
                    <a:pt x="148" y="5"/>
                    <a:pt x="1" y="14"/>
                  </a:cubicBezTo>
                  <a:cubicBezTo>
                    <a:pt x="1" y="94"/>
                    <a:pt x="1" y="175"/>
                    <a:pt x="1" y="215"/>
                  </a:cubicBezTo>
                  <a:cubicBezTo>
                    <a:pt x="1654" y="12193"/>
                    <a:pt x="1493" y="11386"/>
                    <a:pt x="1654" y="11870"/>
                  </a:cubicBezTo>
                  <a:cubicBezTo>
                    <a:pt x="1703" y="12035"/>
                    <a:pt x="1781" y="12111"/>
                    <a:pt x="1896" y="12111"/>
                  </a:cubicBezTo>
                  <a:cubicBezTo>
                    <a:pt x="2259" y="12111"/>
                    <a:pt x="2988" y="11342"/>
                    <a:pt x="4276" y="10177"/>
                  </a:cubicBezTo>
                  <a:cubicBezTo>
                    <a:pt x="7623" y="7152"/>
                    <a:pt x="9518" y="5418"/>
                    <a:pt x="11051" y="4047"/>
                  </a:cubicBezTo>
                  <a:cubicBezTo>
                    <a:pt x="7775" y="1304"/>
                    <a:pt x="3203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106223" y="2884988"/>
              <a:ext cx="1224759" cy="38987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 rot="10800000">
              <a:off x="1709856" y="1572335"/>
              <a:ext cx="147457" cy="101530"/>
            </a:xfrm>
            <a:custGeom>
              <a:avLst/>
              <a:gdLst/>
              <a:ahLst/>
              <a:cxnLst/>
              <a:rect l="l" t="t" r="r" b="b"/>
              <a:pathLst>
                <a:path w="5365" h="3694" extrusionOk="0">
                  <a:moveTo>
                    <a:pt x="1009" y="1"/>
                  </a:moveTo>
                  <a:cubicBezTo>
                    <a:pt x="1" y="81"/>
                    <a:pt x="82" y="1493"/>
                    <a:pt x="404" y="2178"/>
                  </a:cubicBezTo>
                  <a:cubicBezTo>
                    <a:pt x="824" y="3143"/>
                    <a:pt x="1941" y="3693"/>
                    <a:pt x="3007" y="3693"/>
                  </a:cubicBezTo>
                  <a:cubicBezTo>
                    <a:pt x="3992" y="3693"/>
                    <a:pt x="4934" y="3224"/>
                    <a:pt x="5244" y="2178"/>
                  </a:cubicBezTo>
                  <a:cubicBezTo>
                    <a:pt x="5365" y="1775"/>
                    <a:pt x="5203" y="1332"/>
                    <a:pt x="4800" y="1130"/>
                  </a:cubicBezTo>
                  <a:cubicBezTo>
                    <a:pt x="3671" y="444"/>
                    <a:pt x="2340" y="8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 rot="10800000">
              <a:off x="1853273" y="1665811"/>
              <a:ext cx="107631" cy="76271"/>
            </a:xfrm>
            <a:custGeom>
              <a:avLst/>
              <a:gdLst/>
              <a:ahLst/>
              <a:cxnLst/>
              <a:rect l="l" t="t" r="r" b="b"/>
              <a:pathLst>
                <a:path w="3916" h="2775" extrusionOk="0">
                  <a:moveTo>
                    <a:pt x="1930" y="0"/>
                  </a:moveTo>
                  <a:cubicBezTo>
                    <a:pt x="541" y="0"/>
                    <a:pt x="1" y="2096"/>
                    <a:pt x="1471" y="2684"/>
                  </a:cubicBezTo>
                  <a:cubicBezTo>
                    <a:pt x="1648" y="2746"/>
                    <a:pt x="1817" y="2774"/>
                    <a:pt x="1975" y="2774"/>
                  </a:cubicBezTo>
                  <a:cubicBezTo>
                    <a:pt x="3359" y="2774"/>
                    <a:pt x="3915" y="606"/>
                    <a:pt x="2358" y="63"/>
                  </a:cubicBezTo>
                  <a:cubicBezTo>
                    <a:pt x="2208" y="20"/>
                    <a:pt x="2065" y="0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 rot="10800000">
              <a:off x="1585624" y="1579921"/>
              <a:ext cx="97654" cy="75804"/>
            </a:xfrm>
            <a:custGeom>
              <a:avLst/>
              <a:gdLst/>
              <a:ahLst/>
              <a:cxnLst/>
              <a:rect l="l" t="t" r="r" b="b"/>
              <a:pathLst>
                <a:path w="3553" h="2758" extrusionOk="0">
                  <a:moveTo>
                    <a:pt x="1566" y="0"/>
                  </a:moveTo>
                  <a:cubicBezTo>
                    <a:pt x="971" y="0"/>
                    <a:pt x="407" y="404"/>
                    <a:pt x="243" y="994"/>
                  </a:cubicBezTo>
                  <a:cubicBezTo>
                    <a:pt x="1" y="1720"/>
                    <a:pt x="444" y="2486"/>
                    <a:pt x="1170" y="2688"/>
                  </a:cubicBezTo>
                  <a:cubicBezTo>
                    <a:pt x="1328" y="2736"/>
                    <a:pt x="1479" y="2758"/>
                    <a:pt x="1621" y="2758"/>
                  </a:cubicBezTo>
                  <a:cubicBezTo>
                    <a:pt x="3030" y="2758"/>
                    <a:pt x="3553" y="580"/>
                    <a:pt x="1977" y="67"/>
                  </a:cubicBezTo>
                  <a:cubicBezTo>
                    <a:pt x="1841" y="21"/>
                    <a:pt x="1703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1270269" y="914426"/>
              <a:ext cx="1020903" cy="1861449"/>
            </a:xfrm>
            <a:custGeom>
              <a:avLst/>
              <a:gdLst/>
              <a:ahLst/>
              <a:cxnLst/>
              <a:rect l="l" t="t" r="r" b="b"/>
              <a:pathLst>
                <a:path w="37144" h="67726" extrusionOk="0">
                  <a:moveTo>
                    <a:pt x="20465" y="932"/>
                  </a:moveTo>
                  <a:cubicBezTo>
                    <a:pt x="27248" y="932"/>
                    <a:pt x="36430" y="6519"/>
                    <a:pt x="35651" y="9060"/>
                  </a:cubicBezTo>
                  <a:cubicBezTo>
                    <a:pt x="34441" y="13093"/>
                    <a:pt x="22544" y="45195"/>
                    <a:pt x="20286" y="51244"/>
                  </a:cubicBezTo>
                  <a:cubicBezTo>
                    <a:pt x="15763" y="46791"/>
                    <a:pt x="10600" y="44167"/>
                    <a:pt x="4267" y="44167"/>
                  </a:cubicBezTo>
                  <a:cubicBezTo>
                    <a:pt x="3315" y="44167"/>
                    <a:pt x="2337" y="44227"/>
                    <a:pt x="1331" y="44348"/>
                  </a:cubicBezTo>
                  <a:cubicBezTo>
                    <a:pt x="1533" y="43783"/>
                    <a:pt x="16495" y="1801"/>
                    <a:pt x="16939" y="1599"/>
                  </a:cubicBezTo>
                  <a:cubicBezTo>
                    <a:pt x="17970" y="1135"/>
                    <a:pt x="19174" y="932"/>
                    <a:pt x="20465" y="932"/>
                  </a:cubicBezTo>
                  <a:close/>
                  <a:moveTo>
                    <a:pt x="4112" y="45173"/>
                  </a:moveTo>
                  <a:cubicBezTo>
                    <a:pt x="10576" y="45173"/>
                    <a:pt x="15172" y="47539"/>
                    <a:pt x="19600" y="51930"/>
                  </a:cubicBezTo>
                  <a:cubicBezTo>
                    <a:pt x="19681" y="52010"/>
                    <a:pt x="19762" y="52091"/>
                    <a:pt x="19802" y="52172"/>
                  </a:cubicBezTo>
                  <a:cubicBezTo>
                    <a:pt x="17826" y="54148"/>
                    <a:pt x="4154" y="66488"/>
                    <a:pt x="3993" y="66609"/>
                  </a:cubicBezTo>
                  <a:lnTo>
                    <a:pt x="3953" y="66650"/>
                  </a:lnTo>
                  <a:cubicBezTo>
                    <a:pt x="3832" y="65883"/>
                    <a:pt x="1130" y="46687"/>
                    <a:pt x="1049" y="45356"/>
                  </a:cubicBezTo>
                  <a:cubicBezTo>
                    <a:pt x="1331" y="45316"/>
                    <a:pt x="1735" y="45275"/>
                    <a:pt x="2259" y="45235"/>
                  </a:cubicBezTo>
                  <a:cubicBezTo>
                    <a:pt x="2894" y="45194"/>
                    <a:pt x="3511" y="45173"/>
                    <a:pt x="4112" y="45173"/>
                  </a:cubicBezTo>
                  <a:close/>
                  <a:moveTo>
                    <a:pt x="20472" y="0"/>
                  </a:moveTo>
                  <a:cubicBezTo>
                    <a:pt x="19052" y="0"/>
                    <a:pt x="17720" y="227"/>
                    <a:pt x="16576" y="752"/>
                  </a:cubicBezTo>
                  <a:cubicBezTo>
                    <a:pt x="15850" y="1034"/>
                    <a:pt x="15930" y="833"/>
                    <a:pt x="13309" y="8213"/>
                  </a:cubicBezTo>
                  <a:cubicBezTo>
                    <a:pt x="8917" y="20664"/>
                    <a:pt x="136" y="44912"/>
                    <a:pt x="121" y="44912"/>
                  </a:cubicBezTo>
                  <a:cubicBezTo>
                    <a:pt x="121" y="44912"/>
                    <a:pt x="121" y="44912"/>
                    <a:pt x="121" y="44912"/>
                  </a:cubicBezTo>
                  <a:lnTo>
                    <a:pt x="121" y="44912"/>
                  </a:lnTo>
                  <a:cubicBezTo>
                    <a:pt x="0" y="45961"/>
                    <a:pt x="3065" y="67093"/>
                    <a:pt x="3106" y="67134"/>
                  </a:cubicBezTo>
                  <a:cubicBezTo>
                    <a:pt x="3146" y="67416"/>
                    <a:pt x="3348" y="67618"/>
                    <a:pt x="3590" y="67698"/>
                  </a:cubicBezTo>
                  <a:cubicBezTo>
                    <a:pt x="3654" y="67717"/>
                    <a:pt x="3719" y="67726"/>
                    <a:pt x="3785" y="67726"/>
                  </a:cubicBezTo>
                  <a:cubicBezTo>
                    <a:pt x="4289" y="67726"/>
                    <a:pt x="4830" y="67193"/>
                    <a:pt x="5687" y="66408"/>
                  </a:cubicBezTo>
                  <a:cubicBezTo>
                    <a:pt x="6695" y="65440"/>
                    <a:pt x="20488" y="53099"/>
                    <a:pt x="20850" y="52414"/>
                  </a:cubicBezTo>
                  <a:cubicBezTo>
                    <a:pt x="21254" y="51567"/>
                    <a:pt x="35409" y="13133"/>
                    <a:pt x="36538" y="9342"/>
                  </a:cubicBezTo>
                  <a:cubicBezTo>
                    <a:pt x="37143" y="7447"/>
                    <a:pt x="34401" y="5188"/>
                    <a:pt x="33796" y="4785"/>
                  </a:cubicBezTo>
                  <a:cubicBezTo>
                    <a:pt x="30794" y="2464"/>
                    <a:pt x="25156" y="0"/>
                    <a:pt x="20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832008" y="1455112"/>
              <a:ext cx="278258" cy="285212"/>
            </a:xfrm>
            <a:custGeom>
              <a:avLst/>
              <a:gdLst/>
              <a:ahLst/>
              <a:cxnLst/>
              <a:rect l="l" t="t" r="r" b="b"/>
              <a:pathLst>
                <a:path w="10124" h="10377" extrusionOk="0">
                  <a:moveTo>
                    <a:pt x="3733" y="1"/>
                  </a:moveTo>
                  <a:cubicBezTo>
                    <a:pt x="3437" y="1"/>
                    <a:pt x="3120" y="204"/>
                    <a:pt x="3146" y="537"/>
                  </a:cubicBezTo>
                  <a:cubicBezTo>
                    <a:pt x="3307" y="1344"/>
                    <a:pt x="3549" y="2110"/>
                    <a:pt x="3832" y="2836"/>
                  </a:cubicBezTo>
                  <a:cubicBezTo>
                    <a:pt x="3912" y="3038"/>
                    <a:pt x="4074" y="3239"/>
                    <a:pt x="3912" y="3401"/>
                  </a:cubicBezTo>
                  <a:cubicBezTo>
                    <a:pt x="3900" y="3408"/>
                    <a:pt x="3883" y="3412"/>
                    <a:pt x="3864" y="3412"/>
                  </a:cubicBezTo>
                  <a:cubicBezTo>
                    <a:pt x="3579" y="3412"/>
                    <a:pt x="2614" y="2619"/>
                    <a:pt x="1896" y="2392"/>
                  </a:cubicBezTo>
                  <a:cubicBezTo>
                    <a:pt x="1836" y="2374"/>
                    <a:pt x="1779" y="2366"/>
                    <a:pt x="1723" y="2366"/>
                  </a:cubicBezTo>
                  <a:cubicBezTo>
                    <a:pt x="1290" y="2366"/>
                    <a:pt x="1010" y="2882"/>
                    <a:pt x="1331" y="3239"/>
                  </a:cubicBezTo>
                  <a:cubicBezTo>
                    <a:pt x="1856" y="3723"/>
                    <a:pt x="2420" y="4126"/>
                    <a:pt x="3065" y="4409"/>
                  </a:cubicBezTo>
                  <a:cubicBezTo>
                    <a:pt x="3912" y="4933"/>
                    <a:pt x="3186" y="4852"/>
                    <a:pt x="726" y="5377"/>
                  </a:cubicBezTo>
                  <a:cubicBezTo>
                    <a:pt x="0" y="5538"/>
                    <a:pt x="242" y="6506"/>
                    <a:pt x="888" y="6506"/>
                  </a:cubicBezTo>
                  <a:cubicBezTo>
                    <a:pt x="968" y="6506"/>
                    <a:pt x="2420" y="6224"/>
                    <a:pt x="3065" y="6103"/>
                  </a:cubicBezTo>
                  <a:cubicBezTo>
                    <a:pt x="3126" y="6082"/>
                    <a:pt x="3186" y="6062"/>
                    <a:pt x="3247" y="6062"/>
                  </a:cubicBezTo>
                  <a:cubicBezTo>
                    <a:pt x="3307" y="6062"/>
                    <a:pt x="3368" y="6082"/>
                    <a:pt x="3428" y="6143"/>
                  </a:cubicBezTo>
                  <a:cubicBezTo>
                    <a:pt x="3509" y="6304"/>
                    <a:pt x="3388" y="6385"/>
                    <a:pt x="3348" y="6506"/>
                  </a:cubicBezTo>
                  <a:cubicBezTo>
                    <a:pt x="2380" y="7796"/>
                    <a:pt x="2138" y="7958"/>
                    <a:pt x="1977" y="8563"/>
                  </a:cubicBezTo>
                  <a:cubicBezTo>
                    <a:pt x="1879" y="8887"/>
                    <a:pt x="2121" y="9185"/>
                    <a:pt x="2407" y="9185"/>
                  </a:cubicBezTo>
                  <a:cubicBezTo>
                    <a:pt x="2478" y="9185"/>
                    <a:pt x="2551" y="9167"/>
                    <a:pt x="2622" y="9127"/>
                  </a:cubicBezTo>
                  <a:cubicBezTo>
                    <a:pt x="3208" y="8932"/>
                    <a:pt x="4288" y="7105"/>
                    <a:pt x="4574" y="7105"/>
                  </a:cubicBezTo>
                  <a:cubicBezTo>
                    <a:pt x="4583" y="7105"/>
                    <a:pt x="4591" y="7107"/>
                    <a:pt x="4598" y="7111"/>
                  </a:cubicBezTo>
                  <a:cubicBezTo>
                    <a:pt x="4800" y="7232"/>
                    <a:pt x="4437" y="9006"/>
                    <a:pt x="4558" y="9934"/>
                  </a:cubicBezTo>
                  <a:cubicBezTo>
                    <a:pt x="4602" y="10222"/>
                    <a:pt x="4841" y="10376"/>
                    <a:pt x="5075" y="10376"/>
                  </a:cubicBezTo>
                  <a:cubicBezTo>
                    <a:pt x="5266" y="10376"/>
                    <a:pt x="5453" y="10273"/>
                    <a:pt x="5526" y="10055"/>
                  </a:cubicBezTo>
                  <a:cubicBezTo>
                    <a:pt x="5727" y="9289"/>
                    <a:pt x="5848" y="8482"/>
                    <a:pt x="5888" y="7675"/>
                  </a:cubicBezTo>
                  <a:cubicBezTo>
                    <a:pt x="5908" y="7407"/>
                    <a:pt x="5975" y="7305"/>
                    <a:pt x="6081" y="7305"/>
                  </a:cubicBezTo>
                  <a:cubicBezTo>
                    <a:pt x="6406" y="7305"/>
                    <a:pt x="7104" y="8260"/>
                    <a:pt x="7986" y="8321"/>
                  </a:cubicBezTo>
                  <a:cubicBezTo>
                    <a:pt x="8268" y="8321"/>
                    <a:pt x="8429" y="8119"/>
                    <a:pt x="8429" y="7877"/>
                  </a:cubicBezTo>
                  <a:cubicBezTo>
                    <a:pt x="8308" y="7232"/>
                    <a:pt x="7824" y="7151"/>
                    <a:pt x="7421" y="6667"/>
                  </a:cubicBezTo>
                  <a:cubicBezTo>
                    <a:pt x="7139" y="6425"/>
                    <a:pt x="6695" y="6304"/>
                    <a:pt x="6614" y="5861"/>
                  </a:cubicBezTo>
                  <a:cubicBezTo>
                    <a:pt x="6977" y="5780"/>
                    <a:pt x="7340" y="5699"/>
                    <a:pt x="7703" y="5699"/>
                  </a:cubicBezTo>
                  <a:lnTo>
                    <a:pt x="8187" y="5699"/>
                  </a:lnTo>
                  <a:cubicBezTo>
                    <a:pt x="9437" y="5578"/>
                    <a:pt x="10083" y="5578"/>
                    <a:pt x="10123" y="5054"/>
                  </a:cubicBezTo>
                  <a:cubicBezTo>
                    <a:pt x="10123" y="4489"/>
                    <a:pt x="9437" y="4489"/>
                    <a:pt x="8913" y="4489"/>
                  </a:cubicBezTo>
                  <a:cubicBezTo>
                    <a:pt x="7891" y="4545"/>
                    <a:pt x="7243" y="4626"/>
                    <a:pt x="6894" y="4626"/>
                  </a:cubicBezTo>
                  <a:cubicBezTo>
                    <a:pt x="6237" y="4626"/>
                    <a:pt x="6634" y="4342"/>
                    <a:pt x="7582" y="3078"/>
                  </a:cubicBezTo>
                  <a:cubicBezTo>
                    <a:pt x="7865" y="2715"/>
                    <a:pt x="8147" y="2352"/>
                    <a:pt x="7824" y="1989"/>
                  </a:cubicBezTo>
                  <a:cubicBezTo>
                    <a:pt x="7724" y="1878"/>
                    <a:pt x="7602" y="1831"/>
                    <a:pt x="7472" y="1831"/>
                  </a:cubicBezTo>
                  <a:cubicBezTo>
                    <a:pt x="7129" y="1831"/>
                    <a:pt x="6727" y="2152"/>
                    <a:pt x="6493" y="2473"/>
                  </a:cubicBezTo>
                  <a:cubicBezTo>
                    <a:pt x="6064" y="3017"/>
                    <a:pt x="5736" y="3521"/>
                    <a:pt x="5495" y="3521"/>
                  </a:cubicBezTo>
                  <a:cubicBezTo>
                    <a:pt x="5397" y="3521"/>
                    <a:pt x="5313" y="3438"/>
                    <a:pt x="5243" y="3239"/>
                  </a:cubicBezTo>
                  <a:cubicBezTo>
                    <a:pt x="4517" y="1102"/>
                    <a:pt x="4396" y="618"/>
                    <a:pt x="4154" y="215"/>
                  </a:cubicBezTo>
                  <a:cubicBezTo>
                    <a:pt x="4066" y="68"/>
                    <a:pt x="3903" y="1"/>
                    <a:pt x="3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5ED602E-B15F-46CB-84F1-049BA3BC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044" y="2180969"/>
            <a:ext cx="3219972" cy="926700"/>
          </a:xfrm>
        </p:spPr>
        <p:txBody>
          <a:bodyPr/>
          <a:lstStyle/>
          <a:p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Script" panose="030B0504020000000003" pitchFamily="66" charset="0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42"/>
          <p:cNvGrpSpPr/>
          <p:nvPr/>
        </p:nvGrpSpPr>
        <p:grpSpPr>
          <a:xfrm>
            <a:off x="1070765" y="3661347"/>
            <a:ext cx="592280" cy="557064"/>
            <a:chOff x="3413299" y="1686396"/>
            <a:chExt cx="858335" cy="807300"/>
          </a:xfrm>
        </p:grpSpPr>
        <p:sp>
          <p:nvSpPr>
            <p:cNvPr id="2026" name="Google Shape;2026;p42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42"/>
          <p:cNvGrpSpPr/>
          <p:nvPr/>
        </p:nvGrpSpPr>
        <p:grpSpPr>
          <a:xfrm>
            <a:off x="1035954" y="2541319"/>
            <a:ext cx="612804" cy="576369"/>
            <a:chOff x="3413299" y="1686397"/>
            <a:chExt cx="858334" cy="807300"/>
          </a:xfrm>
        </p:grpSpPr>
        <p:sp>
          <p:nvSpPr>
            <p:cNvPr id="2029" name="Google Shape;2029;p42"/>
            <p:cNvSpPr/>
            <p:nvPr/>
          </p:nvSpPr>
          <p:spPr>
            <a:xfrm flipH="1">
              <a:off x="3413299" y="1686397"/>
              <a:ext cx="807300" cy="807300"/>
            </a:xfrm>
            <a:prstGeom prst="ellipse">
              <a:avLst/>
            </a:prstGeom>
            <a:solidFill>
              <a:srgbClr val="FFCE00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42"/>
          <p:cNvGrpSpPr/>
          <p:nvPr/>
        </p:nvGrpSpPr>
        <p:grpSpPr>
          <a:xfrm>
            <a:off x="1060828" y="1409730"/>
            <a:ext cx="625097" cy="587930"/>
            <a:chOff x="3413299" y="1686396"/>
            <a:chExt cx="858335" cy="807300"/>
          </a:xfrm>
        </p:grpSpPr>
        <p:sp>
          <p:nvSpPr>
            <p:cNvPr id="2032" name="Google Shape;2032;p42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4" name="Google Shape;2034;p42"/>
          <p:cNvSpPr txBox="1">
            <a:spLocks noGrp="1"/>
          </p:cNvSpPr>
          <p:nvPr>
            <p:ph type="title"/>
          </p:nvPr>
        </p:nvSpPr>
        <p:spPr>
          <a:xfrm>
            <a:off x="1007895" y="1523751"/>
            <a:ext cx="645172" cy="384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37" name="Google Shape;2037;p42"/>
          <p:cNvSpPr txBox="1">
            <a:spLocks noGrp="1"/>
          </p:cNvSpPr>
          <p:nvPr>
            <p:ph type="title" idx="6"/>
          </p:nvPr>
        </p:nvSpPr>
        <p:spPr>
          <a:xfrm>
            <a:off x="1031466" y="3757917"/>
            <a:ext cx="611301" cy="3639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038" name="Google Shape;2038;p42"/>
          <p:cNvSpPr txBox="1">
            <a:spLocks noGrp="1"/>
          </p:cNvSpPr>
          <p:nvPr>
            <p:ph type="title" idx="3"/>
          </p:nvPr>
        </p:nvSpPr>
        <p:spPr>
          <a:xfrm>
            <a:off x="1007895" y="2636661"/>
            <a:ext cx="632485" cy="376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043" name="Google Shape;2043;p42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09F480-5FFA-4C43-A1C7-FEB478E573E2}"/>
              </a:ext>
            </a:extLst>
          </p:cNvPr>
          <p:cNvSpPr txBox="1"/>
          <p:nvPr/>
        </p:nvSpPr>
        <p:spPr>
          <a:xfrm>
            <a:off x="1987749" y="1246896"/>
            <a:ext cx="62275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7901B5-CBA9-4C8C-9D1C-CAC9B4F3F934}"/>
              </a:ext>
            </a:extLst>
          </p:cNvPr>
          <p:cNvSpPr txBox="1"/>
          <p:nvPr/>
        </p:nvSpPr>
        <p:spPr>
          <a:xfrm>
            <a:off x="1987749" y="2541319"/>
            <a:ext cx="62275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AB514-2EC1-400B-A5E5-9C8086682B8D}"/>
              </a:ext>
            </a:extLst>
          </p:cNvPr>
          <p:cNvSpPr txBox="1"/>
          <p:nvPr/>
        </p:nvSpPr>
        <p:spPr>
          <a:xfrm>
            <a:off x="1987749" y="3578113"/>
            <a:ext cx="5698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" grpId="0"/>
      <p:bldP spid="2037" grpId="0"/>
      <p:bldP spid="2038" grpId="0"/>
      <p:bldP spid="34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/>
          <p:nvPr/>
        </p:nvSpPr>
        <p:spPr>
          <a:xfrm rot="251392">
            <a:off x="7636982" y="4004768"/>
            <a:ext cx="839682" cy="4464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ndrina Solid"/>
              </a:rPr>
              <a:t>Hi!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455AC-0C41-4F7E-9212-E64A9881C157}"/>
              </a:ext>
            </a:extLst>
          </p:cNvPr>
          <p:cNvSpPr/>
          <p:nvPr/>
        </p:nvSpPr>
        <p:spPr>
          <a:xfrm>
            <a:off x="1007269" y="814387"/>
            <a:ext cx="1885950" cy="931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2614;p54">
            <a:extLst>
              <a:ext uri="{FF2B5EF4-FFF2-40B4-BE49-F238E27FC236}">
                <a16:creationId xmlns:a16="http://schemas.microsoft.com/office/drawing/2014/main" id="{E3A565D0-7A17-4619-8429-51445FD5339F}"/>
              </a:ext>
            </a:extLst>
          </p:cNvPr>
          <p:cNvGrpSpPr/>
          <p:nvPr/>
        </p:nvGrpSpPr>
        <p:grpSpPr>
          <a:xfrm>
            <a:off x="1134577" y="875169"/>
            <a:ext cx="308461" cy="327716"/>
            <a:chOff x="3050527" y="2745694"/>
            <a:chExt cx="353502" cy="394156"/>
          </a:xfrm>
        </p:grpSpPr>
        <p:sp>
          <p:nvSpPr>
            <p:cNvPr id="16" name="Google Shape;2615;p54">
              <a:extLst>
                <a:ext uri="{FF2B5EF4-FFF2-40B4-BE49-F238E27FC236}">
                  <a16:creationId xmlns:a16="http://schemas.microsoft.com/office/drawing/2014/main" id="{D910164C-EC2A-42E7-84D3-E0A58D2B73CE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16;p54">
              <a:extLst>
                <a:ext uri="{FF2B5EF4-FFF2-40B4-BE49-F238E27FC236}">
                  <a16:creationId xmlns:a16="http://schemas.microsoft.com/office/drawing/2014/main" id="{27E201FD-F4F9-4C1D-A007-C40B379F2C9F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17;p54">
              <a:extLst>
                <a:ext uri="{FF2B5EF4-FFF2-40B4-BE49-F238E27FC236}">
                  <a16:creationId xmlns:a16="http://schemas.microsoft.com/office/drawing/2014/main" id="{99C02301-029F-4C38-B28F-D19108B3737C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18;p54">
              <a:extLst>
                <a:ext uri="{FF2B5EF4-FFF2-40B4-BE49-F238E27FC236}">
                  <a16:creationId xmlns:a16="http://schemas.microsoft.com/office/drawing/2014/main" id="{0A05D9D0-E2C4-4531-A266-29334FD365FC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19;p54">
              <a:extLst>
                <a:ext uri="{FF2B5EF4-FFF2-40B4-BE49-F238E27FC236}">
                  <a16:creationId xmlns:a16="http://schemas.microsoft.com/office/drawing/2014/main" id="{01A73D7C-F720-4D7F-8DE2-6DD64EB44279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20;p54">
              <a:extLst>
                <a:ext uri="{FF2B5EF4-FFF2-40B4-BE49-F238E27FC236}">
                  <a16:creationId xmlns:a16="http://schemas.microsoft.com/office/drawing/2014/main" id="{7CF22ED6-79DE-458F-A37A-09ADA12228C2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21;p54">
              <a:extLst>
                <a:ext uri="{FF2B5EF4-FFF2-40B4-BE49-F238E27FC236}">
                  <a16:creationId xmlns:a16="http://schemas.microsoft.com/office/drawing/2014/main" id="{E99CB36A-163B-4D24-8CEE-DBFB8DD4BDE0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22;p54">
              <a:extLst>
                <a:ext uri="{FF2B5EF4-FFF2-40B4-BE49-F238E27FC236}">
                  <a16:creationId xmlns:a16="http://schemas.microsoft.com/office/drawing/2014/main" id="{EF7DCBFC-A8B5-4BFD-BCF5-5BCB81CB9F19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614;p54">
            <a:extLst>
              <a:ext uri="{FF2B5EF4-FFF2-40B4-BE49-F238E27FC236}">
                <a16:creationId xmlns:a16="http://schemas.microsoft.com/office/drawing/2014/main" id="{273F2DD7-E4A1-4E23-8DB9-9FB962D546BA}"/>
              </a:ext>
            </a:extLst>
          </p:cNvPr>
          <p:cNvGrpSpPr/>
          <p:nvPr/>
        </p:nvGrpSpPr>
        <p:grpSpPr>
          <a:xfrm>
            <a:off x="1547201" y="869571"/>
            <a:ext cx="308461" cy="327716"/>
            <a:chOff x="3050527" y="2745694"/>
            <a:chExt cx="353502" cy="394156"/>
          </a:xfrm>
        </p:grpSpPr>
        <p:sp>
          <p:nvSpPr>
            <p:cNvPr id="26" name="Google Shape;2615;p54">
              <a:extLst>
                <a:ext uri="{FF2B5EF4-FFF2-40B4-BE49-F238E27FC236}">
                  <a16:creationId xmlns:a16="http://schemas.microsoft.com/office/drawing/2014/main" id="{8D0F5558-F5D5-41FC-B3A9-05F424166C21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16;p54">
              <a:extLst>
                <a:ext uri="{FF2B5EF4-FFF2-40B4-BE49-F238E27FC236}">
                  <a16:creationId xmlns:a16="http://schemas.microsoft.com/office/drawing/2014/main" id="{42724C3D-94FE-4E39-8402-9E22EE0570D0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17;p54">
              <a:extLst>
                <a:ext uri="{FF2B5EF4-FFF2-40B4-BE49-F238E27FC236}">
                  <a16:creationId xmlns:a16="http://schemas.microsoft.com/office/drawing/2014/main" id="{BA041836-887B-4262-B959-D727319B460D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18;p54">
              <a:extLst>
                <a:ext uri="{FF2B5EF4-FFF2-40B4-BE49-F238E27FC236}">
                  <a16:creationId xmlns:a16="http://schemas.microsoft.com/office/drawing/2014/main" id="{226B2BB0-C328-4560-9CCE-F29CE77EC2E2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19;p54">
              <a:extLst>
                <a:ext uri="{FF2B5EF4-FFF2-40B4-BE49-F238E27FC236}">
                  <a16:creationId xmlns:a16="http://schemas.microsoft.com/office/drawing/2014/main" id="{71354E07-C160-4B10-AA2E-B6080D875F08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20;p54">
              <a:extLst>
                <a:ext uri="{FF2B5EF4-FFF2-40B4-BE49-F238E27FC236}">
                  <a16:creationId xmlns:a16="http://schemas.microsoft.com/office/drawing/2014/main" id="{528BA507-DA42-4ECE-8C8D-60BB6E2013B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21;p54">
              <a:extLst>
                <a:ext uri="{FF2B5EF4-FFF2-40B4-BE49-F238E27FC236}">
                  <a16:creationId xmlns:a16="http://schemas.microsoft.com/office/drawing/2014/main" id="{35900730-974D-4439-892B-E43711DE2408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22;p54">
              <a:extLst>
                <a:ext uri="{FF2B5EF4-FFF2-40B4-BE49-F238E27FC236}">
                  <a16:creationId xmlns:a16="http://schemas.microsoft.com/office/drawing/2014/main" id="{A83E7B57-CF8D-42BF-AE50-4635BFD81303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614;p54">
            <a:extLst>
              <a:ext uri="{FF2B5EF4-FFF2-40B4-BE49-F238E27FC236}">
                <a16:creationId xmlns:a16="http://schemas.microsoft.com/office/drawing/2014/main" id="{C77088AD-F7C6-4CE9-8353-7DFF996BDCCB}"/>
              </a:ext>
            </a:extLst>
          </p:cNvPr>
          <p:cNvGrpSpPr/>
          <p:nvPr/>
        </p:nvGrpSpPr>
        <p:grpSpPr>
          <a:xfrm>
            <a:off x="1984676" y="875169"/>
            <a:ext cx="308461" cy="327716"/>
            <a:chOff x="3050527" y="2745694"/>
            <a:chExt cx="353502" cy="394156"/>
          </a:xfrm>
        </p:grpSpPr>
        <p:sp>
          <p:nvSpPr>
            <p:cNvPr id="35" name="Google Shape;2615;p54">
              <a:extLst>
                <a:ext uri="{FF2B5EF4-FFF2-40B4-BE49-F238E27FC236}">
                  <a16:creationId xmlns:a16="http://schemas.microsoft.com/office/drawing/2014/main" id="{98449B39-E412-443B-8A4E-AF7AEE797CFD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616;p54">
              <a:extLst>
                <a:ext uri="{FF2B5EF4-FFF2-40B4-BE49-F238E27FC236}">
                  <a16:creationId xmlns:a16="http://schemas.microsoft.com/office/drawing/2014/main" id="{6CE3D84E-AD1D-4E2F-90FB-BE9D38F06477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17;p54">
              <a:extLst>
                <a:ext uri="{FF2B5EF4-FFF2-40B4-BE49-F238E27FC236}">
                  <a16:creationId xmlns:a16="http://schemas.microsoft.com/office/drawing/2014/main" id="{F40E0C7E-9ABE-407E-A463-53A4C85E90F9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18;p54">
              <a:extLst>
                <a:ext uri="{FF2B5EF4-FFF2-40B4-BE49-F238E27FC236}">
                  <a16:creationId xmlns:a16="http://schemas.microsoft.com/office/drawing/2014/main" id="{CED79638-E37D-41C3-BEBF-862472D42FCB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19;p54">
              <a:extLst>
                <a:ext uri="{FF2B5EF4-FFF2-40B4-BE49-F238E27FC236}">
                  <a16:creationId xmlns:a16="http://schemas.microsoft.com/office/drawing/2014/main" id="{B654E4D9-1EBB-4B91-9361-382D67DDE0A0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20;p54">
              <a:extLst>
                <a:ext uri="{FF2B5EF4-FFF2-40B4-BE49-F238E27FC236}">
                  <a16:creationId xmlns:a16="http://schemas.microsoft.com/office/drawing/2014/main" id="{AB3EF62F-045E-4296-9400-BA51C2CD203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21;p54">
              <a:extLst>
                <a:ext uri="{FF2B5EF4-FFF2-40B4-BE49-F238E27FC236}">
                  <a16:creationId xmlns:a16="http://schemas.microsoft.com/office/drawing/2014/main" id="{9E089EAC-0137-483D-9B66-70A61EE75F3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22;p54">
              <a:extLst>
                <a:ext uri="{FF2B5EF4-FFF2-40B4-BE49-F238E27FC236}">
                  <a16:creationId xmlns:a16="http://schemas.microsoft.com/office/drawing/2014/main" id="{7F01EE23-B9BF-4766-ACEC-DA58AE1626AB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614;p54">
            <a:extLst>
              <a:ext uri="{FF2B5EF4-FFF2-40B4-BE49-F238E27FC236}">
                <a16:creationId xmlns:a16="http://schemas.microsoft.com/office/drawing/2014/main" id="{CC8C2A74-D837-4409-AC55-8893C2F2C977}"/>
              </a:ext>
            </a:extLst>
          </p:cNvPr>
          <p:cNvGrpSpPr/>
          <p:nvPr/>
        </p:nvGrpSpPr>
        <p:grpSpPr>
          <a:xfrm>
            <a:off x="2400143" y="875169"/>
            <a:ext cx="308461" cy="327716"/>
            <a:chOff x="3050527" y="2745694"/>
            <a:chExt cx="353502" cy="394156"/>
          </a:xfrm>
        </p:grpSpPr>
        <p:sp>
          <p:nvSpPr>
            <p:cNvPr id="44" name="Google Shape;2615;p54">
              <a:extLst>
                <a:ext uri="{FF2B5EF4-FFF2-40B4-BE49-F238E27FC236}">
                  <a16:creationId xmlns:a16="http://schemas.microsoft.com/office/drawing/2014/main" id="{F7182820-2769-4E4F-9CA7-5A61D9862550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16;p54">
              <a:extLst>
                <a:ext uri="{FF2B5EF4-FFF2-40B4-BE49-F238E27FC236}">
                  <a16:creationId xmlns:a16="http://schemas.microsoft.com/office/drawing/2014/main" id="{3CCC7054-FC63-4DD9-951D-77065E6C856D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17;p54">
              <a:extLst>
                <a:ext uri="{FF2B5EF4-FFF2-40B4-BE49-F238E27FC236}">
                  <a16:creationId xmlns:a16="http://schemas.microsoft.com/office/drawing/2014/main" id="{72FDEECE-A2A7-44C6-A3EA-FF41FBD7816F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18;p54">
              <a:extLst>
                <a:ext uri="{FF2B5EF4-FFF2-40B4-BE49-F238E27FC236}">
                  <a16:creationId xmlns:a16="http://schemas.microsoft.com/office/drawing/2014/main" id="{F59B3E7D-90CE-4A3F-93AA-D28682D48DF7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19;p54">
              <a:extLst>
                <a:ext uri="{FF2B5EF4-FFF2-40B4-BE49-F238E27FC236}">
                  <a16:creationId xmlns:a16="http://schemas.microsoft.com/office/drawing/2014/main" id="{FA34C24B-8DD6-497E-8934-33F7C6F4B2B1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20;p54">
              <a:extLst>
                <a:ext uri="{FF2B5EF4-FFF2-40B4-BE49-F238E27FC236}">
                  <a16:creationId xmlns:a16="http://schemas.microsoft.com/office/drawing/2014/main" id="{8A7BDDFA-AD7A-4A01-A851-AF101F5808F7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21;p54">
              <a:extLst>
                <a:ext uri="{FF2B5EF4-FFF2-40B4-BE49-F238E27FC236}">
                  <a16:creationId xmlns:a16="http://schemas.microsoft.com/office/drawing/2014/main" id="{EB866B95-10BA-41EA-8743-6EBD23C24CB8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22;p54">
              <a:extLst>
                <a:ext uri="{FF2B5EF4-FFF2-40B4-BE49-F238E27FC236}">
                  <a16:creationId xmlns:a16="http://schemas.microsoft.com/office/drawing/2014/main" id="{FE995398-14A3-4770-9E87-C6846686D31E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614;p54">
            <a:extLst>
              <a:ext uri="{FF2B5EF4-FFF2-40B4-BE49-F238E27FC236}">
                <a16:creationId xmlns:a16="http://schemas.microsoft.com/office/drawing/2014/main" id="{84B4D5F9-B4A3-4B57-B015-2E06B1753C03}"/>
              </a:ext>
            </a:extLst>
          </p:cNvPr>
          <p:cNvGrpSpPr/>
          <p:nvPr/>
        </p:nvGrpSpPr>
        <p:grpSpPr>
          <a:xfrm>
            <a:off x="1117957" y="1367096"/>
            <a:ext cx="308461" cy="327716"/>
            <a:chOff x="3050527" y="2745694"/>
            <a:chExt cx="353502" cy="394156"/>
          </a:xfrm>
        </p:grpSpPr>
        <p:sp>
          <p:nvSpPr>
            <p:cNvPr id="54" name="Google Shape;2615;p54">
              <a:extLst>
                <a:ext uri="{FF2B5EF4-FFF2-40B4-BE49-F238E27FC236}">
                  <a16:creationId xmlns:a16="http://schemas.microsoft.com/office/drawing/2014/main" id="{3CD5C3EC-1675-46D1-BD3B-CD2E2E1C73ED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16;p54">
              <a:extLst>
                <a:ext uri="{FF2B5EF4-FFF2-40B4-BE49-F238E27FC236}">
                  <a16:creationId xmlns:a16="http://schemas.microsoft.com/office/drawing/2014/main" id="{A6462BBD-BBBD-444B-A322-6E039B442E45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17;p54">
              <a:extLst>
                <a:ext uri="{FF2B5EF4-FFF2-40B4-BE49-F238E27FC236}">
                  <a16:creationId xmlns:a16="http://schemas.microsoft.com/office/drawing/2014/main" id="{63563BFB-8D22-46B2-90F0-F6312C6C503A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18;p54">
              <a:extLst>
                <a:ext uri="{FF2B5EF4-FFF2-40B4-BE49-F238E27FC236}">
                  <a16:creationId xmlns:a16="http://schemas.microsoft.com/office/drawing/2014/main" id="{0C230C77-F338-49C7-83F2-5E0C2A66CFAF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19;p54">
              <a:extLst>
                <a:ext uri="{FF2B5EF4-FFF2-40B4-BE49-F238E27FC236}">
                  <a16:creationId xmlns:a16="http://schemas.microsoft.com/office/drawing/2014/main" id="{4CFA7290-288B-4D12-9CBE-29F781BF4F4D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20;p54">
              <a:extLst>
                <a:ext uri="{FF2B5EF4-FFF2-40B4-BE49-F238E27FC236}">
                  <a16:creationId xmlns:a16="http://schemas.microsoft.com/office/drawing/2014/main" id="{AF552B07-8BEA-4589-A657-BB2905098226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21;p54">
              <a:extLst>
                <a:ext uri="{FF2B5EF4-FFF2-40B4-BE49-F238E27FC236}">
                  <a16:creationId xmlns:a16="http://schemas.microsoft.com/office/drawing/2014/main" id="{77A856B2-0FCB-4C86-8182-94F1D1BB6370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22;p54">
              <a:extLst>
                <a:ext uri="{FF2B5EF4-FFF2-40B4-BE49-F238E27FC236}">
                  <a16:creationId xmlns:a16="http://schemas.microsoft.com/office/drawing/2014/main" id="{20941F71-0E80-4ECB-8625-0AB404C2B68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614;p54">
            <a:extLst>
              <a:ext uri="{FF2B5EF4-FFF2-40B4-BE49-F238E27FC236}">
                <a16:creationId xmlns:a16="http://schemas.microsoft.com/office/drawing/2014/main" id="{3561BEB8-5E00-4823-B078-261E0D01D0B9}"/>
              </a:ext>
            </a:extLst>
          </p:cNvPr>
          <p:cNvGrpSpPr/>
          <p:nvPr/>
        </p:nvGrpSpPr>
        <p:grpSpPr>
          <a:xfrm>
            <a:off x="1530581" y="1361498"/>
            <a:ext cx="308461" cy="327716"/>
            <a:chOff x="3050527" y="2745694"/>
            <a:chExt cx="353502" cy="394156"/>
          </a:xfrm>
        </p:grpSpPr>
        <p:sp>
          <p:nvSpPr>
            <p:cNvPr id="63" name="Google Shape;2615;p54">
              <a:extLst>
                <a:ext uri="{FF2B5EF4-FFF2-40B4-BE49-F238E27FC236}">
                  <a16:creationId xmlns:a16="http://schemas.microsoft.com/office/drawing/2014/main" id="{C477D258-268B-45EE-9196-4E4841A8DBA1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16;p54">
              <a:extLst>
                <a:ext uri="{FF2B5EF4-FFF2-40B4-BE49-F238E27FC236}">
                  <a16:creationId xmlns:a16="http://schemas.microsoft.com/office/drawing/2014/main" id="{C36AF1AA-352A-4B20-96F3-24603B099EF3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17;p54">
              <a:extLst>
                <a:ext uri="{FF2B5EF4-FFF2-40B4-BE49-F238E27FC236}">
                  <a16:creationId xmlns:a16="http://schemas.microsoft.com/office/drawing/2014/main" id="{FF04413F-36EF-49BE-99A6-F78D2C716C40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18;p54">
              <a:extLst>
                <a:ext uri="{FF2B5EF4-FFF2-40B4-BE49-F238E27FC236}">
                  <a16:creationId xmlns:a16="http://schemas.microsoft.com/office/drawing/2014/main" id="{0B8EAA05-36A1-4C72-9467-A155C5FB7663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19;p54">
              <a:extLst>
                <a:ext uri="{FF2B5EF4-FFF2-40B4-BE49-F238E27FC236}">
                  <a16:creationId xmlns:a16="http://schemas.microsoft.com/office/drawing/2014/main" id="{E2264EF9-0A9B-4E9C-98F7-3075AF07A3B7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20;p54">
              <a:extLst>
                <a:ext uri="{FF2B5EF4-FFF2-40B4-BE49-F238E27FC236}">
                  <a16:creationId xmlns:a16="http://schemas.microsoft.com/office/drawing/2014/main" id="{E9B358E5-F267-4305-98FF-D9EFB58533D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21;p54">
              <a:extLst>
                <a:ext uri="{FF2B5EF4-FFF2-40B4-BE49-F238E27FC236}">
                  <a16:creationId xmlns:a16="http://schemas.microsoft.com/office/drawing/2014/main" id="{17A8A62A-8F38-4BC0-8866-6A439072ADA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22;p54">
              <a:extLst>
                <a:ext uri="{FF2B5EF4-FFF2-40B4-BE49-F238E27FC236}">
                  <a16:creationId xmlns:a16="http://schemas.microsoft.com/office/drawing/2014/main" id="{FFC58BC2-A817-4483-9E2B-E97519AA0B9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2614;p54">
            <a:extLst>
              <a:ext uri="{FF2B5EF4-FFF2-40B4-BE49-F238E27FC236}">
                <a16:creationId xmlns:a16="http://schemas.microsoft.com/office/drawing/2014/main" id="{1F50C4CB-1427-44E8-B109-0956B617D57A}"/>
              </a:ext>
            </a:extLst>
          </p:cNvPr>
          <p:cNvGrpSpPr/>
          <p:nvPr/>
        </p:nvGrpSpPr>
        <p:grpSpPr>
          <a:xfrm>
            <a:off x="1968056" y="1367096"/>
            <a:ext cx="308461" cy="327716"/>
            <a:chOff x="3050527" y="2745694"/>
            <a:chExt cx="353502" cy="394156"/>
          </a:xfrm>
        </p:grpSpPr>
        <p:sp>
          <p:nvSpPr>
            <p:cNvPr id="72" name="Google Shape;2615;p54">
              <a:extLst>
                <a:ext uri="{FF2B5EF4-FFF2-40B4-BE49-F238E27FC236}">
                  <a16:creationId xmlns:a16="http://schemas.microsoft.com/office/drawing/2014/main" id="{B81848D4-A207-4C96-BC37-677D21C6545E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2616;p54">
              <a:extLst>
                <a:ext uri="{FF2B5EF4-FFF2-40B4-BE49-F238E27FC236}">
                  <a16:creationId xmlns:a16="http://schemas.microsoft.com/office/drawing/2014/main" id="{DDB72FD1-56C2-4B80-8F0E-61B29798F965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17;p54">
              <a:extLst>
                <a:ext uri="{FF2B5EF4-FFF2-40B4-BE49-F238E27FC236}">
                  <a16:creationId xmlns:a16="http://schemas.microsoft.com/office/drawing/2014/main" id="{5B4E5D15-8FE4-460F-AA30-6A1235F0A0B7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18;p54">
              <a:extLst>
                <a:ext uri="{FF2B5EF4-FFF2-40B4-BE49-F238E27FC236}">
                  <a16:creationId xmlns:a16="http://schemas.microsoft.com/office/drawing/2014/main" id="{840E3379-21FC-4BE9-8C8E-DD523E54F69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19;p54">
              <a:extLst>
                <a:ext uri="{FF2B5EF4-FFF2-40B4-BE49-F238E27FC236}">
                  <a16:creationId xmlns:a16="http://schemas.microsoft.com/office/drawing/2014/main" id="{C86B5DB1-8C59-4A1A-A515-EA7378CC0454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20;p54">
              <a:extLst>
                <a:ext uri="{FF2B5EF4-FFF2-40B4-BE49-F238E27FC236}">
                  <a16:creationId xmlns:a16="http://schemas.microsoft.com/office/drawing/2014/main" id="{773CE708-1F49-45A4-AF31-5C48560F1AEF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21;p54">
              <a:extLst>
                <a:ext uri="{FF2B5EF4-FFF2-40B4-BE49-F238E27FC236}">
                  <a16:creationId xmlns:a16="http://schemas.microsoft.com/office/drawing/2014/main" id="{9E0E8915-1338-4DCD-A263-131CD31927A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22;p54">
              <a:extLst>
                <a:ext uri="{FF2B5EF4-FFF2-40B4-BE49-F238E27FC236}">
                  <a16:creationId xmlns:a16="http://schemas.microsoft.com/office/drawing/2014/main" id="{C33B182B-F6E6-4C21-BA33-826D92F6A0D0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614;p54">
            <a:extLst>
              <a:ext uri="{FF2B5EF4-FFF2-40B4-BE49-F238E27FC236}">
                <a16:creationId xmlns:a16="http://schemas.microsoft.com/office/drawing/2014/main" id="{F1D3A3E6-C37C-4DE7-9FEB-5D722594A05E}"/>
              </a:ext>
            </a:extLst>
          </p:cNvPr>
          <p:cNvGrpSpPr/>
          <p:nvPr/>
        </p:nvGrpSpPr>
        <p:grpSpPr>
          <a:xfrm>
            <a:off x="2383523" y="1367096"/>
            <a:ext cx="308461" cy="327716"/>
            <a:chOff x="3050527" y="2745694"/>
            <a:chExt cx="353502" cy="394156"/>
          </a:xfrm>
        </p:grpSpPr>
        <p:sp>
          <p:nvSpPr>
            <p:cNvPr id="81" name="Google Shape;2615;p54">
              <a:extLst>
                <a:ext uri="{FF2B5EF4-FFF2-40B4-BE49-F238E27FC236}">
                  <a16:creationId xmlns:a16="http://schemas.microsoft.com/office/drawing/2014/main" id="{F84EDE02-0BED-4CB6-B77D-FFE42FB6AE3C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16;p54">
              <a:extLst>
                <a:ext uri="{FF2B5EF4-FFF2-40B4-BE49-F238E27FC236}">
                  <a16:creationId xmlns:a16="http://schemas.microsoft.com/office/drawing/2014/main" id="{79F7869B-7DB0-4C3C-942C-6D99E4860E5C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17;p54">
              <a:extLst>
                <a:ext uri="{FF2B5EF4-FFF2-40B4-BE49-F238E27FC236}">
                  <a16:creationId xmlns:a16="http://schemas.microsoft.com/office/drawing/2014/main" id="{6470BC5A-2598-4438-9E82-3ED3F6BBA6E0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18;p54">
              <a:extLst>
                <a:ext uri="{FF2B5EF4-FFF2-40B4-BE49-F238E27FC236}">
                  <a16:creationId xmlns:a16="http://schemas.microsoft.com/office/drawing/2014/main" id="{79B708FC-35DC-4409-AB32-50E51AAF7DD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19;p54">
              <a:extLst>
                <a:ext uri="{FF2B5EF4-FFF2-40B4-BE49-F238E27FC236}">
                  <a16:creationId xmlns:a16="http://schemas.microsoft.com/office/drawing/2014/main" id="{A93A1B19-4A50-4AB6-A09E-28652C95D755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20;p54">
              <a:extLst>
                <a:ext uri="{FF2B5EF4-FFF2-40B4-BE49-F238E27FC236}">
                  <a16:creationId xmlns:a16="http://schemas.microsoft.com/office/drawing/2014/main" id="{E3611689-B1B8-4187-A5F7-A715BE87EF38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21;p54">
              <a:extLst>
                <a:ext uri="{FF2B5EF4-FFF2-40B4-BE49-F238E27FC236}">
                  <a16:creationId xmlns:a16="http://schemas.microsoft.com/office/drawing/2014/main" id="{EE77DD34-9837-40C7-A3E9-EDC932F43033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22;p54">
              <a:extLst>
                <a:ext uri="{FF2B5EF4-FFF2-40B4-BE49-F238E27FC236}">
                  <a16:creationId xmlns:a16="http://schemas.microsoft.com/office/drawing/2014/main" id="{2BB3E48D-1987-4B93-AC29-58000DFC7AFC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844;p59">
            <a:extLst>
              <a:ext uri="{FF2B5EF4-FFF2-40B4-BE49-F238E27FC236}">
                <a16:creationId xmlns:a16="http://schemas.microsoft.com/office/drawing/2014/main" id="{AE55769E-D2D6-412F-A79F-3442510DE963}"/>
              </a:ext>
            </a:extLst>
          </p:cNvPr>
          <p:cNvGrpSpPr/>
          <p:nvPr/>
        </p:nvGrpSpPr>
        <p:grpSpPr>
          <a:xfrm>
            <a:off x="844937" y="2095305"/>
            <a:ext cx="924269" cy="1121215"/>
            <a:chOff x="1220860" y="1559644"/>
            <a:chExt cx="1399525" cy="1648224"/>
          </a:xfrm>
        </p:grpSpPr>
        <p:grpSp>
          <p:nvGrpSpPr>
            <p:cNvPr id="90" name="Google Shape;2845;p59">
              <a:extLst>
                <a:ext uri="{FF2B5EF4-FFF2-40B4-BE49-F238E27FC236}">
                  <a16:creationId xmlns:a16="http://schemas.microsoft.com/office/drawing/2014/main" id="{554BC140-7FA9-4972-8D33-2431A38C3E8C}"/>
                </a:ext>
              </a:extLst>
            </p:cNvPr>
            <p:cNvGrpSpPr/>
            <p:nvPr/>
          </p:nvGrpSpPr>
          <p:grpSpPr>
            <a:xfrm>
              <a:off x="1301054" y="1559644"/>
              <a:ext cx="1239142" cy="1648224"/>
              <a:chOff x="1161000" y="3207325"/>
              <a:chExt cx="1312650" cy="1746000"/>
            </a:xfrm>
          </p:grpSpPr>
          <p:sp>
            <p:nvSpPr>
              <p:cNvPr id="95" name="Google Shape;2846;p59">
                <a:extLst>
                  <a:ext uri="{FF2B5EF4-FFF2-40B4-BE49-F238E27FC236}">
                    <a16:creationId xmlns:a16="http://schemas.microsoft.com/office/drawing/2014/main" id="{FA1964BB-149D-4E18-838A-77B01F0D43F0}"/>
                  </a:ext>
                </a:extLst>
              </p:cNvPr>
              <p:cNvSpPr/>
              <p:nvPr/>
            </p:nvSpPr>
            <p:spPr>
              <a:xfrm>
                <a:off x="1353650" y="3401050"/>
                <a:ext cx="926525" cy="747200"/>
              </a:xfrm>
              <a:custGeom>
                <a:avLst/>
                <a:gdLst/>
                <a:ahLst/>
                <a:cxnLst/>
                <a:rect l="l" t="t" r="r" b="b"/>
                <a:pathLst>
                  <a:path w="37061" h="29888" extrusionOk="0">
                    <a:moveTo>
                      <a:pt x="18790" y="1"/>
                    </a:moveTo>
                    <a:cubicBezTo>
                      <a:pt x="18776" y="1"/>
                      <a:pt x="18762" y="3"/>
                      <a:pt x="18747" y="7"/>
                    </a:cubicBezTo>
                    <a:cubicBezTo>
                      <a:pt x="18614" y="74"/>
                      <a:pt x="18614" y="207"/>
                      <a:pt x="18614" y="340"/>
                    </a:cubicBezTo>
                    <a:cubicBezTo>
                      <a:pt x="18514" y="2175"/>
                      <a:pt x="19014" y="4510"/>
                      <a:pt x="20315" y="5711"/>
                    </a:cubicBezTo>
                    <a:cubicBezTo>
                      <a:pt x="20382" y="5778"/>
                      <a:pt x="20482" y="5844"/>
                      <a:pt x="20548" y="5944"/>
                    </a:cubicBezTo>
                    <a:cubicBezTo>
                      <a:pt x="20548" y="5944"/>
                      <a:pt x="20548" y="5978"/>
                      <a:pt x="20548" y="6011"/>
                    </a:cubicBezTo>
                    <a:cubicBezTo>
                      <a:pt x="20532" y="6028"/>
                      <a:pt x="20515" y="6036"/>
                      <a:pt x="20498" y="6036"/>
                    </a:cubicBezTo>
                    <a:cubicBezTo>
                      <a:pt x="20482" y="6036"/>
                      <a:pt x="20465" y="6028"/>
                      <a:pt x="20448" y="6011"/>
                    </a:cubicBezTo>
                    <a:cubicBezTo>
                      <a:pt x="20148" y="5811"/>
                      <a:pt x="19915" y="5578"/>
                      <a:pt x="19714" y="5277"/>
                    </a:cubicBezTo>
                    <a:cubicBezTo>
                      <a:pt x="18947" y="4177"/>
                      <a:pt x="18480" y="2909"/>
                      <a:pt x="18414" y="1575"/>
                    </a:cubicBezTo>
                    <a:cubicBezTo>
                      <a:pt x="18347" y="1208"/>
                      <a:pt x="18347" y="807"/>
                      <a:pt x="18380" y="441"/>
                    </a:cubicBezTo>
                    <a:cubicBezTo>
                      <a:pt x="18403" y="395"/>
                      <a:pt x="18332" y="302"/>
                      <a:pt x="18252" y="302"/>
                    </a:cubicBezTo>
                    <a:cubicBezTo>
                      <a:pt x="18216" y="302"/>
                      <a:pt x="18178" y="321"/>
                      <a:pt x="18147" y="374"/>
                    </a:cubicBezTo>
                    <a:cubicBezTo>
                      <a:pt x="17646" y="1108"/>
                      <a:pt x="17079" y="2208"/>
                      <a:pt x="15912" y="2876"/>
                    </a:cubicBezTo>
                    <a:cubicBezTo>
                      <a:pt x="13243" y="4443"/>
                      <a:pt x="11008" y="3910"/>
                      <a:pt x="9907" y="4877"/>
                    </a:cubicBezTo>
                    <a:cubicBezTo>
                      <a:pt x="8173" y="6445"/>
                      <a:pt x="8607" y="8680"/>
                      <a:pt x="7506" y="10748"/>
                    </a:cubicBezTo>
                    <a:cubicBezTo>
                      <a:pt x="7005" y="11749"/>
                      <a:pt x="6071" y="12516"/>
                      <a:pt x="4971" y="12783"/>
                    </a:cubicBezTo>
                    <a:cubicBezTo>
                      <a:pt x="4804" y="12849"/>
                      <a:pt x="4737" y="12950"/>
                      <a:pt x="4904" y="13083"/>
                    </a:cubicBezTo>
                    <a:cubicBezTo>
                      <a:pt x="5071" y="13216"/>
                      <a:pt x="5838" y="13984"/>
                      <a:pt x="5704" y="14117"/>
                    </a:cubicBezTo>
                    <a:cubicBezTo>
                      <a:pt x="5691" y="14131"/>
                      <a:pt x="5677" y="14137"/>
                      <a:pt x="5661" y="14137"/>
                    </a:cubicBezTo>
                    <a:cubicBezTo>
                      <a:pt x="5420" y="14137"/>
                      <a:pt x="4913" y="12545"/>
                      <a:pt x="2601" y="12545"/>
                    </a:cubicBezTo>
                    <a:cubicBezTo>
                      <a:pt x="2536" y="12545"/>
                      <a:pt x="2470" y="12547"/>
                      <a:pt x="2402" y="12549"/>
                    </a:cubicBezTo>
                    <a:cubicBezTo>
                      <a:pt x="1001" y="12616"/>
                      <a:pt x="0" y="13950"/>
                      <a:pt x="367" y="15285"/>
                    </a:cubicBezTo>
                    <a:cubicBezTo>
                      <a:pt x="766" y="17067"/>
                      <a:pt x="2269" y="18001"/>
                      <a:pt x="3640" y="18001"/>
                    </a:cubicBezTo>
                    <a:cubicBezTo>
                      <a:pt x="3988" y="18001"/>
                      <a:pt x="4327" y="17941"/>
                      <a:pt x="4637" y="17820"/>
                    </a:cubicBezTo>
                    <a:cubicBezTo>
                      <a:pt x="4870" y="17726"/>
                      <a:pt x="5023" y="17676"/>
                      <a:pt x="5123" y="17676"/>
                    </a:cubicBezTo>
                    <a:cubicBezTo>
                      <a:pt x="5526" y="17676"/>
                      <a:pt x="5104" y="18487"/>
                      <a:pt x="5771" y="20622"/>
                    </a:cubicBezTo>
                    <a:cubicBezTo>
                      <a:pt x="7547" y="26341"/>
                      <a:pt x="12094" y="29888"/>
                      <a:pt x="18407" y="29888"/>
                    </a:cubicBezTo>
                    <a:cubicBezTo>
                      <a:pt x="19090" y="29888"/>
                      <a:pt x="19793" y="29846"/>
                      <a:pt x="20515" y="29762"/>
                    </a:cubicBezTo>
                    <a:cubicBezTo>
                      <a:pt x="24218" y="29361"/>
                      <a:pt x="27053" y="27693"/>
                      <a:pt x="29021" y="25192"/>
                    </a:cubicBezTo>
                    <a:cubicBezTo>
                      <a:pt x="30722" y="23023"/>
                      <a:pt x="31656" y="20321"/>
                      <a:pt x="31756" y="18720"/>
                    </a:cubicBezTo>
                    <a:cubicBezTo>
                      <a:pt x="31756" y="18420"/>
                      <a:pt x="31790" y="18120"/>
                      <a:pt x="31856" y="17853"/>
                    </a:cubicBezTo>
                    <a:cubicBezTo>
                      <a:pt x="31856" y="17742"/>
                      <a:pt x="31925" y="17678"/>
                      <a:pt x="32006" y="17678"/>
                    </a:cubicBezTo>
                    <a:cubicBezTo>
                      <a:pt x="32022" y="17678"/>
                      <a:pt x="32039" y="17681"/>
                      <a:pt x="32057" y="17686"/>
                    </a:cubicBezTo>
                    <a:cubicBezTo>
                      <a:pt x="32501" y="17825"/>
                      <a:pt x="32969" y="18011"/>
                      <a:pt x="33441" y="18011"/>
                    </a:cubicBezTo>
                    <a:cubicBezTo>
                      <a:pt x="33535" y="18011"/>
                      <a:pt x="33630" y="18003"/>
                      <a:pt x="33724" y="17986"/>
                    </a:cubicBezTo>
                    <a:cubicBezTo>
                      <a:pt x="35959" y="17653"/>
                      <a:pt x="37060" y="15818"/>
                      <a:pt x="36760" y="14317"/>
                    </a:cubicBezTo>
                    <a:cubicBezTo>
                      <a:pt x="36552" y="13330"/>
                      <a:pt x="35677" y="12546"/>
                      <a:pt x="34450" y="12546"/>
                    </a:cubicBezTo>
                    <a:cubicBezTo>
                      <a:pt x="34101" y="12546"/>
                      <a:pt x="33723" y="12609"/>
                      <a:pt x="33324" y="12749"/>
                    </a:cubicBezTo>
                    <a:cubicBezTo>
                      <a:pt x="32557" y="13016"/>
                      <a:pt x="31923" y="13550"/>
                      <a:pt x="31456" y="14217"/>
                    </a:cubicBezTo>
                    <a:lnTo>
                      <a:pt x="31423" y="14217"/>
                    </a:lnTo>
                    <a:cubicBezTo>
                      <a:pt x="31356" y="14184"/>
                      <a:pt x="31356" y="14150"/>
                      <a:pt x="31356" y="14150"/>
                    </a:cubicBezTo>
                    <a:cubicBezTo>
                      <a:pt x="31590" y="13750"/>
                      <a:pt x="31856" y="13417"/>
                      <a:pt x="32190" y="13150"/>
                    </a:cubicBezTo>
                    <a:cubicBezTo>
                      <a:pt x="32590" y="12816"/>
                      <a:pt x="32023" y="12749"/>
                      <a:pt x="31823" y="12683"/>
                    </a:cubicBezTo>
                    <a:cubicBezTo>
                      <a:pt x="31456" y="12549"/>
                      <a:pt x="31089" y="12349"/>
                      <a:pt x="30756" y="12116"/>
                    </a:cubicBezTo>
                    <a:cubicBezTo>
                      <a:pt x="30089" y="11582"/>
                      <a:pt x="29588" y="10848"/>
                      <a:pt x="29321" y="10047"/>
                    </a:cubicBezTo>
                    <a:cubicBezTo>
                      <a:pt x="28921" y="8780"/>
                      <a:pt x="28587" y="6979"/>
                      <a:pt x="28221" y="6178"/>
                    </a:cubicBezTo>
                    <a:cubicBezTo>
                      <a:pt x="27520" y="4644"/>
                      <a:pt x="26553" y="4410"/>
                      <a:pt x="25318" y="4210"/>
                    </a:cubicBezTo>
                    <a:cubicBezTo>
                      <a:pt x="22550" y="3743"/>
                      <a:pt x="20348" y="2976"/>
                      <a:pt x="19114" y="507"/>
                    </a:cubicBezTo>
                    <a:cubicBezTo>
                      <a:pt x="18937" y="124"/>
                      <a:pt x="18890" y="1"/>
                      <a:pt x="18790" y="1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847;p59">
                <a:extLst>
                  <a:ext uri="{FF2B5EF4-FFF2-40B4-BE49-F238E27FC236}">
                    <a16:creationId xmlns:a16="http://schemas.microsoft.com/office/drawing/2014/main" id="{AF2AAEA6-5DF9-4D3C-B23F-E8E3A71F6266}"/>
                  </a:ext>
                </a:extLst>
              </p:cNvPr>
              <p:cNvSpPr/>
              <p:nvPr/>
            </p:nvSpPr>
            <p:spPr>
              <a:xfrm>
                <a:off x="1604650" y="4135025"/>
                <a:ext cx="427000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20362" extrusionOk="0">
                    <a:moveTo>
                      <a:pt x="3541" y="0"/>
                    </a:moveTo>
                    <a:cubicBezTo>
                      <a:pt x="3425" y="0"/>
                      <a:pt x="3370" y="48"/>
                      <a:pt x="3370" y="169"/>
                    </a:cubicBezTo>
                    <a:cubicBezTo>
                      <a:pt x="3603" y="1403"/>
                      <a:pt x="3570" y="2671"/>
                      <a:pt x="3237" y="3872"/>
                    </a:cubicBezTo>
                    <a:cubicBezTo>
                      <a:pt x="3170" y="4272"/>
                      <a:pt x="3070" y="4672"/>
                      <a:pt x="2903" y="5039"/>
                    </a:cubicBezTo>
                    <a:cubicBezTo>
                      <a:pt x="2369" y="6107"/>
                      <a:pt x="1535" y="7041"/>
                      <a:pt x="535" y="7708"/>
                    </a:cubicBezTo>
                    <a:cubicBezTo>
                      <a:pt x="1" y="8041"/>
                      <a:pt x="1" y="8008"/>
                      <a:pt x="368" y="8542"/>
                    </a:cubicBezTo>
                    <a:cubicBezTo>
                      <a:pt x="8173" y="20150"/>
                      <a:pt x="1469" y="10176"/>
                      <a:pt x="7973" y="19883"/>
                    </a:cubicBezTo>
                    <a:cubicBezTo>
                      <a:pt x="8136" y="20138"/>
                      <a:pt x="8330" y="20361"/>
                      <a:pt x="8546" y="20361"/>
                    </a:cubicBezTo>
                    <a:cubicBezTo>
                      <a:pt x="8640" y="20361"/>
                      <a:pt x="8739" y="20318"/>
                      <a:pt x="8841" y="20217"/>
                    </a:cubicBezTo>
                    <a:cubicBezTo>
                      <a:pt x="9174" y="19850"/>
                      <a:pt x="16880" y="8342"/>
                      <a:pt x="16980" y="8108"/>
                    </a:cubicBezTo>
                    <a:cubicBezTo>
                      <a:pt x="17080" y="7975"/>
                      <a:pt x="16913" y="7908"/>
                      <a:pt x="16780" y="7808"/>
                    </a:cubicBezTo>
                    <a:cubicBezTo>
                      <a:pt x="15512" y="7107"/>
                      <a:pt x="14545" y="5973"/>
                      <a:pt x="14011" y="4639"/>
                    </a:cubicBezTo>
                    <a:cubicBezTo>
                      <a:pt x="13611" y="3271"/>
                      <a:pt x="13444" y="1870"/>
                      <a:pt x="13611" y="469"/>
                    </a:cubicBezTo>
                    <a:cubicBezTo>
                      <a:pt x="13611" y="138"/>
                      <a:pt x="13577" y="8"/>
                      <a:pt x="13415" y="8"/>
                    </a:cubicBezTo>
                    <a:cubicBezTo>
                      <a:pt x="13348" y="8"/>
                      <a:pt x="13260" y="30"/>
                      <a:pt x="13144" y="69"/>
                    </a:cubicBezTo>
                    <a:cubicBezTo>
                      <a:pt x="11109" y="669"/>
                      <a:pt x="10196" y="698"/>
                      <a:pt x="9098" y="698"/>
                    </a:cubicBezTo>
                    <a:cubicBezTo>
                      <a:pt x="8981" y="698"/>
                      <a:pt x="8862" y="697"/>
                      <a:pt x="8739" y="697"/>
                    </a:cubicBezTo>
                    <a:cubicBezTo>
                      <a:pt x="8540" y="697"/>
                      <a:pt x="8332" y="698"/>
                      <a:pt x="8107" y="703"/>
                    </a:cubicBezTo>
                    <a:cubicBezTo>
                      <a:pt x="8015" y="705"/>
                      <a:pt x="7925" y="705"/>
                      <a:pt x="7836" y="705"/>
                    </a:cubicBezTo>
                    <a:cubicBezTo>
                      <a:pt x="5320" y="705"/>
                      <a:pt x="3985" y="0"/>
                      <a:pt x="3541" y="0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848;p59">
                <a:extLst>
                  <a:ext uri="{FF2B5EF4-FFF2-40B4-BE49-F238E27FC236}">
                    <a16:creationId xmlns:a16="http://schemas.microsoft.com/office/drawing/2014/main" id="{B3B0A622-EBF1-4C17-8B5A-F1078230ED9B}"/>
                  </a:ext>
                </a:extLst>
              </p:cNvPr>
              <p:cNvSpPr/>
              <p:nvPr/>
            </p:nvSpPr>
            <p:spPr>
              <a:xfrm>
                <a:off x="1687475" y="4136650"/>
                <a:ext cx="259950" cy="128700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5148" extrusionOk="0">
                    <a:moveTo>
                      <a:pt x="157" y="1"/>
                    </a:moveTo>
                    <a:cubicBezTo>
                      <a:pt x="33" y="1"/>
                      <a:pt x="0" y="75"/>
                      <a:pt x="24" y="271"/>
                    </a:cubicBezTo>
                    <a:cubicBezTo>
                      <a:pt x="57" y="338"/>
                      <a:pt x="90" y="371"/>
                      <a:pt x="90" y="438"/>
                    </a:cubicBezTo>
                    <a:cubicBezTo>
                      <a:pt x="124" y="871"/>
                      <a:pt x="124" y="1305"/>
                      <a:pt x="124" y="1739"/>
                    </a:cubicBezTo>
                    <a:cubicBezTo>
                      <a:pt x="90" y="2206"/>
                      <a:pt x="157" y="2506"/>
                      <a:pt x="724" y="3173"/>
                    </a:cubicBezTo>
                    <a:cubicBezTo>
                      <a:pt x="1907" y="4461"/>
                      <a:pt x="3545" y="5148"/>
                      <a:pt x="5205" y="5148"/>
                    </a:cubicBezTo>
                    <a:cubicBezTo>
                      <a:pt x="6167" y="5148"/>
                      <a:pt x="7136" y="4918"/>
                      <a:pt x="8029" y="4440"/>
                    </a:cubicBezTo>
                    <a:cubicBezTo>
                      <a:pt x="8797" y="4040"/>
                      <a:pt x="9464" y="3440"/>
                      <a:pt x="9964" y="2706"/>
                    </a:cubicBezTo>
                    <a:cubicBezTo>
                      <a:pt x="10398" y="2072"/>
                      <a:pt x="9997" y="1772"/>
                      <a:pt x="10264" y="538"/>
                    </a:cubicBezTo>
                    <a:cubicBezTo>
                      <a:pt x="10354" y="156"/>
                      <a:pt x="10353" y="16"/>
                      <a:pt x="10170" y="16"/>
                    </a:cubicBezTo>
                    <a:cubicBezTo>
                      <a:pt x="10082" y="16"/>
                      <a:pt x="9950" y="49"/>
                      <a:pt x="9764" y="104"/>
                    </a:cubicBezTo>
                    <a:cubicBezTo>
                      <a:pt x="8363" y="571"/>
                      <a:pt x="6929" y="771"/>
                      <a:pt x="5461" y="771"/>
                    </a:cubicBezTo>
                    <a:cubicBezTo>
                      <a:pt x="5405" y="772"/>
                      <a:pt x="5350" y="772"/>
                      <a:pt x="5295" y="772"/>
                    </a:cubicBezTo>
                    <a:cubicBezTo>
                      <a:pt x="1893" y="772"/>
                      <a:pt x="556" y="1"/>
                      <a:pt x="1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849;p59">
                <a:extLst>
                  <a:ext uri="{FF2B5EF4-FFF2-40B4-BE49-F238E27FC236}">
                    <a16:creationId xmlns:a16="http://schemas.microsoft.com/office/drawing/2014/main" id="{58937998-24A0-4D14-905F-E7D52C29E3AE}"/>
                  </a:ext>
                </a:extLst>
              </p:cNvPr>
              <p:cNvSpPr/>
              <p:nvPr/>
            </p:nvSpPr>
            <p:spPr>
              <a:xfrm>
                <a:off x="2163400" y="3774850"/>
                <a:ext cx="650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940" extrusionOk="0">
                    <a:moveTo>
                      <a:pt x="2394" y="0"/>
                    </a:moveTo>
                    <a:cubicBezTo>
                      <a:pt x="2307" y="0"/>
                      <a:pt x="2204" y="99"/>
                      <a:pt x="2102" y="99"/>
                    </a:cubicBezTo>
                    <a:cubicBezTo>
                      <a:pt x="1268" y="199"/>
                      <a:pt x="534" y="666"/>
                      <a:pt x="67" y="1400"/>
                    </a:cubicBezTo>
                    <a:cubicBezTo>
                      <a:pt x="0" y="1500"/>
                      <a:pt x="34" y="1633"/>
                      <a:pt x="134" y="1734"/>
                    </a:cubicBezTo>
                    <a:cubicBezTo>
                      <a:pt x="292" y="1875"/>
                      <a:pt x="505" y="1940"/>
                      <a:pt x="738" y="1940"/>
                    </a:cubicBezTo>
                    <a:cubicBezTo>
                      <a:pt x="1439" y="1940"/>
                      <a:pt x="2327" y="1358"/>
                      <a:pt x="2502" y="533"/>
                    </a:cubicBezTo>
                    <a:cubicBezTo>
                      <a:pt x="2535" y="366"/>
                      <a:pt x="2602" y="132"/>
                      <a:pt x="2469" y="32"/>
                    </a:cubicBezTo>
                    <a:cubicBezTo>
                      <a:pt x="2446" y="9"/>
                      <a:pt x="2421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850;p59">
                <a:extLst>
                  <a:ext uri="{FF2B5EF4-FFF2-40B4-BE49-F238E27FC236}">
                    <a16:creationId xmlns:a16="http://schemas.microsoft.com/office/drawing/2014/main" id="{85390B7F-E663-48B5-A7D7-A94D5D9B739A}"/>
                  </a:ext>
                </a:extLst>
              </p:cNvPr>
              <p:cNvSpPr/>
              <p:nvPr/>
            </p:nvSpPr>
            <p:spPr>
              <a:xfrm>
                <a:off x="1406400" y="3775025"/>
                <a:ext cx="640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919" extrusionOk="0">
                    <a:moveTo>
                      <a:pt x="166" y="0"/>
                    </a:moveTo>
                    <a:cubicBezTo>
                      <a:pt x="63" y="0"/>
                      <a:pt x="25" y="75"/>
                      <a:pt x="25" y="225"/>
                    </a:cubicBezTo>
                    <a:cubicBezTo>
                      <a:pt x="0" y="1146"/>
                      <a:pt x="997" y="1919"/>
                      <a:pt x="1782" y="1919"/>
                    </a:cubicBezTo>
                    <a:cubicBezTo>
                      <a:pt x="2049" y="1919"/>
                      <a:pt x="2291" y="1830"/>
                      <a:pt x="2460" y="1626"/>
                    </a:cubicBezTo>
                    <a:cubicBezTo>
                      <a:pt x="2527" y="1593"/>
                      <a:pt x="2560" y="1493"/>
                      <a:pt x="2494" y="1393"/>
                    </a:cubicBezTo>
                    <a:cubicBezTo>
                      <a:pt x="1993" y="626"/>
                      <a:pt x="1193" y="125"/>
                      <a:pt x="292" y="25"/>
                    </a:cubicBezTo>
                    <a:cubicBezTo>
                      <a:pt x="242" y="9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853;p59">
                <a:extLst>
                  <a:ext uri="{FF2B5EF4-FFF2-40B4-BE49-F238E27FC236}">
                    <a16:creationId xmlns:a16="http://schemas.microsoft.com/office/drawing/2014/main" id="{BDA5EE70-63FE-44DA-8D25-AF2DF3C2A0DA}"/>
                  </a:ext>
                </a:extLst>
              </p:cNvPr>
              <p:cNvSpPr/>
              <p:nvPr/>
            </p:nvSpPr>
            <p:spPr>
              <a:xfrm>
                <a:off x="1321950" y="3217925"/>
                <a:ext cx="946550" cy="499725"/>
              </a:xfrm>
              <a:custGeom>
                <a:avLst/>
                <a:gdLst/>
                <a:ahLst/>
                <a:cxnLst/>
                <a:rect l="l" t="t" r="r" b="b"/>
                <a:pathLst>
                  <a:path w="37862" h="19989" extrusionOk="0">
                    <a:moveTo>
                      <a:pt x="23168" y="0"/>
                    </a:moveTo>
                    <a:cubicBezTo>
                      <a:pt x="22542" y="0"/>
                      <a:pt x="21921" y="71"/>
                      <a:pt x="21316" y="227"/>
                    </a:cubicBezTo>
                    <a:cubicBezTo>
                      <a:pt x="20412" y="459"/>
                      <a:pt x="20108" y="692"/>
                      <a:pt x="19831" y="692"/>
                    </a:cubicBezTo>
                    <a:cubicBezTo>
                      <a:pt x="19750" y="692"/>
                      <a:pt x="19672" y="672"/>
                      <a:pt x="19581" y="627"/>
                    </a:cubicBezTo>
                    <a:cubicBezTo>
                      <a:pt x="18569" y="222"/>
                      <a:pt x="17495" y="14"/>
                      <a:pt x="16422" y="14"/>
                    </a:cubicBezTo>
                    <a:cubicBezTo>
                      <a:pt x="15905" y="14"/>
                      <a:pt x="15388" y="62"/>
                      <a:pt x="14878" y="160"/>
                    </a:cubicBezTo>
                    <a:cubicBezTo>
                      <a:pt x="7139" y="1528"/>
                      <a:pt x="1" y="11935"/>
                      <a:pt x="2202" y="19474"/>
                    </a:cubicBezTo>
                    <a:cubicBezTo>
                      <a:pt x="2290" y="19866"/>
                      <a:pt x="2362" y="19988"/>
                      <a:pt x="2496" y="19988"/>
                    </a:cubicBezTo>
                    <a:cubicBezTo>
                      <a:pt x="2566" y="19988"/>
                      <a:pt x="2654" y="19954"/>
                      <a:pt x="2769" y="19908"/>
                    </a:cubicBezTo>
                    <a:cubicBezTo>
                      <a:pt x="3233" y="19685"/>
                      <a:pt x="3639" y="19609"/>
                      <a:pt x="3990" y="19609"/>
                    </a:cubicBezTo>
                    <a:cubicBezTo>
                      <a:pt x="4770" y="19609"/>
                      <a:pt x="5284" y="19987"/>
                      <a:pt x="5585" y="19987"/>
                    </a:cubicBezTo>
                    <a:cubicBezTo>
                      <a:pt x="5616" y="19987"/>
                      <a:pt x="5645" y="19983"/>
                      <a:pt x="5671" y="19974"/>
                    </a:cubicBezTo>
                    <a:cubicBezTo>
                      <a:pt x="6038" y="19908"/>
                      <a:pt x="6405" y="19808"/>
                      <a:pt x="6739" y="19707"/>
                    </a:cubicBezTo>
                    <a:cubicBezTo>
                      <a:pt x="7840" y="19240"/>
                      <a:pt x="8640" y="18306"/>
                      <a:pt x="8940" y="17139"/>
                    </a:cubicBezTo>
                    <a:cubicBezTo>
                      <a:pt x="9674" y="14304"/>
                      <a:pt x="9774" y="13970"/>
                      <a:pt x="10008" y="13470"/>
                    </a:cubicBezTo>
                    <a:cubicBezTo>
                      <a:pt x="10842" y="11635"/>
                      <a:pt x="11943" y="11502"/>
                      <a:pt x="13544" y="11235"/>
                    </a:cubicBezTo>
                    <a:cubicBezTo>
                      <a:pt x="14878" y="10968"/>
                      <a:pt x="16679" y="10501"/>
                      <a:pt x="17713" y="9567"/>
                    </a:cubicBezTo>
                    <a:cubicBezTo>
                      <a:pt x="18714" y="8666"/>
                      <a:pt x="19415" y="7465"/>
                      <a:pt x="19682" y="6131"/>
                    </a:cubicBezTo>
                    <a:cubicBezTo>
                      <a:pt x="19713" y="6051"/>
                      <a:pt x="19783" y="6010"/>
                      <a:pt x="19855" y="6010"/>
                    </a:cubicBezTo>
                    <a:cubicBezTo>
                      <a:pt x="19933" y="6010"/>
                      <a:pt x="20014" y="6060"/>
                      <a:pt x="20048" y="6164"/>
                    </a:cubicBezTo>
                    <a:cubicBezTo>
                      <a:pt x="20082" y="6598"/>
                      <a:pt x="20182" y="6998"/>
                      <a:pt x="20415" y="7399"/>
                    </a:cubicBezTo>
                    <a:cubicBezTo>
                      <a:pt x="21583" y="10034"/>
                      <a:pt x="23818" y="10901"/>
                      <a:pt x="26853" y="11335"/>
                    </a:cubicBezTo>
                    <a:cubicBezTo>
                      <a:pt x="29956" y="11735"/>
                      <a:pt x="29922" y="14470"/>
                      <a:pt x="30689" y="16972"/>
                    </a:cubicBezTo>
                    <a:cubicBezTo>
                      <a:pt x="31190" y="18573"/>
                      <a:pt x="32124" y="19674"/>
                      <a:pt x="33892" y="19941"/>
                    </a:cubicBezTo>
                    <a:cubicBezTo>
                      <a:pt x="33961" y="19955"/>
                      <a:pt x="34036" y="19963"/>
                      <a:pt x="34111" y="19963"/>
                    </a:cubicBezTo>
                    <a:cubicBezTo>
                      <a:pt x="34219" y="19963"/>
                      <a:pt x="34328" y="19947"/>
                      <a:pt x="34425" y="19908"/>
                    </a:cubicBezTo>
                    <a:cubicBezTo>
                      <a:pt x="34922" y="19695"/>
                      <a:pt x="35338" y="19622"/>
                      <a:pt x="35688" y="19622"/>
                    </a:cubicBezTo>
                    <a:cubicBezTo>
                      <a:pt x="36460" y="19622"/>
                      <a:pt x="36909" y="19978"/>
                      <a:pt x="37181" y="19978"/>
                    </a:cubicBezTo>
                    <a:cubicBezTo>
                      <a:pt x="37308" y="19978"/>
                      <a:pt x="37396" y="19901"/>
                      <a:pt x="37461" y="19674"/>
                    </a:cubicBezTo>
                    <a:cubicBezTo>
                      <a:pt x="37828" y="18173"/>
                      <a:pt x="37794" y="18040"/>
                      <a:pt x="37794" y="16138"/>
                    </a:cubicBezTo>
                    <a:cubicBezTo>
                      <a:pt x="37861" y="10834"/>
                      <a:pt x="33525" y="3629"/>
                      <a:pt x="27621" y="1027"/>
                    </a:cubicBezTo>
                    <a:cubicBezTo>
                      <a:pt x="26228" y="414"/>
                      <a:pt x="24685" y="0"/>
                      <a:pt x="23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854;p59">
                <a:extLst>
                  <a:ext uri="{FF2B5EF4-FFF2-40B4-BE49-F238E27FC236}">
                    <a16:creationId xmlns:a16="http://schemas.microsoft.com/office/drawing/2014/main" id="{44A14541-9419-48DC-A920-1F3CCD81EA0E}"/>
                  </a:ext>
                </a:extLst>
              </p:cNvPr>
              <p:cNvSpPr/>
              <p:nvPr/>
            </p:nvSpPr>
            <p:spPr>
              <a:xfrm>
                <a:off x="1985775" y="3845300"/>
                <a:ext cx="257700" cy="2763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053" extrusionOk="0">
                    <a:moveTo>
                      <a:pt x="10059" y="0"/>
                    </a:moveTo>
                    <a:cubicBezTo>
                      <a:pt x="10006" y="0"/>
                      <a:pt x="9935" y="18"/>
                      <a:pt x="9840" y="50"/>
                    </a:cubicBezTo>
                    <a:cubicBezTo>
                      <a:pt x="9295" y="246"/>
                      <a:pt x="8734" y="443"/>
                      <a:pt x="8141" y="443"/>
                    </a:cubicBezTo>
                    <a:cubicBezTo>
                      <a:pt x="7828" y="443"/>
                      <a:pt x="7506" y="388"/>
                      <a:pt x="7172" y="250"/>
                    </a:cubicBezTo>
                    <a:cubicBezTo>
                      <a:pt x="7085" y="221"/>
                      <a:pt x="7004" y="198"/>
                      <a:pt x="6936" y="198"/>
                    </a:cubicBezTo>
                    <a:cubicBezTo>
                      <a:pt x="6846" y="198"/>
                      <a:pt x="6776" y="237"/>
                      <a:pt x="6738" y="350"/>
                    </a:cubicBezTo>
                    <a:cubicBezTo>
                      <a:pt x="6471" y="3285"/>
                      <a:pt x="5237" y="6087"/>
                      <a:pt x="3236" y="8289"/>
                    </a:cubicBezTo>
                    <a:cubicBezTo>
                      <a:pt x="3002" y="8556"/>
                      <a:pt x="2769" y="8823"/>
                      <a:pt x="2502" y="9089"/>
                    </a:cubicBezTo>
                    <a:cubicBezTo>
                      <a:pt x="1735" y="9690"/>
                      <a:pt x="934" y="10257"/>
                      <a:pt x="100" y="10757"/>
                    </a:cubicBezTo>
                    <a:cubicBezTo>
                      <a:pt x="0" y="10824"/>
                      <a:pt x="33" y="10991"/>
                      <a:pt x="167" y="11024"/>
                    </a:cubicBezTo>
                    <a:cubicBezTo>
                      <a:pt x="385" y="11043"/>
                      <a:pt x="603" y="11053"/>
                      <a:pt x="820" y="11053"/>
                    </a:cubicBezTo>
                    <a:cubicBezTo>
                      <a:pt x="1734" y="11053"/>
                      <a:pt x="2640" y="10887"/>
                      <a:pt x="3503" y="10591"/>
                    </a:cubicBezTo>
                    <a:cubicBezTo>
                      <a:pt x="7872" y="9023"/>
                      <a:pt x="10307" y="4586"/>
                      <a:pt x="10207" y="317"/>
                    </a:cubicBezTo>
                    <a:cubicBezTo>
                      <a:pt x="10207" y="88"/>
                      <a:pt x="10176" y="0"/>
                      <a:pt x="10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855;p59">
                <a:extLst>
                  <a:ext uri="{FF2B5EF4-FFF2-40B4-BE49-F238E27FC236}">
                    <a16:creationId xmlns:a16="http://schemas.microsoft.com/office/drawing/2014/main" id="{0F0A49B9-5F1E-4C5D-88D1-76C692B338D9}"/>
                  </a:ext>
                </a:extLst>
              </p:cNvPr>
              <p:cNvSpPr/>
              <p:nvPr/>
            </p:nvSpPr>
            <p:spPr>
              <a:xfrm>
                <a:off x="1394500" y="3844900"/>
                <a:ext cx="256050" cy="2764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1057" extrusionOk="0">
                    <a:moveTo>
                      <a:pt x="171" y="1"/>
                    </a:moveTo>
                    <a:cubicBezTo>
                      <a:pt x="60" y="1"/>
                      <a:pt x="1" y="63"/>
                      <a:pt x="1" y="232"/>
                    </a:cubicBezTo>
                    <a:cubicBezTo>
                      <a:pt x="1" y="4636"/>
                      <a:pt x="2102" y="8105"/>
                      <a:pt x="5238" y="9939"/>
                    </a:cubicBezTo>
                    <a:cubicBezTo>
                      <a:pt x="6519" y="10684"/>
                      <a:pt x="7985" y="11056"/>
                      <a:pt x="9472" y="11056"/>
                    </a:cubicBezTo>
                    <a:cubicBezTo>
                      <a:pt x="9651" y="11056"/>
                      <a:pt x="9829" y="11051"/>
                      <a:pt x="10008" y="11040"/>
                    </a:cubicBezTo>
                    <a:cubicBezTo>
                      <a:pt x="10075" y="11040"/>
                      <a:pt x="10141" y="11007"/>
                      <a:pt x="10141" y="10940"/>
                    </a:cubicBezTo>
                    <a:cubicBezTo>
                      <a:pt x="10242" y="10473"/>
                      <a:pt x="7006" y="9739"/>
                      <a:pt x="4637" y="4802"/>
                    </a:cubicBezTo>
                    <a:cubicBezTo>
                      <a:pt x="3073" y="1526"/>
                      <a:pt x="3781" y="235"/>
                      <a:pt x="3272" y="235"/>
                    </a:cubicBezTo>
                    <a:cubicBezTo>
                      <a:pt x="3205" y="235"/>
                      <a:pt x="3118" y="257"/>
                      <a:pt x="3003" y="299"/>
                    </a:cubicBezTo>
                    <a:cubicBezTo>
                      <a:pt x="2675" y="408"/>
                      <a:pt x="2367" y="450"/>
                      <a:pt x="2083" y="450"/>
                    </a:cubicBezTo>
                    <a:cubicBezTo>
                      <a:pt x="1150" y="450"/>
                      <a:pt x="471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856;p59">
                <a:extLst>
                  <a:ext uri="{FF2B5EF4-FFF2-40B4-BE49-F238E27FC236}">
                    <a16:creationId xmlns:a16="http://schemas.microsoft.com/office/drawing/2014/main" id="{51D61835-98C0-4E61-849D-3A06002DA32F}"/>
                  </a:ext>
                </a:extLst>
              </p:cNvPr>
              <p:cNvSpPr/>
              <p:nvPr/>
            </p:nvSpPr>
            <p:spPr>
              <a:xfrm>
                <a:off x="1930725" y="3586550"/>
                <a:ext cx="10842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988" extrusionOk="0">
                    <a:moveTo>
                      <a:pt x="1568" y="1"/>
                    </a:moveTo>
                    <a:cubicBezTo>
                      <a:pt x="1502" y="1"/>
                      <a:pt x="1435" y="9"/>
                      <a:pt x="1368" y="26"/>
                    </a:cubicBezTo>
                    <a:cubicBezTo>
                      <a:pt x="534" y="59"/>
                      <a:pt x="1" y="893"/>
                      <a:pt x="301" y="1693"/>
                    </a:cubicBezTo>
                    <a:cubicBezTo>
                      <a:pt x="583" y="2400"/>
                      <a:pt x="1346" y="2987"/>
                      <a:pt x="2384" y="2987"/>
                    </a:cubicBezTo>
                    <a:cubicBezTo>
                      <a:pt x="2570" y="2987"/>
                      <a:pt x="2766" y="2968"/>
                      <a:pt x="2969" y="2928"/>
                    </a:cubicBezTo>
                    <a:cubicBezTo>
                      <a:pt x="3970" y="2728"/>
                      <a:pt x="4337" y="1527"/>
                      <a:pt x="3603" y="826"/>
                    </a:cubicBezTo>
                    <a:cubicBezTo>
                      <a:pt x="3209" y="311"/>
                      <a:pt x="2596" y="16"/>
                      <a:pt x="1962" y="16"/>
                    </a:cubicBezTo>
                    <a:cubicBezTo>
                      <a:pt x="1897" y="16"/>
                      <a:pt x="1833" y="19"/>
                      <a:pt x="1768" y="26"/>
                    </a:cubicBezTo>
                    <a:cubicBezTo>
                      <a:pt x="1702" y="9"/>
                      <a:pt x="1635" y="1"/>
                      <a:pt x="1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857;p59">
                <a:extLst>
                  <a:ext uri="{FF2B5EF4-FFF2-40B4-BE49-F238E27FC236}">
                    <a16:creationId xmlns:a16="http://schemas.microsoft.com/office/drawing/2014/main" id="{5973633F-6FD3-4808-A18A-D732A599B751}"/>
                  </a:ext>
                </a:extLst>
              </p:cNvPr>
              <p:cNvSpPr/>
              <p:nvPr/>
            </p:nvSpPr>
            <p:spPr>
              <a:xfrm>
                <a:off x="1586525" y="3586150"/>
                <a:ext cx="11822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3003" extrusionOk="0">
                    <a:moveTo>
                      <a:pt x="2924" y="1"/>
                    </a:moveTo>
                    <a:cubicBezTo>
                      <a:pt x="955" y="1"/>
                      <a:pt x="1" y="1947"/>
                      <a:pt x="1326" y="2810"/>
                    </a:cubicBezTo>
                    <a:cubicBezTo>
                      <a:pt x="1574" y="2934"/>
                      <a:pt x="1858" y="3003"/>
                      <a:pt x="2151" y="3003"/>
                    </a:cubicBezTo>
                    <a:cubicBezTo>
                      <a:pt x="2254" y="3003"/>
                      <a:pt x="2357" y="2994"/>
                      <a:pt x="2460" y="2977"/>
                    </a:cubicBezTo>
                    <a:cubicBezTo>
                      <a:pt x="3261" y="2977"/>
                      <a:pt x="3962" y="2543"/>
                      <a:pt x="4328" y="1843"/>
                    </a:cubicBezTo>
                    <a:cubicBezTo>
                      <a:pt x="4729" y="1109"/>
                      <a:pt x="4295" y="175"/>
                      <a:pt x="3428" y="42"/>
                    </a:cubicBezTo>
                    <a:cubicBezTo>
                      <a:pt x="3254" y="14"/>
                      <a:pt x="3085" y="1"/>
                      <a:pt x="29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858;p59">
                <a:extLst>
                  <a:ext uri="{FF2B5EF4-FFF2-40B4-BE49-F238E27FC236}">
                    <a16:creationId xmlns:a16="http://schemas.microsoft.com/office/drawing/2014/main" id="{CA37558B-53CB-42C3-A460-8C4C84AF59D7}"/>
                  </a:ext>
                </a:extLst>
              </p:cNvPr>
              <p:cNvSpPr/>
              <p:nvPr/>
            </p:nvSpPr>
            <p:spPr>
              <a:xfrm>
                <a:off x="1169350" y="4335225"/>
                <a:ext cx="1295950" cy="606100"/>
              </a:xfrm>
              <a:custGeom>
                <a:avLst/>
                <a:gdLst/>
                <a:ahLst/>
                <a:cxnLst/>
                <a:rect l="l" t="t" r="r" b="b"/>
                <a:pathLst>
                  <a:path w="51838" h="24244" extrusionOk="0">
                    <a:moveTo>
                      <a:pt x="34952" y="1"/>
                    </a:moveTo>
                    <a:cubicBezTo>
                      <a:pt x="34707" y="1"/>
                      <a:pt x="34613" y="130"/>
                      <a:pt x="34358" y="500"/>
                    </a:cubicBezTo>
                    <a:cubicBezTo>
                      <a:pt x="25786" y="13243"/>
                      <a:pt x="26886" y="11742"/>
                      <a:pt x="26353" y="12342"/>
                    </a:cubicBezTo>
                    <a:cubicBezTo>
                      <a:pt x="26224" y="12471"/>
                      <a:pt x="26063" y="12530"/>
                      <a:pt x="25906" y="12530"/>
                    </a:cubicBezTo>
                    <a:cubicBezTo>
                      <a:pt x="25738" y="12530"/>
                      <a:pt x="25573" y="12463"/>
                      <a:pt x="25452" y="12342"/>
                    </a:cubicBezTo>
                    <a:cubicBezTo>
                      <a:pt x="25085" y="11909"/>
                      <a:pt x="17413" y="434"/>
                      <a:pt x="17413" y="400"/>
                    </a:cubicBezTo>
                    <a:cubicBezTo>
                      <a:pt x="17311" y="171"/>
                      <a:pt x="17055" y="20"/>
                      <a:pt x="16791" y="20"/>
                    </a:cubicBezTo>
                    <a:cubicBezTo>
                      <a:pt x="16708" y="20"/>
                      <a:pt x="16625" y="35"/>
                      <a:pt x="16546" y="67"/>
                    </a:cubicBezTo>
                    <a:cubicBezTo>
                      <a:pt x="14944" y="400"/>
                      <a:pt x="13377" y="934"/>
                      <a:pt x="11909" y="1634"/>
                    </a:cubicBezTo>
                    <a:cubicBezTo>
                      <a:pt x="6038" y="4403"/>
                      <a:pt x="868" y="10207"/>
                      <a:pt x="67" y="16545"/>
                    </a:cubicBezTo>
                    <a:cubicBezTo>
                      <a:pt x="0" y="16712"/>
                      <a:pt x="67" y="16912"/>
                      <a:pt x="234" y="17046"/>
                    </a:cubicBezTo>
                    <a:cubicBezTo>
                      <a:pt x="2002" y="18647"/>
                      <a:pt x="4003" y="19914"/>
                      <a:pt x="6205" y="20848"/>
                    </a:cubicBezTo>
                    <a:cubicBezTo>
                      <a:pt x="7572" y="21415"/>
                      <a:pt x="8973" y="21916"/>
                      <a:pt x="10408" y="22316"/>
                    </a:cubicBezTo>
                    <a:cubicBezTo>
                      <a:pt x="10505" y="22344"/>
                      <a:pt x="10581" y="22364"/>
                      <a:pt x="10644" y="22364"/>
                    </a:cubicBezTo>
                    <a:cubicBezTo>
                      <a:pt x="10947" y="22364"/>
                      <a:pt x="10921" y="21899"/>
                      <a:pt x="11308" y="19714"/>
                    </a:cubicBezTo>
                    <a:cubicBezTo>
                      <a:pt x="12343" y="13743"/>
                      <a:pt x="12309" y="13476"/>
                      <a:pt x="12476" y="13476"/>
                    </a:cubicBezTo>
                    <a:cubicBezTo>
                      <a:pt x="12509" y="13510"/>
                      <a:pt x="12543" y="13543"/>
                      <a:pt x="12543" y="13543"/>
                    </a:cubicBezTo>
                    <a:cubicBezTo>
                      <a:pt x="12543" y="13777"/>
                      <a:pt x="11108" y="22116"/>
                      <a:pt x="11108" y="22149"/>
                    </a:cubicBezTo>
                    <a:cubicBezTo>
                      <a:pt x="11042" y="22416"/>
                      <a:pt x="11008" y="22516"/>
                      <a:pt x="11409" y="22616"/>
                    </a:cubicBezTo>
                    <a:cubicBezTo>
                      <a:pt x="16034" y="23749"/>
                      <a:pt x="21178" y="24244"/>
                      <a:pt x="26069" y="24244"/>
                    </a:cubicBezTo>
                    <a:cubicBezTo>
                      <a:pt x="31548" y="24244"/>
                      <a:pt x="36709" y="23623"/>
                      <a:pt x="40463" y="22583"/>
                    </a:cubicBezTo>
                    <a:cubicBezTo>
                      <a:pt x="40830" y="22483"/>
                      <a:pt x="40830" y="22483"/>
                      <a:pt x="40763" y="22116"/>
                    </a:cubicBezTo>
                    <a:cubicBezTo>
                      <a:pt x="39395" y="13977"/>
                      <a:pt x="39262" y="13676"/>
                      <a:pt x="39295" y="13576"/>
                    </a:cubicBezTo>
                    <a:cubicBezTo>
                      <a:pt x="39317" y="13495"/>
                      <a:pt x="39340" y="13454"/>
                      <a:pt x="39365" y="13454"/>
                    </a:cubicBezTo>
                    <a:cubicBezTo>
                      <a:pt x="39566" y="13454"/>
                      <a:pt x="39892" y="16106"/>
                      <a:pt x="40930" y="21949"/>
                    </a:cubicBezTo>
                    <a:cubicBezTo>
                      <a:pt x="40976" y="22213"/>
                      <a:pt x="40987" y="22347"/>
                      <a:pt x="41191" y="22347"/>
                    </a:cubicBezTo>
                    <a:cubicBezTo>
                      <a:pt x="41424" y="22347"/>
                      <a:pt x="41912" y="22172"/>
                      <a:pt x="42998" y="21816"/>
                    </a:cubicBezTo>
                    <a:cubicBezTo>
                      <a:pt x="46901" y="20515"/>
                      <a:pt x="49436" y="18914"/>
                      <a:pt x="51337" y="17212"/>
                    </a:cubicBezTo>
                    <a:cubicBezTo>
                      <a:pt x="51704" y="16912"/>
                      <a:pt x="51838" y="16445"/>
                      <a:pt x="51704" y="16045"/>
                    </a:cubicBezTo>
                    <a:cubicBezTo>
                      <a:pt x="50303" y="8206"/>
                      <a:pt x="42998" y="1735"/>
                      <a:pt x="35392" y="67"/>
                    </a:cubicBezTo>
                    <a:cubicBezTo>
                      <a:pt x="35198" y="26"/>
                      <a:pt x="35061" y="1"/>
                      <a:pt x="34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859;p59">
                <a:extLst>
                  <a:ext uri="{FF2B5EF4-FFF2-40B4-BE49-F238E27FC236}">
                    <a16:creationId xmlns:a16="http://schemas.microsoft.com/office/drawing/2014/main" id="{748AE25A-D263-4FA5-B057-F6D8CDDE6F7B}"/>
                  </a:ext>
                </a:extLst>
              </p:cNvPr>
              <p:cNvSpPr/>
              <p:nvPr/>
            </p:nvSpPr>
            <p:spPr>
              <a:xfrm>
                <a:off x="2405225" y="4699650"/>
                <a:ext cx="575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409" extrusionOk="0">
                    <a:moveTo>
                      <a:pt x="1469" y="0"/>
                    </a:moveTo>
                    <a:cubicBezTo>
                      <a:pt x="601" y="0"/>
                      <a:pt x="1" y="867"/>
                      <a:pt x="334" y="1668"/>
                    </a:cubicBezTo>
                    <a:cubicBezTo>
                      <a:pt x="518" y="2138"/>
                      <a:pt x="978" y="2408"/>
                      <a:pt x="1453" y="2408"/>
                    </a:cubicBezTo>
                    <a:cubicBezTo>
                      <a:pt x="1752" y="2408"/>
                      <a:pt x="2057" y="2301"/>
                      <a:pt x="2302" y="2068"/>
                    </a:cubicBezTo>
                    <a:cubicBezTo>
                      <a:pt x="2302" y="1868"/>
                      <a:pt x="2302" y="1668"/>
                      <a:pt x="2269" y="1468"/>
                    </a:cubicBezTo>
                    <a:cubicBezTo>
                      <a:pt x="2169" y="1001"/>
                      <a:pt x="2069" y="567"/>
                      <a:pt x="1969" y="134"/>
                    </a:cubicBezTo>
                    <a:cubicBezTo>
                      <a:pt x="1802" y="33"/>
                      <a:pt x="1635" y="0"/>
                      <a:pt x="1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860;p59">
                <a:extLst>
                  <a:ext uri="{FF2B5EF4-FFF2-40B4-BE49-F238E27FC236}">
                    <a16:creationId xmlns:a16="http://schemas.microsoft.com/office/drawing/2014/main" id="{AA9CAE59-49E1-4640-9B5F-9C83B30D616C}"/>
                  </a:ext>
                </a:extLst>
              </p:cNvPr>
              <p:cNvSpPr/>
              <p:nvPr/>
            </p:nvSpPr>
            <p:spPr>
              <a:xfrm>
                <a:off x="22976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861;p59">
                <a:extLst>
                  <a:ext uri="{FF2B5EF4-FFF2-40B4-BE49-F238E27FC236}">
                    <a16:creationId xmlns:a16="http://schemas.microsoft.com/office/drawing/2014/main" id="{14E89D45-BE56-42AF-B343-FD5C14F55B44}"/>
                  </a:ext>
                </a:extLst>
              </p:cNvPr>
              <p:cNvSpPr/>
              <p:nvPr/>
            </p:nvSpPr>
            <p:spPr>
              <a:xfrm>
                <a:off x="236020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191" y="0"/>
                    </a:moveTo>
                    <a:cubicBezTo>
                      <a:pt x="579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35" y="361"/>
                    </a:cubicBezTo>
                    <a:cubicBezTo>
                      <a:pt x="1786" y="112"/>
                      <a:pt x="1485" y="0"/>
                      <a:pt x="1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862;p59">
                <a:extLst>
                  <a:ext uri="{FF2B5EF4-FFF2-40B4-BE49-F238E27FC236}">
                    <a16:creationId xmlns:a16="http://schemas.microsoft.com/office/drawing/2014/main" id="{8540012D-B1CE-46FA-8978-4864905D7D5C}"/>
                  </a:ext>
                </a:extLst>
              </p:cNvPr>
              <p:cNvSpPr/>
              <p:nvPr/>
            </p:nvSpPr>
            <p:spPr>
              <a:xfrm>
                <a:off x="2307650" y="4493650"/>
                <a:ext cx="584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64" extrusionOk="0">
                    <a:moveTo>
                      <a:pt x="935" y="1"/>
                    </a:moveTo>
                    <a:cubicBezTo>
                      <a:pt x="401" y="134"/>
                      <a:pt x="34" y="601"/>
                      <a:pt x="1" y="1168"/>
                    </a:cubicBezTo>
                    <a:cubicBezTo>
                      <a:pt x="1" y="1928"/>
                      <a:pt x="607" y="2363"/>
                      <a:pt x="1214" y="2363"/>
                    </a:cubicBezTo>
                    <a:cubicBezTo>
                      <a:pt x="1674" y="2363"/>
                      <a:pt x="2135" y="2114"/>
                      <a:pt x="2336" y="1569"/>
                    </a:cubicBezTo>
                    <a:cubicBezTo>
                      <a:pt x="1902" y="1002"/>
                      <a:pt x="1435" y="501"/>
                      <a:pt x="9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863;p59">
                <a:extLst>
                  <a:ext uri="{FF2B5EF4-FFF2-40B4-BE49-F238E27FC236}">
                    <a16:creationId xmlns:a16="http://schemas.microsoft.com/office/drawing/2014/main" id="{2ABCD303-61B6-4708-84EE-E30F073994BD}"/>
                  </a:ext>
                </a:extLst>
              </p:cNvPr>
              <p:cNvSpPr/>
              <p:nvPr/>
            </p:nvSpPr>
            <p:spPr>
              <a:xfrm>
                <a:off x="2360200" y="4803050"/>
                <a:ext cx="4172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02" extrusionOk="0">
                    <a:moveTo>
                      <a:pt x="1201" y="0"/>
                    </a:moveTo>
                    <a:cubicBezTo>
                      <a:pt x="568" y="0"/>
                      <a:pt x="34" y="501"/>
                      <a:pt x="0" y="1101"/>
                    </a:cubicBezTo>
                    <a:cubicBezTo>
                      <a:pt x="601" y="801"/>
                      <a:pt x="1135" y="434"/>
                      <a:pt x="1668" y="100"/>
                    </a:cubicBezTo>
                    <a:cubicBezTo>
                      <a:pt x="1502" y="34"/>
                      <a:pt x="1335" y="0"/>
                      <a:pt x="1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864;p59">
                <a:extLst>
                  <a:ext uri="{FF2B5EF4-FFF2-40B4-BE49-F238E27FC236}">
                    <a16:creationId xmlns:a16="http://schemas.microsoft.com/office/drawing/2014/main" id="{2F9BA729-9773-4D4E-9C4A-4FBBC0CE6871}"/>
                  </a:ext>
                </a:extLst>
              </p:cNvPr>
              <p:cNvSpPr/>
              <p:nvPr/>
            </p:nvSpPr>
            <p:spPr>
              <a:xfrm>
                <a:off x="2245950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582" y="1"/>
                    </a:moveTo>
                    <a:cubicBezTo>
                      <a:pt x="1294" y="1"/>
                      <a:pt x="1002" y="106"/>
                      <a:pt x="768" y="340"/>
                    </a:cubicBezTo>
                    <a:cubicBezTo>
                      <a:pt x="1" y="1107"/>
                      <a:pt x="534" y="2408"/>
                      <a:pt x="1602" y="2408"/>
                    </a:cubicBezTo>
                    <a:cubicBezTo>
                      <a:pt x="1768" y="2408"/>
                      <a:pt x="1935" y="2375"/>
                      <a:pt x="2069" y="2308"/>
                    </a:cubicBezTo>
                    <a:cubicBezTo>
                      <a:pt x="2536" y="2108"/>
                      <a:pt x="2803" y="1674"/>
                      <a:pt x="2803" y="1207"/>
                    </a:cubicBezTo>
                    <a:cubicBezTo>
                      <a:pt x="2803" y="480"/>
                      <a:pt x="2199" y="1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865;p59">
                <a:extLst>
                  <a:ext uri="{FF2B5EF4-FFF2-40B4-BE49-F238E27FC236}">
                    <a16:creationId xmlns:a16="http://schemas.microsoft.com/office/drawing/2014/main" id="{BEB004A0-DADA-4496-A681-41D44B1278CF}"/>
                  </a:ext>
                </a:extLst>
              </p:cNvPr>
              <p:cNvSpPr/>
              <p:nvPr/>
            </p:nvSpPr>
            <p:spPr>
              <a:xfrm>
                <a:off x="21942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200" y="2422"/>
                      <a:pt x="2802" y="1928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866;p59">
                <a:extLst>
                  <a:ext uri="{FF2B5EF4-FFF2-40B4-BE49-F238E27FC236}">
                    <a16:creationId xmlns:a16="http://schemas.microsoft.com/office/drawing/2014/main" id="{2C0126C7-D1F8-407B-B488-F7E7B5D34DFE}"/>
                  </a:ext>
                </a:extLst>
              </p:cNvPr>
              <p:cNvSpPr/>
              <p:nvPr/>
            </p:nvSpPr>
            <p:spPr>
              <a:xfrm>
                <a:off x="20908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199" y="2422"/>
                      <a:pt x="2802" y="1928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867;p59">
                <a:extLst>
                  <a:ext uri="{FF2B5EF4-FFF2-40B4-BE49-F238E27FC236}">
                    <a16:creationId xmlns:a16="http://schemas.microsoft.com/office/drawing/2014/main" id="{BE262E05-425A-4771-A8FE-BAA24859F5AA}"/>
                  </a:ext>
                </a:extLst>
              </p:cNvPr>
              <p:cNvSpPr/>
              <p:nvPr/>
            </p:nvSpPr>
            <p:spPr>
              <a:xfrm>
                <a:off x="2258450" y="4430275"/>
                <a:ext cx="233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401"/>
                      <a:pt x="535" y="668"/>
                      <a:pt x="935" y="735"/>
                    </a:cubicBezTo>
                    <a:cubicBezTo>
                      <a:pt x="635" y="468"/>
                      <a:pt x="334" y="2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868;p59">
                <a:extLst>
                  <a:ext uri="{FF2B5EF4-FFF2-40B4-BE49-F238E27FC236}">
                    <a16:creationId xmlns:a16="http://schemas.microsoft.com/office/drawing/2014/main" id="{E7243FE3-2953-4A8A-A240-C2C6EFA1419C}"/>
                  </a:ext>
                </a:extLst>
              </p:cNvPr>
              <p:cNvSpPr/>
              <p:nvPr/>
            </p:nvSpPr>
            <p:spPr>
              <a:xfrm>
                <a:off x="21425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67" y="2069"/>
                    </a:cubicBezTo>
                    <a:cubicBezTo>
                      <a:pt x="1002" y="2303"/>
                      <a:pt x="1293" y="2408"/>
                      <a:pt x="1582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9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869;p59">
                <a:extLst>
                  <a:ext uri="{FF2B5EF4-FFF2-40B4-BE49-F238E27FC236}">
                    <a16:creationId xmlns:a16="http://schemas.microsoft.com/office/drawing/2014/main" id="{AD21D80A-2703-409F-AC58-CB6CCC0256ED}"/>
                  </a:ext>
                </a:extLst>
              </p:cNvPr>
              <p:cNvSpPr/>
              <p:nvPr/>
            </p:nvSpPr>
            <p:spPr>
              <a:xfrm>
                <a:off x="203912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80" y="2303"/>
                      <a:pt x="1278" y="2408"/>
                      <a:pt x="1572" y="2408"/>
                    </a:cubicBezTo>
                    <a:cubicBezTo>
                      <a:pt x="2200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870;p59">
                <a:extLst>
                  <a:ext uri="{FF2B5EF4-FFF2-40B4-BE49-F238E27FC236}">
                    <a16:creationId xmlns:a16="http://schemas.microsoft.com/office/drawing/2014/main" id="{E503AB04-D27A-4939-8246-B48DB283AF81}"/>
                  </a:ext>
                </a:extLst>
              </p:cNvPr>
              <p:cNvSpPr/>
              <p:nvPr/>
            </p:nvSpPr>
            <p:spPr>
              <a:xfrm>
                <a:off x="21942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871;p59">
                <a:extLst>
                  <a:ext uri="{FF2B5EF4-FFF2-40B4-BE49-F238E27FC236}">
                    <a16:creationId xmlns:a16="http://schemas.microsoft.com/office/drawing/2014/main" id="{72BEE6E0-99B4-44CC-A500-F71C0DE5A864}"/>
                  </a:ext>
                </a:extLst>
              </p:cNvPr>
              <p:cNvSpPr/>
              <p:nvPr/>
            </p:nvSpPr>
            <p:spPr>
              <a:xfrm>
                <a:off x="20908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872;p59">
                <a:extLst>
                  <a:ext uri="{FF2B5EF4-FFF2-40B4-BE49-F238E27FC236}">
                    <a16:creationId xmlns:a16="http://schemas.microsoft.com/office/drawing/2014/main" id="{031898DF-FF43-44BE-AEBB-93855E314AB8}"/>
                  </a:ext>
                </a:extLst>
              </p:cNvPr>
              <p:cNvSpPr/>
              <p:nvPr/>
            </p:nvSpPr>
            <p:spPr>
              <a:xfrm>
                <a:off x="2245950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39" y="0"/>
                      <a:pt x="1620" y="1"/>
                      <a:pt x="1602" y="2"/>
                    </a:cubicBezTo>
                    <a:cubicBezTo>
                      <a:pt x="534" y="2"/>
                      <a:pt x="1" y="1269"/>
                      <a:pt x="768" y="2037"/>
                    </a:cubicBezTo>
                    <a:cubicBezTo>
                      <a:pt x="1018" y="2287"/>
                      <a:pt x="1322" y="2399"/>
                      <a:pt x="1617" y="2399"/>
                    </a:cubicBezTo>
                    <a:cubicBezTo>
                      <a:pt x="2227" y="2399"/>
                      <a:pt x="2803" y="1922"/>
                      <a:pt x="2803" y="1203"/>
                    </a:cubicBezTo>
                    <a:cubicBezTo>
                      <a:pt x="2803" y="554"/>
                      <a:pt x="2298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873;p59">
                <a:extLst>
                  <a:ext uri="{FF2B5EF4-FFF2-40B4-BE49-F238E27FC236}">
                    <a16:creationId xmlns:a16="http://schemas.microsoft.com/office/drawing/2014/main" id="{2BE9BA58-BF31-45E5-B5C6-0DF1CD5D0743}"/>
                  </a:ext>
                </a:extLst>
              </p:cNvPr>
              <p:cNvSpPr/>
              <p:nvPr/>
            </p:nvSpPr>
            <p:spPr>
              <a:xfrm>
                <a:off x="215255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16" y="0"/>
                    </a:moveTo>
                    <a:cubicBezTo>
                      <a:pt x="594" y="0"/>
                      <a:pt x="1" y="485"/>
                      <a:pt x="1" y="1229"/>
                    </a:cubicBezTo>
                    <a:cubicBezTo>
                      <a:pt x="1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69" y="361"/>
                    </a:cubicBezTo>
                    <a:cubicBezTo>
                      <a:pt x="1820" y="112"/>
                      <a:pt x="1514" y="0"/>
                      <a:pt x="1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874;p59">
                <a:extLst>
                  <a:ext uri="{FF2B5EF4-FFF2-40B4-BE49-F238E27FC236}">
                    <a16:creationId xmlns:a16="http://schemas.microsoft.com/office/drawing/2014/main" id="{0B72EE88-7310-4D59-8B99-BAB00C585C09}"/>
                  </a:ext>
                </a:extLst>
              </p:cNvPr>
              <p:cNvSpPr/>
              <p:nvPr/>
            </p:nvSpPr>
            <p:spPr>
              <a:xfrm>
                <a:off x="2039125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40" y="0"/>
                      <a:pt x="1621" y="1"/>
                      <a:pt x="1602" y="2"/>
                    </a:cubicBezTo>
                    <a:cubicBezTo>
                      <a:pt x="535" y="2"/>
                      <a:pt x="1" y="1269"/>
                      <a:pt x="735" y="2037"/>
                    </a:cubicBezTo>
                    <a:cubicBezTo>
                      <a:pt x="985" y="2287"/>
                      <a:pt x="1292" y="2399"/>
                      <a:pt x="1592" y="2399"/>
                    </a:cubicBezTo>
                    <a:cubicBezTo>
                      <a:pt x="2212" y="2399"/>
                      <a:pt x="2803" y="1922"/>
                      <a:pt x="2803" y="1203"/>
                    </a:cubicBezTo>
                    <a:cubicBezTo>
                      <a:pt x="2803" y="554"/>
                      <a:pt x="2299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875;p59">
                <a:extLst>
                  <a:ext uri="{FF2B5EF4-FFF2-40B4-BE49-F238E27FC236}">
                    <a16:creationId xmlns:a16="http://schemas.microsoft.com/office/drawing/2014/main" id="{8950F47D-AD58-4DF7-B9D6-5AB2807A8434}"/>
                  </a:ext>
                </a:extLst>
              </p:cNvPr>
              <p:cNvSpPr/>
              <p:nvPr/>
            </p:nvSpPr>
            <p:spPr>
              <a:xfrm>
                <a:off x="2108350" y="4906450"/>
                <a:ext cx="350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401" extrusionOk="0">
                    <a:moveTo>
                      <a:pt x="901" y="1"/>
                    </a:moveTo>
                    <a:cubicBezTo>
                      <a:pt x="568" y="1"/>
                      <a:pt x="234" y="134"/>
                      <a:pt x="1" y="401"/>
                    </a:cubicBezTo>
                    <a:cubicBezTo>
                      <a:pt x="501" y="301"/>
                      <a:pt x="968" y="234"/>
                      <a:pt x="1402" y="101"/>
                    </a:cubicBezTo>
                    <a:cubicBezTo>
                      <a:pt x="1235" y="34"/>
                      <a:pt x="1068" y="1"/>
                      <a:pt x="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876;p59">
                <a:extLst>
                  <a:ext uri="{FF2B5EF4-FFF2-40B4-BE49-F238E27FC236}">
                    <a16:creationId xmlns:a16="http://schemas.microsoft.com/office/drawing/2014/main" id="{9F330CFA-781A-45E7-B5C1-D92820E5F24F}"/>
                  </a:ext>
                </a:extLst>
              </p:cNvPr>
              <p:cNvSpPr/>
              <p:nvPr/>
            </p:nvSpPr>
            <p:spPr>
              <a:xfrm>
                <a:off x="2140875" y="4803875"/>
                <a:ext cx="434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370" extrusionOk="0">
                    <a:moveTo>
                      <a:pt x="1368" y="1"/>
                    </a:moveTo>
                    <a:lnTo>
                      <a:pt x="1368" y="1"/>
                    </a:lnTo>
                    <a:cubicBezTo>
                      <a:pt x="1" y="401"/>
                      <a:pt x="267" y="2369"/>
                      <a:pt x="1668" y="2369"/>
                    </a:cubicBezTo>
                    <a:lnTo>
                      <a:pt x="1735" y="2369"/>
                    </a:lnTo>
                    <a:cubicBezTo>
                      <a:pt x="1602" y="1468"/>
                      <a:pt x="1468" y="70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877;p59">
                <a:extLst>
                  <a:ext uri="{FF2B5EF4-FFF2-40B4-BE49-F238E27FC236}">
                    <a16:creationId xmlns:a16="http://schemas.microsoft.com/office/drawing/2014/main" id="{06F8DB4A-61DC-4CF0-A011-3D2752A0E7C3}"/>
                  </a:ext>
                </a:extLst>
              </p:cNvPr>
              <p:cNvSpPr/>
              <p:nvPr/>
            </p:nvSpPr>
            <p:spPr>
              <a:xfrm>
                <a:off x="2179225" y="4803050"/>
                <a:ext cx="45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369" extrusionOk="0">
                    <a:moveTo>
                      <a:pt x="1" y="0"/>
                    </a:moveTo>
                    <a:cubicBezTo>
                      <a:pt x="134" y="701"/>
                      <a:pt x="268" y="1501"/>
                      <a:pt x="435" y="2369"/>
                    </a:cubicBezTo>
                    <a:cubicBezTo>
                      <a:pt x="1802" y="2035"/>
                      <a:pt x="1569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878;p59">
                <a:extLst>
                  <a:ext uri="{FF2B5EF4-FFF2-40B4-BE49-F238E27FC236}">
                    <a16:creationId xmlns:a16="http://schemas.microsoft.com/office/drawing/2014/main" id="{99ABCB14-5432-4A5E-9ECA-AF3C45B2572A}"/>
                  </a:ext>
                </a:extLst>
              </p:cNvPr>
              <p:cNvSpPr/>
              <p:nvPr/>
            </p:nvSpPr>
            <p:spPr>
              <a:xfrm>
                <a:off x="1987425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879;p59">
                <a:extLst>
                  <a:ext uri="{FF2B5EF4-FFF2-40B4-BE49-F238E27FC236}">
                    <a16:creationId xmlns:a16="http://schemas.microsoft.com/office/drawing/2014/main" id="{6EE0EAD2-5DA9-40E5-9A0B-1E7FF7D809AC}"/>
                  </a:ext>
                </a:extLst>
              </p:cNvPr>
              <p:cNvSpPr/>
              <p:nvPr/>
            </p:nvSpPr>
            <p:spPr>
              <a:xfrm>
                <a:off x="1962425" y="4396925"/>
                <a:ext cx="533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69" extrusionOk="0">
                    <a:moveTo>
                      <a:pt x="1334" y="0"/>
                    </a:moveTo>
                    <a:lnTo>
                      <a:pt x="0" y="1968"/>
                    </a:lnTo>
                    <a:cubicBezTo>
                      <a:pt x="167" y="2035"/>
                      <a:pt x="334" y="2069"/>
                      <a:pt x="534" y="2069"/>
                    </a:cubicBezTo>
                    <a:cubicBezTo>
                      <a:pt x="1635" y="2069"/>
                      <a:pt x="2135" y="734"/>
                      <a:pt x="1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880;p59">
                <a:extLst>
                  <a:ext uri="{FF2B5EF4-FFF2-40B4-BE49-F238E27FC236}">
                    <a16:creationId xmlns:a16="http://schemas.microsoft.com/office/drawing/2014/main" id="{9E36DF18-438C-4BBE-B497-B5FEB0F15773}"/>
                  </a:ext>
                </a:extLst>
              </p:cNvPr>
              <p:cNvSpPr/>
              <p:nvPr/>
            </p:nvSpPr>
            <p:spPr>
              <a:xfrm>
                <a:off x="2029975" y="4335025"/>
                <a:ext cx="192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09" extrusionOk="0">
                    <a:moveTo>
                      <a:pt x="504" y="0"/>
                    </a:moveTo>
                    <a:cubicBezTo>
                      <a:pt x="302" y="0"/>
                      <a:pt x="196" y="114"/>
                      <a:pt x="0" y="408"/>
                    </a:cubicBezTo>
                    <a:cubicBezTo>
                      <a:pt x="300" y="375"/>
                      <a:pt x="567" y="241"/>
                      <a:pt x="767" y="41"/>
                    </a:cubicBezTo>
                    <a:cubicBezTo>
                      <a:pt x="661" y="15"/>
                      <a:pt x="576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881;p59">
                <a:extLst>
                  <a:ext uri="{FF2B5EF4-FFF2-40B4-BE49-F238E27FC236}">
                    <a16:creationId xmlns:a16="http://schemas.microsoft.com/office/drawing/2014/main" id="{7EF2B7D5-D3B8-46CE-983C-0D41DD3EA210}"/>
                  </a:ext>
                </a:extLst>
              </p:cNvPr>
              <p:cNvSpPr/>
              <p:nvPr/>
            </p:nvSpPr>
            <p:spPr>
              <a:xfrm>
                <a:off x="198742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882;p59">
                <a:extLst>
                  <a:ext uri="{FF2B5EF4-FFF2-40B4-BE49-F238E27FC236}">
                    <a16:creationId xmlns:a16="http://schemas.microsoft.com/office/drawing/2014/main" id="{B0670070-3139-4B6D-9973-4135B99888AD}"/>
                  </a:ext>
                </a:extLst>
              </p:cNvPr>
              <p:cNvSpPr/>
              <p:nvPr/>
            </p:nvSpPr>
            <p:spPr>
              <a:xfrm>
                <a:off x="1934900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8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302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883;p59">
                <a:extLst>
                  <a:ext uri="{FF2B5EF4-FFF2-40B4-BE49-F238E27FC236}">
                    <a16:creationId xmlns:a16="http://schemas.microsoft.com/office/drawing/2014/main" id="{9C20A8B6-8B09-4FEF-A0F0-2BFA7A9921FF}"/>
                  </a:ext>
                </a:extLst>
              </p:cNvPr>
              <p:cNvSpPr/>
              <p:nvPr/>
            </p:nvSpPr>
            <p:spPr>
              <a:xfrm>
                <a:off x="1899875" y="4492825"/>
                <a:ext cx="54225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381" extrusionOk="0">
                    <a:moveTo>
                      <a:pt x="1235" y="0"/>
                    </a:moveTo>
                    <a:cubicBezTo>
                      <a:pt x="768" y="734"/>
                      <a:pt x="334" y="1335"/>
                      <a:pt x="0" y="1869"/>
                    </a:cubicBezTo>
                    <a:cubicBezTo>
                      <a:pt x="245" y="2223"/>
                      <a:pt x="601" y="2380"/>
                      <a:pt x="954" y="2380"/>
                    </a:cubicBezTo>
                    <a:cubicBezTo>
                      <a:pt x="1565" y="2380"/>
                      <a:pt x="2169" y="1908"/>
                      <a:pt x="2169" y="1168"/>
                    </a:cubicBezTo>
                    <a:cubicBezTo>
                      <a:pt x="2169" y="634"/>
                      <a:pt x="1768" y="134"/>
                      <a:pt x="1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884;p59">
                <a:extLst>
                  <a:ext uri="{FF2B5EF4-FFF2-40B4-BE49-F238E27FC236}">
                    <a16:creationId xmlns:a16="http://schemas.microsoft.com/office/drawing/2014/main" id="{E8E0A467-880C-4CDD-91D5-9607951B9E71}"/>
                  </a:ext>
                </a:extLst>
              </p:cNvPr>
              <p:cNvSpPr/>
              <p:nvPr/>
            </p:nvSpPr>
            <p:spPr>
              <a:xfrm>
                <a:off x="1997450" y="4906450"/>
                <a:ext cx="5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035" extrusionOk="0">
                    <a:moveTo>
                      <a:pt x="1201" y="1"/>
                    </a:moveTo>
                    <a:cubicBezTo>
                      <a:pt x="601" y="1"/>
                      <a:pt x="100" y="434"/>
                      <a:pt x="0" y="1035"/>
                    </a:cubicBezTo>
                    <a:cubicBezTo>
                      <a:pt x="801" y="968"/>
                      <a:pt x="1568" y="868"/>
                      <a:pt x="2302" y="768"/>
                    </a:cubicBezTo>
                    <a:cubicBezTo>
                      <a:pt x="2135" y="301"/>
                      <a:pt x="1668" y="1"/>
                      <a:pt x="1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885;p59">
                <a:extLst>
                  <a:ext uri="{FF2B5EF4-FFF2-40B4-BE49-F238E27FC236}">
                    <a16:creationId xmlns:a16="http://schemas.microsoft.com/office/drawing/2014/main" id="{8187629D-BE1C-4D69-88CB-3AD4A44D0140}"/>
                  </a:ext>
                </a:extLst>
              </p:cNvPr>
              <p:cNvSpPr/>
              <p:nvPr/>
            </p:nvSpPr>
            <p:spPr>
              <a:xfrm>
                <a:off x="1894025" y="4907700"/>
                <a:ext cx="60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52" extrusionOk="0">
                    <a:moveTo>
                      <a:pt x="1189" y="1"/>
                    </a:moveTo>
                    <a:cubicBezTo>
                      <a:pt x="610" y="1"/>
                      <a:pt x="34" y="384"/>
                      <a:pt x="1" y="1152"/>
                    </a:cubicBezTo>
                    <a:lnTo>
                      <a:pt x="1" y="1252"/>
                    </a:lnTo>
                    <a:cubicBezTo>
                      <a:pt x="801" y="1252"/>
                      <a:pt x="1602" y="1185"/>
                      <a:pt x="2403" y="1152"/>
                    </a:cubicBezTo>
                    <a:cubicBezTo>
                      <a:pt x="2352" y="384"/>
                      <a:pt x="1769" y="1"/>
                      <a:pt x="1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886;p59">
                <a:extLst>
                  <a:ext uri="{FF2B5EF4-FFF2-40B4-BE49-F238E27FC236}">
                    <a16:creationId xmlns:a16="http://schemas.microsoft.com/office/drawing/2014/main" id="{8BB7560F-41C0-4F70-8096-132DACA5A53B}"/>
                  </a:ext>
                </a:extLst>
              </p:cNvPr>
              <p:cNvSpPr/>
              <p:nvPr/>
            </p:nvSpPr>
            <p:spPr>
              <a:xfrm>
                <a:off x="203912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887;p59">
                <a:extLst>
                  <a:ext uri="{FF2B5EF4-FFF2-40B4-BE49-F238E27FC236}">
                    <a16:creationId xmlns:a16="http://schemas.microsoft.com/office/drawing/2014/main" id="{E1D5A82A-79EF-4D08-8EE2-DA3EC67BF10E}"/>
                  </a:ext>
                </a:extLst>
              </p:cNvPr>
              <p:cNvSpPr/>
              <p:nvPr/>
            </p:nvSpPr>
            <p:spPr>
              <a:xfrm>
                <a:off x="1945725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221" y="1"/>
                    </a:moveTo>
                    <a:cubicBezTo>
                      <a:pt x="604" y="1"/>
                      <a:pt x="1" y="480"/>
                      <a:pt x="1" y="1207"/>
                    </a:cubicBezTo>
                    <a:cubicBezTo>
                      <a:pt x="1" y="1874"/>
                      <a:pt x="535" y="2408"/>
                      <a:pt x="1202" y="2408"/>
                    </a:cubicBezTo>
                    <a:cubicBezTo>
                      <a:pt x="2269" y="2408"/>
                      <a:pt x="2803" y="1107"/>
                      <a:pt x="2036" y="340"/>
                    </a:cubicBezTo>
                    <a:cubicBezTo>
                      <a:pt x="1802" y="106"/>
                      <a:pt x="1510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888;p59">
                <a:extLst>
                  <a:ext uri="{FF2B5EF4-FFF2-40B4-BE49-F238E27FC236}">
                    <a16:creationId xmlns:a16="http://schemas.microsoft.com/office/drawing/2014/main" id="{688A3708-7290-452D-A055-31297606957A}"/>
                  </a:ext>
                </a:extLst>
              </p:cNvPr>
              <p:cNvSpPr/>
              <p:nvPr/>
            </p:nvSpPr>
            <p:spPr>
              <a:xfrm>
                <a:off x="1831500" y="48030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889;p59">
                <a:extLst>
                  <a:ext uri="{FF2B5EF4-FFF2-40B4-BE49-F238E27FC236}">
                    <a16:creationId xmlns:a16="http://schemas.microsoft.com/office/drawing/2014/main" id="{BF55EDBA-7F32-4B65-AD35-9BEBEF1E7D87}"/>
                  </a:ext>
                </a:extLst>
              </p:cNvPr>
              <p:cNvSpPr/>
              <p:nvPr/>
            </p:nvSpPr>
            <p:spPr>
              <a:xfrm>
                <a:off x="1894025" y="4699125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205" y="1"/>
                    </a:moveTo>
                    <a:cubicBezTo>
                      <a:pt x="588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03" y="1122"/>
                      <a:pt x="2036" y="355"/>
                    </a:cubicBezTo>
                    <a:cubicBezTo>
                      <a:pt x="1791" y="110"/>
                      <a:pt x="1495" y="1"/>
                      <a:pt x="1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890;p59">
                <a:extLst>
                  <a:ext uri="{FF2B5EF4-FFF2-40B4-BE49-F238E27FC236}">
                    <a16:creationId xmlns:a16="http://schemas.microsoft.com/office/drawing/2014/main" id="{39D3B701-56D5-4548-B0B1-27AA1AF68A6A}"/>
                  </a:ext>
                </a:extLst>
              </p:cNvPr>
              <p:cNvSpPr/>
              <p:nvPr/>
            </p:nvSpPr>
            <p:spPr>
              <a:xfrm>
                <a:off x="1841500" y="4596150"/>
                <a:ext cx="720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407" extrusionOk="0">
                    <a:moveTo>
                      <a:pt x="1328" y="1"/>
                    </a:moveTo>
                    <a:cubicBezTo>
                      <a:pt x="1298" y="1"/>
                      <a:pt x="1266" y="2"/>
                      <a:pt x="1235" y="4"/>
                    </a:cubicBezTo>
                    <a:cubicBezTo>
                      <a:pt x="1068" y="4"/>
                      <a:pt x="901" y="37"/>
                      <a:pt x="768" y="71"/>
                    </a:cubicBezTo>
                    <a:lnTo>
                      <a:pt x="34" y="1171"/>
                    </a:lnTo>
                    <a:cubicBezTo>
                      <a:pt x="0" y="1838"/>
                      <a:pt x="567" y="2406"/>
                      <a:pt x="1235" y="2406"/>
                    </a:cubicBezTo>
                    <a:cubicBezTo>
                      <a:pt x="1256" y="2406"/>
                      <a:pt x="1277" y="2407"/>
                      <a:pt x="1298" y="2407"/>
                    </a:cubicBezTo>
                    <a:cubicBezTo>
                      <a:pt x="2871" y="2407"/>
                      <a:pt x="2881" y="1"/>
                      <a:pt x="13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891;p59">
                <a:extLst>
                  <a:ext uri="{FF2B5EF4-FFF2-40B4-BE49-F238E27FC236}">
                    <a16:creationId xmlns:a16="http://schemas.microsoft.com/office/drawing/2014/main" id="{EC00BF3D-95E2-4BD3-9957-D3A27A5717EA}"/>
                  </a:ext>
                </a:extLst>
              </p:cNvPr>
              <p:cNvSpPr/>
              <p:nvPr/>
            </p:nvSpPr>
            <p:spPr>
              <a:xfrm>
                <a:off x="1726950" y="4596150"/>
                <a:ext cx="712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2407" extrusionOk="0">
                    <a:moveTo>
                      <a:pt x="1553" y="1"/>
                    </a:moveTo>
                    <a:cubicBezTo>
                      <a:pt x="0" y="1"/>
                      <a:pt x="10" y="2407"/>
                      <a:pt x="1584" y="2407"/>
                    </a:cubicBezTo>
                    <a:cubicBezTo>
                      <a:pt x="1604" y="2407"/>
                      <a:pt x="1625" y="2406"/>
                      <a:pt x="1647" y="2406"/>
                    </a:cubicBezTo>
                    <a:cubicBezTo>
                      <a:pt x="2247" y="2372"/>
                      <a:pt x="2748" y="1972"/>
                      <a:pt x="2848" y="1405"/>
                    </a:cubicBezTo>
                    <a:cubicBezTo>
                      <a:pt x="2614" y="1071"/>
                      <a:pt x="2281" y="604"/>
                      <a:pt x="1880" y="4"/>
                    </a:cubicBezTo>
                    <a:lnTo>
                      <a:pt x="1647" y="4"/>
                    </a:lnTo>
                    <a:cubicBezTo>
                      <a:pt x="1615" y="2"/>
                      <a:pt x="1584" y="1"/>
                      <a:pt x="1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892;p59">
                <a:extLst>
                  <a:ext uri="{FF2B5EF4-FFF2-40B4-BE49-F238E27FC236}">
                    <a16:creationId xmlns:a16="http://schemas.microsoft.com/office/drawing/2014/main" id="{E032ADF4-5A10-4DC6-99FB-0B1EAC6025A4}"/>
                  </a:ext>
                </a:extLst>
              </p:cNvPr>
              <p:cNvSpPr/>
              <p:nvPr/>
            </p:nvSpPr>
            <p:spPr>
              <a:xfrm>
                <a:off x="1624675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1"/>
                    </a:moveTo>
                    <a:cubicBezTo>
                      <a:pt x="534" y="1"/>
                      <a:pt x="0" y="1268"/>
                      <a:pt x="768" y="2036"/>
                    </a:cubicBezTo>
                    <a:cubicBezTo>
                      <a:pt x="1007" y="2286"/>
                      <a:pt x="1307" y="2398"/>
                      <a:pt x="1602" y="2398"/>
                    </a:cubicBezTo>
                    <a:cubicBezTo>
                      <a:pt x="2212" y="2398"/>
                      <a:pt x="2802" y="1921"/>
                      <a:pt x="2802" y="1202"/>
                    </a:cubicBezTo>
                    <a:cubicBezTo>
                      <a:pt x="2802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893;p59">
                <a:extLst>
                  <a:ext uri="{FF2B5EF4-FFF2-40B4-BE49-F238E27FC236}">
                    <a16:creationId xmlns:a16="http://schemas.microsoft.com/office/drawing/2014/main" id="{F6AFF8C4-88CE-4A3C-9AC7-3B79D6BD6A25}"/>
                  </a:ext>
                </a:extLst>
              </p:cNvPr>
              <p:cNvSpPr/>
              <p:nvPr/>
            </p:nvSpPr>
            <p:spPr>
              <a:xfrm>
                <a:off x="1686375" y="4494500"/>
                <a:ext cx="51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31" extrusionOk="0">
                    <a:moveTo>
                      <a:pt x="768" y="0"/>
                    </a:moveTo>
                    <a:cubicBezTo>
                      <a:pt x="301" y="200"/>
                      <a:pt x="1" y="634"/>
                      <a:pt x="1" y="1134"/>
                    </a:cubicBezTo>
                    <a:cubicBezTo>
                      <a:pt x="1" y="1854"/>
                      <a:pt x="607" y="2330"/>
                      <a:pt x="1226" y="2330"/>
                    </a:cubicBezTo>
                    <a:cubicBezTo>
                      <a:pt x="1526" y="2330"/>
                      <a:pt x="1830" y="2219"/>
                      <a:pt x="2069" y="19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894;p59">
                <a:extLst>
                  <a:ext uri="{FF2B5EF4-FFF2-40B4-BE49-F238E27FC236}">
                    <a16:creationId xmlns:a16="http://schemas.microsoft.com/office/drawing/2014/main" id="{3812A74E-61DD-4F79-9E0D-29568A426E3B}"/>
                  </a:ext>
                </a:extLst>
              </p:cNvPr>
              <p:cNvSpPr/>
              <p:nvPr/>
            </p:nvSpPr>
            <p:spPr>
              <a:xfrm>
                <a:off x="17280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895;p59">
                <a:extLst>
                  <a:ext uri="{FF2B5EF4-FFF2-40B4-BE49-F238E27FC236}">
                    <a16:creationId xmlns:a16="http://schemas.microsoft.com/office/drawing/2014/main" id="{EF932B88-23BD-4A80-9C5D-0931DBE58B86}"/>
                  </a:ext>
                </a:extLst>
              </p:cNvPr>
              <p:cNvSpPr/>
              <p:nvPr/>
            </p:nvSpPr>
            <p:spPr>
              <a:xfrm>
                <a:off x="16246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896;p59">
                <a:extLst>
                  <a:ext uri="{FF2B5EF4-FFF2-40B4-BE49-F238E27FC236}">
                    <a16:creationId xmlns:a16="http://schemas.microsoft.com/office/drawing/2014/main" id="{90C9A528-F11E-4274-A405-391BA0211F01}"/>
                  </a:ext>
                </a:extLst>
              </p:cNvPr>
              <p:cNvSpPr/>
              <p:nvPr/>
            </p:nvSpPr>
            <p:spPr>
              <a:xfrm>
                <a:off x="1790050" y="4699125"/>
                <a:ext cx="706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423" extrusionOk="0">
                    <a:moveTo>
                      <a:pt x="1221" y="1"/>
                    </a:moveTo>
                    <a:cubicBezTo>
                      <a:pt x="596" y="1"/>
                      <a:pt x="1" y="495"/>
                      <a:pt x="24" y="1222"/>
                    </a:cubicBezTo>
                    <a:cubicBezTo>
                      <a:pt x="24" y="1889"/>
                      <a:pt x="557" y="2423"/>
                      <a:pt x="1224" y="2423"/>
                    </a:cubicBezTo>
                    <a:cubicBezTo>
                      <a:pt x="2292" y="2423"/>
                      <a:pt x="2826" y="1122"/>
                      <a:pt x="2058" y="355"/>
                    </a:cubicBezTo>
                    <a:cubicBezTo>
                      <a:pt x="1813" y="110"/>
                      <a:pt x="1514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897;p59">
                <a:extLst>
                  <a:ext uri="{FF2B5EF4-FFF2-40B4-BE49-F238E27FC236}">
                    <a16:creationId xmlns:a16="http://schemas.microsoft.com/office/drawing/2014/main" id="{3FB6B89F-63C5-483B-8FA8-A2286A9528C3}"/>
                  </a:ext>
                </a:extLst>
              </p:cNvPr>
              <p:cNvSpPr/>
              <p:nvPr/>
            </p:nvSpPr>
            <p:spPr>
              <a:xfrm>
                <a:off x="1686375" y="4699125"/>
                <a:ext cx="709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423" extrusionOk="0">
                    <a:moveTo>
                      <a:pt x="1230" y="1"/>
                    </a:moveTo>
                    <a:cubicBezTo>
                      <a:pt x="604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36" y="1122"/>
                      <a:pt x="2069" y="355"/>
                    </a:cubicBezTo>
                    <a:cubicBezTo>
                      <a:pt x="1824" y="110"/>
                      <a:pt x="1525" y="1"/>
                      <a:pt x="1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898;p59">
                <a:extLst>
                  <a:ext uri="{FF2B5EF4-FFF2-40B4-BE49-F238E27FC236}">
                    <a16:creationId xmlns:a16="http://schemas.microsoft.com/office/drawing/2014/main" id="{4B761123-8AC3-4832-9CF5-4B5143674CA5}"/>
                  </a:ext>
                </a:extLst>
              </p:cNvPr>
              <p:cNvSpPr/>
              <p:nvPr/>
            </p:nvSpPr>
            <p:spPr>
              <a:xfrm>
                <a:off x="1789800" y="4906450"/>
                <a:ext cx="60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369" extrusionOk="0">
                    <a:moveTo>
                      <a:pt x="1234" y="1"/>
                    </a:moveTo>
                    <a:cubicBezTo>
                      <a:pt x="567" y="1"/>
                      <a:pt x="34" y="534"/>
                      <a:pt x="34" y="1202"/>
                    </a:cubicBezTo>
                    <a:cubicBezTo>
                      <a:pt x="0" y="1268"/>
                      <a:pt x="0" y="1302"/>
                      <a:pt x="34" y="1368"/>
                    </a:cubicBezTo>
                    <a:lnTo>
                      <a:pt x="2402" y="1368"/>
                    </a:lnTo>
                    <a:cubicBezTo>
                      <a:pt x="2402" y="1302"/>
                      <a:pt x="2402" y="1268"/>
                      <a:pt x="2402" y="1202"/>
                    </a:cubicBezTo>
                    <a:cubicBezTo>
                      <a:pt x="2369" y="534"/>
                      <a:pt x="1868" y="34"/>
                      <a:pt x="1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899;p59">
                <a:extLst>
                  <a:ext uri="{FF2B5EF4-FFF2-40B4-BE49-F238E27FC236}">
                    <a16:creationId xmlns:a16="http://schemas.microsoft.com/office/drawing/2014/main" id="{A9E1AA5F-FA61-4A6C-A8F7-FA92D6C8C3C4}"/>
                  </a:ext>
                </a:extLst>
              </p:cNvPr>
              <p:cNvSpPr/>
              <p:nvPr/>
            </p:nvSpPr>
            <p:spPr>
              <a:xfrm>
                <a:off x="1686375" y="4906450"/>
                <a:ext cx="600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35" extrusionOk="0">
                    <a:moveTo>
                      <a:pt x="1202" y="1"/>
                    </a:moveTo>
                    <a:cubicBezTo>
                      <a:pt x="568" y="1"/>
                      <a:pt x="34" y="534"/>
                      <a:pt x="1" y="1168"/>
                    </a:cubicBezTo>
                    <a:cubicBezTo>
                      <a:pt x="801" y="1235"/>
                      <a:pt x="1602" y="1302"/>
                      <a:pt x="2403" y="1335"/>
                    </a:cubicBezTo>
                    <a:cubicBezTo>
                      <a:pt x="2403" y="1268"/>
                      <a:pt x="2403" y="1235"/>
                      <a:pt x="2403" y="1202"/>
                    </a:cubicBezTo>
                    <a:cubicBezTo>
                      <a:pt x="2403" y="534"/>
                      <a:pt x="1869" y="1"/>
                      <a:pt x="12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900;p59">
                <a:extLst>
                  <a:ext uri="{FF2B5EF4-FFF2-40B4-BE49-F238E27FC236}">
                    <a16:creationId xmlns:a16="http://schemas.microsoft.com/office/drawing/2014/main" id="{8B12AC4D-AF76-4D51-BA3F-985319D1054C}"/>
                  </a:ext>
                </a:extLst>
              </p:cNvPr>
              <p:cNvSpPr/>
              <p:nvPr/>
            </p:nvSpPr>
            <p:spPr>
              <a:xfrm>
                <a:off x="1582975" y="44928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146" y="0"/>
                    </a:moveTo>
                    <a:cubicBezTo>
                      <a:pt x="505" y="0"/>
                      <a:pt x="1" y="554"/>
                      <a:pt x="1" y="1202"/>
                    </a:cubicBezTo>
                    <a:cubicBezTo>
                      <a:pt x="1" y="1922"/>
                      <a:pt x="591" y="2398"/>
                      <a:pt x="1211" y="2398"/>
                    </a:cubicBezTo>
                    <a:cubicBezTo>
                      <a:pt x="1511" y="2398"/>
                      <a:pt x="1818" y="2287"/>
                      <a:pt x="2069" y="2036"/>
                    </a:cubicBezTo>
                    <a:cubicBezTo>
                      <a:pt x="2803" y="1269"/>
                      <a:pt x="2269" y="1"/>
                      <a:pt x="1201" y="1"/>
                    </a:cubicBezTo>
                    <a:cubicBezTo>
                      <a:pt x="1183" y="1"/>
                      <a:pt x="1164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901;p59">
                <a:extLst>
                  <a:ext uri="{FF2B5EF4-FFF2-40B4-BE49-F238E27FC236}">
                    <a16:creationId xmlns:a16="http://schemas.microsoft.com/office/drawing/2014/main" id="{9FD08826-2163-4C17-BDF7-2FE70EE618A7}"/>
                  </a:ext>
                </a:extLst>
              </p:cNvPr>
              <p:cNvSpPr/>
              <p:nvPr/>
            </p:nvSpPr>
            <p:spPr>
              <a:xfrm>
                <a:off x="1469550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902;p59">
                <a:extLst>
                  <a:ext uri="{FF2B5EF4-FFF2-40B4-BE49-F238E27FC236}">
                    <a16:creationId xmlns:a16="http://schemas.microsoft.com/office/drawing/2014/main" id="{88D691D7-C88C-4C9D-98B0-19D427E05D5F}"/>
                  </a:ext>
                </a:extLst>
              </p:cNvPr>
              <p:cNvSpPr/>
              <p:nvPr/>
            </p:nvSpPr>
            <p:spPr>
              <a:xfrm>
                <a:off x="1634675" y="4399425"/>
                <a:ext cx="3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69" extrusionOk="0">
                    <a:moveTo>
                      <a:pt x="301" y="0"/>
                    </a:moveTo>
                    <a:cubicBezTo>
                      <a:pt x="101" y="234"/>
                      <a:pt x="1" y="501"/>
                      <a:pt x="1" y="768"/>
                    </a:cubicBezTo>
                    <a:cubicBezTo>
                      <a:pt x="1" y="1435"/>
                      <a:pt x="534" y="1969"/>
                      <a:pt x="1202" y="1969"/>
                    </a:cubicBezTo>
                    <a:cubicBezTo>
                      <a:pt x="1335" y="1969"/>
                      <a:pt x="1435" y="1969"/>
                      <a:pt x="1569" y="193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903;p59">
                <a:extLst>
                  <a:ext uri="{FF2B5EF4-FFF2-40B4-BE49-F238E27FC236}">
                    <a16:creationId xmlns:a16="http://schemas.microsoft.com/office/drawing/2014/main" id="{D595C3A3-A82E-4022-9511-5D09240BA2EE}"/>
                  </a:ext>
                </a:extLst>
              </p:cNvPr>
              <p:cNvSpPr/>
              <p:nvPr/>
            </p:nvSpPr>
            <p:spPr>
              <a:xfrm>
                <a:off x="152127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34" y="2069"/>
                    </a:cubicBezTo>
                    <a:cubicBezTo>
                      <a:pt x="979" y="2303"/>
                      <a:pt x="1278" y="2408"/>
                      <a:pt x="1571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8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904;p59">
                <a:extLst>
                  <a:ext uri="{FF2B5EF4-FFF2-40B4-BE49-F238E27FC236}">
                    <a16:creationId xmlns:a16="http://schemas.microsoft.com/office/drawing/2014/main" id="{E4ACE4AF-E859-4C4F-8843-99BDD9F513F6}"/>
                  </a:ext>
                </a:extLst>
              </p:cNvPr>
              <p:cNvSpPr/>
              <p:nvPr/>
            </p:nvSpPr>
            <p:spPr>
              <a:xfrm>
                <a:off x="1590475" y="4335200"/>
                <a:ext cx="142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35" extrusionOk="0">
                    <a:moveTo>
                      <a:pt x="1" y="1"/>
                    </a:moveTo>
                    <a:cubicBezTo>
                      <a:pt x="168" y="168"/>
                      <a:pt x="368" y="268"/>
                      <a:pt x="568" y="335"/>
                    </a:cubicBezTo>
                    <a:cubicBezTo>
                      <a:pt x="434" y="134"/>
                      <a:pt x="234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905;p59">
                <a:extLst>
                  <a:ext uri="{FF2B5EF4-FFF2-40B4-BE49-F238E27FC236}">
                    <a16:creationId xmlns:a16="http://schemas.microsoft.com/office/drawing/2014/main" id="{96B3CAEB-FAFE-4788-98CC-20F50FCC25DD}"/>
                  </a:ext>
                </a:extLst>
              </p:cNvPr>
              <p:cNvSpPr/>
              <p:nvPr/>
            </p:nvSpPr>
            <p:spPr>
              <a:xfrm>
                <a:off x="157297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906;p59">
                <a:extLst>
                  <a:ext uri="{FF2B5EF4-FFF2-40B4-BE49-F238E27FC236}">
                    <a16:creationId xmlns:a16="http://schemas.microsoft.com/office/drawing/2014/main" id="{F2003C88-1F8D-49E1-98B9-16EA9093DDA6}"/>
                  </a:ext>
                </a:extLst>
              </p:cNvPr>
              <p:cNvSpPr/>
              <p:nvPr/>
            </p:nvSpPr>
            <p:spPr>
              <a:xfrm>
                <a:off x="14695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3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907;p59">
                <a:extLst>
                  <a:ext uri="{FF2B5EF4-FFF2-40B4-BE49-F238E27FC236}">
                    <a16:creationId xmlns:a16="http://schemas.microsoft.com/office/drawing/2014/main" id="{FFE93790-8693-4000-94D2-E38F9B85D37B}"/>
                  </a:ext>
                </a:extLst>
              </p:cNvPr>
              <p:cNvSpPr/>
              <p:nvPr/>
            </p:nvSpPr>
            <p:spPr>
              <a:xfrm>
                <a:off x="15312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908;p59">
                <a:extLst>
                  <a:ext uri="{FF2B5EF4-FFF2-40B4-BE49-F238E27FC236}">
                    <a16:creationId xmlns:a16="http://schemas.microsoft.com/office/drawing/2014/main" id="{02A0615C-6BD8-4DC5-A4E4-66153ACD18A7}"/>
                  </a:ext>
                </a:extLst>
              </p:cNvPr>
              <p:cNvSpPr/>
              <p:nvPr/>
            </p:nvSpPr>
            <p:spPr>
              <a:xfrm>
                <a:off x="1585475" y="4906450"/>
                <a:ext cx="5672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35" extrusionOk="0">
                    <a:moveTo>
                      <a:pt x="1101" y="1"/>
                    </a:moveTo>
                    <a:cubicBezTo>
                      <a:pt x="601" y="1"/>
                      <a:pt x="167" y="301"/>
                      <a:pt x="1" y="735"/>
                    </a:cubicBezTo>
                    <a:cubicBezTo>
                      <a:pt x="735" y="835"/>
                      <a:pt x="1502" y="935"/>
                      <a:pt x="2269" y="1035"/>
                    </a:cubicBezTo>
                    <a:cubicBezTo>
                      <a:pt x="2169" y="434"/>
                      <a:pt x="1702" y="1"/>
                      <a:pt x="1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909;p59">
                <a:extLst>
                  <a:ext uri="{FF2B5EF4-FFF2-40B4-BE49-F238E27FC236}">
                    <a16:creationId xmlns:a16="http://schemas.microsoft.com/office/drawing/2014/main" id="{0C9ABACB-1F21-478C-A435-582C8DEBE7AE}"/>
                  </a:ext>
                </a:extLst>
              </p:cNvPr>
              <p:cNvSpPr/>
              <p:nvPr/>
            </p:nvSpPr>
            <p:spPr>
              <a:xfrm>
                <a:off x="1496250" y="4906450"/>
                <a:ext cx="35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401" extrusionOk="0">
                    <a:moveTo>
                      <a:pt x="534" y="1"/>
                    </a:moveTo>
                    <a:cubicBezTo>
                      <a:pt x="334" y="1"/>
                      <a:pt x="167" y="34"/>
                      <a:pt x="0" y="134"/>
                    </a:cubicBezTo>
                    <a:cubicBezTo>
                      <a:pt x="467" y="234"/>
                      <a:pt x="934" y="334"/>
                      <a:pt x="1435" y="401"/>
                    </a:cubicBezTo>
                    <a:cubicBezTo>
                      <a:pt x="1201" y="134"/>
                      <a:pt x="868" y="1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10;p59">
                <a:extLst>
                  <a:ext uri="{FF2B5EF4-FFF2-40B4-BE49-F238E27FC236}">
                    <a16:creationId xmlns:a16="http://schemas.microsoft.com/office/drawing/2014/main" id="{FE8A46FB-8991-4023-9CDC-8122B6816CC1}"/>
                  </a:ext>
                </a:extLst>
              </p:cNvPr>
              <p:cNvSpPr/>
              <p:nvPr/>
            </p:nvSpPr>
            <p:spPr>
              <a:xfrm>
                <a:off x="15212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34" y="2035"/>
                    </a:cubicBezTo>
                    <a:cubicBezTo>
                      <a:pt x="984" y="2285"/>
                      <a:pt x="1291" y="2397"/>
                      <a:pt x="159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1;p59">
                <a:extLst>
                  <a:ext uri="{FF2B5EF4-FFF2-40B4-BE49-F238E27FC236}">
                    <a16:creationId xmlns:a16="http://schemas.microsoft.com/office/drawing/2014/main" id="{8A1FD02D-42BD-48F6-98AC-ED2E74993A32}"/>
                  </a:ext>
                </a:extLst>
              </p:cNvPr>
              <p:cNvSpPr/>
              <p:nvPr/>
            </p:nvSpPr>
            <p:spPr>
              <a:xfrm>
                <a:off x="1365325" y="4492000"/>
                <a:ext cx="70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416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68"/>
                    </a:cubicBezTo>
                    <a:cubicBezTo>
                      <a:pt x="1018" y="2308"/>
                      <a:pt x="1325" y="2416"/>
                      <a:pt x="1625" y="2416"/>
                    </a:cubicBezTo>
                    <a:cubicBezTo>
                      <a:pt x="2245" y="2416"/>
                      <a:pt x="2836" y="1954"/>
                      <a:pt x="2836" y="1234"/>
                    </a:cubicBezTo>
                    <a:cubicBezTo>
                      <a:pt x="2836" y="567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12;p59">
                <a:extLst>
                  <a:ext uri="{FF2B5EF4-FFF2-40B4-BE49-F238E27FC236}">
                    <a16:creationId xmlns:a16="http://schemas.microsoft.com/office/drawing/2014/main" id="{CD23774A-1D0E-4F97-AF7F-0F797F65E9E3}"/>
                  </a:ext>
                </a:extLst>
              </p:cNvPr>
              <p:cNvSpPr/>
              <p:nvPr/>
            </p:nvSpPr>
            <p:spPr>
              <a:xfrm>
                <a:off x="1272750" y="4492825"/>
                <a:ext cx="6840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380" extrusionOk="0">
                    <a:moveTo>
                      <a:pt x="1268" y="0"/>
                    </a:moveTo>
                    <a:cubicBezTo>
                      <a:pt x="835" y="434"/>
                      <a:pt x="401" y="901"/>
                      <a:pt x="1" y="1368"/>
                    </a:cubicBezTo>
                    <a:cubicBezTo>
                      <a:pt x="106" y="2000"/>
                      <a:pt x="638" y="2380"/>
                      <a:pt x="1183" y="2380"/>
                    </a:cubicBezTo>
                    <a:cubicBezTo>
                      <a:pt x="1501" y="2380"/>
                      <a:pt x="1823" y="2251"/>
                      <a:pt x="2069" y="1969"/>
                    </a:cubicBezTo>
                    <a:cubicBezTo>
                      <a:pt x="2736" y="1235"/>
                      <a:pt x="2269" y="34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13;p59">
                <a:extLst>
                  <a:ext uri="{FF2B5EF4-FFF2-40B4-BE49-F238E27FC236}">
                    <a16:creationId xmlns:a16="http://schemas.microsoft.com/office/drawing/2014/main" id="{27D50F1B-F961-4668-927C-FC67CBADB753}"/>
                  </a:ext>
                </a:extLst>
              </p:cNvPr>
              <p:cNvSpPr/>
              <p:nvPr/>
            </p:nvSpPr>
            <p:spPr>
              <a:xfrm>
                <a:off x="14178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79" y="2303"/>
                      <a:pt x="1278" y="2408"/>
                      <a:pt x="1572" y="2408"/>
                    </a:cubicBezTo>
                    <a:cubicBezTo>
                      <a:pt x="2199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14;p59">
                <a:extLst>
                  <a:ext uri="{FF2B5EF4-FFF2-40B4-BE49-F238E27FC236}">
                    <a16:creationId xmlns:a16="http://schemas.microsoft.com/office/drawing/2014/main" id="{F4979CA4-1491-4728-A9AE-FF772A4B80E4}"/>
                  </a:ext>
                </a:extLst>
              </p:cNvPr>
              <p:cNvSpPr/>
              <p:nvPr/>
            </p:nvSpPr>
            <p:spPr>
              <a:xfrm>
                <a:off x="1351975" y="4424450"/>
                <a:ext cx="317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68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835" y="300"/>
                      <a:pt x="401" y="634"/>
                      <a:pt x="1" y="968"/>
                    </a:cubicBezTo>
                    <a:lnTo>
                      <a:pt x="101" y="968"/>
                    </a:lnTo>
                    <a:cubicBezTo>
                      <a:pt x="668" y="968"/>
                      <a:pt x="1168" y="567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15;p59">
                <a:extLst>
                  <a:ext uri="{FF2B5EF4-FFF2-40B4-BE49-F238E27FC236}">
                    <a16:creationId xmlns:a16="http://schemas.microsoft.com/office/drawing/2014/main" id="{DC3D2BC6-CD91-4AC7-84B9-92972E9512CF}"/>
                  </a:ext>
                </a:extLst>
              </p:cNvPr>
              <p:cNvSpPr/>
              <p:nvPr/>
            </p:nvSpPr>
            <p:spPr>
              <a:xfrm>
                <a:off x="13653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6" y="1920"/>
                      <a:pt x="2836" y="1201"/>
                    </a:cubicBezTo>
                    <a:cubicBezTo>
                      <a:pt x="2836" y="534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16;p59">
                <a:extLst>
                  <a:ext uri="{FF2B5EF4-FFF2-40B4-BE49-F238E27FC236}">
                    <a16:creationId xmlns:a16="http://schemas.microsoft.com/office/drawing/2014/main" id="{0C0EC385-5E54-4413-89BD-24129F7C11E6}"/>
                  </a:ext>
                </a:extLst>
              </p:cNvPr>
              <p:cNvSpPr/>
              <p:nvPr/>
            </p:nvSpPr>
            <p:spPr>
              <a:xfrm>
                <a:off x="12619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17;p59">
                <a:extLst>
                  <a:ext uri="{FF2B5EF4-FFF2-40B4-BE49-F238E27FC236}">
                    <a16:creationId xmlns:a16="http://schemas.microsoft.com/office/drawing/2014/main" id="{895E2A4B-EB05-403B-8021-5C41157DBC1C}"/>
                  </a:ext>
                </a:extLst>
              </p:cNvPr>
              <p:cNvSpPr/>
              <p:nvPr/>
            </p:nvSpPr>
            <p:spPr>
              <a:xfrm>
                <a:off x="14278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396"/>
                      <a:pt x="1201" y="2430"/>
                    </a:cubicBezTo>
                    <a:cubicBezTo>
                      <a:pt x="2268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918;p59">
                <a:extLst>
                  <a:ext uri="{FF2B5EF4-FFF2-40B4-BE49-F238E27FC236}">
                    <a16:creationId xmlns:a16="http://schemas.microsoft.com/office/drawing/2014/main" id="{58840E04-D14C-48C2-B6C1-B141BD1E0446}"/>
                  </a:ext>
                </a:extLst>
              </p:cNvPr>
              <p:cNvSpPr/>
              <p:nvPr/>
            </p:nvSpPr>
            <p:spPr>
              <a:xfrm>
                <a:off x="1313625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7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268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919;p59">
                <a:extLst>
                  <a:ext uri="{FF2B5EF4-FFF2-40B4-BE49-F238E27FC236}">
                    <a16:creationId xmlns:a16="http://schemas.microsoft.com/office/drawing/2014/main" id="{9F0C5465-6A0E-47D1-95F5-F5B9BFAFE8EC}"/>
                  </a:ext>
                </a:extLst>
              </p:cNvPr>
              <p:cNvSpPr/>
              <p:nvPr/>
            </p:nvSpPr>
            <p:spPr>
              <a:xfrm>
                <a:off x="1210200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35" y="1"/>
                    </a:moveTo>
                    <a:cubicBezTo>
                      <a:pt x="535" y="1"/>
                      <a:pt x="1" y="1268"/>
                      <a:pt x="768" y="2036"/>
                    </a:cubicBezTo>
                    <a:cubicBezTo>
                      <a:pt x="1018" y="2286"/>
                      <a:pt x="1322" y="2398"/>
                      <a:pt x="1617" y="2398"/>
                    </a:cubicBezTo>
                    <a:cubicBezTo>
                      <a:pt x="2228" y="2398"/>
                      <a:pt x="2803" y="1921"/>
                      <a:pt x="2803" y="1202"/>
                    </a:cubicBezTo>
                    <a:cubicBezTo>
                      <a:pt x="2803" y="535"/>
                      <a:pt x="2269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920;p59">
                <a:extLst>
                  <a:ext uri="{FF2B5EF4-FFF2-40B4-BE49-F238E27FC236}">
                    <a16:creationId xmlns:a16="http://schemas.microsoft.com/office/drawing/2014/main" id="{C93B9B75-B4A6-4C20-BDAA-C88879490396}"/>
                  </a:ext>
                </a:extLst>
              </p:cNvPr>
              <p:cNvSpPr/>
              <p:nvPr/>
            </p:nvSpPr>
            <p:spPr>
              <a:xfrm>
                <a:off x="1451225" y="4803050"/>
                <a:ext cx="4672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03" extrusionOk="0">
                    <a:moveTo>
                      <a:pt x="400" y="0"/>
                    </a:moveTo>
                    <a:lnTo>
                      <a:pt x="0" y="2369"/>
                    </a:lnTo>
                    <a:cubicBezTo>
                      <a:pt x="67" y="2402"/>
                      <a:pt x="167" y="2402"/>
                      <a:pt x="267" y="2402"/>
                    </a:cubicBezTo>
                    <a:cubicBezTo>
                      <a:pt x="1735" y="2369"/>
                      <a:pt x="1868" y="234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921;p59">
                <a:extLst>
                  <a:ext uri="{FF2B5EF4-FFF2-40B4-BE49-F238E27FC236}">
                    <a16:creationId xmlns:a16="http://schemas.microsoft.com/office/drawing/2014/main" id="{4368D1BA-06F6-4B70-A7D5-04E2A90FD59F}"/>
                  </a:ext>
                </a:extLst>
              </p:cNvPr>
              <p:cNvSpPr/>
              <p:nvPr/>
            </p:nvSpPr>
            <p:spPr>
              <a:xfrm>
                <a:off x="1417025" y="4803050"/>
                <a:ext cx="39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303" extrusionOk="0">
                    <a:moveTo>
                      <a:pt x="1568" y="0"/>
                    </a:moveTo>
                    <a:lnTo>
                      <a:pt x="1568" y="0"/>
                    </a:lnTo>
                    <a:cubicBezTo>
                      <a:pt x="301" y="67"/>
                      <a:pt x="0" y="1835"/>
                      <a:pt x="1168" y="2302"/>
                    </a:cubicBezTo>
                    <a:cubicBezTo>
                      <a:pt x="1235" y="1968"/>
                      <a:pt x="1301" y="1535"/>
                      <a:pt x="1401" y="1001"/>
                    </a:cubicBezTo>
                    <a:cubicBezTo>
                      <a:pt x="1468" y="634"/>
                      <a:pt x="1502" y="301"/>
                      <a:pt x="1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922;p59">
                <a:extLst>
                  <a:ext uri="{FF2B5EF4-FFF2-40B4-BE49-F238E27FC236}">
                    <a16:creationId xmlns:a16="http://schemas.microsoft.com/office/drawing/2014/main" id="{719D681B-F615-4D1A-9E93-2B4BFE39696A}"/>
                  </a:ext>
                </a:extLst>
              </p:cNvPr>
              <p:cNvSpPr/>
              <p:nvPr/>
            </p:nvSpPr>
            <p:spPr>
              <a:xfrm>
                <a:off x="1324450" y="480317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211" y="0"/>
                    </a:moveTo>
                    <a:cubicBezTo>
                      <a:pt x="591" y="0"/>
                      <a:pt x="1" y="477"/>
                      <a:pt x="1" y="1196"/>
                    </a:cubicBezTo>
                    <a:cubicBezTo>
                      <a:pt x="1" y="1863"/>
                      <a:pt x="535" y="2397"/>
                      <a:pt x="1202" y="2397"/>
                    </a:cubicBezTo>
                    <a:cubicBezTo>
                      <a:pt x="2269" y="2397"/>
                      <a:pt x="2803" y="1096"/>
                      <a:pt x="2069" y="362"/>
                    </a:cubicBezTo>
                    <a:cubicBezTo>
                      <a:pt x="1819" y="112"/>
                      <a:pt x="1512" y="0"/>
                      <a:pt x="1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923;p59">
                <a:extLst>
                  <a:ext uri="{FF2B5EF4-FFF2-40B4-BE49-F238E27FC236}">
                    <a16:creationId xmlns:a16="http://schemas.microsoft.com/office/drawing/2014/main" id="{9F79CE39-ACCF-4708-8C1C-B1F842929BFB}"/>
                  </a:ext>
                </a:extLst>
              </p:cNvPr>
              <p:cNvSpPr/>
              <p:nvPr/>
            </p:nvSpPr>
            <p:spPr>
              <a:xfrm>
                <a:off x="1235225" y="4803050"/>
                <a:ext cx="450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235" extrusionOk="0">
                    <a:moveTo>
                      <a:pt x="634" y="0"/>
                    </a:moveTo>
                    <a:cubicBezTo>
                      <a:pt x="401" y="0"/>
                      <a:pt x="167" y="67"/>
                      <a:pt x="1" y="167"/>
                    </a:cubicBezTo>
                    <a:cubicBezTo>
                      <a:pt x="501" y="501"/>
                      <a:pt x="1101" y="868"/>
                      <a:pt x="1802" y="1235"/>
                    </a:cubicBezTo>
                    <a:lnTo>
                      <a:pt x="1802" y="1201"/>
                    </a:lnTo>
                    <a:cubicBezTo>
                      <a:pt x="1802" y="534"/>
                      <a:pt x="12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924;p59">
                <a:extLst>
                  <a:ext uri="{FF2B5EF4-FFF2-40B4-BE49-F238E27FC236}">
                    <a16:creationId xmlns:a16="http://schemas.microsoft.com/office/drawing/2014/main" id="{88AEE892-8AED-4AED-9C69-2DB795B3F84F}"/>
                  </a:ext>
                </a:extLst>
              </p:cNvPr>
              <p:cNvSpPr/>
              <p:nvPr/>
            </p:nvSpPr>
            <p:spPr>
              <a:xfrm>
                <a:off x="1171850" y="4699425"/>
                <a:ext cx="603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418" extrusionOk="0">
                    <a:moveTo>
                      <a:pt x="1074" y="0"/>
                    </a:moveTo>
                    <a:cubicBezTo>
                      <a:pt x="806" y="0"/>
                      <a:pt x="534" y="95"/>
                      <a:pt x="301" y="309"/>
                    </a:cubicBezTo>
                    <a:cubicBezTo>
                      <a:pt x="167" y="776"/>
                      <a:pt x="67" y="1277"/>
                      <a:pt x="0" y="1744"/>
                    </a:cubicBezTo>
                    <a:cubicBezTo>
                      <a:pt x="222" y="2202"/>
                      <a:pt x="646" y="2417"/>
                      <a:pt x="1071" y="2417"/>
                    </a:cubicBezTo>
                    <a:cubicBezTo>
                      <a:pt x="1605" y="2417"/>
                      <a:pt x="2139" y="2075"/>
                      <a:pt x="2269" y="1443"/>
                    </a:cubicBezTo>
                    <a:cubicBezTo>
                      <a:pt x="2413" y="627"/>
                      <a:pt x="1761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925;p59">
                <a:extLst>
                  <a:ext uri="{FF2B5EF4-FFF2-40B4-BE49-F238E27FC236}">
                    <a16:creationId xmlns:a16="http://schemas.microsoft.com/office/drawing/2014/main" id="{D60EE9D1-6C88-44CF-8A51-2863100289EF}"/>
                  </a:ext>
                </a:extLst>
              </p:cNvPr>
              <p:cNvSpPr/>
              <p:nvPr/>
            </p:nvSpPr>
            <p:spPr>
              <a:xfrm>
                <a:off x="1521275" y="4334875"/>
                <a:ext cx="597100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15088" extrusionOk="0">
                    <a:moveTo>
                      <a:pt x="20904" y="1"/>
                    </a:moveTo>
                    <a:cubicBezTo>
                      <a:pt x="20593" y="1"/>
                      <a:pt x="20524" y="160"/>
                      <a:pt x="20315" y="481"/>
                    </a:cubicBezTo>
                    <a:cubicBezTo>
                      <a:pt x="11875" y="12990"/>
                      <a:pt x="12809" y="11722"/>
                      <a:pt x="12376" y="12256"/>
                    </a:cubicBezTo>
                    <a:cubicBezTo>
                      <a:pt x="12245" y="12435"/>
                      <a:pt x="12052" y="12519"/>
                      <a:pt x="11860" y="12519"/>
                    </a:cubicBezTo>
                    <a:cubicBezTo>
                      <a:pt x="11659" y="12519"/>
                      <a:pt x="11461" y="12427"/>
                      <a:pt x="11342" y="12256"/>
                    </a:cubicBezTo>
                    <a:cubicBezTo>
                      <a:pt x="10841" y="11556"/>
                      <a:pt x="3236" y="247"/>
                      <a:pt x="3236" y="247"/>
                    </a:cubicBezTo>
                    <a:cubicBezTo>
                      <a:pt x="3152" y="80"/>
                      <a:pt x="3021" y="6"/>
                      <a:pt x="2863" y="6"/>
                    </a:cubicBezTo>
                    <a:cubicBezTo>
                      <a:pt x="2833" y="6"/>
                      <a:pt x="2801" y="9"/>
                      <a:pt x="2769" y="14"/>
                    </a:cubicBezTo>
                    <a:cubicBezTo>
                      <a:pt x="1968" y="147"/>
                      <a:pt x="1168" y="348"/>
                      <a:pt x="367" y="614"/>
                    </a:cubicBezTo>
                    <a:cubicBezTo>
                      <a:pt x="200" y="648"/>
                      <a:pt x="0" y="748"/>
                      <a:pt x="134" y="915"/>
                    </a:cubicBezTo>
                    <a:cubicBezTo>
                      <a:pt x="867" y="1915"/>
                      <a:pt x="500" y="981"/>
                      <a:pt x="4270" y="6619"/>
                    </a:cubicBezTo>
                    <a:cubicBezTo>
                      <a:pt x="7815" y="12004"/>
                      <a:pt x="9742" y="15088"/>
                      <a:pt x="11854" y="15088"/>
                    </a:cubicBezTo>
                    <a:cubicBezTo>
                      <a:pt x="12385" y="15088"/>
                      <a:pt x="12927" y="14893"/>
                      <a:pt x="13510" y="14491"/>
                    </a:cubicBezTo>
                    <a:cubicBezTo>
                      <a:pt x="15178" y="13324"/>
                      <a:pt x="17913" y="8854"/>
                      <a:pt x="21082" y="4217"/>
                    </a:cubicBezTo>
                    <a:cubicBezTo>
                      <a:pt x="23250" y="981"/>
                      <a:pt x="23884" y="848"/>
                      <a:pt x="23550" y="681"/>
                    </a:cubicBezTo>
                    <a:cubicBezTo>
                      <a:pt x="23450" y="648"/>
                      <a:pt x="23317" y="581"/>
                      <a:pt x="23217" y="548"/>
                    </a:cubicBezTo>
                    <a:cubicBezTo>
                      <a:pt x="21851" y="185"/>
                      <a:pt x="21238" y="1"/>
                      <a:pt x="20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926;p59">
                <a:extLst>
                  <a:ext uri="{FF2B5EF4-FFF2-40B4-BE49-F238E27FC236}">
                    <a16:creationId xmlns:a16="http://schemas.microsoft.com/office/drawing/2014/main" id="{04FDCEC9-11FF-41B3-B23D-2472D39B6B79}"/>
                  </a:ext>
                </a:extLst>
              </p:cNvPr>
              <p:cNvSpPr/>
              <p:nvPr/>
            </p:nvSpPr>
            <p:spPr>
              <a:xfrm>
                <a:off x="1172675" y="4663550"/>
                <a:ext cx="31662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9225" extrusionOk="0">
                    <a:moveTo>
                      <a:pt x="12340" y="0"/>
                    </a:moveTo>
                    <a:cubicBezTo>
                      <a:pt x="12263" y="0"/>
                      <a:pt x="12172" y="39"/>
                      <a:pt x="12076" y="143"/>
                    </a:cubicBezTo>
                    <a:cubicBezTo>
                      <a:pt x="11943" y="310"/>
                      <a:pt x="11809" y="510"/>
                      <a:pt x="11676" y="677"/>
                    </a:cubicBezTo>
                    <a:cubicBezTo>
                      <a:pt x="10746" y="2119"/>
                      <a:pt x="8954" y="3285"/>
                      <a:pt x="7099" y="3285"/>
                    </a:cubicBezTo>
                    <a:cubicBezTo>
                      <a:pt x="7023" y="3285"/>
                      <a:pt x="6948" y="3283"/>
                      <a:pt x="6872" y="3279"/>
                    </a:cubicBezTo>
                    <a:cubicBezTo>
                      <a:pt x="5699" y="3209"/>
                      <a:pt x="4517" y="3065"/>
                      <a:pt x="3350" y="3065"/>
                    </a:cubicBezTo>
                    <a:cubicBezTo>
                      <a:pt x="2293" y="3065"/>
                      <a:pt x="1249" y="3183"/>
                      <a:pt x="234" y="3579"/>
                    </a:cubicBezTo>
                    <a:cubicBezTo>
                      <a:pt x="1" y="3646"/>
                      <a:pt x="1" y="3779"/>
                      <a:pt x="134" y="3913"/>
                    </a:cubicBezTo>
                    <a:cubicBezTo>
                      <a:pt x="735" y="4446"/>
                      <a:pt x="1368" y="4947"/>
                      <a:pt x="2002" y="5447"/>
                    </a:cubicBezTo>
                    <a:cubicBezTo>
                      <a:pt x="4537" y="7115"/>
                      <a:pt x="7339" y="8382"/>
                      <a:pt x="10241" y="9183"/>
                    </a:cubicBezTo>
                    <a:cubicBezTo>
                      <a:pt x="10348" y="9209"/>
                      <a:pt x="10433" y="9224"/>
                      <a:pt x="10501" y="9224"/>
                    </a:cubicBezTo>
                    <a:cubicBezTo>
                      <a:pt x="10692" y="9224"/>
                      <a:pt x="10760" y="9110"/>
                      <a:pt x="10809" y="8816"/>
                    </a:cubicBezTo>
                    <a:cubicBezTo>
                      <a:pt x="12155" y="644"/>
                      <a:pt x="12210" y="307"/>
                      <a:pt x="12390" y="307"/>
                    </a:cubicBezTo>
                    <a:cubicBezTo>
                      <a:pt x="12407" y="307"/>
                      <a:pt x="12424" y="310"/>
                      <a:pt x="12443" y="310"/>
                    </a:cubicBezTo>
                    <a:cubicBezTo>
                      <a:pt x="12665" y="310"/>
                      <a:pt x="12559" y="0"/>
                      <a:pt x="12340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927;p59">
                <a:extLst>
                  <a:ext uri="{FF2B5EF4-FFF2-40B4-BE49-F238E27FC236}">
                    <a16:creationId xmlns:a16="http://schemas.microsoft.com/office/drawing/2014/main" id="{D2AB0496-E6F1-4EEB-9319-A8ABB0905B19}"/>
                  </a:ext>
                </a:extLst>
              </p:cNvPr>
              <p:cNvSpPr/>
              <p:nvPr/>
            </p:nvSpPr>
            <p:spPr>
              <a:xfrm>
                <a:off x="2148375" y="4663875"/>
                <a:ext cx="313600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9225" extrusionOk="0">
                    <a:moveTo>
                      <a:pt x="264" y="1"/>
                    </a:moveTo>
                    <a:cubicBezTo>
                      <a:pt x="169" y="1"/>
                      <a:pt x="82" y="50"/>
                      <a:pt x="34" y="130"/>
                    </a:cubicBezTo>
                    <a:cubicBezTo>
                      <a:pt x="1" y="197"/>
                      <a:pt x="1" y="297"/>
                      <a:pt x="67" y="297"/>
                    </a:cubicBezTo>
                    <a:cubicBezTo>
                      <a:pt x="334" y="297"/>
                      <a:pt x="368" y="497"/>
                      <a:pt x="401" y="697"/>
                    </a:cubicBezTo>
                    <a:cubicBezTo>
                      <a:pt x="1745" y="8557"/>
                      <a:pt x="1809" y="9225"/>
                      <a:pt x="2007" y="9225"/>
                    </a:cubicBezTo>
                    <a:cubicBezTo>
                      <a:pt x="2034" y="9225"/>
                      <a:pt x="2065" y="9212"/>
                      <a:pt x="2102" y="9203"/>
                    </a:cubicBezTo>
                    <a:cubicBezTo>
                      <a:pt x="2269" y="9170"/>
                      <a:pt x="2436" y="9137"/>
                      <a:pt x="2603" y="9070"/>
                    </a:cubicBezTo>
                    <a:cubicBezTo>
                      <a:pt x="6005" y="8002"/>
                      <a:pt x="9908" y="6368"/>
                      <a:pt x="12410" y="3833"/>
                    </a:cubicBezTo>
                    <a:cubicBezTo>
                      <a:pt x="12543" y="3699"/>
                      <a:pt x="12510" y="3633"/>
                      <a:pt x="12376" y="3566"/>
                    </a:cubicBezTo>
                    <a:cubicBezTo>
                      <a:pt x="11542" y="3121"/>
                      <a:pt x="10575" y="2991"/>
                      <a:pt x="9580" y="2991"/>
                    </a:cubicBezTo>
                    <a:cubicBezTo>
                      <a:pt x="8188" y="2991"/>
                      <a:pt x="6742" y="3246"/>
                      <a:pt x="5535" y="3246"/>
                    </a:cubicBezTo>
                    <a:cubicBezTo>
                      <a:pt x="5018" y="3246"/>
                      <a:pt x="4544" y="3199"/>
                      <a:pt x="4137" y="3066"/>
                    </a:cubicBezTo>
                    <a:cubicBezTo>
                      <a:pt x="2236" y="2465"/>
                      <a:pt x="1468" y="1498"/>
                      <a:pt x="568" y="197"/>
                    </a:cubicBezTo>
                    <a:cubicBezTo>
                      <a:pt x="481" y="5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928;p59">
                <a:extLst>
                  <a:ext uri="{FF2B5EF4-FFF2-40B4-BE49-F238E27FC236}">
                    <a16:creationId xmlns:a16="http://schemas.microsoft.com/office/drawing/2014/main" id="{1FEFED82-6821-4952-8ED9-59120DD356FE}"/>
                  </a:ext>
                </a:extLst>
              </p:cNvPr>
              <p:cNvSpPr/>
              <p:nvPr/>
            </p:nvSpPr>
            <p:spPr>
              <a:xfrm>
                <a:off x="1866525" y="3442850"/>
                <a:ext cx="405300" cy="274900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0996" extrusionOk="0">
                    <a:moveTo>
                      <a:pt x="2845" y="0"/>
                    </a:moveTo>
                    <a:cubicBezTo>
                      <a:pt x="1844" y="0"/>
                      <a:pt x="1065" y="118"/>
                      <a:pt x="901" y="136"/>
                    </a:cubicBezTo>
                    <a:cubicBezTo>
                      <a:pt x="667" y="136"/>
                      <a:pt x="434" y="203"/>
                      <a:pt x="200" y="236"/>
                    </a:cubicBezTo>
                    <a:cubicBezTo>
                      <a:pt x="33" y="270"/>
                      <a:pt x="0" y="436"/>
                      <a:pt x="133" y="536"/>
                    </a:cubicBezTo>
                    <a:cubicBezTo>
                      <a:pt x="1868" y="1937"/>
                      <a:pt x="3503" y="2038"/>
                      <a:pt x="5504" y="2438"/>
                    </a:cubicBezTo>
                    <a:cubicBezTo>
                      <a:pt x="8773" y="3138"/>
                      <a:pt x="8072" y="7108"/>
                      <a:pt x="9507" y="9276"/>
                    </a:cubicBezTo>
                    <a:cubicBezTo>
                      <a:pt x="10041" y="10210"/>
                      <a:pt x="10975" y="10811"/>
                      <a:pt x="12042" y="10944"/>
                    </a:cubicBezTo>
                    <a:cubicBezTo>
                      <a:pt x="12111" y="10973"/>
                      <a:pt x="12182" y="10985"/>
                      <a:pt x="12256" y="10985"/>
                    </a:cubicBezTo>
                    <a:cubicBezTo>
                      <a:pt x="12659" y="10985"/>
                      <a:pt x="13139" y="10620"/>
                      <a:pt x="13867" y="10620"/>
                    </a:cubicBezTo>
                    <a:cubicBezTo>
                      <a:pt x="14090" y="10620"/>
                      <a:pt x="14336" y="10655"/>
                      <a:pt x="14610" y="10744"/>
                    </a:cubicBezTo>
                    <a:cubicBezTo>
                      <a:pt x="15031" y="10864"/>
                      <a:pt x="15271" y="10996"/>
                      <a:pt x="15425" y="10996"/>
                    </a:cubicBezTo>
                    <a:cubicBezTo>
                      <a:pt x="15527" y="10996"/>
                      <a:pt x="15591" y="10937"/>
                      <a:pt x="15645" y="10777"/>
                    </a:cubicBezTo>
                    <a:cubicBezTo>
                      <a:pt x="15778" y="10243"/>
                      <a:pt x="16212" y="8609"/>
                      <a:pt x="15911" y="8175"/>
                    </a:cubicBezTo>
                    <a:cubicBezTo>
                      <a:pt x="13643" y="4773"/>
                      <a:pt x="11075" y="6574"/>
                      <a:pt x="9940" y="4973"/>
                    </a:cubicBezTo>
                    <a:cubicBezTo>
                      <a:pt x="9207" y="3906"/>
                      <a:pt x="8840" y="1404"/>
                      <a:pt x="5571" y="370"/>
                    </a:cubicBezTo>
                    <a:cubicBezTo>
                      <a:pt x="4662" y="82"/>
                      <a:pt x="3677" y="0"/>
                      <a:pt x="284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929;p59">
                <a:extLst>
                  <a:ext uri="{FF2B5EF4-FFF2-40B4-BE49-F238E27FC236}">
                    <a16:creationId xmlns:a16="http://schemas.microsoft.com/office/drawing/2014/main" id="{BA41A3D1-8A0B-4171-8091-0C33469CCC8C}"/>
                  </a:ext>
                </a:extLst>
              </p:cNvPr>
              <p:cNvSpPr/>
              <p:nvPr/>
            </p:nvSpPr>
            <p:spPr>
              <a:xfrm>
                <a:off x="1367825" y="3442825"/>
                <a:ext cx="401150" cy="275625"/>
              </a:xfrm>
              <a:custGeom>
                <a:avLst/>
                <a:gdLst/>
                <a:ahLst/>
                <a:cxnLst/>
                <a:rect l="l" t="t" r="r" b="b"/>
                <a:pathLst>
                  <a:path w="16046" h="11025" extrusionOk="0">
                    <a:moveTo>
                      <a:pt x="13357" y="1"/>
                    </a:moveTo>
                    <a:cubicBezTo>
                      <a:pt x="12259" y="1"/>
                      <a:pt x="11027" y="125"/>
                      <a:pt x="10108" y="504"/>
                    </a:cubicBezTo>
                    <a:cubicBezTo>
                      <a:pt x="6005" y="2172"/>
                      <a:pt x="7206" y="5341"/>
                      <a:pt x="4837" y="5708"/>
                    </a:cubicBezTo>
                    <a:cubicBezTo>
                      <a:pt x="4270" y="5775"/>
                      <a:pt x="3670" y="5841"/>
                      <a:pt x="3103" y="5975"/>
                    </a:cubicBezTo>
                    <a:cubicBezTo>
                      <a:pt x="1902" y="6275"/>
                      <a:pt x="901" y="7009"/>
                      <a:pt x="234" y="8043"/>
                    </a:cubicBezTo>
                    <a:cubicBezTo>
                      <a:pt x="67" y="8210"/>
                      <a:pt x="0" y="8443"/>
                      <a:pt x="34" y="8677"/>
                    </a:cubicBezTo>
                    <a:cubicBezTo>
                      <a:pt x="100" y="9377"/>
                      <a:pt x="234" y="10078"/>
                      <a:pt x="434" y="10745"/>
                    </a:cubicBezTo>
                    <a:cubicBezTo>
                      <a:pt x="485" y="10920"/>
                      <a:pt x="560" y="10982"/>
                      <a:pt x="667" y="10982"/>
                    </a:cubicBezTo>
                    <a:cubicBezTo>
                      <a:pt x="928" y="10982"/>
                      <a:pt x="1379" y="10618"/>
                      <a:pt x="2145" y="10618"/>
                    </a:cubicBezTo>
                    <a:cubicBezTo>
                      <a:pt x="2511" y="10618"/>
                      <a:pt x="2948" y="10701"/>
                      <a:pt x="3470" y="10945"/>
                    </a:cubicBezTo>
                    <a:cubicBezTo>
                      <a:pt x="3543" y="10994"/>
                      <a:pt x="3634" y="11025"/>
                      <a:pt x="3730" y="11025"/>
                    </a:cubicBezTo>
                    <a:cubicBezTo>
                      <a:pt x="3765" y="11025"/>
                      <a:pt x="3801" y="11021"/>
                      <a:pt x="3836" y="11012"/>
                    </a:cubicBezTo>
                    <a:cubicBezTo>
                      <a:pt x="4203" y="10912"/>
                      <a:pt x="4570" y="10812"/>
                      <a:pt x="4937" y="10678"/>
                    </a:cubicBezTo>
                    <a:cubicBezTo>
                      <a:pt x="7472" y="9811"/>
                      <a:pt x="7306" y="6242"/>
                      <a:pt x="8173" y="4407"/>
                    </a:cubicBezTo>
                    <a:cubicBezTo>
                      <a:pt x="9574" y="1538"/>
                      <a:pt x="11675" y="2906"/>
                      <a:pt x="14911" y="1238"/>
                    </a:cubicBezTo>
                    <a:cubicBezTo>
                      <a:pt x="15111" y="1105"/>
                      <a:pt x="16045" y="537"/>
                      <a:pt x="15979" y="337"/>
                    </a:cubicBezTo>
                    <a:cubicBezTo>
                      <a:pt x="15960" y="206"/>
                      <a:pt x="14769" y="1"/>
                      <a:pt x="133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930;p59">
                <a:extLst>
                  <a:ext uri="{FF2B5EF4-FFF2-40B4-BE49-F238E27FC236}">
                    <a16:creationId xmlns:a16="http://schemas.microsoft.com/office/drawing/2014/main" id="{93F2B544-B6AD-42B1-82AC-226668772CC5}"/>
                  </a:ext>
                </a:extLst>
              </p:cNvPr>
              <p:cNvSpPr/>
              <p:nvPr/>
            </p:nvSpPr>
            <p:spPr>
              <a:xfrm>
                <a:off x="1419550" y="3271800"/>
                <a:ext cx="322725" cy="411925"/>
              </a:xfrm>
              <a:custGeom>
                <a:avLst/>
                <a:gdLst/>
                <a:ahLst/>
                <a:cxnLst/>
                <a:rect l="l" t="t" r="r" b="b"/>
                <a:pathLst>
                  <a:path w="12909" h="16477" extrusionOk="0">
                    <a:moveTo>
                      <a:pt x="12121" y="0"/>
                    </a:moveTo>
                    <a:cubicBezTo>
                      <a:pt x="11951" y="0"/>
                      <a:pt x="11785" y="172"/>
                      <a:pt x="11875" y="373"/>
                    </a:cubicBezTo>
                    <a:cubicBezTo>
                      <a:pt x="12175" y="1141"/>
                      <a:pt x="12175" y="1975"/>
                      <a:pt x="11841" y="2742"/>
                    </a:cubicBezTo>
                    <a:cubicBezTo>
                      <a:pt x="10440" y="6311"/>
                      <a:pt x="5637" y="5410"/>
                      <a:pt x="3269" y="8746"/>
                    </a:cubicBezTo>
                    <a:cubicBezTo>
                      <a:pt x="2368" y="9914"/>
                      <a:pt x="2068" y="11448"/>
                      <a:pt x="1868" y="12749"/>
                    </a:cubicBezTo>
                    <a:cubicBezTo>
                      <a:pt x="1401" y="15618"/>
                      <a:pt x="366" y="15785"/>
                      <a:pt x="233" y="15985"/>
                    </a:cubicBezTo>
                    <a:cubicBezTo>
                      <a:pt x="1" y="16130"/>
                      <a:pt x="122" y="16477"/>
                      <a:pt x="355" y="16477"/>
                    </a:cubicBezTo>
                    <a:cubicBezTo>
                      <a:pt x="390" y="16477"/>
                      <a:pt x="428" y="16469"/>
                      <a:pt x="467" y="16452"/>
                    </a:cubicBezTo>
                    <a:cubicBezTo>
                      <a:pt x="3869" y="14951"/>
                      <a:pt x="1501" y="10247"/>
                      <a:pt x="6004" y="7812"/>
                    </a:cubicBezTo>
                    <a:cubicBezTo>
                      <a:pt x="8139" y="6678"/>
                      <a:pt x="11641" y="6211"/>
                      <a:pt x="12609" y="3009"/>
                    </a:cubicBezTo>
                    <a:cubicBezTo>
                      <a:pt x="12909" y="2075"/>
                      <a:pt x="12842" y="1007"/>
                      <a:pt x="12342" y="140"/>
                    </a:cubicBezTo>
                    <a:cubicBezTo>
                      <a:pt x="12287" y="41"/>
                      <a:pt x="12203" y="0"/>
                      <a:pt x="1212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931;p59">
                <a:extLst>
                  <a:ext uri="{FF2B5EF4-FFF2-40B4-BE49-F238E27FC236}">
                    <a16:creationId xmlns:a16="http://schemas.microsoft.com/office/drawing/2014/main" id="{52AB6B03-130F-4534-BC48-CE152D7EA0F5}"/>
                  </a:ext>
                </a:extLst>
              </p:cNvPr>
              <p:cNvSpPr/>
              <p:nvPr/>
            </p:nvSpPr>
            <p:spPr>
              <a:xfrm>
                <a:off x="1898200" y="3268450"/>
                <a:ext cx="315575" cy="411775"/>
              </a:xfrm>
              <a:custGeom>
                <a:avLst/>
                <a:gdLst/>
                <a:ahLst/>
                <a:cxnLst/>
                <a:rect l="l" t="t" r="r" b="b"/>
                <a:pathLst>
                  <a:path w="12623" h="16471" extrusionOk="0">
                    <a:moveTo>
                      <a:pt x="537" y="1"/>
                    </a:moveTo>
                    <a:cubicBezTo>
                      <a:pt x="401" y="1"/>
                      <a:pt x="301" y="91"/>
                      <a:pt x="301" y="207"/>
                    </a:cubicBezTo>
                    <a:cubicBezTo>
                      <a:pt x="67" y="1108"/>
                      <a:pt x="1" y="2075"/>
                      <a:pt x="167" y="3009"/>
                    </a:cubicBezTo>
                    <a:cubicBezTo>
                      <a:pt x="501" y="4477"/>
                      <a:pt x="1502" y="5678"/>
                      <a:pt x="2869" y="6312"/>
                    </a:cubicBezTo>
                    <a:cubicBezTo>
                      <a:pt x="4404" y="7012"/>
                      <a:pt x="8940" y="8280"/>
                      <a:pt x="9641" y="11549"/>
                    </a:cubicBezTo>
                    <a:cubicBezTo>
                      <a:pt x="10074" y="13283"/>
                      <a:pt x="10175" y="15285"/>
                      <a:pt x="12043" y="16419"/>
                    </a:cubicBezTo>
                    <a:cubicBezTo>
                      <a:pt x="12097" y="16455"/>
                      <a:pt x="12152" y="16470"/>
                      <a:pt x="12204" y="16470"/>
                    </a:cubicBezTo>
                    <a:cubicBezTo>
                      <a:pt x="12442" y="16470"/>
                      <a:pt x="12622" y="16149"/>
                      <a:pt x="12376" y="15985"/>
                    </a:cubicBezTo>
                    <a:cubicBezTo>
                      <a:pt x="10041" y="14117"/>
                      <a:pt x="11576" y="11315"/>
                      <a:pt x="9274" y="8747"/>
                    </a:cubicBezTo>
                    <a:cubicBezTo>
                      <a:pt x="6205" y="5278"/>
                      <a:pt x="2002" y="6312"/>
                      <a:pt x="935" y="2809"/>
                    </a:cubicBezTo>
                    <a:cubicBezTo>
                      <a:pt x="768" y="1975"/>
                      <a:pt x="701" y="1141"/>
                      <a:pt x="835" y="274"/>
                    </a:cubicBezTo>
                    <a:cubicBezTo>
                      <a:pt x="835" y="141"/>
                      <a:pt x="734" y="7"/>
                      <a:pt x="601" y="7"/>
                    </a:cubicBezTo>
                    <a:cubicBezTo>
                      <a:pt x="579" y="3"/>
                      <a:pt x="558" y="1"/>
                      <a:pt x="537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932;p59">
                <a:extLst>
                  <a:ext uri="{FF2B5EF4-FFF2-40B4-BE49-F238E27FC236}">
                    <a16:creationId xmlns:a16="http://schemas.microsoft.com/office/drawing/2014/main" id="{C57C231D-C4FB-4B62-B5B2-1BD90D57DB89}"/>
                  </a:ext>
                </a:extLst>
              </p:cNvPr>
              <p:cNvSpPr/>
              <p:nvPr/>
            </p:nvSpPr>
            <p:spPr>
              <a:xfrm>
                <a:off x="1492325" y="3264425"/>
                <a:ext cx="15572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908" extrusionOk="0">
                    <a:moveTo>
                      <a:pt x="5946" y="1"/>
                    </a:moveTo>
                    <a:cubicBezTo>
                      <a:pt x="5841" y="1"/>
                      <a:pt x="5737" y="54"/>
                      <a:pt x="5695" y="168"/>
                    </a:cubicBezTo>
                    <a:cubicBezTo>
                      <a:pt x="5695" y="168"/>
                      <a:pt x="5695" y="168"/>
                      <a:pt x="5695" y="168"/>
                    </a:cubicBezTo>
                    <a:cubicBezTo>
                      <a:pt x="5686" y="168"/>
                      <a:pt x="4805" y="3480"/>
                      <a:pt x="291" y="5372"/>
                    </a:cubicBezTo>
                    <a:cubicBezTo>
                      <a:pt x="1" y="5468"/>
                      <a:pt x="84" y="5907"/>
                      <a:pt x="361" y="5907"/>
                    </a:cubicBezTo>
                    <a:cubicBezTo>
                      <a:pt x="371" y="5907"/>
                      <a:pt x="381" y="5907"/>
                      <a:pt x="391" y="5906"/>
                    </a:cubicBezTo>
                    <a:cubicBezTo>
                      <a:pt x="3226" y="5739"/>
                      <a:pt x="6228" y="3070"/>
                      <a:pt x="6228" y="268"/>
                    </a:cubicBezTo>
                    <a:cubicBezTo>
                      <a:pt x="6228" y="96"/>
                      <a:pt x="6086" y="1"/>
                      <a:pt x="5946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933;p59">
                <a:extLst>
                  <a:ext uri="{FF2B5EF4-FFF2-40B4-BE49-F238E27FC236}">
                    <a16:creationId xmlns:a16="http://schemas.microsoft.com/office/drawing/2014/main" id="{B61909DF-8C30-44F7-AA39-5095C6412225}"/>
                  </a:ext>
                </a:extLst>
              </p:cNvPr>
              <p:cNvSpPr/>
              <p:nvPr/>
            </p:nvSpPr>
            <p:spPr>
              <a:xfrm>
                <a:off x="2084975" y="3883900"/>
                <a:ext cx="1209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7239" extrusionOk="0">
                    <a:moveTo>
                      <a:pt x="4151" y="0"/>
                    </a:moveTo>
                    <a:cubicBezTo>
                      <a:pt x="4030" y="0"/>
                      <a:pt x="3904" y="91"/>
                      <a:pt x="3904" y="207"/>
                    </a:cubicBezTo>
                    <a:cubicBezTo>
                      <a:pt x="3671" y="1474"/>
                      <a:pt x="3237" y="2675"/>
                      <a:pt x="2603" y="3809"/>
                    </a:cubicBezTo>
                    <a:cubicBezTo>
                      <a:pt x="1970" y="4910"/>
                      <a:pt x="1169" y="5911"/>
                      <a:pt x="202" y="6745"/>
                    </a:cubicBezTo>
                    <a:cubicBezTo>
                      <a:pt x="1" y="6917"/>
                      <a:pt x="146" y="7239"/>
                      <a:pt x="382" y="7239"/>
                    </a:cubicBezTo>
                    <a:cubicBezTo>
                      <a:pt x="420" y="7239"/>
                      <a:pt x="461" y="7230"/>
                      <a:pt x="502" y="7212"/>
                    </a:cubicBezTo>
                    <a:cubicBezTo>
                      <a:pt x="3004" y="6144"/>
                      <a:pt x="4838" y="2976"/>
                      <a:pt x="4405" y="240"/>
                    </a:cubicBezTo>
                    <a:cubicBezTo>
                      <a:pt x="4405" y="107"/>
                      <a:pt x="4305" y="40"/>
                      <a:pt x="4205" y="7"/>
                    </a:cubicBezTo>
                    <a:cubicBezTo>
                      <a:pt x="4187" y="2"/>
                      <a:pt x="4169" y="0"/>
                      <a:pt x="415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934;p59">
                <a:extLst>
                  <a:ext uri="{FF2B5EF4-FFF2-40B4-BE49-F238E27FC236}">
                    <a16:creationId xmlns:a16="http://schemas.microsoft.com/office/drawing/2014/main" id="{C7BEED2F-514B-47FB-8DBD-FAA1BA8B2919}"/>
                  </a:ext>
                </a:extLst>
              </p:cNvPr>
              <p:cNvSpPr/>
              <p:nvPr/>
            </p:nvSpPr>
            <p:spPr>
              <a:xfrm>
                <a:off x="1437050" y="3884125"/>
                <a:ext cx="1134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230" extrusionOk="0">
                    <a:moveTo>
                      <a:pt x="373" y="0"/>
                    </a:moveTo>
                    <a:cubicBezTo>
                      <a:pt x="245" y="0"/>
                      <a:pt x="118" y="86"/>
                      <a:pt x="100" y="231"/>
                    </a:cubicBezTo>
                    <a:cubicBezTo>
                      <a:pt x="0" y="2199"/>
                      <a:pt x="634" y="4134"/>
                      <a:pt x="1935" y="5635"/>
                    </a:cubicBezTo>
                    <a:cubicBezTo>
                      <a:pt x="2502" y="6302"/>
                      <a:pt x="3236" y="6836"/>
                      <a:pt x="4036" y="7203"/>
                    </a:cubicBezTo>
                    <a:cubicBezTo>
                      <a:pt x="4078" y="7221"/>
                      <a:pt x="4118" y="7230"/>
                      <a:pt x="4156" y="7230"/>
                    </a:cubicBezTo>
                    <a:cubicBezTo>
                      <a:pt x="4392" y="7230"/>
                      <a:pt x="4538" y="6908"/>
                      <a:pt x="4336" y="6736"/>
                    </a:cubicBezTo>
                    <a:cubicBezTo>
                      <a:pt x="3869" y="6302"/>
                      <a:pt x="3402" y="5835"/>
                      <a:pt x="3002" y="5368"/>
                    </a:cubicBezTo>
                    <a:cubicBezTo>
                      <a:pt x="1735" y="3700"/>
                      <a:pt x="1268" y="2533"/>
                      <a:pt x="634" y="198"/>
                    </a:cubicBezTo>
                    <a:cubicBezTo>
                      <a:pt x="588" y="61"/>
                      <a:pt x="480" y="0"/>
                      <a:pt x="373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935;p59">
                <a:extLst>
                  <a:ext uri="{FF2B5EF4-FFF2-40B4-BE49-F238E27FC236}">
                    <a16:creationId xmlns:a16="http://schemas.microsoft.com/office/drawing/2014/main" id="{62D4D3A9-56D8-43FF-9788-3FC0DF1F5AC0}"/>
                  </a:ext>
                </a:extLst>
              </p:cNvPr>
              <p:cNvSpPr/>
              <p:nvPr/>
            </p:nvSpPr>
            <p:spPr>
              <a:xfrm>
                <a:off x="1988275" y="3264425"/>
                <a:ext cx="15135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5947" extrusionOk="0">
                    <a:moveTo>
                      <a:pt x="262" y="1"/>
                    </a:moveTo>
                    <a:cubicBezTo>
                      <a:pt x="131" y="1"/>
                      <a:pt x="0" y="96"/>
                      <a:pt x="0" y="268"/>
                    </a:cubicBezTo>
                    <a:cubicBezTo>
                      <a:pt x="67" y="3170"/>
                      <a:pt x="2802" y="5238"/>
                      <a:pt x="5604" y="5939"/>
                    </a:cubicBezTo>
                    <a:cubicBezTo>
                      <a:pt x="5627" y="5944"/>
                      <a:pt x="5649" y="5946"/>
                      <a:pt x="5670" y="5946"/>
                    </a:cubicBezTo>
                    <a:cubicBezTo>
                      <a:pt x="5927" y="5946"/>
                      <a:pt x="6054" y="5593"/>
                      <a:pt x="5838" y="5439"/>
                    </a:cubicBezTo>
                    <a:lnTo>
                      <a:pt x="3736" y="4104"/>
                    </a:lnTo>
                    <a:lnTo>
                      <a:pt x="2969" y="3537"/>
                    </a:lnTo>
                    <a:lnTo>
                      <a:pt x="2602" y="3237"/>
                    </a:lnTo>
                    <a:cubicBezTo>
                      <a:pt x="1034" y="1869"/>
                      <a:pt x="734" y="568"/>
                      <a:pt x="501" y="168"/>
                    </a:cubicBezTo>
                    <a:cubicBezTo>
                      <a:pt x="458" y="54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936;p59">
                <a:extLst>
                  <a:ext uri="{FF2B5EF4-FFF2-40B4-BE49-F238E27FC236}">
                    <a16:creationId xmlns:a16="http://schemas.microsoft.com/office/drawing/2014/main" id="{01EBCD1C-E090-4DC0-9E1A-DE02B696E88F}"/>
                  </a:ext>
                </a:extLst>
              </p:cNvPr>
              <p:cNvSpPr/>
              <p:nvPr/>
            </p:nvSpPr>
            <p:spPr>
              <a:xfrm>
                <a:off x="1802300" y="3254225"/>
                <a:ext cx="342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121" extrusionOk="0">
                    <a:moveTo>
                      <a:pt x="630" y="1"/>
                    </a:moveTo>
                    <a:cubicBezTo>
                      <a:pt x="514" y="1"/>
                      <a:pt x="395" y="65"/>
                      <a:pt x="367" y="176"/>
                    </a:cubicBezTo>
                    <a:cubicBezTo>
                      <a:pt x="1" y="1410"/>
                      <a:pt x="1" y="2711"/>
                      <a:pt x="367" y="3945"/>
                    </a:cubicBezTo>
                    <a:cubicBezTo>
                      <a:pt x="401" y="4062"/>
                      <a:pt x="509" y="4120"/>
                      <a:pt x="622" y="4120"/>
                    </a:cubicBezTo>
                    <a:cubicBezTo>
                      <a:pt x="734" y="4120"/>
                      <a:pt x="851" y="4062"/>
                      <a:pt x="901" y="3945"/>
                    </a:cubicBezTo>
                    <a:cubicBezTo>
                      <a:pt x="1368" y="2644"/>
                      <a:pt x="1168" y="176"/>
                      <a:pt x="701" y="9"/>
                    </a:cubicBezTo>
                    <a:cubicBezTo>
                      <a:pt x="678" y="3"/>
                      <a:pt x="654" y="1"/>
                      <a:pt x="630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937;p59">
                <a:extLst>
                  <a:ext uri="{FF2B5EF4-FFF2-40B4-BE49-F238E27FC236}">
                    <a16:creationId xmlns:a16="http://schemas.microsoft.com/office/drawing/2014/main" id="{96633F7A-E053-444D-8BC0-EFA8E2138BF6}"/>
                  </a:ext>
                </a:extLst>
              </p:cNvPr>
              <p:cNvSpPr/>
              <p:nvPr/>
            </p:nvSpPr>
            <p:spPr>
              <a:xfrm>
                <a:off x="1917375" y="3576225"/>
                <a:ext cx="136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3822" extrusionOk="0">
                    <a:moveTo>
                      <a:pt x="2349" y="572"/>
                    </a:moveTo>
                    <a:cubicBezTo>
                      <a:pt x="2807" y="572"/>
                      <a:pt x="3259" y="705"/>
                      <a:pt x="3637" y="972"/>
                    </a:cubicBezTo>
                    <a:cubicBezTo>
                      <a:pt x="4404" y="1473"/>
                      <a:pt x="4671" y="2674"/>
                      <a:pt x="3637" y="3107"/>
                    </a:cubicBezTo>
                    <a:cubicBezTo>
                      <a:pt x="3398" y="3199"/>
                      <a:pt x="3149" y="3243"/>
                      <a:pt x="2902" y="3243"/>
                    </a:cubicBezTo>
                    <a:cubicBezTo>
                      <a:pt x="2252" y="3243"/>
                      <a:pt x="1613" y="2939"/>
                      <a:pt x="1202" y="2407"/>
                    </a:cubicBezTo>
                    <a:cubicBezTo>
                      <a:pt x="668" y="1840"/>
                      <a:pt x="935" y="906"/>
                      <a:pt x="1669" y="672"/>
                    </a:cubicBezTo>
                    <a:cubicBezTo>
                      <a:pt x="1891" y="605"/>
                      <a:pt x="2121" y="572"/>
                      <a:pt x="2349" y="572"/>
                    </a:cubicBezTo>
                    <a:close/>
                    <a:moveTo>
                      <a:pt x="2319" y="1"/>
                    </a:moveTo>
                    <a:cubicBezTo>
                      <a:pt x="2084" y="1"/>
                      <a:pt x="1844" y="34"/>
                      <a:pt x="1602" y="105"/>
                    </a:cubicBezTo>
                    <a:cubicBezTo>
                      <a:pt x="468" y="405"/>
                      <a:pt x="1" y="1739"/>
                      <a:pt x="701" y="2674"/>
                    </a:cubicBezTo>
                    <a:cubicBezTo>
                      <a:pt x="1214" y="3398"/>
                      <a:pt x="2028" y="3822"/>
                      <a:pt x="2919" y="3822"/>
                    </a:cubicBezTo>
                    <a:cubicBezTo>
                      <a:pt x="3013" y="3822"/>
                      <a:pt x="3108" y="3817"/>
                      <a:pt x="3203" y="3808"/>
                    </a:cubicBezTo>
                    <a:cubicBezTo>
                      <a:pt x="3770" y="3774"/>
                      <a:pt x="4304" y="3474"/>
                      <a:pt x="4637" y="2974"/>
                    </a:cubicBezTo>
                    <a:cubicBezTo>
                      <a:pt x="5460" y="1798"/>
                      <a:pt x="4056" y="1"/>
                      <a:pt x="2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938;p59">
                <a:extLst>
                  <a:ext uri="{FF2B5EF4-FFF2-40B4-BE49-F238E27FC236}">
                    <a16:creationId xmlns:a16="http://schemas.microsoft.com/office/drawing/2014/main" id="{063DBAB3-DF3F-4D39-97E4-F1900512035D}"/>
                  </a:ext>
                </a:extLst>
              </p:cNvPr>
              <p:cNvSpPr/>
              <p:nvPr/>
            </p:nvSpPr>
            <p:spPr>
              <a:xfrm>
                <a:off x="1161000" y="3207325"/>
                <a:ext cx="1312650" cy="1746000"/>
              </a:xfrm>
              <a:custGeom>
                <a:avLst/>
                <a:gdLst/>
                <a:ahLst/>
                <a:cxnLst/>
                <a:rect l="l" t="t" r="r" b="b"/>
                <a:pathLst>
                  <a:path w="52506" h="69840" extrusionOk="0">
                    <a:moveTo>
                      <a:pt x="22872" y="607"/>
                    </a:moveTo>
                    <a:cubicBezTo>
                      <a:pt x="23578" y="607"/>
                      <a:pt x="24286" y="694"/>
                      <a:pt x="24985" y="884"/>
                    </a:cubicBezTo>
                    <a:cubicBezTo>
                      <a:pt x="25825" y="1120"/>
                      <a:pt x="26025" y="1336"/>
                      <a:pt x="26283" y="1336"/>
                    </a:cubicBezTo>
                    <a:cubicBezTo>
                      <a:pt x="26353" y="1336"/>
                      <a:pt x="26427" y="1320"/>
                      <a:pt x="26520" y="1285"/>
                    </a:cubicBezTo>
                    <a:lnTo>
                      <a:pt x="26753" y="1185"/>
                    </a:lnTo>
                    <a:cubicBezTo>
                      <a:pt x="27706" y="804"/>
                      <a:pt x="28688" y="635"/>
                      <a:pt x="29670" y="635"/>
                    </a:cubicBezTo>
                    <a:cubicBezTo>
                      <a:pt x="31438" y="635"/>
                      <a:pt x="33205" y="1182"/>
                      <a:pt x="34792" y="2018"/>
                    </a:cubicBezTo>
                    <a:cubicBezTo>
                      <a:pt x="40163" y="4887"/>
                      <a:pt x="44533" y="11625"/>
                      <a:pt x="44132" y="17730"/>
                    </a:cubicBezTo>
                    <a:cubicBezTo>
                      <a:pt x="44066" y="18397"/>
                      <a:pt x="43999" y="19031"/>
                      <a:pt x="43832" y="19664"/>
                    </a:cubicBezTo>
                    <a:cubicBezTo>
                      <a:pt x="43727" y="20022"/>
                      <a:pt x="43701" y="20167"/>
                      <a:pt x="43563" y="20167"/>
                    </a:cubicBezTo>
                    <a:cubicBezTo>
                      <a:pt x="43482" y="20167"/>
                      <a:pt x="43362" y="20118"/>
                      <a:pt x="43165" y="20031"/>
                    </a:cubicBezTo>
                    <a:cubicBezTo>
                      <a:pt x="42832" y="19916"/>
                      <a:pt x="42480" y="19856"/>
                      <a:pt x="42129" y="19856"/>
                    </a:cubicBezTo>
                    <a:cubicBezTo>
                      <a:pt x="41670" y="19856"/>
                      <a:pt x="41212" y="19957"/>
                      <a:pt x="40797" y="20165"/>
                    </a:cubicBezTo>
                    <a:cubicBezTo>
                      <a:pt x="40700" y="20184"/>
                      <a:pt x="40604" y="20203"/>
                      <a:pt x="40508" y="20203"/>
                    </a:cubicBezTo>
                    <a:cubicBezTo>
                      <a:pt x="40437" y="20203"/>
                      <a:pt x="40367" y="20193"/>
                      <a:pt x="40296" y="20165"/>
                    </a:cubicBezTo>
                    <a:cubicBezTo>
                      <a:pt x="39196" y="19998"/>
                      <a:pt x="38228" y="19331"/>
                      <a:pt x="37728" y="18330"/>
                    </a:cubicBezTo>
                    <a:cubicBezTo>
                      <a:pt x="37361" y="17663"/>
                      <a:pt x="37261" y="17029"/>
                      <a:pt x="36560" y="14427"/>
                    </a:cubicBezTo>
                    <a:cubicBezTo>
                      <a:pt x="36260" y="13260"/>
                      <a:pt x="35393" y="12159"/>
                      <a:pt x="34292" y="11792"/>
                    </a:cubicBezTo>
                    <a:cubicBezTo>
                      <a:pt x="32658" y="11258"/>
                      <a:pt x="29555" y="11492"/>
                      <a:pt x="27621" y="8757"/>
                    </a:cubicBezTo>
                    <a:cubicBezTo>
                      <a:pt x="26386" y="7022"/>
                      <a:pt x="26987" y="6288"/>
                      <a:pt x="26320" y="6288"/>
                    </a:cubicBezTo>
                    <a:cubicBezTo>
                      <a:pt x="25953" y="6288"/>
                      <a:pt x="25953" y="6488"/>
                      <a:pt x="25886" y="6789"/>
                    </a:cubicBezTo>
                    <a:cubicBezTo>
                      <a:pt x="25586" y="8123"/>
                      <a:pt x="24819" y="9324"/>
                      <a:pt x="23684" y="10124"/>
                    </a:cubicBezTo>
                    <a:cubicBezTo>
                      <a:pt x="22384" y="11092"/>
                      <a:pt x="20582" y="11325"/>
                      <a:pt x="19115" y="11625"/>
                    </a:cubicBezTo>
                    <a:cubicBezTo>
                      <a:pt x="14278" y="12526"/>
                      <a:pt x="16946" y="18464"/>
                      <a:pt x="13043" y="19998"/>
                    </a:cubicBezTo>
                    <a:cubicBezTo>
                      <a:pt x="12765" y="20128"/>
                      <a:pt x="12455" y="20196"/>
                      <a:pt x="12148" y="20196"/>
                    </a:cubicBezTo>
                    <a:cubicBezTo>
                      <a:pt x="11905" y="20196"/>
                      <a:pt x="11664" y="20153"/>
                      <a:pt x="11442" y="20065"/>
                    </a:cubicBezTo>
                    <a:cubicBezTo>
                      <a:pt x="11097" y="19930"/>
                      <a:pt x="10738" y="19862"/>
                      <a:pt x="10381" y="19862"/>
                    </a:cubicBezTo>
                    <a:cubicBezTo>
                      <a:pt x="9945" y="19862"/>
                      <a:pt x="9511" y="19963"/>
                      <a:pt x="9107" y="20165"/>
                    </a:cubicBezTo>
                    <a:cubicBezTo>
                      <a:pt x="9082" y="20173"/>
                      <a:pt x="9057" y="20177"/>
                      <a:pt x="9033" y="20177"/>
                    </a:cubicBezTo>
                    <a:cubicBezTo>
                      <a:pt x="8961" y="20177"/>
                      <a:pt x="8899" y="20140"/>
                      <a:pt x="8874" y="20065"/>
                    </a:cubicBezTo>
                    <a:cubicBezTo>
                      <a:pt x="8740" y="19631"/>
                      <a:pt x="8640" y="19131"/>
                      <a:pt x="8607" y="18664"/>
                    </a:cubicBezTo>
                    <a:cubicBezTo>
                      <a:pt x="8273" y="15361"/>
                      <a:pt x="9007" y="12026"/>
                      <a:pt x="10675" y="9157"/>
                    </a:cubicBezTo>
                    <a:cubicBezTo>
                      <a:pt x="12210" y="6388"/>
                      <a:pt x="14411" y="4053"/>
                      <a:pt x="17113" y="2385"/>
                    </a:cubicBezTo>
                    <a:cubicBezTo>
                      <a:pt x="18844" y="1322"/>
                      <a:pt x="20849" y="607"/>
                      <a:pt x="22872" y="607"/>
                    </a:cubicBezTo>
                    <a:close/>
                    <a:moveTo>
                      <a:pt x="9577" y="25758"/>
                    </a:moveTo>
                    <a:cubicBezTo>
                      <a:pt x="9812" y="25758"/>
                      <a:pt x="10404" y="26114"/>
                      <a:pt x="11286" y="26114"/>
                    </a:cubicBezTo>
                    <a:cubicBezTo>
                      <a:pt x="11547" y="26114"/>
                      <a:pt x="11833" y="26083"/>
                      <a:pt x="12143" y="26002"/>
                    </a:cubicBezTo>
                    <a:lnTo>
                      <a:pt x="12410" y="25969"/>
                    </a:lnTo>
                    <a:cubicBezTo>
                      <a:pt x="12431" y="25963"/>
                      <a:pt x="12451" y="25959"/>
                      <a:pt x="12468" y="25959"/>
                    </a:cubicBezTo>
                    <a:cubicBezTo>
                      <a:pt x="12914" y="25959"/>
                      <a:pt x="12176" y="27997"/>
                      <a:pt x="14711" y="32073"/>
                    </a:cubicBezTo>
                    <a:cubicBezTo>
                      <a:pt x="15212" y="32807"/>
                      <a:pt x="15779" y="33508"/>
                      <a:pt x="16379" y="34141"/>
                    </a:cubicBezTo>
                    <a:cubicBezTo>
                      <a:pt x="17647" y="35576"/>
                      <a:pt x="19248" y="36210"/>
                      <a:pt x="19181" y="36376"/>
                    </a:cubicBezTo>
                    <a:cubicBezTo>
                      <a:pt x="19168" y="36404"/>
                      <a:pt x="19068" y="36418"/>
                      <a:pt x="18904" y="36418"/>
                    </a:cubicBezTo>
                    <a:cubicBezTo>
                      <a:pt x="18264" y="36418"/>
                      <a:pt x="16640" y="36194"/>
                      <a:pt x="15312" y="35609"/>
                    </a:cubicBezTo>
                    <a:cubicBezTo>
                      <a:pt x="9508" y="32874"/>
                      <a:pt x="9574" y="26536"/>
                      <a:pt x="9474" y="26002"/>
                    </a:cubicBezTo>
                    <a:cubicBezTo>
                      <a:pt x="9441" y="25822"/>
                      <a:pt x="9477" y="25758"/>
                      <a:pt x="9577" y="25758"/>
                    </a:cubicBezTo>
                    <a:close/>
                    <a:moveTo>
                      <a:pt x="42931" y="25753"/>
                    </a:moveTo>
                    <a:cubicBezTo>
                      <a:pt x="42998" y="25753"/>
                      <a:pt x="43032" y="25785"/>
                      <a:pt x="43032" y="25869"/>
                    </a:cubicBezTo>
                    <a:cubicBezTo>
                      <a:pt x="43129" y="31272"/>
                      <a:pt x="38989" y="36425"/>
                      <a:pt x="33778" y="36425"/>
                    </a:cubicBezTo>
                    <a:cubicBezTo>
                      <a:pt x="33617" y="36425"/>
                      <a:pt x="33455" y="36420"/>
                      <a:pt x="33291" y="36410"/>
                    </a:cubicBezTo>
                    <a:cubicBezTo>
                      <a:pt x="33358" y="36110"/>
                      <a:pt x="37328" y="34608"/>
                      <a:pt x="39329" y="28738"/>
                    </a:cubicBezTo>
                    <a:cubicBezTo>
                      <a:pt x="40048" y="26641"/>
                      <a:pt x="39664" y="25943"/>
                      <a:pt x="39964" y="25943"/>
                    </a:cubicBezTo>
                    <a:cubicBezTo>
                      <a:pt x="39999" y="25943"/>
                      <a:pt x="40042" y="25952"/>
                      <a:pt x="40096" y="25969"/>
                    </a:cubicBezTo>
                    <a:cubicBezTo>
                      <a:pt x="40487" y="26088"/>
                      <a:pt x="40842" y="26132"/>
                      <a:pt x="41161" y="26132"/>
                    </a:cubicBezTo>
                    <a:cubicBezTo>
                      <a:pt x="42092" y="26132"/>
                      <a:pt x="42702" y="25753"/>
                      <a:pt x="42931" y="25753"/>
                    </a:cubicBezTo>
                    <a:close/>
                    <a:moveTo>
                      <a:pt x="26486" y="8123"/>
                    </a:moveTo>
                    <a:cubicBezTo>
                      <a:pt x="26787" y="8156"/>
                      <a:pt x="27054" y="11158"/>
                      <a:pt x="32758" y="12092"/>
                    </a:cubicBezTo>
                    <a:cubicBezTo>
                      <a:pt x="34025" y="12292"/>
                      <a:pt x="34826" y="12426"/>
                      <a:pt x="35593" y="13660"/>
                    </a:cubicBezTo>
                    <a:cubicBezTo>
                      <a:pt x="35927" y="14261"/>
                      <a:pt x="35993" y="14527"/>
                      <a:pt x="36660" y="17196"/>
                    </a:cubicBezTo>
                    <a:cubicBezTo>
                      <a:pt x="36927" y="18464"/>
                      <a:pt x="37694" y="19564"/>
                      <a:pt x="38762" y="20265"/>
                    </a:cubicBezTo>
                    <a:cubicBezTo>
                      <a:pt x="39062" y="20432"/>
                      <a:pt x="39362" y="20565"/>
                      <a:pt x="39696" y="20632"/>
                    </a:cubicBezTo>
                    <a:cubicBezTo>
                      <a:pt x="39829" y="20699"/>
                      <a:pt x="39829" y="20699"/>
                      <a:pt x="39729" y="20799"/>
                    </a:cubicBezTo>
                    <a:cubicBezTo>
                      <a:pt x="39362" y="21099"/>
                      <a:pt x="39062" y="21432"/>
                      <a:pt x="38895" y="21866"/>
                    </a:cubicBezTo>
                    <a:cubicBezTo>
                      <a:pt x="38822" y="22012"/>
                      <a:pt x="38963" y="22176"/>
                      <a:pt x="39108" y="22176"/>
                    </a:cubicBezTo>
                    <a:cubicBezTo>
                      <a:pt x="39162" y="22176"/>
                      <a:pt x="39217" y="22154"/>
                      <a:pt x="39262" y="22100"/>
                    </a:cubicBezTo>
                    <a:cubicBezTo>
                      <a:pt x="39629" y="21733"/>
                      <a:pt x="40296" y="20498"/>
                      <a:pt x="42098" y="20432"/>
                    </a:cubicBezTo>
                    <a:cubicBezTo>
                      <a:pt x="42131" y="20430"/>
                      <a:pt x="42165" y="20430"/>
                      <a:pt x="42198" y="20430"/>
                    </a:cubicBezTo>
                    <a:cubicBezTo>
                      <a:pt x="43931" y="20430"/>
                      <a:pt x="44754" y="22127"/>
                      <a:pt x="44099" y="23567"/>
                    </a:cubicBezTo>
                    <a:cubicBezTo>
                      <a:pt x="43488" y="24923"/>
                      <a:pt x="42263" y="25558"/>
                      <a:pt x="41183" y="25558"/>
                    </a:cubicBezTo>
                    <a:cubicBezTo>
                      <a:pt x="40907" y="25558"/>
                      <a:pt x="40641" y="25517"/>
                      <a:pt x="40396" y="25435"/>
                    </a:cubicBezTo>
                    <a:cubicBezTo>
                      <a:pt x="40047" y="25319"/>
                      <a:pt x="39817" y="25255"/>
                      <a:pt x="39663" y="25255"/>
                    </a:cubicBezTo>
                    <a:cubicBezTo>
                      <a:pt x="38979" y="25255"/>
                      <a:pt x="39792" y="26508"/>
                      <a:pt x="38295" y="29938"/>
                    </a:cubicBezTo>
                    <a:cubicBezTo>
                      <a:pt x="36794" y="33508"/>
                      <a:pt x="33692" y="36143"/>
                      <a:pt x="29956" y="37044"/>
                    </a:cubicBezTo>
                    <a:cubicBezTo>
                      <a:pt x="28800" y="37316"/>
                      <a:pt x="27550" y="37467"/>
                      <a:pt x="26271" y="37467"/>
                    </a:cubicBezTo>
                    <a:cubicBezTo>
                      <a:pt x="23008" y="37467"/>
                      <a:pt x="19563" y="36486"/>
                      <a:pt x="17046" y="34041"/>
                    </a:cubicBezTo>
                    <a:cubicBezTo>
                      <a:pt x="15045" y="32107"/>
                      <a:pt x="13711" y="29538"/>
                      <a:pt x="13277" y="26803"/>
                    </a:cubicBezTo>
                    <a:cubicBezTo>
                      <a:pt x="13129" y="25824"/>
                      <a:pt x="13244" y="25241"/>
                      <a:pt x="12826" y="25241"/>
                    </a:cubicBezTo>
                    <a:cubicBezTo>
                      <a:pt x="12774" y="25241"/>
                      <a:pt x="12713" y="25250"/>
                      <a:pt x="12643" y="25268"/>
                    </a:cubicBezTo>
                    <a:cubicBezTo>
                      <a:pt x="12510" y="25302"/>
                      <a:pt x="12410" y="25335"/>
                      <a:pt x="12276" y="25402"/>
                    </a:cubicBezTo>
                    <a:cubicBezTo>
                      <a:pt x="11976" y="25517"/>
                      <a:pt x="11661" y="25571"/>
                      <a:pt x="11347" y="25571"/>
                    </a:cubicBezTo>
                    <a:cubicBezTo>
                      <a:pt x="10019" y="25571"/>
                      <a:pt x="8678" y="24615"/>
                      <a:pt x="8273" y="23267"/>
                    </a:cubicBezTo>
                    <a:cubicBezTo>
                      <a:pt x="8207" y="23034"/>
                      <a:pt x="8207" y="22767"/>
                      <a:pt x="8207" y="22533"/>
                    </a:cubicBezTo>
                    <a:cubicBezTo>
                      <a:pt x="8141" y="21418"/>
                      <a:pt x="9043" y="20464"/>
                      <a:pt x="10151" y="20464"/>
                    </a:cubicBezTo>
                    <a:cubicBezTo>
                      <a:pt x="10170" y="20464"/>
                      <a:pt x="10189" y="20464"/>
                      <a:pt x="10208" y="20465"/>
                    </a:cubicBezTo>
                    <a:cubicBezTo>
                      <a:pt x="10253" y="20463"/>
                      <a:pt x="10297" y="20463"/>
                      <a:pt x="10340" y="20463"/>
                    </a:cubicBezTo>
                    <a:cubicBezTo>
                      <a:pt x="12209" y="20463"/>
                      <a:pt x="12916" y="21838"/>
                      <a:pt x="13177" y="22066"/>
                    </a:cubicBezTo>
                    <a:cubicBezTo>
                      <a:pt x="13235" y="22134"/>
                      <a:pt x="13306" y="22162"/>
                      <a:pt x="13376" y="22162"/>
                    </a:cubicBezTo>
                    <a:cubicBezTo>
                      <a:pt x="13547" y="22162"/>
                      <a:pt x="13705" y="21989"/>
                      <a:pt x="13611" y="21799"/>
                    </a:cubicBezTo>
                    <a:cubicBezTo>
                      <a:pt x="13510" y="21599"/>
                      <a:pt x="13477" y="21566"/>
                      <a:pt x="13110" y="21099"/>
                    </a:cubicBezTo>
                    <a:cubicBezTo>
                      <a:pt x="13010" y="20965"/>
                      <a:pt x="12810" y="20865"/>
                      <a:pt x="12810" y="20732"/>
                    </a:cubicBezTo>
                    <a:cubicBezTo>
                      <a:pt x="12843" y="20598"/>
                      <a:pt x="13077" y="20598"/>
                      <a:pt x="13210" y="20532"/>
                    </a:cubicBezTo>
                    <a:cubicBezTo>
                      <a:pt x="15979" y="19364"/>
                      <a:pt x="15779" y="16829"/>
                      <a:pt x="16713" y="14194"/>
                    </a:cubicBezTo>
                    <a:cubicBezTo>
                      <a:pt x="17013" y="13260"/>
                      <a:pt x="17780" y="12559"/>
                      <a:pt x="18714" y="12292"/>
                    </a:cubicBezTo>
                    <a:cubicBezTo>
                      <a:pt x="21516" y="11725"/>
                      <a:pt x="23751" y="11559"/>
                      <a:pt x="25519" y="8957"/>
                    </a:cubicBezTo>
                    <a:cubicBezTo>
                      <a:pt x="25627" y="8795"/>
                      <a:pt x="25779" y="8545"/>
                      <a:pt x="25833" y="8545"/>
                    </a:cubicBezTo>
                    <a:cubicBezTo>
                      <a:pt x="25845" y="8545"/>
                      <a:pt x="25853" y="8558"/>
                      <a:pt x="25853" y="8590"/>
                    </a:cubicBezTo>
                    <a:cubicBezTo>
                      <a:pt x="25886" y="9591"/>
                      <a:pt x="26053" y="10591"/>
                      <a:pt x="26386" y="11559"/>
                    </a:cubicBezTo>
                    <a:cubicBezTo>
                      <a:pt x="26687" y="12493"/>
                      <a:pt x="27254" y="13327"/>
                      <a:pt x="28054" y="13927"/>
                    </a:cubicBezTo>
                    <a:cubicBezTo>
                      <a:pt x="28095" y="13954"/>
                      <a:pt x="28141" y="13966"/>
                      <a:pt x="28187" y="13966"/>
                    </a:cubicBezTo>
                    <a:cubicBezTo>
                      <a:pt x="28369" y="13966"/>
                      <a:pt x="28554" y="13780"/>
                      <a:pt x="28421" y="13593"/>
                    </a:cubicBezTo>
                    <a:cubicBezTo>
                      <a:pt x="27787" y="13026"/>
                      <a:pt x="27287" y="12326"/>
                      <a:pt x="26987" y="11525"/>
                    </a:cubicBezTo>
                    <a:cubicBezTo>
                      <a:pt x="26587" y="10491"/>
                      <a:pt x="26420" y="9357"/>
                      <a:pt x="26453" y="8256"/>
                    </a:cubicBezTo>
                    <a:cubicBezTo>
                      <a:pt x="26453" y="8190"/>
                      <a:pt x="26420" y="8123"/>
                      <a:pt x="26486" y="8123"/>
                    </a:cubicBezTo>
                    <a:close/>
                    <a:moveTo>
                      <a:pt x="21483" y="37310"/>
                    </a:moveTo>
                    <a:cubicBezTo>
                      <a:pt x="21483" y="37310"/>
                      <a:pt x="23621" y="38023"/>
                      <a:pt x="26440" y="38023"/>
                    </a:cubicBezTo>
                    <a:cubicBezTo>
                      <a:pt x="27757" y="38023"/>
                      <a:pt x="29223" y="37867"/>
                      <a:pt x="30689" y="37410"/>
                    </a:cubicBezTo>
                    <a:cubicBezTo>
                      <a:pt x="30801" y="37373"/>
                      <a:pt x="30955" y="37326"/>
                      <a:pt x="31057" y="37326"/>
                    </a:cubicBezTo>
                    <a:cubicBezTo>
                      <a:pt x="31137" y="37326"/>
                      <a:pt x="31186" y="37355"/>
                      <a:pt x="31156" y="37444"/>
                    </a:cubicBezTo>
                    <a:lnTo>
                      <a:pt x="31190" y="37444"/>
                    </a:lnTo>
                    <a:cubicBezTo>
                      <a:pt x="31123" y="38678"/>
                      <a:pt x="31190" y="39946"/>
                      <a:pt x="31390" y="41180"/>
                    </a:cubicBezTo>
                    <a:cubicBezTo>
                      <a:pt x="31857" y="42781"/>
                      <a:pt x="32891" y="44182"/>
                      <a:pt x="34325" y="45016"/>
                    </a:cubicBezTo>
                    <a:cubicBezTo>
                      <a:pt x="34659" y="45216"/>
                      <a:pt x="35159" y="44215"/>
                      <a:pt x="26687" y="56891"/>
                    </a:cubicBezTo>
                    <a:cubicBezTo>
                      <a:pt x="26513" y="57134"/>
                      <a:pt x="26375" y="57242"/>
                      <a:pt x="26250" y="57242"/>
                    </a:cubicBezTo>
                    <a:cubicBezTo>
                      <a:pt x="26135" y="57242"/>
                      <a:pt x="26031" y="57151"/>
                      <a:pt x="25919" y="56991"/>
                    </a:cubicBezTo>
                    <a:lnTo>
                      <a:pt x="18080" y="45316"/>
                    </a:lnTo>
                    <a:cubicBezTo>
                      <a:pt x="17980" y="45149"/>
                      <a:pt x="17980" y="45116"/>
                      <a:pt x="18181" y="45049"/>
                    </a:cubicBezTo>
                    <a:cubicBezTo>
                      <a:pt x="19315" y="44349"/>
                      <a:pt x="20249" y="43348"/>
                      <a:pt x="20816" y="42147"/>
                    </a:cubicBezTo>
                    <a:cubicBezTo>
                      <a:pt x="21383" y="40713"/>
                      <a:pt x="21550" y="39145"/>
                      <a:pt x="21316" y="37577"/>
                    </a:cubicBezTo>
                    <a:cubicBezTo>
                      <a:pt x="21316" y="37444"/>
                      <a:pt x="21316" y="37310"/>
                      <a:pt x="21483" y="37310"/>
                    </a:cubicBezTo>
                    <a:close/>
                    <a:moveTo>
                      <a:pt x="17274" y="45275"/>
                    </a:moveTo>
                    <a:cubicBezTo>
                      <a:pt x="17505" y="45275"/>
                      <a:pt x="17970" y="46156"/>
                      <a:pt x="24085" y="55257"/>
                    </a:cubicBezTo>
                    <a:cubicBezTo>
                      <a:pt x="24585" y="56057"/>
                      <a:pt x="25119" y="56824"/>
                      <a:pt x="25686" y="57558"/>
                    </a:cubicBezTo>
                    <a:cubicBezTo>
                      <a:pt x="25836" y="57725"/>
                      <a:pt x="26044" y="57808"/>
                      <a:pt x="26253" y="57808"/>
                    </a:cubicBezTo>
                    <a:cubicBezTo>
                      <a:pt x="26461" y="57808"/>
                      <a:pt x="26670" y="57725"/>
                      <a:pt x="26820" y="57558"/>
                    </a:cubicBezTo>
                    <a:cubicBezTo>
                      <a:pt x="27087" y="57325"/>
                      <a:pt x="34993" y="45516"/>
                      <a:pt x="34993" y="45516"/>
                    </a:cubicBezTo>
                    <a:cubicBezTo>
                      <a:pt x="35089" y="45378"/>
                      <a:pt x="35157" y="45297"/>
                      <a:pt x="35363" y="45297"/>
                    </a:cubicBezTo>
                    <a:cubicBezTo>
                      <a:pt x="35653" y="45297"/>
                      <a:pt x="36218" y="45459"/>
                      <a:pt x="37528" y="45850"/>
                    </a:cubicBezTo>
                    <a:cubicBezTo>
                      <a:pt x="37795" y="45917"/>
                      <a:pt x="37795" y="45983"/>
                      <a:pt x="37661" y="46150"/>
                    </a:cubicBezTo>
                    <a:cubicBezTo>
                      <a:pt x="32826" y="51839"/>
                      <a:pt x="29543" y="59976"/>
                      <a:pt x="26220" y="59976"/>
                    </a:cubicBezTo>
                    <a:cubicBezTo>
                      <a:pt x="25645" y="59976"/>
                      <a:pt x="25070" y="59733"/>
                      <a:pt x="24485" y="59193"/>
                    </a:cubicBezTo>
                    <a:cubicBezTo>
                      <a:pt x="21750" y="56724"/>
                      <a:pt x="19048" y="51454"/>
                      <a:pt x="15378" y="46717"/>
                    </a:cubicBezTo>
                    <a:cubicBezTo>
                      <a:pt x="15045" y="46283"/>
                      <a:pt x="14611" y="45983"/>
                      <a:pt x="14978" y="45883"/>
                    </a:cubicBezTo>
                    <a:cubicBezTo>
                      <a:pt x="15679" y="45616"/>
                      <a:pt x="16413" y="45450"/>
                      <a:pt x="17146" y="45316"/>
                    </a:cubicBezTo>
                    <a:cubicBezTo>
                      <a:pt x="17201" y="45301"/>
                      <a:pt x="17234" y="45275"/>
                      <a:pt x="17274" y="45275"/>
                    </a:cubicBezTo>
                    <a:close/>
                    <a:moveTo>
                      <a:pt x="13991" y="46188"/>
                    </a:moveTo>
                    <a:cubicBezTo>
                      <a:pt x="14143" y="46188"/>
                      <a:pt x="14239" y="46292"/>
                      <a:pt x="14478" y="46550"/>
                    </a:cubicBezTo>
                    <a:cubicBezTo>
                      <a:pt x="17247" y="49486"/>
                      <a:pt x="21917" y="58426"/>
                      <a:pt x="24852" y="60160"/>
                    </a:cubicBezTo>
                    <a:cubicBezTo>
                      <a:pt x="25333" y="60451"/>
                      <a:pt x="25804" y="60579"/>
                      <a:pt x="26263" y="60579"/>
                    </a:cubicBezTo>
                    <a:cubicBezTo>
                      <a:pt x="27330" y="60579"/>
                      <a:pt x="28325" y="59883"/>
                      <a:pt x="29188" y="58926"/>
                    </a:cubicBezTo>
                    <a:cubicBezTo>
                      <a:pt x="31857" y="55924"/>
                      <a:pt x="35826" y="48952"/>
                      <a:pt x="37895" y="46684"/>
                    </a:cubicBezTo>
                    <a:cubicBezTo>
                      <a:pt x="38228" y="46332"/>
                      <a:pt x="38345" y="46196"/>
                      <a:pt x="38504" y="46196"/>
                    </a:cubicBezTo>
                    <a:cubicBezTo>
                      <a:pt x="38631" y="46196"/>
                      <a:pt x="38784" y="46283"/>
                      <a:pt x="39095" y="46417"/>
                    </a:cubicBezTo>
                    <a:cubicBezTo>
                      <a:pt x="45100" y="48752"/>
                      <a:pt x="50837" y="54690"/>
                      <a:pt x="51905" y="61494"/>
                    </a:cubicBezTo>
                    <a:cubicBezTo>
                      <a:pt x="51938" y="61695"/>
                      <a:pt x="51871" y="61895"/>
                      <a:pt x="51705" y="62028"/>
                    </a:cubicBezTo>
                    <a:cubicBezTo>
                      <a:pt x="49269" y="64530"/>
                      <a:pt x="45267" y="66098"/>
                      <a:pt x="42131" y="67132"/>
                    </a:cubicBezTo>
                    <a:cubicBezTo>
                      <a:pt x="41914" y="67215"/>
                      <a:pt x="41772" y="67265"/>
                      <a:pt x="41676" y="67265"/>
                    </a:cubicBezTo>
                    <a:cubicBezTo>
                      <a:pt x="41581" y="67265"/>
                      <a:pt x="41531" y="67215"/>
                      <a:pt x="41497" y="67098"/>
                    </a:cubicBezTo>
                    <a:cubicBezTo>
                      <a:pt x="41197" y="65631"/>
                      <a:pt x="40096" y="58692"/>
                      <a:pt x="39929" y="58492"/>
                    </a:cubicBezTo>
                    <a:cubicBezTo>
                      <a:pt x="39885" y="58404"/>
                      <a:pt x="39802" y="58361"/>
                      <a:pt x="39719" y="58361"/>
                    </a:cubicBezTo>
                    <a:cubicBezTo>
                      <a:pt x="39616" y="58361"/>
                      <a:pt x="39514" y="58429"/>
                      <a:pt x="39496" y="58559"/>
                    </a:cubicBezTo>
                    <a:cubicBezTo>
                      <a:pt x="39462" y="58926"/>
                      <a:pt x="39396" y="58225"/>
                      <a:pt x="40930" y="67132"/>
                    </a:cubicBezTo>
                    <a:cubicBezTo>
                      <a:pt x="40963" y="67432"/>
                      <a:pt x="40930" y="67499"/>
                      <a:pt x="40663" y="67565"/>
                    </a:cubicBezTo>
                    <a:cubicBezTo>
                      <a:pt x="36418" y="68620"/>
                      <a:pt x="32742" y="69236"/>
                      <a:pt x="26757" y="69236"/>
                    </a:cubicBezTo>
                    <a:cubicBezTo>
                      <a:pt x="25360" y="69236"/>
                      <a:pt x="23836" y="69203"/>
                      <a:pt x="22150" y="69133"/>
                    </a:cubicBezTo>
                    <a:cubicBezTo>
                      <a:pt x="19915" y="69066"/>
                      <a:pt x="14545" y="68366"/>
                      <a:pt x="12043" y="67599"/>
                    </a:cubicBezTo>
                    <a:cubicBezTo>
                      <a:pt x="11576" y="67465"/>
                      <a:pt x="11576" y="67465"/>
                      <a:pt x="11642" y="66965"/>
                    </a:cubicBezTo>
                    <a:cubicBezTo>
                      <a:pt x="12877" y="59593"/>
                      <a:pt x="13043" y="59193"/>
                      <a:pt x="13077" y="58626"/>
                    </a:cubicBezTo>
                    <a:cubicBezTo>
                      <a:pt x="13077" y="58459"/>
                      <a:pt x="12977" y="58359"/>
                      <a:pt x="12810" y="58325"/>
                    </a:cubicBezTo>
                    <a:cubicBezTo>
                      <a:pt x="12789" y="58325"/>
                      <a:pt x="12770" y="58325"/>
                      <a:pt x="12752" y="58325"/>
                    </a:cubicBezTo>
                    <a:cubicBezTo>
                      <a:pt x="12453" y="58325"/>
                      <a:pt x="12491" y="58562"/>
                      <a:pt x="11075" y="66865"/>
                    </a:cubicBezTo>
                    <a:cubicBezTo>
                      <a:pt x="11030" y="67158"/>
                      <a:pt x="10970" y="67253"/>
                      <a:pt x="10853" y="67253"/>
                    </a:cubicBezTo>
                    <a:cubicBezTo>
                      <a:pt x="10797" y="67253"/>
                      <a:pt x="10728" y="67231"/>
                      <a:pt x="10642" y="67198"/>
                    </a:cubicBezTo>
                    <a:cubicBezTo>
                      <a:pt x="7540" y="66298"/>
                      <a:pt x="4004" y="64763"/>
                      <a:pt x="1502" y="62695"/>
                    </a:cubicBezTo>
                    <a:cubicBezTo>
                      <a:pt x="1235" y="62462"/>
                      <a:pt x="968" y="62228"/>
                      <a:pt x="701" y="61995"/>
                    </a:cubicBezTo>
                    <a:cubicBezTo>
                      <a:pt x="568" y="61861"/>
                      <a:pt x="535" y="61695"/>
                      <a:pt x="601" y="61528"/>
                    </a:cubicBezTo>
                    <a:cubicBezTo>
                      <a:pt x="1702" y="54756"/>
                      <a:pt x="6706" y="49219"/>
                      <a:pt x="13544" y="46317"/>
                    </a:cubicBezTo>
                    <a:cubicBezTo>
                      <a:pt x="13760" y="46236"/>
                      <a:pt x="13888" y="46188"/>
                      <a:pt x="13991" y="46188"/>
                    </a:cubicBezTo>
                    <a:close/>
                    <a:moveTo>
                      <a:pt x="22887" y="1"/>
                    </a:moveTo>
                    <a:cubicBezTo>
                      <a:pt x="20576" y="1"/>
                      <a:pt x="18226" y="932"/>
                      <a:pt x="16346" y="2185"/>
                    </a:cubicBezTo>
                    <a:cubicBezTo>
                      <a:pt x="13644" y="3987"/>
                      <a:pt x="11442" y="6455"/>
                      <a:pt x="9941" y="9324"/>
                    </a:cubicBezTo>
                    <a:cubicBezTo>
                      <a:pt x="8440" y="12092"/>
                      <a:pt x="7540" y="15328"/>
                      <a:pt x="7973" y="18464"/>
                    </a:cubicBezTo>
                    <a:cubicBezTo>
                      <a:pt x="8173" y="20332"/>
                      <a:pt x="8607" y="20565"/>
                      <a:pt x="8173" y="20932"/>
                    </a:cubicBezTo>
                    <a:cubicBezTo>
                      <a:pt x="8140" y="20965"/>
                      <a:pt x="8107" y="21032"/>
                      <a:pt x="8073" y="21099"/>
                    </a:cubicBezTo>
                    <a:cubicBezTo>
                      <a:pt x="7306" y="21999"/>
                      <a:pt x="7439" y="23767"/>
                      <a:pt x="8707" y="24968"/>
                    </a:cubicBezTo>
                    <a:cubicBezTo>
                      <a:pt x="9074" y="25335"/>
                      <a:pt x="8874" y="25502"/>
                      <a:pt x="9007" y="27036"/>
                    </a:cubicBezTo>
                    <a:cubicBezTo>
                      <a:pt x="9595" y="33068"/>
                      <a:pt x="14170" y="36949"/>
                      <a:pt x="18875" y="36949"/>
                    </a:cubicBezTo>
                    <a:cubicBezTo>
                      <a:pt x="19244" y="36949"/>
                      <a:pt x="19613" y="36925"/>
                      <a:pt x="19982" y="36877"/>
                    </a:cubicBezTo>
                    <a:cubicBezTo>
                      <a:pt x="20032" y="36873"/>
                      <a:pt x="20079" y="36871"/>
                      <a:pt x="20122" y="36871"/>
                    </a:cubicBezTo>
                    <a:cubicBezTo>
                      <a:pt x="20460" y="36871"/>
                      <a:pt x="20627" y="36993"/>
                      <a:pt x="20716" y="37377"/>
                    </a:cubicBezTo>
                    <a:cubicBezTo>
                      <a:pt x="20782" y="37744"/>
                      <a:pt x="20849" y="38078"/>
                      <a:pt x="20849" y="38445"/>
                    </a:cubicBezTo>
                    <a:cubicBezTo>
                      <a:pt x="20882" y="39078"/>
                      <a:pt x="20849" y="39679"/>
                      <a:pt x="20749" y="40279"/>
                    </a:cubicBezTo>
                    <a:cubicBezTo>
                      <a:pt x="19948" y="44315"/>
                      <a:pt x="17647" y="44549"/>
                      <a:pt x="15545" y="45116"/>
                    </a:cubicBezTo>
                    <a:cubicBezTo>
                      <a:pt x="13911" y="45550"/>
                      <a:pt x="12343" y="46183"/>
                      <a:pt x="10842" y="47017"/>
                    </a:cubicBezTo>
                    <a:cubicBezTo>
                      <a:pt x="7940" y="48618"/>
                      <a:pt x="5438" y="50853"/>
                      <a:pt x="3470" y="53522"/>
                    </a:cubicBezTo>
                    <a:cubicBezTo>
                      <a:pt x="1635" y="55890"/>
                      <a:pt x="468" y="58692"/>
                      <a:pt x="34" y="61661"/>
                    </a:cubicBezTo>
                    <a:cubicBezTo>
                      <a:pt x="1" y="61895"/>
                      <a:pt x="68" y="62128"/>
                      <a:pt x="234" y="62262"/>
                    </a:cubicBezTo>
                    <a:cubicBezTo>
                      <a:pt x="6305" y="68017"/>
                      <a:pt x="17069" y="69840"/>
                      <a:pt x="26157" y="69840"/>
                    </a:cubicBezTo>
                    <a:cubicBezTo>
                      <a:pt x="27656" y="69840"/>
                      <a:pt x="29110" y="69790"/>
                      <a:pt x="30489" y="69700"/>
                    </a:cubicBezTo>
                    <a:cubicBezTo>
                      <a:pt x="37428" y="69300"/>
                      <a:pt x="47201" y="67265"/>
                      <a:pt x="52172" y="62328"/>
                    </a:cubicBezTo>
                    <a:cubicBezTo>
                      <a:pt x="52405" y="62128"/>
                      <a:pt x="52505" y="61795"/>
                      <a:pt x="52438" y="61494"/>
                    </a:cubicBezTo>
                    <a:cubicBezTo>
                      <a:pt x="52138" y="59493"/>
                      <a:pt x="51504" y="57558"/>
                      <a:pt x="50504" y="55790"/>
                    </a:cubicBezTo>
                    <a:cubicBezTo>
                      <a:pt x="50170" y="55223"/>
                      <a:pt x="49836" y="54690"/>
                      <a:pt x="49503" y="54156"/>
                    </a:cubicBezTo>
                    <a:cubicBezTo>
                      <a:pt x="46534" y="49753"/>
                      <a:pt x="42131" y="46550"/>
                      <a:pt x="37061" y="45083"/>
                    </a:cubicBezTo>
                    <a:cubicBezTo>
                      <a:pt x="35893" y="44782"/>
                      <a:pt x="34225" y="44916"/>
                      <a:pt x="32791" y="42881"/>
                    </a:cubicBezTo>
                    <a:cubicBezTo>
                      <a:pt x="32124" y="41947"/>
                      <a:pt x="31924" y="40846"/>
                      <a:pt x="31757" y="39745"/>
                    </a:cubicBezTo>
                    <a:cubicBezTo>
                      <a:pt x="31657" y="38878"/>
                      <a:pt x="31690" y="38044"/>
                      <a:pt x="31890" y="37210"/>
                    </a:cubicBezTo>
                    <a:cubicBezTo>
                      <a:pt x="31941" y="36956"/>
                      <a:pt x="32065" y="36891"/>
                      <a:pt x="32318" y="36891"/>
                    </a:cubicBezTo>
                    <a:cubicBezTo>
                      <a:pt x="32586" y="36891"/>
                      <a:pt x="32997" y="36963"/>
                      <a:pt x="33620" y="36963"/>
                    </a:cubicBezTo>
                    <a:cubicBezTo>
                      <a:pt x="33957" y="36963"/>
                      <a:pt x="34355" y="36942"/>
                      <a:pt x="34826" y="36877"/>
                    </a:cubicBezTo>
                    <a:cubicBezTo>
                      <a:pt x="40096" y="36210"/>
                      <a:pt x="43832" y="31006"/>
                      <a:pt x="43632" y="25535"/>
                    </a:cubicBezTo>
                    <a:cubicBezTo>
                      <a:pt x="43599" y="25335"/>
                      <a:pt x="43665" y="25135"/>
                      <a:pt x="43832" y="24968"/>
                    </a:cubicBezTo>
                    <a:cubicBezTo>
                      <a:pt x="44066" y="24735"/>
                      <a:pt x="44299" y="24468"/>
                      <a:pt x="44466" y="24134"/>
                    </a:cubicBezTo>
                    <a:cubicBezTo>
                      <a:pt x="44866" y="23467"/>
                      <a:pt x="45000" y="22700"/>
                      <a:pt x="44833" y="21933"/>
                    </a:cubicBezTo>
                    <a:cubicBezTo>
                      <a:pt x="44699" y="20999"/>
                      <a:pt x="44066" y="20865"/>
                      <a:pt x="44199" y="20432"/>
                    </a:cubicBezTo>
                    <a:cubicBezTo>
                      <a:pt x="44433" y="19731"/>
                      <a:pt x="44566" y="18997"/>
                      <a:pt x="44633" y="18230"/>
                    </a:cubicBezTo>
                    <a:cubicBezTo>
                      <a:pt x="45247" y="9143"/>
                      <a:pt x="37209" y="56"/>
                      <a:pt x="29515" y="56"/>
                    </a:cubicBezTo>
                    <a:cubicBezTo>
                      <a:pt x="29272" y="56"/>
                      <a:pt x="29030" y="65"/>
                      <a:pt x="28788" y="84"/>
                    </a:cubicBezTo>
                    <a:cubicBezTo>
                      <a:pt x="27124" y="218"/>
                      <a:pt x="26756" y="676"/>
                      <a:pt x="26258" y="676"/>
                    </a:cubicBezTo>
                    <a:cubicBezTo>
                      <a:pt x="26137" y="676"/>
                      <a:pt x="26009" y="649"/>
                      <a:pt x="25853" y="584"/>
                    </a:cubicBezTo>
                    <a:cubicBezTo>
                      <a:pt x="24899" y="178"/>
                      <a:pt x="23897" y="1"/>
                      <a:pt x="22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939;p59">
                <a:extLst>
                  <a:ext uri="{FF2B5EF4-FFF2-40B4-BE49-F238E27FC236}">
                    <a16:creationId xmlns:a16="http://schemas.microsoft.com/office/drawing/2014/main" id="{53326BD3-06A4-4F59-8F46-CBC0B7D9CEA0}"/>
                  </a:ext>
                </a:extLst>
              </p:cNvPr>
              <p:cNvSpPr/>
              <p:nvPr/>
            </p:nvSpPr>
            <p:spPr>
              <a:xfrm>
                <a:off x="1920725" y="3713000"/>
                <a:ext cx="817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174" extrusionOk="0">
                    <a:moveTo>
                      <a:pt x="1554" y="0"/>
                    </a:moveTo>
                    <a:cubicBezTo>
                      <a:pt x="704" y="0"/>
                      <a:pt x="0" y="708"/>
                      <a:pt x="0" y="1539"/>
                    </a:cubicBezTo>
                    <a:cubicBezTo>
                      <a:pt x="0" y="2440"/>
                      <a:pt x="734" y="3173"/>
                      <a:pt x="1635" y="3173"/>
                    </a:cubicBezTo>
                    <a:cubicBezTo>
                      <a:pt x="2535" y="3173"/>
                      <a:pt x="3236" y="2440"/>
                      <a:pt x="3269" y="1539"/>
                    </a:cubicBezTo>
                    <a:cubicBezTo>
                      <a:pt x="3269" y="692"/>
                      <a:pt x="2569" y="3"/>
                      <a:pt x="1728" y="3"/>
                    </a:cubicBezTo>
                    <a:cubicBezTo>
                      <a:pt x="1708" y="3"/>
                      <a:pt x="1688" y="4"/>
                      <a:pt x="1668" y="5"/>
                    </a:cubicBezTo>
                    <a:cubicBezTo>
                      <a:pt x="1630" y="2"/>
                      <a:pt x="1592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940;p59">
                <a:extLst>
                  <a:ext uri="{FF2B5EF4-FFF2-40B4-BE49-F238E27FC236}">
                    <a16:creationId xmlns:a16="http://schemas.microsoft.com/office/drawing/2014/main" id="{7B244378-72DE-4CF9-AB5B-AEA4D9BDDA77}"/>
                  </a:ext>
                </a:extLst>
              </p:cNvPr>
              <p:cNvSpPr/>
              <p:nvPr/>
            </p:nvSpPr>
            <p:spPr>
              <a:xfrm>
                <a:off x="1632175" y="3711650"/>
                <a:ext cx="82550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231" extrusionOk="0">
                    <a:moveTo>
                      <a:pt x="1635" y="0"/>
                    </a:moveTo>
                    <a:cubicBezTo>
                      <a:pt x="818" y="0"/>
                      <a:pt x="1" y="542"/>
                      <a:pt x="1" y="1626"/>
                    </a:cubicBezTo>
                    <a:cubicBezTo>
                      <a:pt x="34" y="2527"/>
                      <a:pt x="768" y="3227"/>
                      <a:pt x="1669" y="3227"/>
                    </a:cubicBezTo>
                    <a:cubicBezTo>
                      <a:pt x="1698" y="3230"/>
                      <a:pt x="1727" y="3231"/>
                      <a:pt x="1757" y="3231"/>
                    </a:cubicBezTo>
                    <a:cubicBezTo>
                      <a:pt x="2587" y="3231"/>
                      <a:pt x="3302" y="2335"/>
                      <a:pt x="3270" y="1626"/>
                    </a:cubicBezTo>
                    <a:cubicBezTo>
                      <a:pt x="3270" y="542"/>
                      <a:pt x="2452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941;p59">
                <a:extLst>
                  <a:ext uri="{FF2B5EF4-FFF2-40B4-BE49-F238E27FC236}">
                    <a16:creationId xmlns:a16="http://schemas.microsoft.com/office/drawing/2014/main" id="{8F37538E-AB8A-49C0-9932-0A58ED742A0F}"/>
                  </a:ext>
                </a:extLst>
              </p:cNvPr>
              <p:cNvSpPr/>
              <p:nvPr/>
            </p:nvSpPr>
            <p:spPr>
              <a:xfrm>
                <a:off x="1580775" y="3576200"/>
                <a:ext cx="13565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3816" extrusionOk="0">
                    <a:moveTo>
                      <a:pt x="3087" y="573"/>
                    </a:moveTo>
                    <a:cubicBezTo>
                      <a:pt x="3309" y="573"/>
                      <a:pt x="3535" y="606"/>
                      <a:pt x="3758" y="673"/>
                    </a:cubicBezTo>
                    <a:cubicBezTo>
                      <a:pt x="4525" y="907"/>
                      <a:pt x="4759" y="1841"/>
                      <a:pt x="4258" y="2408"/>
                    </a:cubicBezTo>
                    <a:cubicBezTo>
                      <a:pt x="3847" y="2940"/>
                      <a:pt x="3226" y="3244"/>
                      <a:pt x="2585" y="3244"/>
                    </a:cubicBezTo>
                    <a:cubicBezTo>
                      <a:pt x="2341" y="3244"/>
                      <a:pt x="2095" y="3200"/>
                      <a:pt x="1857" y="3108"/>
                    </a:cubicBezTo>
                    <a:cubicBezTo>
                      <a:pt x="789" y="2641"/>
                      <a:pt x="1056" y="1474"/>
                      <a:pt x="1857" y="973"/>
                    </a:cubicBezTo>
                    <a:cubicBezTo>
                      <a:pt x="2212" y="706"/>
                      <a:pt x="2642" y="573"/>
                      <a:pt x="3087" y="573"/>
                    </a:cubicBezTo>
                    <a:close/>
                    <a:moveTo>
                      <a:pt x="3133" y="1"/>
                    </a:moveTo>
                    <a:cubicBezTo>
                      <a:pt x="1399" y="1"/>
                      <a:pt x="1" y="1772"/>
                      <a:pt x="822" y="2975"/>
                    </a:cubicBezTo>
                    <a:cubicBezTo>
                      <a:pt x="1123" y="3475"/>
                      <a:pt x="1656" y="3775"/>
                      <a:pt x="2257" y="3809"/>
                    </a:cubicBezTo>
                    <a:cubicBezTo>
                      <a:pt x="2322" y="3813"/>
                      <a:pt x="2387" y="3815"/>
                      <a:pt x="2452" y="3815"/>
                    </a:cubicBezTo>
                    <a:cubicBezTo>
                      <a:pt x="3352" y="3815"/>
                      <a:pt x="4230" y="3388"/>
                      <a:pt x="4759" y="2641"/>
                    </a:cubicBezTo>
                    <a:cubicBezTo>
                      <a:pt x="5426" y="1740"/>
                      <a:pt x="4992" y="406"/>
                      <a:pt x="3858" y="106"/>
                    </a:cubicBezTo>
                    <a:cubicBezTo>
                      <a:pt x="3613" y="34"/>
                      <a:pt x="3370" y="1"/>
                      <a:pt x="3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942;p59">
                <a:extLst>
                  <a:ext uri="{FF2B5EF4-FFF2-40B4-BE49-F238E27FC236}">
                    <a16:creationId xmlns:a16="http://schemas.microsoft.com/office/drawing/2014/main" id="{8A5EA724-10B3-44BC-8191-DD11AF335811}"/>
                  </a:ext>
                </a:extLst>
              </p:cNvPr>
              <p:cNvSpPr/>
              <p:nvPr/>
            </p:nvSpPr>
            <p:spPr>
              <a:xfrm>
                <a:off x="1719375" y="3901575"/>
                <a:ext cx="1972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2828" extrusionOk="0">
                    <a:moveTo>
                      <a:pt x="7527" y="1"/>
                    </a:moveTo>
                    <a:cubicBezTo>
                      <a:pt x="7329" y="1"/>
                      <a:pt x="7201" y="333"/>
                      <a:pt x="6987" y="601"/>
                    </a:cubicBezTo>
                    <a:cubicBezTo>
                      <a:pt x="6281" y="1659"/>
                      <a:pt x="5109" y="2237"/>
                      <a:pt x="3914" y="2237"/>
                    </a:cubicBezTo>
                    <a:cubicBezTo>
                      <a:pt x="3301" y="2237"/>
                      <a:pt x="2682" y="2085"/>
                      <a:pt x="2117" y="1768"/>
                    </a:cubicBezTo>
                    <a:cubicBezTo>
                      <a:pt x="1416" y="1368"/>
                      <a:pt x="882" y="801"/>
                      <a:pt x="516" y="100"/>
                    </a:cubicBezTo>
                    <a:cubicBezTo>
                      <a:pt x="459" y="44"/>
                      <a:pt x="391" y="19"/>
                      <a:pt x="325" y="19"/>
                    </a:cubicBezTo>
                    <a:cubicBezTo>
                      <a:pt x="158" y="19"/>
                      <a:pt x="1" y="176"/>
                      <a:pt x="49" y="367"/>
                    </a:cubicBezTo>
                    <a:cubicBezTo>
                      <a:pt x="215" y="667"/>
                      <a:pt x="382" y="934"/>
                      <a:pt x="582" y="1201"/>
                    </a:cubicBezTo>
                    <a:cubicBezTo>
                      <a:pt x="1409" y="2270"/>
                      <a:pt x="2651" y="2827"/>
                      <a:pt x="3903" y="2827"/>
                    </a:cubicBezTo>
                    <a:cubicBezTo>
                      <a:pt x="4720" y="2827"/>
                      <a:pt x="5541" y="2589"/>
                      <a:pt x="6253" y="2102"/>
                    </a:cubicBezTo>
                    <a:cubicBezTo>
                      <a:pt x="6820" y="1701"/>
                      <a:pt x="7287" y="1201"/>
                      <a:pt x="7654" y="601"/>
                    </a:cubicBezTo>
                    <a:cubicBezTo>
                      <a:pt x="7754" y="401"/>
                      <a:pt x="7887" y="200"/>
                      <a:pt x="7687" y="67"/>
                    </a:cubicBezTo>
                    <a:cubicBezTo>
                      <a:pt x="7628" y="21"/>
                      <a:pt x="7575" y="1"/>
                      <a:pt x="7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943;p59">
                <a:extLst>
                  <a:ext uri="{FF2B5EF4-FFF2-40B4-BE49-F238E27FC236}">
                    <a16:creationId xmlns:a16="http://schemas.microsoft.com/office/drawing/2014/main" id="{F03BB018-4550-4689-A9DE-19D252024896}"/>
                  </a:ext>
                </a:extLst>
              </p:cNvPr>
              <p:cNvSpPr/>
              <p:nvPr/>
            </p:nvSpPr>
            <p:spPr>
              <a:xfrm>
                <a:off x="1764100" y="3791125"/>
                <a:ext cx="83650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2775" extrusionOk="0">
                    <a:moveTo>
                      <a:pt x="1318" y="1"/>
                    </a:moveTo>
                    <a:cubicBezTo>
                      <a:pt x="847" y="1"/>
                      <a:pt x="0" y="1190"/>
                      <a:pt x="728" y="2150"/>
                    </a:cubicBezTo>
                    <a:cubicBezTo>
                      <a:pt x="1066" y="2563"/>
                      <a:pt x="1561" y="2775"/>
                      <a:pt x="2067" y="2775"/>
                    </a:cubicBezTo>
                    <a:cubicBezTo>
                      <a:pt x="2461" y="2775"/>
                      <a:pt x="2861" y="2646"/>
                      <a:pt x="3196" y="2383"/>
                    </a:cubicBezTo>
                    <a:cubicBezTo>
                      <a:pt x="3345" y="2205"/>
                      <a:pt x="3202" y="1973"/>
                      <a:pt x="3003" y="1973"/>
                    </a:cubicBezTo>
                    <a:cubicBezTo>
                      <a:pt x="2979" y="1973"/>
                      <a:pt x="2954" y="1976"/>
                      <a:pt x="2930" y="1983"/>
                    </a:cubicBezTo>
                    <a:cubicBezTo>
                      <a:pt x="2666" y="2142"/>
                      <a:pt x="2381" y="2237"/>
                      <a:pt x="2075" y="2237"/>
                    </a:cubicBezTo>
                    <a:cubicBezTo>
                      <a:pt x="1994" y="2237"/>
                      <a:pt x="1912" y="2231"/>
                      <a:pt x="1829" y="2217"/>
                    </a:cubicBezTo>
                    <a:cubicBezTo>
                      <a:pt x="1462" y="2183"/>
                      <a:pt x="1162" y="1950"/>
                      <a:pt x="1062" y="1616"/>
                    </a:cubicBezTo>
                    <a:cubicBezTo>
                      <a:pt x="928" y="1283"/>
                      <a:pt x="995" y="882"/>
                      <a:pt x="1262" y="649"/>
                    </a:cubicBezTo>
                    <a:cubicBezTo>
                      <a:pt x="1328" y="582"/>
                      <a:pt x="1428" y="515"/>
                      <a:pt x="1495" y="449"/>
                    </a:cubicBezTo>
                    <a:cubicBezTo>
                      <a:pt x="1595" y="349"/>
                      <a:pt x="1595" y="182"/>
                      <a:pt x="1495" y="82"/>
                    </a:cubicBezTo>
                    <a:cubicBezTo>
                      <a:pt x="1448" y="26"/>
                      <a:pt x="1387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944;p59">
                <a:extLst>
                  <a:ext uri="{FF2B5EF4-FFF2-40B4-BE49-F238E27FC236}">
                    <a16:creationId xmlns:a16="http://schemas.microsoft.com/office/drawing/2014/main" id="{85F565D2-DBF1-43EE-B625-F1456E6B7A3F}"/>
                  </a:ext>
                </a:extLst>
              </p:cNvPr>
              <p:cNvSpPr/>
              <p:nvPr/>
            </p:nvSpPr>
            <p:spPr>
              <a:xfrm>
                <a:off x="1403675" y="3762800"/>
                <a:ext cx="736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1912" extrusionOk="0">
                    <a:moveTo>
                      <a:pt x="493" y="0"/>
                    </a:moveTo>
                    <a:cubicBezTo>
                      <a:pt x="447" y="0"/>
                      <a:pt x="405" y="5"/>
                      <a:pt x="368" y="14"/>
                    </a:cubicBezTo>
                    <a:cubicBezTo>
                      <a:pt x="1" y="114"/>
                      <a:pt x="1" y="548"/>
                      <a:pt x="534" y="614"/>
                    </a:cubicBezTo>
                    <a:cubicBezTo>
                      <a:pt x="1769" y="781"/>
                      <a:pt x="2269" y="1715"/>
                      <a:pt x="2503" y="1882"/>
                    </a:cubicBezTo>
                    <a:cubicBezTo>
                      <a:pt x="2529" y="1902"/>
                      <a:pt x="2563" y="1911"/>
                      <a:pt x="2600" y="1911"/>
                    </a:cubicBezTo>
                    <a:cubicBezTo>
                      <a:pt x="2749" y="1911"/>
                      <a:pt x="2943" y="1756"/>
                      <a:pt x="2836" y="1515"/>
                    </a:cubicBezTo>
                    <a:cubicBezTo>
                      <a:pt x="2526" y="801"/>
                      <a:pt x="1117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945;p59">
                <a:extLst>
                  <a:ext uri="{FF2B5EF4-FFF2-40B4-BE49-F238E27FC236}">
                    <a16:creationId xmlns:a16="http://schemas.microsoft.com/office/drawing/2014/main" id="{0BFD9B70-AD24-465D-A9F6-ABAF867DFD80}"/>
                  </a:ext>
                </a:extLst>
              </p:cNvPr>
              <p:cNvSpPr/>
              <p:nvPr/>
            </p:nvSpPr>
            <p:spPr>
              <a:xfrm>
                <a:off x="2158400" y="3763075"/>
                <a:ext cx="709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915" extrusionOk="0">
                    <a:moveTo>
                      <a:pt x="2509" y="0"/>
                    </a:moveTo>
                    <a:cubicBezTo>
                      <a:pt x="2097" y="0"/>
                      <a:pt x="1096" y="309"/>
                      <a:pt x="367" y="1070"/>
                    </a:cubicBezTo>
                    <a:cubicBezTo>
                      <a:pt x="267" y="1204"/>
                      <a:pt x="167" y="1337"/>
                      <a:pt x="67" y="1504"/>
                    </a:cubicBezTo>
                    <a:cubicBezTo>
                      <a:pt x="0" y="1604"/>
                      <a:pt x="33" y="1771"/>
                      <a:pt x="167" y="1871"/>
                    </a:cubicBezTo>
                    <a:cubicBezTo>
                      <a:pt x="204" y="1901"/>
                      <a:pt x="242" y="1914"/>
                      <a:pt x="279" y="1914"/>
                    </a:cubicBezTo>
                    <a:cubicBezTo>
                      <a:pt x="407" y="1914"/>
                      <a:pt x="530" y="1759"/>
                      <a:pt x="634" y="1604"/>
                    </a:cubicBezTo>
                    <a:cubicBezTo>
                      <a:pt x="1368" y="670"/>
                      <a:pt x="2202" y="670"/>
                      <a:pt x="2635" y="503"/>
                    </a:cubicBezTo>
                    <a:cubicBezTo>
                      <a:pt x="2835" y="370"/>
                      <a:pt x="2769" y="70"/>
                      <a:pt x="2569" y="3"/>
                    </a:cubicBezTo>
                    <a:cubicBezTo>
                      <a:pt x="2550" y="1"/>
                      <a:pt x="2531" y="0"/>
                      <a:pt x="2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2946;p59">
              <a:extLst>
                <a:ext uri="{FF2B5EF4-FFF2-40B4-BE49-F238E27FC236}">
                  <a16:creationId xmlns:a16="http://schemas.microsoft.com/office/drawing/2014/main" id="{C6A3FB8F-BBC7-4F6D-9D18-B87BD91B10BC}"/>
                </a:ext>
              </a:extLst>
            </p:cNvPr>
            <p:cNvGrpSpPr/>
            <p:nvPr/>
          </p:nvGrpSpPr>
          <p:grpSpPr>
            <a:xfrm>
              <a:off x="1220860" y="1559644"/>
              <a:ext cx="1399525" cy="1193855"/>
              <a:chOff x="1040925" y="3264975"/>
              <a:chExt cx="1585325" cy="1352350"/>
            </a:xfrm>
          </p:grpSpPr>
          <p:sp>
            <p:nvSpPr>
              <p:cNvPr id="92" name="Google Shape;2947;p59">
                <a:extLst>
                  <a:ext uri="{FF2B5EF4-FFF2-40B4-BE49-F238E27FC236}">
                    <a16:creationId xmlns:a16="http://schemas.microsoft.com/office/drawing/2014/main" id="{EA8B9786-1D08-43AC-BE0F-7646B4967863}"/>
                  </a:ext>
                </a:extLst>
              </p:cNvPr>
              <p:cNvSpPr/>
              <p:nvPr/>
            </p:nvSpPr>
            <p:spPr>
              <a:xfrm>
                <a:off x="1147675" y="3264975"/>
                <a:ext cx="162625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7418" extrusionOk="0">
                    <a:moveTo>
                      <a:pt x="3229" y="0"/>
                    </a:moveTo>
                    <a:cubicBezTo>
                      <a:pt x="3159" y="0"/>
                      <a:pt x="3102" y="38"/>
                      <a:pt x="3102" y="113"/>
                    </a:cubicBezTo>
                    <a:cubicBezTo>
                      <a:pt x="2936" y="680"/>
                      <a:pt x="2802" y="1280"/>
                      <a:pt x="2735" y="1914"/>
                    </a:cubicBezTo>
                    <a:cubicBezTo>
                      <a:pt x="2735" y="2114"/>
                      <a:pt x="2702" y="2348"/>
                      <a:pt x="2702" y="2581"/>
                    </a:cubicBezTo>
                    <a:cubicBezTo>
                      <a:pt x="2469" y="2448"/>
                      <a:pt x="2235" y="2281"/>
                      <a:pt x="2002" y="2148"/>
                    </a:cubicBezTo>
                    <a:cubicBezTo>
                      <a:pt x="1434" y="1781"/>
                      <a:pt x="867" y="1480"/>
                      <a:pt x="267" y="1247"/>
                    </a:cubicBezTo>
                    <a:cubicBezTo>
                      <a:pt x="234" y="1230"/>
                      <a:pt x="200" y="1222"/>
                      <a:pt x="171" y="1222"/>
                    </a:cubicBezTo>
                    <a:cubicBezTo>
                      <a:pt x="142" y="1222"/>
                      <a:pt x="117" y="1230"/>
                      <a:pt x="100" y="1247"/>
                    </a:cubicBezTo>
                    <a:cubicBezTo>
                      <a:pt x="33" y="1314"/>
                      <a:pt x="0" y="1414"/>
                      <a:pt x="67" y="1480"/>
                    </a:cubicBezTo>
                    <a:cubicBezTo>
                      <a:pt x="467" y="2014"/>
                      <a:pt x="901" y="2481"/>
                      <a:pt x="1401" y="2915"/>
                    </a:cubicBezTo>
                    <a:cubicBezTo>
                      <a:pt x="1701" y="3182"/>
                      <a:pt x="2002" y="3448"/>
                      <a:pt x="2302" y="3682"/>
                    </a:cubicBezTo>
                    <a:cubicBezTo>
                      <a:pt x="2002" y="3949"/>
                      <a:pt x="1701" y="4216"/>
                      <a:pt x="1401" y="4483"/>
                    </a:cubicBezTo>
                    <a:cubicBezTo>
                      <a:pt x="901" y="4916"/>
                      <a:pt x="467" y="5383"/>
                      <a:pt x="67" y="5917"/>
                    </a:cubicBezTo>
                    <a:cubicBezTo>
                      <a:pt x="33" y="5950"/>
                      <a:pt x="33" y="6017"/>
                      <a:pt x="67" y="6084"/>
                    </a:cubicBezTo>
                    <a:cubicBezTo>
                      <a:pt x="91" y="6133"/>
                      <a:pt x="151" y="6163"/>
                      <a:pt x="208" y="6163"/>
                    </a:cubicBezTo>
                    <a:cubicBezTo>
                      <a:pt x="229" y="6163"/>
                      <a:pt x="249" y="6159"/>
                      <a:pt x="267" y="6150"/>
                    </a:cubicBezTo>
                    <a:cubicBezTo>
                      <a:pt x="867" y="5917"/>
                      <a:pt x="1468" y="5617"/>
                      <a:pt x="2002" y="5283"/>
                    </a:cubicBezTo>
                    <a:cubicBezTo>
                      <a:pt x="2235" y="5116"/>
                      <a:pt x="2469" y="4983"/>
                      <a:pt x="2702" y="4816"/>
                    </a:cubicBezTo>
                    <a:cubicBezTo>
                      <a:pt x="2702" y="5050"/>
                      <a:pt x="2735" y="5283"/>
                      <a:pt x="2735" y="5483"/>
                    </a:cubicBezTo>
                    <a:cubicBezTo>
                      <a:pt x="2802" y="6117"/>
                      <a:pt x="2936" y="6717"/>
                      <a:pt x="3102" y="7285"/>
                    </a:cubicBezTo>
                    <a:cubicBezTo>
                      <a:pt x="3102" y="7351"/>
                      <a:pt x="3136" y="7385"/>
                      <a:pt x="3202" y="7418"/>
                    </a:cubicBezTo>
                    <a:cubicBezTo>
                      <a:pt x="3302" y="7418"/>
                      <a:pt x="3369" y="7385"/>
                      <a:pt x="3403" y="7285"/>
                    </a:cubicBezTo>
                    <a:cubicBezTo>
                      <a:pt x="3569" y="6717"/>
                      <a:pt x="3703" y="6117"/>
                      <a:pt x="3736" y="5483"/>
                    </a:cubicBezTo>
                    <a:cubicBezTo>
                      <a:pt x="3769" y="5283"/>
                      <a:pt x="3769" y="5050"/>
                      <a:pt x="3803" y="4816"/>
                    </a:cubicBezTo>
                    <a:cubicBezTo>
                      <a:pt x="4036" y="4983"/>
                      <a:pt x="4270" y="5116"/>
                      <a:pt x="4503" y="5283"/>
                    </a:cubicBezTo>
                    <a:cubicBezTo>
                      <a:pt x="5037" y="5617"/>
                      <a:pt x="5637" y="5917"/>
                      <a:pt x="6238" y="6184"/>
                    </a:cubicBezTo>
                    <a:cubicBezTo>
                      <a:pt x="6305" y="6184"/>
                      <a:pt x="6371" y="6184"/>
                      <a:pt x="6405" y="6150"/>
                    </a:cubicBezTo>
                    <a:cubicBezTo>
                      <a:pt x="6471" y="6084"/>
                      <a:pt x="6505" y="5984"/>
                      <a:pt x="6438" y="5917"/>
                    </a:cubicBezTo>
                    <a:cubicBezTo>
                      <a:pt x="6038" y="5383"/>
                      <a:pt x="5571" y="4916"/>
                      <a:pt x="5104" y="4483"/>
                    </a:cubicBezTo>
                    <a:cubicBezTo>
                      <a:pt x="4804" y="4216"/>
                      <a:pt x="4503" y="3949"/>
                      <a:pt x="4203" y="3682"/>
                    </a:cubicBezTo>
                    <a:cubicBezTo>
                      <a:pt x="4503" y="3448"/>
                      <a:pt x="4804" y="3182"/>
                      <a:pt x="5104" y="2915"/>
                    </a:cubicBezTo>
                    <a:cubicBezTo>
                      <a:pt x="5571" y="2481"/>
                      <a:pt x="6038" y="1981"/>
                      <a:pt x="6438" y="1480"/>
                    </a:cubicBezTo>
                    <a:cubicBezTo>
                      <a:pt x="6471" y="1447"/>
                      <a:pt x="6471" y="1380"/>
                      <a:pt x="6471" y="1314"/>
                    </a:cubicBezTo>
                    <a:cubicBezTo>
                      <a:pt x="6448" y="1266"/>
                      <a:pt x="6391" y="1219"/>
                      <a:pt x="6324" y="1219"/>
                    </a:cubicBezTo>
                    <a:cubicBezTo>
                      <a:pt x="6297" y="1219"/>
                      <a:pt x="6267" y="1227"/>
                      <a:pt x="6238" y="1247"/>
                    </a:cubicBezTo>
                    <a:cubicBezTo>
                      <a:pt x="5637" y="1480"/>
                      <a:pt x="5037" y="1781"/>
                      <a:pt x="4503" y="2148"/>
                    </a:cubicBezTo>
                    <a:cubicBezTo>
                      <a:pt x="4270" y="2281"/>
                      <a:pt x="4036" y="2448"/>
                      <a:pt x="3803" y="2581"/>
                    </a:cubicBezTo>
                    <a:cubicBezTo>
                      <a:pt x="3803" y="2348"/>
                      <a:pt x="3769" y="2114"/>
                      <a:pt x="3736" y="1914"/>
                    </a:cubicBezTo>
                    <a:cubicBezTo>
                      <a:pt x="3669" y="1280"/>
                      <a:pt x="3569" y="680"/>
                      <a:pt x="3403" y="113"/>
                    </a:cubicBezTo>
                    <a:cubicBezTo>
                      <a:pt x="3403" y="46"/>
                      <a:pt x="3336" y="13"/>
                      <a:pt x="3302" y="13"/>
                    </a:cubicBezTo>
                    <a:cubicBezTo>
                      <a:pt x="3277" y="4"/>
                      <a:pt x="3252" y="0"/>
                      <a:pt x="3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48;p59">
                <a:extLst>
                  <a:ext uri="{FF2B5EF4-FFF2-40B4-BE49-F238E27FC236}">
                    <a16:creationId xmlns:a16="http://schemas.microsoft.com/office/drawing/2014/main" id="{58066828-ADAE-4A75-B5D9-94DC83E205F1}"/>
                  </a:ext>
                </a:extLst>
              </p:cNvPr>
              <p:cNvSpPr/>
              <p:nvPr/>
            </p:nvSpPr>
            <p:spPr>
              <a:xfrm>
                <a:off x="1040925" y="3625200"/>
                <a:ext cx="12910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919" extrusionOk="0">
                    <a:moveTo>
                      <a:pt x="2549" y="1"/>
                    </a:moveTo>
                    <a:cubicBezTo>
                      <a:pt x="2502" y="1"/>
                      <a:pt x="2460" y="32"/>
                      <a:pt x="2435" y="81"/>
                    </a:cubicBezTo>
                    <a:cubicBezTo>
                      <a:pt x="2302" y="548"/>
                      <a:pt x="2235" y="1015"/>
                      <a:pt x="2169" y="1515"/>
                    </a:cubicBezTo>
                    <a:cubicBezTo>
                      <a:pt x="2169" y="1715"/>
                      <a:pt x="2135" y="1882"/>
                      <a:pt x="2135" y="2049"/>
                    </a:cubicBezTo>
                    <a:cubicBezTo>
                      <a:pt x="1935" y="1949"/>
                      <a:pt x="1768" y="1815"/>
                      <a:pt x="1568" y="1715"/>
                    </a:cubicBezTo>
                    <a:cubicBezTo>
                      <a:pt x="1135" y="1415"/>
                      <a:pt x="668" y="1182"/>
                      <a:pt x="167" y="981"/>
                    </a:cubicBezTo>
                    <a:cubicBezTo>
                      <a:pt x="150" y="965"/>
                      <a:pt x="134" y="956"/>
                      <a:pt x="117" y="956"/>
                    </a:cubicBezTo>
                    <a:cubicBezTo>
                      <a:pt x="100" y="956"/>
                      <a:pt x="84" y="965"/>
                      <a:pt x="67" y="981"/>
                    </a:cubicBezTo>
                    <a:cubicBezTo>
                      <a:pt x="0" y="1015"/>
                      <a:pt x="0" y="1115"/>
                      <a:pt x="34" y="1182"/>
                    </a:cubicBezTo>
                    <a:cubicBezTo>
                      <a:pt x="367" y="1582"/>
                      <a:pt x="701" y="1949"/>
                      <a:pt x="1101" y="2316"/>
                    </a:cubicBezTo>
                    <a:cubicBezTo>
                      <a:pt x="1335" y="2516"/>
                      <a:pt x="1568" y="2716"/>
                      <a:pt x="1802" y="2916"/>
                    </a:cubicBezTo>
                    <a:cubicBezTo>
                      <a:pt x="1568" y="3116"/>
                      <a:pt x="1335" y="3350"/>
                      <a:pt x="1101" y="3550"/>
                    </a:cubicBezTo>
                    <a:cubicBezTo>
                      <a:pt x="701" y="3883"/>
                      <a:pt x="367" y="4284"/>
                      <a:pt x="34" y="4684"/>
                    </a:cubicBezTo>
                    <a:cubicBezTo>
                      <a:pt x="0" y="4717"/>
                      <a:pt x="0" y="4784"/>
                      <a:pt x="34" y="4817"/>
                    </a:cubicBezTo>
                    <a:cubicBezTo>
                      <a:pt x="58" y="4866"/>
                      <a:pt x="100" y="4897"/>
                      <a:pt x="148" y="4897"/>
                    </a:cubicBezTo>
                    <a:cubicBezTo>
                      <a:pt x="165" y="4897"/>
                      <a:pt x="183" y="4893"/>
                      <a:pt x="201" y="4884"/>
                    </a:cubicBezTo>
                    <a:cubicBezTo>
                      <a:pt x="668" y="4717"/>
                      <a:pt x="1135" y="4484"/>
                      <a:pt x="1568" y="4217"/>
                    </a:cubicBezTo>
                    <a:cubicBezTo>
                      <a:pt x="1768" y="4084"/>
                      <a:pt x="1968" y="3950"/>
                      <a:pt x="2135" y="3850"/>
                    </a:cubicBezTo>
                    <a:cubicBezTo>
                      <a:pt x="2135" y="4017"/>
                      <a:pt x="2135" y="4217"/>
                      <a:pt x="2169" y="4384"/>
                    </a:cubicBezTo>
                    <a:cubicBezTo>
                      <a:pt x="2235" y="4884"/>
                      <a:pt x="2302" y="5351"/>
                      <a:pt x="2435" y="5818"/>
                    </a:cubicBezTo>
                    <a:cubicBezTo>
                      <a:pt x="2452" y="5885"/>
                      <a:pt x="2511" y="5918"/>
                      <a:pt x="2569" y="5918"/>
                    </a:cubicBezTo>
                    <a:cubicBezTo>
                      <a:pt x="2627" y="5918"/>
                      <a:pt x="2686" y="5885"/>
                      <a:pt x="2702" y="5818"/>
                    </a:cubicBezTo>
                    <a:cubicBezTo>
                      <a:pt x="2836" y="5351"/>
                      <a:pt x="2936" y="4884"/>
                      <a:pt x="2969" y="4384"/>
                    </a:cubicBezTo>
                    <a:cubicBezTo>
                      <a:pt x="2969" y="4217"/>
                      <a:pt x="3003" y="4017"/>
                      <a:pt x="3003" y="3850"/>
                    </a:cubicBezTo>
                    <a:cubicBezTo>
                      <a:pt x="3203" y="3950"/>
                      <a:pt x="3369" y="4084"/>
                      <a:pt x="3570" y="4217"/>
                    </a:cubicBezTo>
                    <a:cubicBezTo>
                      <a:pt x="4003" y="4484"/>
                      <a:pt x="4470" y="4717"/>
                      <a:pt x="4971" y="4918"/>
                    </a:cubicBezTo>
                    <a:cubicBezTo>
                      <a:pt x="4981" y="4921"/>
                      <a:pt x="4992" y="4923"/>
                      <a:pt x="5002" y="4923"/>
                    </a:cubicBezTo>
                    <a:cubicBezTo>
                      <a:pt x="5090" y="4923"/>
                      <a:pt x="5164" y="4807"/>
                      <a:pt x="5104" y="4717"/>
                    </a:cubicBezTo>
                    <a:cubicBezTo>
                      <a:pt x="4804" y="4317"/>
                      <a:pt x="4437" y="3917"/>
                      <a:pt x="4037" y="3583"/>
                    </a:cubicBezTo>
                    <a:cubicBezTo>
                      <a:pt x="3803" y="3350"/>
                      <a:pt x="3570" y="3150"/>
                      <a:pt x="3336" y="2949"/>
                    </a:cubicBezTo>
                    <a:cubicBezTo>
                      <a:pt x="3570" y="2749"/>
                      <a:pt x="3803" y="2549"/>
                      <a:pt x="4037" y="2349"/>
                    </a:cubicBezTo>
                    <a:cubicBezTo>
                      <a:pt x="4437" y="1982"/>
                      <a:pt x="4770" y="1615"/>
                      <a:pt x="5104" y="1182"/>
                    </a:cubicBezTo>
                    <a:cubicBezTo>
                      <a:pt x="5137" y="1148"/>
                      <a:pt x="5137" y="1115"/>
                      <a:pt x="5104" y="1048"/>
                    </a:cubicBezTo>
                    <a:cubicBezTo>
                      <a:pt x="5080" y="999"/>
                      <a:pt x="5037" y="968"/>
                      <a:pt x="4990" y="968"/>
                    </a:cubicBezTo>
                    <a:cubicBezTo>
                      <a:pt x="4973" y="968"/>
                      <a:pt x="4955" y="972"/>
                      <a:pt x="4937" y="981"/>
                    </a:cubicBezTo>
                    <a:cubicBezTo>
                      <a:pt x="4470" y="1182"/>
                      <a:pt x="4003" y="1415"/>
                      <a:pt x="3570" y="1715"/>
                    </a:cubicBezTo>
                    <a:cubicBezTo>
                      <a:pt x="3369" y="1815"/>
                      <a:pt x="3203" y="1949"/>
                      <a:pt x="3003" y="2049"/>
                    </a:cubicBezTo>
                    <a:cubicBezTo>
                      <a:pt x="3003" y="1882"/>
                      <a:pt x="3003" y="1715"/>
                      <a:pt x="2969" y="1515"/>
                    </a:cubicBezTo>
                    <a:cubicBezTo>
                      <a:pt x="2902" y="1015"/>
                      <a:pt x="2836" y="548"/>
                      <a:pt x="2702" y="81"/>
                    </a:cubicBezTo>
                    <a:cubicBezTo>
                      <a:pt x="2669" y="47"/>
                      <a:pt x="2669" y="14"/>
                      <a:pt x="2602" y="14"/>
                    </a:cubicBezTo>
                    <a:cubicBezTo>
                      <a:pt x="2584" y="5"/>
                      <a:pt x="2566" y="1"/>
                      <a:pt x="2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49;p59">
                <a:extLst>
                  <a:ext uri="{FF2B5EF4-FFF2-40B4-BE49-F238E27FC236}">
                    <a16:creationId xmlns:a16="http://schemas.microsoft.com/office/drawing/2014/main" id="{74F2D758-7EE5-404B-801B-46825C92613B}"/>
                  </a:ext>
                </a:extLst>
              </p:cNvPr>
              <p:cNvSpPr/>
              <p:nvPr/>
            </p:nvSpPr>
            <p:spPr>
              <a:xfrm>
                <a:off x="2496975" y="4470000"/>
                <a:ext cx="129275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93" extrusionOk="0">
                    <a:moveTo>
                      <a:pt x="2567" y="0"/>
                    </a:moveTo>
                    <a:cubicBezTo>
                      <a:pt x="2506" y="0"/>
                      <a:pt x="2469" y="38"/>
                      <a:pt x="2469" y="113"/>
                    </a:cubicBezTo>
                    <a:cubicBezTo>
                      <a:pt x="2335" y="580"/>
                      <a:pt x="2235" y="1047"/>
                      <a:pt x="2202" y="1514"/>
                    </a:cubicBezTo>
                    <a:cubicBezTo>
                      <a:pt x="2202" y="1714"/>
                      <a:pt x="2168" y="1881"/>
                      <a:pt x="2135" y="2081"/>
                    </a:cubicBezTo>
                    <a:cubicBezTo>
                      <a:pt x="1968" y="1948"/>
                      <a:pt x="1768" y="1848"/>
                      <a:pt x="1601" y="1714"/>
                    </a:cubicBezTo>
                    <a:cubicBezTo>
                      <a:pt x="1134" y="1447"/>
                      <a:pt x="667" y="1180"/>
                      <a:pt x="200" y="980"/>
                    </a:cubicBezTo>
                    <a:lnTo>
                      <a:pt x="67" y="980"/>
                    </a:lnTo>
                    <a:cubicBezTo>
                      <a:pt x="0" y="1047"/>
                      <a:pt x="0" y="1114"/>
                      <a:pt x="33" y="1180"/>
                    </a:cubicBezTo>
                    <a:cubicBezTo>
                      <a:pt x="367" y="1581"/>
                      <a:pt x="734" y="1981"/>
                      <a:pt x="1101" y="2315"/>
                    </a:cubicBezTo>
                    <a:cubicBezTo>
                      <a:pt x="1334" y="2548"/>
                      <a:pt x="1568" y="2748"/>
                      <a:pt x="1835" y="2948"/>
                    </a:cubicBezTo>
                    <a:cubicBezTo>
                      <a:pt x="1568" y="3148"/>
                      <a:pt x="1334" y="3349"/>
                      <a:pt x="1101" y="3549"/>
                    </a:cubicBezTo>
                    <a:cubicBezTo>
                      <a:pt x="734" y="3916"/>
                      <a:pt x="367" y="4283"/>
                      <a:pt x="33" y="4716"/>
                    </a:cubicBezTo>
                    <a:cubicBezTo>
                      <a:pt x="0" y="4750"/>
                      <a:pt x="0" y="4783"/>
                      <a:pt x="33" y="4816"/>
                    </a:cubicBezTo>
                    <a:cubicBezTo>
                      <a:pt x="67" y="4883"/>
                      <a:pt x="134" y="4916"/>
                      <a:pt x="200" y="4916"/>
                    </a:cubicBezTo>
                    <a:cubicBezTo>
                      <a:pt x="701" y="4716"/>
                      <a:pt x="1168" y="4449"/>
                      <a:pt x="1601" y="4183"/>
                    </a:cubicBezTo>
                    <a:cubicBezTo>
                      <a:pt x="1801" y="4082"/>
                      <a:pt x="1968" y="3949"/>
                      <a:pt x="2168" y="3816"/>
                    </a:cubicBezTo>
                    <a:cubicBezTo>
                      <a:pt x="2168" y="4016"/>
                      <a:pt x="2168" y="4183"/>
                      <a:pt x="2202" y="4383"/>
                    </a:cubicBezTo>
                    <a:cubicBezTo>
                      <a:pt x="2235" y="4850"/>
                      <a:pt x="2335" y="5317"/>
                      <a:pt x="2469" y="5817"/>
                    </a:cubicBezTo>
                    <a:cubicBezTo>
                      <a:pt x="2485" y="5867"/>
                      <a:pt x="2535" y="5892"/>
                      <a:pt x="2589" y="5892"/>
                    </a:cubicBezTo>
                    <a:cubicBezTo>
                      <a:pt x="2644" y="5892"/>
                      <a:pt x="2702" y="5867"/>
                      <a:pt x="2735" y="5817"/>
                    </a:cubicBezTo>
                    <a:cubicBezTo>
                      <a:pt x="2869" y="5317"/>
                      <a:pt x="2936" y="4850"/>
                      <a:pt x="3002" y="4383"/>
                    </a:cubicBezTo>
                    <a:cubicBezTo>
                      <a:pt x="3002" y="4183"/>
                      <a:pt x="3036" y="4016"/>
                      <a:pt x="3036" y="3816"/>
                    </a:cubicBezTo>
                    <a:cubicBezTo>
                      <a:pt x="3236" y="3949"/>
                      <a:pt x="3403" y="4082"/>
                      <a:pt x="3603" y="4183"/>
                    </a:cubicBezTo>
                    <a:cubicBezTo>
                      <a:pt x="4036" y="4449"/>
                      <a:pt x="4503" y="4716"/>
                      <a:pt x="5004" y="4916"/>
                    </a:cubicBezTo>
                    <a:lnTo>
                      <a:pt x="5104" y="4916"/>
                    </a:lnTo>
                    <a:cubicBezTo>
                      <a:pt x="5170" y="4850"/>
                      <a:pt x="5170" y="4783"/>
                      <a:pt x="5137" y="4716"/>
                    </a:cubicBezTo>
                    <a:cubicBezTo>
                      <a:pt x="4804" y="4316"/>
                      <a:pt x="4437" y="3916"/>
                      <a:pt x="4070" y="3582"/>
                    </a:cubicBezTo>
                    <a:cubicBezTo>
                      <a:pt x="3836" y="3382"/>
                      <a:pt x="3569" y="3148"/>
                      <a:pt x="3336" y="2948"/>
                    </a:cubicBezTo>
                    <a:cubicBezTo>
                      <a:pt x="3569" y="2748"/>
                      <a:pt x="3836" y="2548"/>
                      <a:pt x="4070" y="2348"/>
                    </a:cubicBezTo>
                    <a:cubicBezTo>
                      <a:pt x="4437" y="1981"/>
                      <a:pt x="4804" y="1614"/>
                      <a:pt x="5137" y="1180"/>
                    </a:cubicBezTo>
                    <a:cubicBezTo>
                      <a:pt x="5137" y="1147"/>
                      <a:pt x="5170" y="1114"/>
                      <a:pt x="5137" y="1080"/>
                    </a:cubicBezTo>
                    <a:cubicBezTo>
                      <a:pt x="5104" y="1014"/>
                      <a:pt x="5037" y="980"/>
                      <a:pt x="4970" y="980"/>
                    </a:cubicBezTo>
                    <a:cubicBezTo>
                      <a:pt x="4470" y="1180"/>
                      <a:pt x="4036" y="1447"/>
                      <a:pt x="3569" y="1714"/>
                    </a:cubicBezTo>
                    <a:cubicBezTo>
                      <a:pt x="3403" y="1814"/>
                      <a:pt x="3202" y="1948"/>
                      <a:pt x="3002" y="2081"/>
                    </a:cubicBezTo>
                    <a:cubicBezTo>
                      <a:pt x="3002" y="1881"/>
                      <a:pt x="3002" y="1714"/>
                      <a:pt x="2969" y="1514"/>
                    </a:cubicBezTo>
                    <a:cubicBezTo>
                      <a:pt x="2936" y="1047"/>
                      <a:pt x="2835" y="580"/>
                      <a:pt x="2702" y="113"/>
                    </a:cubicBezTo>
                    <a:cubicBezTo>
                      <a:pt x="2702" y="46"/>
                      <a:pt x="2669" y="13"/>
                      <a:pt x="2635" y="13"/>
                    </a:cubicBezTo>
                    <a:cubicBezTo>
                      <a:pt x="2610" y="5"/>
                      <a:pt x="2587" y="0"/>
                      <a:pt x="2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1807;p38">
            <a:extLst>
              <a:ext uri="{FF2B5EF4-FFF2-40B4-BE49-F238E27FC236}">
                <a16:creationId xmlns:a16="http://schemas.microsoft.com/office/drawing/2014/main" id="{9BC9BBFA-5035-43AA-927B-D81C157145F0}"/>
              </a:ext>
            </a:extLst>
          </p:cNvPr>
          <p:cNvGrpSpPr/>
          <p:nvPr/>
        </p:nvGrpSpPr>
        <p:grpSpPr>
          <a:xfrm>
            <a:off x="2319325" y="2044997"/>
            <a:ext cx="1035912" cy="1221829"/>
            <a:chOff x="5595166" y="1140264"/>
            <a:chExt cx="2352080" cy="2862961"/>
          </a:xfrm>
        </p:grpSpPr>
        <p:sp>
          <p:nvSpPr>
            <p:cNvPr id="196" name="Google Shape;1808;p38">
              <a:extLst>
                <a:ext uri="{FF2B5EF4-FFF2-40B4-BE49-F238E27FC236}">
                  <a16:creationId xmlns:a16="http://schemas.microsoft.com/office/drawing/2014/main" id="{D4B9D931-BFB4-47DE-812B-0EF1A01EA1B7}"/>
                </a:ext>
              </a:extLst>
            </p:cNvPr>
            <p:cNvSpPr/>
            <p:nvPr/>
          </p:nvSpPr>
          <p:spPr>
            <a:xfrm>
              <a:off x="6480782" y="2975793"/>
              <a:ext cx="500080" cy="275181"/>
            </a:xfrm>
            <a:custGeom>
              <a:avLst/>
              <a:gdLst/>
              <a:ahLst/>
              <a:cxnLst/>
              <a:rect l="l" t="t" r="r" b="b"/>
              <a:pathLst>
                <a:path w="13844" h="7618" extrusionOk="0">
                  <a:moveTo>
                    <a:pt x="2031" y="1"/>
                  </a:moveTo>
                  <a:cubicBezTo>
                    <a:pt x="1631" y="1"/>
                    <a:pt x="1253" y="194"/>
                    <a:pt x="835" y="689"/>
                  </a:cubicBezTo>
                  <a:cubicBezTo>
                    <a:pt x="501" y="1090"/>
                    <a:pt x="234" y="1523"/>
                    <a:pt x="134" y="2024"/>
                  </a:cubicBezTo>
                  <a:cubicBezTo>
                    <a:pt x="1" y="2524"/>
                    <a:pt x="1" y="3091"/>
                    <a:pt x="134" y="3592"/>
                  </a:cubicBezTo>
                  <a:cubicBezTo>
                    <a:pt x="867" y="5819"/>
                    <a:pt x="4507" y="7617"/>
                    <a:pt x="7973" y="7617"/>
                  </a:cubicBezTo>
                  <a:cubicBezTo>
                    <a:pt x="8608" y="7617"/>
                    <a:pt x="9237" y="7557"/>
                    <a:pt x="9841" y="7428"/>
                  </a:cubicBezTo>
                  <a:cubicBezTo>
                    <a:pt x="11209" y="7127"/>
                    <a:pt x="12510" y="6560"/>
                    <a:pt x="13644" y="5793"/>
                  </a:cubicBezTo>
                  <a:cubicBezTo>
                    <a:pt x="13844" y="5693"/>
                    <a:pt x="13844" y="5526"/>
                    <a:pt x="13644" y="5393"/>
                  </a:cubicBezTo>
                  <a:cubicBezTo>
                    <a:pt x="13477" y="5193"/>
                    <a:pt x="13277" y="4993"/>
                    <a:pt x="13143" y="4792"/>
                  </a:cubicBezTo>
                  <a:cubicBezTo>
                    <a:pt x="12743" y="4225"/>
                    <a:pt x="12610" y="3525"/>
                    <a:pt x="12743" y="2858"/>
                  </a:cubicBezTo>
                  <a:cubicBezTo>
                    <a:pt x="12807" y="2474"/>
                    <a:pt x="12963" y="2122"/>
                    <a:pt x="12624" y="2122"/>
                  </a:cubicBezTo>
                  <a:cubicBezTo>
                    <a:pt x="12609" y="2122"/>
                    <a:pt x="12593" y="2122"/>
                    <a:pt x="12576" y="2124"/>
                  </a:cubicBezTo>
                  <a:cubicBezTo>
                    <a:pt x="12443" y="2124"/>
                    <a:pt x="11475" y="2357"/>
                    <a:pt x="10908" y="2391"/>
                  </a:cubicBezTo>
                  <a:cubicBezTo>
                    <a:pt x="10561" y="2414"/>
                    <a:pt x="10228" y="2425"/>
                    <a:pt x="9909" y="2425"/>
                  </a:cubicBezTo>
                  <a:cubicBezTo>
                    <a:pt x="5141" y="2425"/>
                    <a:pt x="3448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09;p38">
              <a:extLst>
                <a:ext uri="{FF2B5EF4-FFF2-40B4-BE49-F238E27FC236}">
                  <a16:creationId xmlns:a16="http://schemas.microsoft.com/office/drawing/2014/main" id="{AFE5C39E-671E-4F9B-8C50-315D8BCA6D9B}"/>
                </a:ext>
              </a:extLst>
            </p:cNvPr>
            <p:cNvSpPr/>
            <p:nvPr/>
          </p:nvSpPr>
          <p:spPr>
            <a:xfrm>
              <a:off x="7026629" y="3097706"/>
              <a:ext cx="245850" cy="267090"/>
            </a:xfrm>
            <a:custGeom>
              <a:avLst/>
              <a:gdLst/>
              <a:ahLst/>
              <a:cxnLst/>
              <a:rect l="l" t="t" r="r" b="b"/>
              <a:pathLst>
                <a:path w="6806" h="7394" extrusionOk="0">
                  <a:moveTo>
                    <a:pt x="2991" y="1"/>
                  </a:moveTo>
                  <a:cubicBezTo>
                    <a:pt x="2652" y="1"/>
                    <a:pt x="3068" y="1254"/>
                    <a:pt x="1568" y="2185"/>
                  </a:cubicBezTo>
                  <a:cubicBezTo>
                    <a:pt x="634" y="2785"/>
                    <a:pt x="0" y="2451"/>
                    <a:pt x="134" y="2918"/>
                  </a:cubicBezTo>
                  <a:cubicBezTo>
                    <a:pt x="734" y="4786"/>
                    <a:pt x="2102" y="6321"/>
                    <a:pt x="3937" y="7121"/>
                  </a:cubicBezTo>
                  <a:cubicBezTo>
                    <a:pt x="4380" y="7294"/>
                    <a:pt x="4842" y="7394"/>
                    <a:pt x="5322" y="7394"/>
                  </a:cubicBezTo>
                  <a:cubicBezTo>
                    <a:pt x="5491" y="7394"/>
                    <a:pt x="5664" y="7381"/>
                    <a:pt x="5838" y="7355"/>
                  </a:cubicBezTo>
                  <a:cubicBezTo>
                    <a:pt x="6505" y="7255"/>
                    <a:pt x="6739" y="6955"/>
                    <a:pt x="6739" y="6388"/>
                  </a:cubicBezTo>
                  <a:cubicBezTo>
                    <a:pt x="6805" y="5520"/>
                    <a:pt x="6672" y="4686"/>
                    <a:pt x="6338" y="3919"/>
                  </a:cubicBezTo>
                  <a:cubicBezTo>
                    <a:pt x="5771" y="2285"/>
                    <a:pt x="4637" y="917"/>
                    <a:pt x="3136" y="50"/>
                  </a:cubicBezTo>
                  <a:cubicBezTo>
                    <a:pt x="3076" y="16"/>
                    <a:pt x="3028" y="1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10;p38">
              <a:extLst>
                <a:ext uri="{FF2B5EF4-FFF2-40B4-BE49-F238E27FC236}">
                  <a16:creationId xmlns:a16="http://schemas.microsoft.com/office/drawing/2014/main" id="{A87D9928-D0A1-4476-8389-E441948C17E5}"/>
                </a:ext>
              </a:extLst>
            </p:cNvPr>
            <p:cNvSpPr/>
            <p:nvPr/>
          </p:nvSpPr>
          <p:spPr>
            <a:xfrm>
              <a:off x="7044690" y="2821044"/>
              <a:ext cx="233821" cy="246789"/>
            </a:xfrm>
            <a:custGeom>
              <a:avLst/>
              <a:gdLst/>
              <a:ahLst/>
              <a:cxnLst/>
              <a:rect l="l" t="t" r="r" b="b"/>
              <a:pathLst>
                <a:path w="6473" h="6832" extrusionOk="0">
                  <a:moveTo>
                    <a:pt x="5500" y="0"/>
                  </a:moveTo>
                  <a:cubicBezTo>
                    <a:pt x="5480" y="0"/>
                    <a:pt x="5459" y="1"/>
                    <a:pt x="5438" y="3"/>
                  </a:cubicBezTo>
                  <a:cubicBezTo>
                    <a:pt x="5400" y="2"/>
                    <a:pt x="5361" y="1"/>
                    <a:pt x="5323" y="1"/>
                  </a:cubicBezTo>
                  <a:cubicBezTo>
                    <a:pt x="3689" y="1"/>
                    <a:pt x="1312" y="1367"/>
                    <a:pt x="334" y="4006"/>
                  </a:cubicBezTo>
                  <a:cubicBezTo>
                    <a:pt x="1" y="4807"/>
                    <a:pt x="68" y="4940"/>
                    <a:pt x="434" y="5074"/>
                  </a:cubicBezTo>
                  <a:cubicBezTo>
                    <a:pt x="1168" y="5274"/>
                    <a:pt x="1769" y="5807"/>
                    <a:pt x="2102" y="6508"/>
                  </a:cubicBezTo>
                  <a:cubicBezTo>
                    <a:pt x="2178" y="6660"/>
                    <a:pt x="2197" y="6832"/>
                    <a:pt x="2392" y="6832"/>
                  </a:cubicBezTo>
                  <a:cubicBezTo>
                    <a:pt x="2453" y="6832"/>
                    <a:pt x="2532" y="6815"/>
                    <a:pt x="2636" y="6775"/>
                  </a:cubicBezTo>
                  <a:cubicBezTo>
                    <a:pt x="4871" y="5874"/>
                    <a:pt x="6439" y="4073"/>
                    <a:pt x="6472" y="1571"/>
                  </a:cubicBezTo>
                  <a:cubicBezTo>
                    <a:pt x="6472" y="1237"/>
                    <a:pt x="6405" y="904"/>
                    <a:pt x="6272" y="604"/>
                  </a:cubicBezTo>
                  <a:cubicBezTo>
                    <a:pt x="6178" y="257"/>
                    <a:pt x="5846" y="0"/>
                    <a:pt x="5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11;p38">
              <a:extLst>
                <a:ext uri="{FF2B5EF4-FFF2-40B4-BE49-F238E27FC236}">
                  <a16:creationId xmlns:a16="http://schemas.microsoft.com/office/drawing/2014/main" id="{0B836315-4426-4E03-917D-4D2632B49718}"/>
                </a:ext>
              </a:extLst>
            </p:cNvPr>
            <p:cNvSpPr/>
            <p:nvPr/>
          </p:nvSpPr>
          <p:spPr>
            <a:xfrm>
              <a:off x="6945931" y="3007689"/>
              <a:ext cx="206043" cy="175086"/>
            </a:xfrm>
            <a:custGeom>
              <a:avLst/>
              <a:gdLst/>
              <a:ahLst/>
              <a:cxnLst/>
              <a:rect l="l" t="t" r="r" b="b"/>
              <a:pathLst>
                <a:path w="5704" h="4847" extrusionOk="0">
                  <a:moveTo>
                    <a:pt x="2464" y="0"/>
                  </a:moveTo>
                  <a:cubicBezTo>
                    <a:pt x="1211" y="0"/>
                    <a:pt x="10" y="998"/>
                    <a:pt x="33" y="2475"/>
                  </a:cubicBezTo>
                  <a:cubicBezTo>
                    <a:pt x="0" y="3771"/>
                    <a:pt x="1038" y="4846"/>
                    <a:pt x="2350" y="4846"/>
                  </a:cubicBezTo>
                  <a:cubicBezTo>
                    <a:pt x="2389" y="4846"/>
                    <a:pt x="2428" y="4845"/>
                    <a:pt x="2468" y="4843"/>
                  </a:cubicBezTo>
                  <a:cubicBezTo>
                    <a:pt x="4603" y="4843"/>
                    <a:pt x="5704" y="2208"/>
                    <a:pt x="4136" y="707"/>
                  </a:cubicBezTo>
                  <a:cubicBezTo>
                    <a:pt x="3647" y="218"/>
                    <a:pt x="3050" y="0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12;p38">
              <a:extLst>
                <a:ext uri="{FF2B5EF4-FFF2-40B4-BE49-F238E27FC236}">
                  <a16:creationId xmlns:a16="http://schemas.microsoft.com/office/drawing/2014/main" id="{7C5E35F4-B5FC-467B-B0A7-B9E0A7769C23}"/>
                </a:ext>
              </a:extLst>
            </p:cNvPr>
            <p:cNvSpPr/>
            <p:nvPr/>
          </p:nvSpPr>
          <p:spPr>
            <a:xfrm>
              <a:off x="5840944" y="3119524"/>
              <a:ext cx="1871326" cy="868096"/>
            </a:xfrm>
            <a:custGeom>
              <a:avLst/>
              <a:gdLst/>
              <a:ahLst/>
              <a:cxnLst/>
              <a:rect l="l" t="t" r="r" b="b"/>
              <a:pathLst>
                <a:path w="51805" h="24032" extrusionOk="0">
                  <a:moveTo>
                    <a:pt x="15725" y="0"/>
                  </a:moveTo>
                  <a:cubicBezTo>
                    <a:pt x="15433" y="0"/>
                    <a:pt x="15022" y="143"/>
                    <a:pt x="14311" y="380"/>
                  </a:cubicBezTo>
                  <a:cubicBezTo>
                    <a:pt x="7273" y="2681"/>
                    <a:pt x="968" y="9186"/>
                    <a:pt x="34" y="16258"/>
                  </a:cubicBezTo>
                  <a:cubicBezTo>
                    <a:pt x="1" y="16425"/>
                    <a:pt x="34" y="16625"/>
                    <a:pt x="168" y="16725"/>
                  </a:cubicBezTo>
                  <a:cubicBezTo>
                    <a:pt x="2903" y="19360"/>
                    <a:pt x="6739" y="20994"/>
                    <a:pt x="10375" y="22062"/>
                  </a:cubicBezTo>
                  <a:cubicBezTo>
                    <a:pt x="10468" y="22093"/>
                    <a:pt x="10542" y="22106"/>
                    <a:pt x="10602" y="22106"/>
                  </a:cubicBezTo>
                  <a:cubicBezTo>
                    <a:pt x="10866" y="22106"/>
                    <a:pt x="10854" y="21840"/>
                    <a:pt x="10909" y="21595"/>
                  </a:cubicBezTo>
                  <a:cubicBezTo>
                    <a:pt x="10975" y="21161"/>
                    <a:pt x="12243" y="13723"/>
                    <a:pt x="12376" y="13256"/>
                  </a:cubicBezTo>
                  <a:cubicBezTo>
                    <a:pt x="12376" y="13228"/>
                    <a:pt x="12399" y="13212"/>
                    <a:pt x="12426" y="13212"/>
                  </a:cubicBezTo>
                  <a:cubicBezTo>
                    <a:pt x="12464" y="13212"/>
                    <a:pt x="12510" y="13244"/>
                    <a:pt x="12510" y="13322"/>
                  </a:cubicBezTo>
                  <a:cubicBezTo>
                    <a:pt x="12510" y="13556"/>
                    <a:pt x="12376" y="14156"/>
                    <a:pt x="12143" y="15591"/>
                  </a:cubicBezTo>
                  <a:cubicBezTo>
                    <a:pt x="10975" y="22195"/>
                    <a:pt x="10842" y="22195"/>
                    <a:pt x="11376" y="22329"/>
                  </a:cubicBezTo>
                  <a:cubicBezTo>
                    <a:pt x="17258" y="23810"/>
                    <a:pt x="21586" y="24031"/>
                    <a:pt x="24448" y="24031"/>
                  </a:cubicBezTo>
                  <a:cubicBezTo>
                    <a:pt x="25664" y="24031"/>
                    <a:pt x="26615" y="23991"/>
                    <a:pt x="27308" y="23991"/>
                  </a:cubicBezTo>
                  <a:cubicBezTo>
                    <a:pt x="27444" y="23991"/>
                    <a:pt x="27571" y="23993"/>
                    <a:pt x="27687" y="23997"/>
                  </a:cubicBezTo>
                  <a:cubicBezTo>
                    <a:pt x="27933" y="24010"/>
                    <a:pt x="28209" y="24017"/>
                    <a:pt x="28511" y="24017"/>
                  </a:cubicBezTo>
                  <a:cubicBezTo>
                    <a:pt x="31244" y="24017"/>
                    <a:pt x="36134" y="23470"/>
                    <a:pt x="40430" y="22329"/>
                  </a:cubicBezTo>
                  <a:cubicBezTo>
                    <a:pt x="40930" y="22195"/>
                    <a:pt x="40830" y="22329"/>
                    <a:pt x="40430" y="19994"/>
                  </a:cubicBezTo>
                  <a:cubicBezTo>
                    <a:pt x="39362" y="13756"/>
                    <a:pt x="39362" y="13823"/>
                    <a:pt x="39296" y="13322"/>
                  </a:cubicBezTo>
                  <a:cubicBezTo>
                    <a:pt x="39275" y="13261"/>
                    <a:pt x="39330" y="13200"/>
                    <a:pt x="39383" y="13200"/>
                  </a:cubicBezTo>
                  <a:cubicBezTo>
                    <a:pt x="39417" y="13200"/>
                    <a:pt x="39450" y="13224"/>
                    <a:pt x="39463" y="13289"/>
                  </a:cubicBezTo>
                  <a:cubicBezTo>
                    <a:pt x="39529" y="13489"/>
                    <a:pt x="40830" y="21261"/>
                    <a:pt x="40930" y="21695"/>
                  </a:cubicBezTo>
                  <a:cubicBezTo>
                    <a:pt x="40998" y="21987"/>
                    <a:pt x="41035" y="22098"/>
                    <a:pt x="41185" y="22098"/>
                  </a:cubicBezTo>
                  <a:cubicBezTo>
                    <a:pt x="41257" y="22098"/>
                    <a:pt x="41356" y="22072"/>
                    <a:pt x="41497" y="22029"/>
                  </a:cubicBezTo>
                  <a:cubicBezTo>
                    <a:pt x="45033" y="20994"/>
                    <a:pt x="48436" y="19460"/>
                    <a:pt x="51238" y="17058"/>
                  </a:cubicBezTo>
                  <a:cubicBezTo>
                    <a:pt x="51671" y="16691"/>
                    <a:pt x="51805" y="16591"/>
                    <a:pt x="51671" y="15724"/>
                  </a:cubicBezTo>
                  <a:cubicBezTo>
                    <a:pt x="50971" y="11855"/>
                    <a:pt x="48869" y="8452"/>
                    <a:pt x="46201" y="5817"/>
                  </a:cubicBezTo>
                  <a:cubicBezTo>
                    <a:pt x="43966" y="3515"/>
                    <a:pt x="41230" y="1714"/>
                    <a:pt x="38228" y="613"/>
                  </a:cubicBezTo>
                  <a:cubicBezTo>
                    <a:pt x="38202" y="603"/>
                    <a:pt x="38177" y="598"/>
                    <a:pt x="38153" y="598"/>
                  </a:cubicBezTo>
                  <a:cubicBezTo>
                    <a:pt x="38025" y="598"/>
                    <a:pt x="37939" y="734"/>
                    <a:pt x="37995" y="847"/>
                  </a:cubicBezTo>
                  <a:cubicBezTo>
                    <a:pt x="38228" y="1280"/>
                    <a:pt x="39329" y="2515"/>
                    <a:pt x="39663" y="4349"/>
                  </a:cubicBezTo>
                  <a:cubicBezTo>
                    <a:pt x="39829" y="5250"/>
                    <a:pt x="39996" y="6451"/>
                    <a:pt x="39129" y="6851"/>
                  </a:cubicBezTo>
                  <a:cubicBezTo>
                    <a:pt x="38819" y="6983"/>
                    <a:pt x="38495" y="7041"/>
                    <a:pt x="38165" y="7041"/>
                  </a:cubicBezTo>
                  <a:cubicBezTo>
                    <a:pt x="37078" y="7041"/>
                    <a:pt x="35938" y="6408"/>
                    <a:pt x="35093" y="5717"/>
                  </a:cubicBezTo>
                  <a:cubicBezTo>
                    <a:pt x="34800" y="5469"/>
                    <a:pt x="34537" y="5190"/>
                    <a:pt x="34377" y="5190"/>
                  </a:cubicBezTo>
                  <a:cubicBezTo>
                    <a:pt x="34300" y="5190"/>
                    <a:pt x="34247" y="5254"/>
                    <a:pt x="34225" y="5417"/>
                  </a:cubicBezTo>
                  <a:cubicBezTo>
                    <a:pt x="33959" y="6884"/>
                    <a:pt x="33758" y="8152"/>
                    <a:pt x="32958" y="9553"/>
                  </a:cubicBezTo>
                  <a:cubicBezTo>
                    <a:pt x="31423" y="12322"/>
                    <a:pt x="28755" y="13556"/>
                    <a:pt x="25853" y="13623"/>
                  </a:cubicBezTo>
                  <a:cubicBezTo>
                    <a:pt x="25152" y="13623"/>
                    <a:pt x="24485" y="13522"/>
                    <a:pt x="23818" y="13322"/>
                  </a:cubicBezTo>
                  <a:cubicBezTo>
                    <a:pt x="16179" y="11388"/>
                    <a:pt x="18181" y="2781"/>
                    <a:pt x="16413" y="446"/>
                  </a:cubicBezTo>
                  <a:cubicBezTo>
                    <a:pt x="16183" y="134"/>
                    <a:pt x="16009" y="0"/>
                    <a:pt x="15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13;p38">
              <a:extLst>
                <a:ext uri="{FF2B5EF4-FFF2-40B4-BE49-F238E27FC236}">
                  <a16:creationId xmlns:a16="http://schemas.microsoft.com/office/drawing/2014/main" id="{54929BD0-AC90-494A-9296-E07E0AB507E6}"/>
                </a:ext>
              </a:extLst>
            </p:cNvPr>
            <p:cNvSpPr/>
            <p:nvPr/>
          </p:nvSpPr>
          <p:spPr>
            <a:xfrm>
              <a:off x="7642337" y="3540496"/>
              <a:ext cx="50644" cy="85574"/>
            </a:xfrm>
            <a:custGeom>
              <a:avLst/>
              <a:gdLst/>
              <a:ahLst/>
              <a:cxnLst/>
              <a:rect l="l" t="t" r="r" b="b"/>
              <a:pathLst>
                <a:path w="1402" h="2369" extrusionOk="0">
                  <a:moveTo>
                    <a:pt x="501" y="0"/>
                  </a:moveTo>
                  <a:cubicBezTo>
                    <a:pt x="401" y="101"/>
                    <a:pt x="301" y="234"/>
                    <a:pt x="234" y="367"/>
                  </a:cubicBezTo>
                  <a:cubicBezTo>
                    <a:pt x="34" y="768"/>
                    <a:pt x="1" y="1235"/>
                    <a:pt x="201" y="1668"/>
                  </a:cubicBezTo>
                  <a:cubicBezTo>
                    <a:pt x="435" y="2102"/>
                    <a:pt x="868" y="2369"/>
                    <a:pt x="1402" y="2369"/>
                  </a:cubicBezTo>
                  <a:cubicBezTo>
                    <a:pt x="1135" y="1535"/>
                    <a:pt x="835" y="768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14;p38">
              <a:extLst>
                <a:ext uri="{FF2B5EF4-FFF2-40B4-BE49-F238E27FC236}">
                  <a16:creationId xmlns:a16="http://schemas.microsoft.com/office/drawing/2014/main" id="{21DD13A5-4229-4D20-B7E0-EA86B9CA58A2}"/>
                </a:ext>
              </a:extLst>
            </p:cNvPr>
            <p:cNvSpPr/>
            <p:nvPr/>
          </p:nvSpPr>
          <p:spPr>
            <a:xfrm>
              <a:off x="7527901" y="3348902"/>
              <a:ext cx="97603" cy="136724"/>
            </a:xfrm>
            <a:custGeom>
              <a:avLst/>
              <a:gdLst/>
              <a:ahLst/>
              <a:cxnLst/>
              <a:rect l="l" t="t" r="r" b="b"/>
              <a:pathLst>
                <a:path w="2702" h="3785" extrusionOk="0">
                  <a:moveTo>
                    <a:pt x="0" y="1"/>
                  </a:moveTo>
                  <a:cubicBezTo>
                    <a:pt x="0" y="34"/>
                    <a:pt x="0" y="101"/>
                    <a:pt x="0" y="167"/>
                  </a:cubicBezTo>
                  <a:cubicBezTo>
                    <a:pt x="0" y="334"/>
                    <a:pt x="0" y="501"/>
                    <a:pt x="0" y="668"/>
                  </a:cubicBezTo>
                  <a:cubicBezTo>
                    <a:pt x="33" y="1302"/>
                    <a:pt x="167" y="1902"/>
                    <a:pt x="367" y="2469"/>
                  </a:cubicBezTo>
                  <a:cubicBezTo>
                    <a:pt x="500" y="2803"/>
                    <a:pt x="701" y="3103"/>
                    <a:pt x="934" y="3336"/>
                  </a:cubicBezTo>
                  <a:cubicBezTo>
                    <a:pt x="1190" y="3621"/>
                    <a:pt x="1569" y="3785"/>
                    <a:pt x="1944" y="3785"/>
                  </a:cubicBezTo>
                  <a:cubicBezTo>
                    <a:pt x="2008" y="3785"/>
                    <a:pt x="2072" y="3780"/>
                    <a:pt x="2135" y="3770"/>
                  </a:cubicBezTo>
                  <a:cubicBezTo>
                    <a:pt x="2335" y="3737"/>
                    <a:pt x="2535" y="3670"/>
                    <a:pt x="2702" y="3537"/>
                  </a:cubicBezTo>
                  <a:cubicBezTo>
                    <a:pt x="1935" y="2236"/>
                    <a:pt x="1034" y="10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15;p38">
              <a:extLst>
                <a:ext uri="{FF2B5EF4-FFF2-40B4-BE49-F238E27FC236}">
                  <a16:creationId xmlns:a16="http://schemas.microsoft.com/office/drawing/2014/main" id="{BDCF3470-FFA6-432C-B74D-0E2D2DA624C7}"/>
                </a:ext>
              </a:extLst>
            </p:cNvPr>
            <p:cNvSpPr/>
            <p:nvPr/>
          </p:nvSpPr>
          <p:spPr>
            <a:xfrm>
              <a:off x="7392947" y="3277813"/>
              <a:ext cx="115700" cy="120360"/>
            </a:xfrm>
            <a:custGeom>
              <a:avLst/>
              <a:gdLst/>
              <a:ahLst/>
              <a:cxnLst/>
              <a:rect l="l" t="t" r="r" b="b"/>
              <a:pathLst>
                <a:path w="3203" h="3332" extrusionOk="0">
                  <a:moveTo>
                    <a:pt x="1701" y="1"/>
                  </a:moveTo>
                  <a:cubicBezTo>
                    <a:pt x="1401" y="167"/>
                    <a:pt x="1134" y="334"/>
                    <a:pt x="867" y="534"/>
                  </a:cubicBezTo>
                  <a:cubicBezTo>
                    <a:pt x="600" y="768"/>
                    <a:pt x="367" y="1035"/>
                    <a:pt x="234" y="1335"/>
                  </a:cubicBezTo>
                  <a:cubicBezTo>
                    <a:pt x="0" y="1735"/>
                    <a:pt x="0" y="2202"/>
                    <a:pt x="200" y="2602"/>
                  </a:cubicBezTo>
                  <a:cubicBezTo>
                    <a:pt x="411" y="3050"/>
                    <a:pt x="850" y="3332"/>
                    <a:pt x="1322" y="3332"/>
                  </a:cubicBezTo>
                  <a:cubicBezTo>
                    <a:pt x="1447" y="3332"/>
                    <a:pt x="1575" y="3312"/>
                    <a:pt x="1701" y="3270"/>
                  </a:cubicBezTo>
                  <a:cubicBezTo>
                    <a:pt x="2068" y="3170"/>
                    <a:pt x="2368" y="2936"/>
                    <a:pt x="2569" y="2636"/>
                  </a:cubicBezTo>
                  <a:cubicBezTo>
                    <a:pt x="2802" y="2336"/>
                    <a:pt x="3002" y="2002"/>
                    <a:pt x="3102" y="1635"/>
                  </a:cubicBezTo>
                  <a:cubicBezTo>
                    <a:pt x="3136" y="1568"/>
                    <a:pt x="3169" y="1468"/>
                    <a:pt x="3202" y="1402"/>
                  </a:cubicBezTo>
                  <a:cubicBezTo>
                    <a:pt x="2669" y="901"/>
                    <a:pt x="2168" y="434"/>
                    <a:pt x="1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16;p38">
              <a:extLst>
                <a:ext uri="{FF2B5EF4-FFF2-40B4-BE49-F238E27FC236}">
                  <a16:creationId xmlns:a16="http://schemas.microsoft.com/office/drawing/2014/main" id="{1DE5621B-EB9A-4E7C-8FF5-4FA4D4555EA2}"/>
                </a:ext>
              </a:extLst>
            </p:cNvPr>
            <p:cNvSpPr/>
            <p:nvPr/>
          </p:nvSpPr>
          <p:spPr>
            <a:xfrm>
              <a:off x="7527901" y="3567985"/>
              <a:ext cx="116892" cy="145465"/>
            </a:xfrm>
            <a:custGeom>
              <a:avLst/>
              <a:gdLst/>
              <a:ahLst/>
              <a:cxnLst/>
              <a:rect l="l" t="t" r="r" b="b"/>
              <a:pathLst>
                <a:path w="3236" h="4027" extrusionOk="0">
                  <a:moveTo>
                    <a:pt x="248" y="0"/>
                  </a:moveTo>
                  <a:cubicBezTo>
                    <a:pt x="133" y="0"/>
                    <a:pt x="29" y="91"/>
                    <a:pt x="0" y="207"/>
                  </a:cubicBezTo>
                  <a:cubicBezTo>
                    <a:pt x="0" y="274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3" y="1541"/>
                    <a:pt x="133" y="2142"/>
                    <a:pt x="367" y="2742"/>
                  </a:cubicBezTo>
                  <a:cubicBezTo>
                    <a:pt x="467" y="3076"/>
                    <a:pt x="667" y="3342"/>
                    <a:pt x="901" y="3609"/>
                  </a:cubicBezTo>
                  <a:cubicBezTo>
                    <a:pt x="1179" y="3887"/>
                    <a:pt x="1526" y="4026"/>
                    <a:pt x="1904" y="4026"/>
                  </a:cubicBezTo>
                  <a:cubicBezTo>
                    <a:pt x="1980" y="4026"/>
                    <a:pt x="2057" y="4021"/>
                    <a:pt x="2135" y="4010"/>
                  </a:cubicBezTo>
                  <a:cubicBezTo>
                    <a:pt x="2735" y="3943"/>
                    <a:pt x="3202" y="3409"/>
                    <a:pt x="3236" y="2775"/>
                  </a:cubicBezTo>
                  <a:cubicBezTo>
                    <a:pt x="3236" y="2408"/>
                    <a:pt x="3102" y="2041"/>
                    <a:pt x="2902" y="1741"/>
                  </a:cubicBezTo>
                  <a:cubicBezTo>
                    <a:pt x="2669" y="1441"/>
                    <a:pt x="2402" y="1174"/>
                    <a:pt x="2102" y="941"/>
                  </a:cubicBezTo>
                  <a:cubicBezTo>
                    <a:pt x="1635" y="607"/>
                    <a:pt x="1101" y="307"/>
                    <a:pt x="567" y="73"/>
                  </a:cubicBezTo>
                  <a:cubicBezTo>
                    <a:pt x="467" y="40"/>
                    <a:pt x="400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17;p38">
              <a:extLst>
                <a:ext uri="{FF2B5EF4-FFF2-40B4-BE49-F238E27FC236}">
                  <a16:creationId xmlns:a16="http://schemas.microsoft.com/office/drawing/2014/main" id="{0CD9AEE9-8D74-48CA-80B5-13EA48D30DA9}"/>
                </a:ext>
              </a:extLst>
            </p:cNvPr>
            <p:cNvSpPr/>
            <p:nvPr/>
          </p:nvSpPr>
          <p:spPr>
            <a:xfrm>
              <a:off x="7392947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02" y="33"/>
                    <a:pt x="2935" y="67"/>
                  </a:cubicBezTo>
                  <a:cubicBezTo>
                    <a:pt x="2802" y="100"/>
                    <a:pt x="2635" y="167"/>
                    <a:pt x="2468" y="234"/>
                  </a:cubicBezTo>
                  <a:cubicBezTo>
                    <a:pt x="1901" y="434"/>
                    <a:pt x="1368" y="734"/>
                    <a:pt x="867" y="1134"/>
                  </a:cubicBezTo>
                  <a:cubicBezTo>
                    <a:pt x="600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8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2" y="1668"/>
                    <a:pt x="3402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02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18;p38">
              <a:extLst>
                <a:ext uri="{FF2B5EF4-FFF2-40B4-BE49-F238E27FC236}">
                  <a16:creationId xmlns:a16="http://schemas.microsoft.com/office/drawing/2014/main" id="{3A29D2DC-7959-4DB3-A145-256C561580FF}"/>
                </a:ext>
              </a:extLst>
            </p:cNvPr>
            <p:cNvSpPr/>
            <p:nvPr/>
          </p:nvSpPr>
          <p:spPr>
            <a:xfrm>
              <a:off x="7527901" y="3795701"/>
              <a:ext cx="51836" cy="46056"/>
            </a:xfrm>
            <a:custGeom>
              <a:avLst/>
              <a:gdLst/>
              <a:ahLst/>
              <a:cxnLst/>
              <a:rect l="l" t="t" r="r" b="b"/>
              <a:pathLst>
                <a:path w="1435" h="1275" extrusionOk="0">
                  <a:moveTo>
                    <a:pt x="248" y="1"/>
                  </a:moveTo>
                  <a:cubicBezTo>
                    <a:pt x="133" y="1"/>
                    <a:pt x="29" y="91"/>
                    <a:pt x="0" y="207"/>
                  </a:cubicBezTo>
                  <a:cubicBezTo>
                    <a:pt x="0" y="274"/>
                    <a:pt x="0" y="374"/>
                    <a:pt x="0" y="441"/>
                  </a:cubicBezTo>
                  <a:lnTo>
                    <a:pt x="0" y="941"/>
                  </a:lnTo>
                  <a:cubicBezTo>
                    <a:pt x="0" y="1108"/>
                    <a:pt x="0" y="1175"/>
                    <a:pt x="33" y="1275"/>
                  </a:cubicBezTo>
                  <a:cubicBezTo>
                    <a:pt x="500" y="1041"/>
                    <a:pt x="967" y="774"/>
                    <a:pt x="1434" y="508"/>
                  </a:cubicBezTo>
                  <a:cubicBezTo>
                    <a:pt x="1134" y="374"/>
                    <a:pt x="834" y="207"/>
                    <a:pt x="534" y="107"/>
                  </a:cubicBezTo>
                  <a:cubicBezTo>
                    <a:pt x="467" y="74"/>
                    <a:pt x="400" y="41"/>
                    <a:pt x="300" y="7"/>
                  </a:cubicBezTo>
                  <a:cubicBezTo>
                    <a:pt x="283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19;p38">
              <a:extLst>
                <a:ext uri="{FF2B5EF4-FFF2-40B4-BE49-F238E27FC236}">
                  <a16:creationId xmlns:a16="http://schemas.microsoft.com/office/drawing/2014/main" id="{11C09816-F626-4C31-8E5E-E9C5A8F517BB}"/>
                </a:ext>
              </a:extLst>
            </p:cNvPr>
            <p:cNvSpPr/>
            <p:nvPr/>
          </p:nvSpPr>
          <p:spPr>
            <a:xfrm>
              <a:off x="739294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0" y="1"/>
                  </a:moveTo>
                  <a:cubicBezTo>
                    <a:pt x="3203" y="1"/>
                    <a:pt x="3186" y="3"/>
                    <a:pt x="3169" y="7"/>
                  </a:cubicBezTo>
                  <a:cubicBezTo>
                    <a:pt x="3102" y="7"/>
                    <a:pt x="3002" y="40"/>
                    <a:pt x="2935" y="40"/>
                  </a:cubicBezTo>
                  <a:cubicBezTo>
                    <a:pt x="2802" y="107"/>
                    <a:pt x="2635" y="174"/>
                    <a:pt x="2468" y="207"/>
                  </a:cubicBezTo>
                  <a:cubicBezTo>
                    <a:pt x="1901" y="441"/>
                    <a:pt x="1368" y="741"/>
                    <a:pt x="867" y="1108"/>
                  </a:cubicBezTo>
                  <a:cubicBezTo>
                    <a:pt x="600" y="1341"/>
                    <a:pt x="367" y="1608"/>
                    <a:pt x="200" y="1908"/>
                  </a:cubicBezTo>
                  <a:cubicBezTo>
                    <a:pt x="0" y="2309"/>
                    <a:pt x="0" y="2776"/>
                    <a:pt x="167" y="3176"/>
                  </a:cubicBezTo>
                  <a:cubicBezTo>
                    <a:pt x="411" y="3637"/>
                    <a:pt x="877" y="3922"/>
                    <a:pt x="1365" y="3922"/>
                  </a:cubicBezTo>
                  <a:cubicBezTo>
                    <a:pt x="1477" y="3922"/>
                    <a:pt x="1590" y="3907"/>
                    <a:pt x="1701" y="3876"/>
                  </a:cubicBezTo>
                  <a:cubicBezTo>
                    <a:pt x="2068" y="3743"/>
                    <a:pt x="2368" y="3543"/>
                    <a:pt x="2569" y="3243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2" y="1675"/>
                    <a:pt x="3402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1"/>
                    <a:pt x="3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20;p38">
              <a:extLst>
                <a:ext uri="{FF2B5EF4-FFF2-40B4-BE49-F238E27FC236}">
                  <a16:creationId xmlns:a16="http://schemas.microsoft.com/office/drawing/2014/main" id="{B4045E2C-6112-49EB-8D3E-8073FCCD1C8E}"/>
                </a:ext>
              </a:extLst>
            </p:cNvPr>
            <p:cNvSpPr/>
            <p:nvPr/>
          </p:nvSpPr>
          <p:spPr>
            <a:xfrm>
              <a:off x="7280859" y="3166953"/>
              <a:ext cx="109704" cy="89728"/>
            </a:xfrm>
            <a:custGeom>
              <a:avLst/>
              <a:gdLst/>
              <a:ahLst/>
              <a:cxnLst/>
              <a:rect l="l" t="t" r="r" b="b"/>
              <a:pathLst>
                <a:path w="3037" h="2484" extrusionOk="0">
                  <a:moveTo>
                    <a:pt x="1" y="1"/>
                  </a:moveTo>
                  <a:cubicBezTo>
                    <a:pt x="34" y="434"/>
                    <a:pt x="134" y="801"/>
                    <a:pt x="301" y="1202"/>
                  </a:cubicBezTo>
                  <a:cubicBezTo>
                    <a:pt x="401" y="1502"/>
                    <a:pt x="601" y="1802"/>
                    <a:pt x="835" y="2069"/>
                  </a:cubicBezTo>
                  <a:cubicBezTo>
                    <a:pt x="1119" y="2325"/>
                    <a:pt x="1476" y="2484"/>
                    <a:pt x="1844" y="2484"/>
                  </a:cubicBezTo>
                  <a:cubicBezTo>
                    <a:pt x="1908" y="2484"/>
                    <a:pt x="1972" y="2479"/>
                    <a:pt x="2036" y="2469"/>
                  </a:cubicBezTo>
                  <a:cubicBezTo>
                    <a:pt x="2503" y="2436"/>
                    <a:pt x="2870" y="2136"/>
                    <a:pt x="3036" y="1735"/>
                  </a:cubicBezTo>
                  <a:cubicBezTo>
                    <a:pt x="2069" y="1068"/>
                    <a:pt x="1035" y="5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21;p38">
              <a:extLst>
                <a:ext uri="{FF2B5EF4-FFF2-40B4-BE49-F238E27FC236}">
                  <a16:creationId xmlns:a16="http://schemas.microsoft.com/office/drawing/2014/main" id="{E1AE2FE0-9AA7-4B78-AE04-09F2F6D65593}"/>
                </a:ext>
              </a:extLst>
            </p:cNvPr>
            <p:cNvSpPr/>
            <p:nvPr/>
          </p:nvSpPr>
          <p:spPr>
            <a:xfrm>
              <a:off x="7210348" y="3141126"/>
              <a:ext cx="23552" cy="19831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221" y="0"/>
                  </a:moveTo>
                  <a:cubicBezTo>
                    <a:pt x="106" y="0"/>
                    <a:pt x="0" y="136"/>
                    <a:pt x="85" y="249"/>
                  </a:cubicBezTo>
                  <a:cubicBezTo>
                    <a:pt x="118" y="315"/>
                    <a:pt x="185" y="416"/>
                    <a:pt x="252" y="549"/>
                  </a:cubicBezTo>
                  <a:cubicBezTo>
                    <a:pt x="418" y="449"/>
                    <a:pt x="552" y="315"/>
                    <a:pt x="652" y="182"/>
                  </a:cubicBezTo>
                  <a:lnTo>
                    <a:pt x="285" y="15"/>
                  </a:lnTo>
                  <a:cubicBezTo>
                    <a:pt x="264" y="5"/>
                    <a:pt x="24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22;p38">
              <a:extLst>
                <a:ext uri="{FF2B5EF4-FFF2-40B4-BE49-F238E27FC236}">
                  <a16:creationId xmlns:a16="http://schemas.microsoft.com/office/drawing/2014/main" id="{90F79747-B0BD-4634-A0A7-B0C7DA06E9B0}"/>
                </a:ext>
              </a:extLst>
            </p:cNvPr>
            <p:cNvSpPr/>
            <p:nvPr/>
          </p:nvSpPr>
          <p:spPr>
            <a:xfrm>
              <a:off x="7277247" y="3339041"/>
              <a:ext cx="118121" cy="146585"/>
            </a:xfrm>
            <a:custGeom>
              <a:avLst/>
              <a:gdLst/>
              <a:ahLst/>
              <a:cxnLst/>
              <a:rect l="l" t="t" r="r" b="b"/>
              <a:pathLst>
                <a:path w="3270" h="4058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1" y="274"/>
                    <a:pt x="1" y="340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42"/>
                    <a:pt x="368" y="2742"/>
                  </a:cubicBezTo>
                  <a:cubicBezTo>
                    <a:pt x="501" y="3076"/>
                    <a:pt x="701" y="3376"/>
                    <a:pt x="935" y="3609"/>
                  </a:cubicBezTo>
                  <a:cubicBezTo>
                    <a:pt x="1220" y="3894"/>
                    <a:pt x="1578" y="4058"/>
                    <a:pt x="1946" y="4058"/>
                  </a:cubicBezTo>
                  <a:cubicBezTo>
                    <a:pt x="2009" y="4058"/>
                    <a:pt x="2072" y="4053"/>
                    <a:pt x="2136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70" y="2409"/>
                    <a:pt x="3136" y="2042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0"/>
                    <a:pt x="401" y="7"/>
                    <a:pt x="334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23;p38">
              <a:extLst>
                <a:ext uri="{FF2B5EF4-FFF2-40B4-BE49-F238E27FC236}">
                  <a16:creationId xmlns:a16="http://schemas.microsoft.com/office/drawing/2014/main" id="{992348B2-DE28-4578-8E5F-4790B30FDBBA}"/>
                </a:ext>
              </a:extLst>
            </p:cNvPr>
            <p:cNvSpPr/>
            <p:nvPr/>
          </p:nvSpPr>
          <p:spPr>
            <a:xfrm>
              <a:off x="7144713" y="3350130"/>
              <a:ext cx="92799" cy="48043"/>
            </a:xfrm>
            <a:custGeom>
              <a:avLst/>
              <a:gdLst/>
              <a:ahLst/>
              <a:cxnLst/>
              <a:rect l="l" t="t" r="r" b="b"/>
              <a:pathLst>
                <a:path w="2569" h="1330" extrusionOk="0">
                  <a:moveTo>
                    <a:pt x="0" y="0"/>
                  </a:moveTo>
                  <a:cubicBezTo>
                    <a:pt x="0" y="200"/>
                    <a:pt x="34" y="434"/>
                    <a:pt x="134" y="600"/>
                  </a:cubicBezTo>
                  <a:cubicBezTo>
                    <a:pt x="345" y="1048"/>
                    <a:pt x="784" y="1330"/>
                    <a:pt x="1255" y="1330"/>
                  </a:cubicBezTo>
                  <a:cubicBezTo>
                    <a:pt x="1381" y="1330"/>
                    <a:pt x="1509" y="1310"/>
                    <a:pt x="1635" y="1268"/>
                  </a:cubicBezTo>
                  <a:cubicBezTo>
                    <a:pt x="2002" y="1168"/>
                    <a:pt x="2302" y="934"/>
                    <a:pt x="2536" y="634"/>
                  </a:cubicBezTo>
                  <a:lnTo>
                    <a:pt x="2569" y="600"/>
                  </a:lnTo>
                  <a:lnTo>
                    <a:pt x="2569" y="600"/>
                  </a:lnTo>
                  <a:cubicBezTo>
                    <a:pt x="2419" y="617"/>
                    <a:pt x="2269" y="625"/>
                    <a:pt x="2119" y="625"/>
                  </a:cubicBezTo>
                  <a:cubicBezTo>
                    <a:pt x="1372" y="625"/>
                    <a:pt x="640" y="4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24;p38">
              <a:extLst>
                <a:ext uri="{FF2B5EF4-FFF2-40B4-BE49-F238E27FC236}">
                  <a16:creationId xmlns:a16="http://schemas.microsoft.com/office/drawing/2014/main" id="{1EDE6D0F-EA20-48DD-80FD-E35ECDF252A5}"/>
                </a:ext>
              </a:extLst>
            </p:cNvPr>
            <p:cNvSpPr/>
            <p:nvPr/>
          </p:nvSpPr>
          <p:spPr>
            <a:xfrm>
              <a:off x="7277247" y="3566685"/>
              <a:ext cx="118121" cy="146766"/>
            </a:xfrm>
            <a:custGeom>
              <a:avLst/>
              <a:gdLst/>
              <a:ahLst/>
              <a:cxnLst/>
              <a:rect l="l" t="t" r="r" b="b"/>
              <a:pathLst>
                <a:path w="3270" h="4063" extrusionOk="0">
                  <a:moveTo>
                    <a:pt x="268" y="1"/>
                  </a:moveTo>
                  <a:cubicBezTo>
                    <a:pt x="159" y="1"/>
                    <a:pt x="62" y="70"/>
                    <a:pt x="34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68" y="2144"/>
                    <a:pt x="368" y="2745"/>
                  </a:cubicBezTo>
                  <a:cubicBezTo>
                    <a:pt x="501" y="3078"/>
                    <a:pt x="701" y="3378"/>
                    <a:pt x="935" y="3645"/>
                  </a:cubicBezTo>
                  <a:cubicBezTo>
                    <a:pt x="1213" y="3923"/>
                    <a:pt x="1560" y="4062"/>
                    <a:pt x="1919" y="4062"/>
                  </a:cubicBezTo>
                  <a:cubicBezTo>
                    <a:pt x="1991" y="4062"/>
                    <a:pt x="2063" y="4057"/>
                    <a:pt x="2136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70" y="2444"/>
                    <a:pt x="3136" y="2077"/>
                    <a:pt x="2903" y="1777"/>
                  </a:cubicBezTo>
                  <a:cubicBezTo>
                    <a:pt x="2703" y="1444"/>
                    <a:pt x="2436" y="1177"/>
                    <a:pt x="2136" y="943"/>
                  </a:cubicBezTo>
                  <a:cubicBezTo>
                    <a:pt x="1635" y="576"/>
                    <a:pt x="1135" y="310"/>
                    <a:pt x="568" y="76"/>
                  </a:cubicBezTo>
                  <a:cubicBezTo>
                    <a:pt x="501" y="43"/>
                    <a:pt x="401" y="9"/>
                    <a:pt x="334" y="9"/>
                  </a:cubicBezTo>
                  <a:cubicBezTo>
                    <a:pt x="312" y="4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25;p38">
              <a:extLst>
                <a:ext uri="{FF2B5EF4-FFF2-40B4-BE49-F238E27FC236}">
                  <a16:creationId xmlns:a16="http://schemas.microsoft.com/office/drawing/2014/main" id="{8BA2CFC7-4746-4FA1-9AAB-51303EAC8912}"/>
                </a:ext>
              </a:extLst>
            </p:cNvPr>
            <p:cNvSpPr/>
            <p:nvPr/>
          </p:nvSpPr>
          <p:spPr>
            <a:xfrm>
              <a:off x="7142293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203" y="0"/>
                  </a:moveTo>
                  <a:cubicBezTo>
                    <a:pt x="3103" y="33"/>
                    <a:pt x="3036" y="33"/>
                    <a:pt x="2970" y="67"/>
                  </a:cubicBezTo>
                  <a:cubicBezTo>
                    <a:pt x="2803" y="100"/>
                    <a:pt x="2636" y="167"/>
                    <a:pt x="2503" y="234"/>
                  </a:cubicBezTo>
                  <a:cubicBezTo>
                    <a:pt x="1902" y="434"/>
                    <a:pt x="1368" y="734"/>
                    <a:pt x="901" y="1134"/>
                  </a:cubicBezTo>
                  <a:cubicBezTo>
                    <a:pt x="635" y="1334"/>
                    <a:pt x="401" y="1601"/>
                    <a:pt x="234" y="1935"/>
                  </a:cubicBezTo>
                  <a:cubicBezTo>
                    <a:pt x="1" y="2302"/>
                    <a:pt x="1" y="2802"/>
                    <a:pt x="201" y="3202"/>
                  </a:cubicBezTo>
                  <a:cubicBezTo>
                    <a:pt x="415" y="3657"/>
                    <a:pt x="865" y="3919"/>
                    <a:pt x="1344" y="3919"/>
                  </a:cubicBezTo>
                  <a:cubicBezTo>
                    <a:pt x="1462" y="3919"/>
                    <a:pt x="1583" y="3903"/>
                    <a:pt x="1702" y="3869"/>
                  </a:cubicBezTo>
                  <a:cubicBezTo>
                    <a:pt x="2069" y="3769"/>
                    <a:pt x="2369" y="3536"/>
                    <a:pt x="2603" y="3236"/>
                  </a:cubicBezTo>
                  <a:cubicBezTo>
                    <a:pt x="2836" y="2935"/>
                    <a:pt x="3003" y="2602"/>
                    <a:pt x="3136" y="2235"/>
                  </a:cubicBezTo>
                  <a:cubicBezTo>
                    <a:pt x="3303" y="1668"/>
                    <a:pt x="3437" y="1101"/>
                    <a:pt x="3470" y="500"/>
                  </a:cubicBezTo>
                  <a:cubicBezTo>
                    <a:pt x="3470" y="400"/>
                    <a:pt x="3470" y="334"/>
                    <a:pt x="3470" y="234"/>
                  </a:cubicBezTo>
                  <a:cubicBezTo>
                    <a:pt x="3470" y="100"/>
                    <a:pt x="3336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26;p38">
              <a:extLst>
                <a:ext uri="{FF2B5EF4-FFF2-40B4-BE49-F238E27FC236}">
                  <a16:creationId xmlns:a16="http://schemas.microsoft.com/office/drawing/2014/main" id="{B63167A9-71FD-42A1-84EE-B9352A8703FB}"/>
                </a:ext>
              </a:extLst>
            </p:cNvPr>
            <p:cNvSpPr/>
            <p:nvPr/>
          </p:nvSpPr>
          <p:spPr>
            <a:xfrm>
              <a:off x="7301341" y="3799567"/>
              <a:ext cx="92835" cy="117001"/>
            </a:xfrm>
            <a:custGeom>
              <a:avLst/>
              <a:gdLst/>
              <a:ahLst/>
              <a:cxnLst/>
              <a:rect l="l" t="t" r="r" b="b"/>
              <a:pathLst>
                <a:path w="2570" h="323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435"/>
                    <a:pt x="468" y="2669"/>
                    <a:pt x="501" y="2836"/>
                  </a:cubicBezTo>
                  <a:cubicBezTo>
                    <a:pt x="569" y="3128"/>
                    <a:pt x="606" y="3238"/>
                    <a:pt x="756" y="3238"/>
                  </a:cubicBezTo>
                  <a:cubicBezTo>
                    <a:pt x="828" y="3238"/>
                    <a:pt x="927" y="3213"/>
                    <a:pt x="1068" y="3169"/>
                  </a:cubicBezTo>
                  <a:cubicBezTo>
                    <a:pt x="1569" y="3036"/>
                    <a:pt x="2069" y="2869"/>
                    <a:pt x="2569" y="2702"/>
                  </a:cubicBezTo>
                  <a:lnTo>
                    <a:pt x="2569" y="2669"/>
                  </a:lnTo>
                  <a:cubicBezTo>
                    <a:pt x="2569" y="2302"/>
                    <a:pt x="2469" y="1968"/>
                    <a:pt x="2269" y="1668"/>
                  </a:cubicBezTo>
                  <a:cubicBezTo>
                    <a:pt x="2036" y="1335"/>
                    <a:pt x="1769" y="1068"/>
                    <a:pt x="1469" y="834"/>
                  </a:cubicBezTo>
                  <a:cubicBezTo>
                    <a:pt x="1002" y="501"/>
                    <a:pt x="535" y="2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27;p38">
              <a:extLst>
                <a:ext uri="{FF2B5EF4-FFF2-40B4-BE49-F238E27FC236}">
                  <a16:creationId xmlns:a16="http://schemas.microsoft.com/office/drawing/2014/main" id="{B1B37A9B-4C34-406D-AE0F-36BDDB55C0F5}"/>
                </a:ext>
              </a:extLst>
            </p:cNvPr>
            <p:cNvSpPr/>
            <p:nvPr/>
          </p:nvSpPr>
          <p:spPr>
            <a:xfrm>
              <a:off x="7277247" y="3795701"/>
              <a:ext cx="39807" cy="128018"/>
            </a:xfrm>
            <a:custGeom>
              <a:avLst/>
              <a:gdLst/>
              <a:ahLst/>
              <a:cxnLst/>
              <a:rect l="l" t="t" r="r" b="b"/>
              <a:pathLst>
                <a:path w="1102" h="3544" extrusionOk="0">
                  <a:moveTo>
                    <a:pt x="280" y="1"/>
                  </a:moveTo>
                  <a:cubicBezTo>
                    <a:pt x="160" y="1"/>
                    <a:pt x="34" y="91"/>
                    <a:pt x="34" y="207"/>
                  </a:cubicBezTo>
                  <a:cubicBezTo>
                    <a:pt x="1" y="307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75"/>
                    <a:pt x="168" y="2175"/>
                    <a:pt x="368" y="2742"/>
                  </a:cubicBezTo>
                  <a:cubicBezTo>
                    <a:pt x="501" y="3043"/>
                    <a:pt x="668" y="3310"/>
                    <a:pt x="868" y="3543"/>
                  </a:cubicBezTo>
                  <a:cubicBezTo>
                    <a:pt x="1102" y="3443"/>
                    <a:pt x="968" y="3143"/>
                    <a:pt x="635" y="1275"/>
                  </a:cubicBezTo>
                  <a:cubicBezTo>
                    <a:pt x="568" y="808"/>
                    <a:pt x="501" y="441"/>
                    <a:pt x="434" y="41"/>
                  </a:cubicBezTo>
                  <a:lnTo>
                    <a:pt x="334" y="7"/>
                  </a:lnTo>
                  <a:cubicBezTo>
                    <a:pt x="317" y="3"/>
                    <a:pt x="299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28;p38">
              <a:extLst>
                <a:ext uri="{FF2B5EF4-FFF2-40B4-BE49-F238E27FC236}">
                  <a16:creationId xmlns:a16="http://schemas.microsoft.com/office/drawing/2014/main" id="{75F13750-C174-448B-97F1-F29A9CDE887B}"/>
                </a:ext>
              </a:extLst>
            </p:cNvPr>
            <p:cNvSpPr/>
            <p:nvPr/>
          </p:nvSpPr>
          <p:spPr>
            <a:xfrm>
              <a:off x="7142293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70" y="40"/>
                  </a:cubicBezTo>
                  <a:cubicBezTo>
                    <a:pt x="2803" y="107"/>
                    <a:pt x="2636" y="174"/>
                    <a:pt x="2503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1" y="2309"/>
                    <a:pt x="1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3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7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29;p38">
              <a:extLst>
                <a:ext uri="{FF2B5EF4-FFF2-40B4-BE49-F238E27FC236}">
                  <a16:creationId xmlns:a16="http://schemas.microsoft.com/office/drawing/2014/main" id="{E8DB1535-D16C-4411-852A-2756C1F18F64}"/>
                </a:ext>
              </a:extLst>
            </p:cNvPr>
            <p:cNvSpPr/>
            <p:nvPr/>
          </p:nvSpPr>
          <p:spPr>
            <a:xfrm>
              <a:off x="7043498" y="3352514"/>
              <a:ext cx="101251" cy="133111"/>
            </a:xfrm>
            <a:custGeom>
              <a:avLst/>
              <a:gdLst/>
              <a:ahLst/>
              <a:cxnLst/>
              <a:rect l="l" t="t" r="r" b="b"/>
              <a:pathLst>
                <a:path w="2803" h="3685" extrusionOk="0">
                  <a:moveTo>
                    <a:pt x="734" y="1"/>
                  </a:moveTo>
                  <a:cubicBezTo>
                    <a:pt x="601" y="835"/>
                    <a:pt x="334" y="1669"/>
                    <a:pt x="0" y="2469"/>
                  </a:cubicBezTo>
                  <a:cubicBezTo>
                    <a:pt x="101" y="2769"/>
                    <a:pt x="267" y="3036"/>
                    <a:pt x="501" y="3236"/>
                  </a:cubicBezTo>
                  <a:cubicBezTo>
                    <a:pt x="757" y="3521"/>
                    <a:pt x="1135" y="3685"/>
                    <a:pt x="1510" y="3685"/>
                  </a:cubicBezTo>
                  <a:cubicBezTo>
                    <a:pt x="1574" y="3685"/>
                    <a:pt x="1638" y="3680"/>
                    <a:pt x="1702" y="3670"/>
                  </a:cubicBezTo>
                  <a:cubicBezTo>
                    <a:pt x="2335" y="3570"/>
                    <a:pt x="2769" y="3036"/>
                    <a:pt x="2802" y="2402"/>
                  </a:cubicBezTo>
                  <a:cubicBezTo>
                    <a:pt x="2802" y="2036"/>
                    <a:pt x="2669" y="1669"/>
                    <a:pt x="2469" y="1368"/>
                  </a:cubicBezTo>
                  <a:cubicBezTo>
                    <a:pt x="2235" y="1068"/>
                    <a:pt x="1969" y="801"/>
                    <a:pt x="1668" y="568"/>
                  </a:cubicBezTo>
                  <a:cubicBezTo>
                    <a:pt x="1368" y="334"/>
                    <a:pt x="1068" y="168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30;p38">
              <a:extLst>
                <a:ext uri="{FF2B5EF4-FFF2-40B4-BE49-F238E27FC236}">
                  <a16:creationId xmlns:a16="http://schemas.microsoft.com/office/drawing/2014/main" id="{55757D70-47A3-4786-8417-DD8D4B68F441}"/>
                </a:ext>
              </a:extLst>
            </p:cNvPr>
            <p:cNvSpPr/>
            <p:nvPr/>
          </p:nvSpPr>
          <p:spPr>
            <a:xfrm>
              <a:off x="7027821" y="3566685"/>
              <a:ext cx="116929" cy="146766"/>
            </a:xfrm>
            <a:custGeom>
              <a:avLst/>
              <a:gdLst/>
              <a:ahLst/>
              <a:cxnLst/>
              <a:rect l="l" t="t" r="r" b="b"/>
              <a:pathLst>
                <a:path w="3237" h="4063" extrusionOk="0">
                  <a:moveTo>
                    <a:pt x="235" y="1"/>
                  </a:moveTo>
                  <a:cubicBezTo>
                    <a:pt x="126" y="1"/>
                    <a:pt x="29" y="70"/>
                    <a:pt x="1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34" y="2178"/>
                    <a:pt x="368" y="2778"/>
                  </a:cubicBezTo>
                  <a:cubicBezTo>
                    <a:pt x="501" y="3112"/>
                    <a:pt x="668" y="3378"/>
                    <a:pt x="935" y="3645"/>
                  </a:cubicBezTo>
                  <a:cubicBezTo>
                    <a:pt x="1185" y="3923"/>
                    <a:pt x="1551" y="4062"/>
                    <a:pt x="1917" y="4062"/>
                  </a:cubicBezTo>
                  <a:cubicBezTo>
                    <a:pt x="1990" y="4062"/>
                    <a:pt x="2063" y="4057"/>
                    <a:pt x="2136" y="4046"/>
                  </a:cubicBezTo>
                  <a:cubicBezTo>
                    <a:pt x="2769" y="3979"/>
                    <a:pt x="3203" y="3445"/>
                    <a:pt x="3236" y="2811"/>
                  </a:cubicBezTo>
                  <a:cubicBezTo>
                    <a:pt x="3236" y="2444"/>
                    <a:pt x="3103" y="2077"/>
                    <a:pt x="2903" y="1777"/>
                  </a:cubicBezTo>
                  <a:cubicBezTo>
                    <a:pt x="2669" y="1444"/>
                    <a:pt x="2403" y="1177"/>
                    <a:pt x="2102" y="943"/>
                  </a:cubicBezTo>
                  <a:cubicBezTo>
                    <a:pt x="1635" y="576"/>
                    <a:pt x="1102" y="310"/>
                    <a:pt x="568" y="76"/>
                  </a:cubicBezTo>
                  <a:cubicBezTo>
                    <a:pt x="468" y="43"/>
                    <a:pt x="401" y="9"/>
                    <a:pt x="301" y="9"/>
                  </a:cubicBezTo>
                  <a:cubicBezTo>
                    <a:pt x="279" y="4"/>
                    <a:pt x="257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31;p38">
              <a:extLst>
                <a:ext uri="{FF2B5EF4-FFF2-40B4-BE49-F238E27FC236}">
                  <a16:creationId xmlns:a16="http://schemas.microsoft.com/office/drawing/2014/main" id="{42869D72-6AC1-4FE8-AB1F-77DBA42537E9}"/>
                </a:ext>
              </a:extLst>
            </p:cNvPr>
            <p:cNvSpPr/>
            <p:nvPr/>
          </p:nvSpPr>
          <p:spPr>
            <a:xfrm>
              <a:off x="6895287" y="3489888"/>
              <a:ext cx="122925" cy="136651"/>
            </a:xfrm>
            <a:custGeom>
              <a:avLst/>
              <a:gdLst/>
              <a:ahLst/>
              <a:cxnLst/>
              <a:rect l="l" t="t" r="r" b="b"/>
              <a:pathLst>
                <a:path w="3403" h="3783" extrusionOk="0">
                  <a:moveTo>
                    <a:pt x="3336" y="0"/>
                  </a:moveTo>
                  <a:cubicBezTo>
                    <a:pt x="2502" y="1201"/>
                    <a:pt x="1368" y="2135"/>
                    <a:pt x="0" y="2702"/>
                  </a:cubicBezTo>
                  <a:cubicBezTo>
                    <a:pt x="34" y="2836"/>
                    <a:pt x="67" y="2936"/>
                    <a:pt x="134" y="3069"/>
                  </a:cubicBezTo>
                  <a:cubicBezTo>
                    <a:pt x="351" y="3503"/>
                    <a:pt x="810" y="3783"/>
                    <a:pt x="1297" y="3783"/>
                  </a:cubicBezTo>
                  <a:cubicBezTo>
                    <a:pt x="1409" y="3783"/>
                    <a:pt x="1523" y="3768"/>
                    <a:pt x="1635" y="3736"/>
                  </a:cubicBezTo>
                  <a:cubicBezTo>
                    <a:pt x="1969" y="3636"/>
                    <a:pt x="2302" y="3403"/>
                    <a:pt x="2502" y="3103"/>
                  </a:cubicBezTo>
                  <a:cubicBezTo>
                    <a:pt x="2736" y="2802"/>
                    <a:pt x="2903" y="2469"/>
                    <a:pt x="3036" y="2102"/>
                  </a:cubicBezTo>
                  <a:cubicBezTo>
                    <a:pt x="3236" y="1535"/>
                    <a:pt x="3336" y="968"/>
                    <a:pt x="3370" y="367"/>
                  </a:cubicBezTo>
                  <a:cubicBezTo>
                    <a:pt x="3403" y="267"/>
                    <a:pt x="3403" y="201"/>
                    <a:pt x="3370" y="101"/>
                  </a:cubicBezTo>
                  <a:cubicBezTo>
                    <a:pt x="3370" y="67"/>
                    <a:pt x="3370" y="34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32;p38">
              <a:extLst>
                <a:ext uri="{FF2B5EF4-FFF2-40B4-BE49-F238E27FC236}">
                  <a16:creationId xmlns:a16="http://schemas.microsoft.com/office/drawing/2014/main" id="{FB3C3EF5-5F22-4F93-8B75-2480F6E4C62B}"/>
                </a:ext>
              </a:extLst>
            </p:cNvPr>
            <p:cNvSpPr/>
            <p:nvPr/>
          </p:nvSpPr>
          <p:spPr>
            <a:xfrm>
              <a:off x="7027821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16" y="1"/>
                  </a:moveTo>
                  <a:cubicBezTo>
                    <a:pt x="115" y="1"/>
                    <a:pt x="27" y="91"/>
                    <a:pt x="1" y="222"/>
                  </a:cubicBezTo>
                  <a:cubicBezTo>
                    <a:pt x="1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34" y="1556"/>
                    <a:pt x="168" y="2156"/>
                    <a:pt x="368" y="2723"/>
                  </a:cubicBezTo>
                  <a:cubicBezTo>
                    <a:pt x="501" y="3057"/>
                    <a:pt x="701" y="3357"/>
                    <a:pt x="935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6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03" y="1156"/>
                    <a:pt x="2102" y="956"/>
                  </a:cubicBezTo>
                  <a:cubicBezTo>
                    <a:pt x="1635" y="589"/>
                    <a:pt x="1102" y="288"/>
                    <a:pt x="568" y="88"/>
                  </a:cubicBezTo>
                  <a:cubicBezTo>
                    <a:pt x="468" y="55"/>
                    <a:pt x="401" y="22"/>
                    <a:pt x="301" y="22"/>
                  </a:cubicBezTo>
                  <a:cubicBezTo>
                    <a:pt x="272" y="7"/>
                    <a:pt x="244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33;p38">
              <a:extLst>
                <a:ext uri="{FF2B5EF4-FFF2-40B4-BE49-F238E27FC236}">
                  <a16:creationId xmlns:a16="http://schemas.microsoft.com/office/drawing/2014/main" id="{0B11C4FA-C181-4CD5-A3C8-9055A22AB237}"/>
                </a:ext>
              </a:extLst>
            </p:cNvPr>
            <p:cNvSpPr/>
            <p:nvPr/>
          </p:nvSpPr>
          <p:spPr>
            <a:xfrm>
              <a:off x="689286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1" y="1"/>
                  </a:moveTo>
                  <a:cubicBezTo>
                    <a:pt x="3204" y="1"/>
                    <a:pt x="3187" y="3"/>
                    <a:pt x="3170" y="7"/>
                  </a:cubicBezTo>
                  <a:cubicBezTo>
                    <a:pt x="3103" y="7"/>
                    <a:pt x="3003" y="40"/>
                    <a:pt x="2936" y="40"/>
                  </a:cubicBezTo>
                  <a:cubicBezTo>
                    <a:pt x="2769" y="107"/>
                    <a:pt x="2636" y="174"/>
                    <a:pt x="2469" y="207"/>
                  </a:cubicBezTo>
                  <a:cubicBezTo>
                    <a:pt x="1902" y="441"/>
                    <a:pt x="1368" y="741"/>
                    <a:pt x="868" y="1108"/>
                  </a:cubicBezTo>
                  <a:cubicBezTo>
                    <a:pt x="601" y="1341"/>
                    <a:pt x="368" y="1608"/>
                    <a:pt x="201" y="1908"/>
                  </a:cubicBezTo>
                  <a:cubicBezTo>
                    <a:pt x="1" y="2309"/>
                    <a:pt x="1" y="2776"/>
                    <a:pt x="168" y="3176"/>
                  </a:cubicBezTo>
                  <a:cubicBezTo>
                    <a:pt x="412" y="3637"/>
                    <a:pt x="877" y="3922"/>
                    <a:pt x="1366" y="3922"/>
                  </a:cubicBezTo>
                  <a:cubicBezTo>
                    <a:pt x="1478" y="3922"/>
                    <a:pt x="1590" y="3907"/>
                    <a:pt x="1702" y="3876"/>
                  </a:cubicBezTo>
                  <a:cubicBezTo>
                    <a:pt x="2036" y="3743"/>
                    <a:pt x="2369" y="3543"/>
                    <a:pt x="2569" y="3243"/>
                  </a:cubicBezTo>
                  <a:cubicBezTo>
                    <a:pt x="2803" y="2909"/>
                    <a:pt x="3003" y="2575"/>
                    <a:pt x="3103" y="2208"/>
                  </a:cubicBezTo>
                  <a:cubicBezTo>
                    <a:pt x="3303" y="1675"/>
                    <a:pt x="3403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41" y="95"/>
                    <a:pt x="3336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34;p38">
              <a:extLst>
                <a:ext uri="{FF2B5EF4-FFF2-40B4-BE49-F238E27FC236}">
                  <a16:creationId xmlns:a16="http://schemas.microsoft.com/office/drawing/2014/main" id="{FF1A28D6-6EB1-4EB6-87A2-FA96EB4C4125}"/>
                </a:ext>
              </a:extLst>
            </p:cNvPr>
            <p:cNvSpPr/>
            <p:nvPr/>
          </p:nvSpPr>
          <p:spPr>
            <a:xfrm>
              <a:off x="6778395" y="3600748"/>
              <a:ext cx="115736" cy="112702"/>
            </a:xfrm>
            <a:custGeom>
              <a:avLst/>
              <a:gdLst/>
              <a:ahLst/>
              <a:cxnLst/>
              <a:rect l="l" t="t" r="r" b="b"/>
              <a:pathLst>
                <a:path w="3204" h="3120" extrusionOk="0">
                  <a:moveTo>
                    <a:pt x="2069" y="0"/>
                  </a:moveTo>
                  <a:cubicBezTo>
                    <a:pt x="1368" y="167"/>
                    <a:pt x="701" y="267"/>
                    <a:pt x="1" y="267"/>
                  </a:cubicBezTo>
                  <a:cubicBezTo>
                    <a:pt x="34" y="801"/>
                    <a:pt x="168" y="1301"/>
                    <a:pt x="368" y="1802"/>
                  </a:cubicBezTo>
                  <a:cubicBezTo>
                    <a:pt x="468" y="2135"/>
                    <a:pt x="668" y="2435"/>
                    <a:pt x="901" y="2702"/>
                  </a:cubicBezTo>
                  <a:cubicBezTo>
                    <a:pt x="1152" y="2980"/>
                    <a:pt x="1518" y="3119"/>
                    <a:pt x="1884" y="3119"/>
                  </a:cubicBezTo>
                  <a:cubicBezTo>
                    <a:pt x="1957" y="3119"/>
                    <a:pt x="2030" y="3114"/>
                    <a:pt x="2102" y="3103"/>
                  </a:cubicBezTo>
                  <a:cubicBezTo>
                    <a:pt x="2736" y="3036"/>
                    <a:pt x="3203" y="2502"/>
                    <a:pt x="3203" y="1868"/>
                  </a:cubicBezTo>
                  <a:cubicBezTo>
                    <a:pt x="3203" y="1501"/>
                    <a:pt x="3103" y="1134"/>
                    <a:pt x="2870" y="834"/>
                  </a:cubicBezTo>
                  <a:cubicBezTo>
                    <a:pt x="2669" y="501"/>
                    <a:pt x="2403" y="234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35;p38">
              <a:extLst>
                <a:ext uri="{FF2B5EF4-FFF2-40B4-BE49-F238E27FC236}">
                  <a16:creationId xmlns:a16="http://schemas.microsoft.com/office/drawing/2014/main" id="{23ED82C8-EE62-45A6-9F84-460F386C9458}"/>
                </a:ext>
              </a:extLst>
            </p:cNvPr>
            <p:cNvSpPr/>
            <p:nvPr/>
          </p:nvSpPr>
          <p:spPr>
            <a:xfrm>
              <a:off x="6644670" y="3581459"/>
              <a:ext cx="85574" cy="45189"/>
            </a:xfrm>
            <a:custGeom>
              <a:avLst/>
              <a:gdLst/>
              <a:ahLst/>
              <a:cxnLst/>
              <a:rect l="l" t="t" r="r" b="b"/>
              <a:pathLst>
                <a:path w="2369" h="1251" extrusionOk="0">
                  <a:moveTo>
                    <a:pt x="0" y="1"/>
                  </a:moveTo>
                  <a:cubicBezTo>
                    <a:pt x="0" y="167"/>
                    <a:pt x="34" y="368"/>
                    <a:pt x="134" y="534"/>
                  </a:cubicBezTo>
                  <a:cubicBezTo>
                    <a:pt x="348" y="989"/>
                    <a:pt x="797" y="1251"/>
                    <a:pt x="1277" y="1251"/>
                  </a:cubicBezTo>
                  <a:cubicBezTo>
                    <a:pt x="1395" y="1251"/>
                    <a:pt x="1516" y="1235"/>
                    <a:pt x="1635" y="1201"/>
                  </a:cubicBezTo>
                  <a:cubicBezTo>
                    <a:pt x="1935" y="1101"/>
                    <a:pt x="2168" y="968"/>
                    <a:pt x="2369" y="734"/>
                  </a:cubicBezTo>
                  <a:cubicBezTo>
                    <a:pt x="2102" y="668"/>
                    <a:pt x="1835" y="601"/>
                    <a:pt x="1568" y="534"/>
                  </a:cubicBezTo>
                  <a:cubicBezTo>
                    <a:pt x="1034" y="401"/>
                    <a:pt x="501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36;p38">
              <a:extLst>
                <a:ext uri="{FF2B5EF4-FFF2-40B4-BE49-F238E27FC236}">
                  <a16:creationId xmlns:a16="http://schemas.microsoft.com/office/drawing/2014/main" id="{CAB3F06F-1566-4FD1-B9B9-4957630E3B2B}"/>
                </a:ext>
              </a:extLst>
            </p:cNvPr>
            <p:cNvSpPr/>
            <p:nvPr/>
          </p:nvSpPr>
          <p:spPr>
            <a:xfrm>
              <a:off x="6777203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46" y="1"/>
                  </a:moveTo>
                  <a:cubicBezTo>
                    <a:pt x="137" y="1"/>
                    <a:pt x="34" y="91"/>
                    <a:pt x="34" y="222"/>
                  </a:cubicBezTo>
                  <a:cubicBezTo>
                    <a:pt x="0" y="288"/>
                    <a:pt x="0" y="355"/>
                    <a:pt x="0" y="455"/>
                  </a:cubicBezTo>
                  <a:lnTo>
                    <a:pt x="0" y="922"/>
                  </a:lnTo>
                  <a:cubicBezTo>
                    <a:pt x="34" y="1556"/>
                    <a:pt x="167" y="2156"/>
                    <a:pt x="367" y="2723"/>
                  </a:cubicBezTo>
                  <a:cubicBezTo>
                    <a:pt x="501" y="3057"/>
                    <a:pt x="668" y="3357"/>
                    <a:pt x="934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5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36" y="1156"/>
                    <a:pt x="2135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01" y="22"/>
                    <a:pt x="334" y="22"/>
                  </a:cubicBezTo>
                  <a:cubicBezTo>
                    <a:pt x="306" y="7"/>
                    <a:pt x="276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37;p38">
              <a:extLst>
                <a:ext uri="{FF2B5EF4-FFF2-40B4-BE49-F238E27FC236}">
                  <a16:creationId xmlns:a16="http://schemas.microsoft.com/office/drawing/2014/main" id="{0D8E5543-4511-4357-90D0-3AFCCF00C382}"/>
                </a:ext>
              </a:extLst>
            </p:cNvPr>
            <p:cNvSpPr/>
            <p:nvPr/>
          </p:nvSpPr>
          <p:spPr>
            <a:xfrm>
              <a:off x="6642249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69" y="40"/>
                  </a:cubicBezTo>
                  <a:cubicBezTo>
                    <a:pt x="2802" y="107"/>
                    <a:pt x="2636" y="174"/>
                    <a:pt x="2502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01" y="1341"/>
                    <a:pt x="401" y="1608"/>
                    <a:pt x="234" y="1908"/>
                  </a:cubicBezTo>
                  <a:cubicBezTo>
                    <a:pt x="0" y="2309"/>
                    <a:pt x="0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2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6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38;p38">
              <a:extLst>
                <a:ext uri="{FF2B5EF4-FFF2-40B4-BE49-F238E27FC236}">
                  <a16:creationId xmlns:a16="http://schemas.microsoft.com/office/drawing/2014/main" id="{675BA2EE-5D49-4FDE-AFB3-D6B472A0CB58}"/>
                </a:ext>
              </a:extLst>
            </p:cNvPr>
            <p:cNvSpPr/>
            <p:nvPr/>
          </p:nvSpPr>
          <p:spPr>
            <a:xfrm>
              <a:off x="6394016" y="3119308"/>
              <a:ext cx="56676" cy="50860"/>
            </a:xfrm>
            <a:custGeom>
              <a:avLst/>
              <a:gdLst/>
              <a:ahLst/>
              <a:cxnLst/>
              <a:rect l="l" t="t" r="r" b="b"/>
              <a:pathLst>
                <a:path w="1569" h="1408" extrusionOk="0">
                  <a:moveTo>
                    <a:pt x="376" y="1"/>
                  </a:moveTo>
                  <a:cubicBezTo>
                    <a:pt x="253" y="1"/>
                    <a:pt x="126" y="28"/>
                    <a:pt x="1" y="86"/>
                  </a:cubicBezTo>
                  <a:cubicBezTo>
                    <a:pt x="1" y="286"/>
                    <a:pt x="68" y="486"/>
                    <a:pt x="134" y="686"/>
                  </a:cubicBezTo>
                  <a:cubicBezTo>
                    <a:pt x="364" y="1145"/>
                    <a:pt x="816" y="1407"/>
                    <a:pt x="1321" y="1407"/>
                  </a:cubicBezTo>
                  <a:cubicBezTo>
                    <a:pt x="1402" y="1407"/>
                    <a:pt x="1485" y="1400"/>
                    <a:pt x="1569" y="1386"/>
                  </a:cubicBezTo>
                  <a:cubicBezTo>
                    <a:pt x="1469" y="1053"/>
                    <a:pt x="1302" y="753"/>
                    <a:pt x="1102" y="452"/>
                  </a:cubicBezTo>
                  <a:cubicBezTo>
                    <a:pt x="959" y="167"/>
                    <a:pt x="68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39;p38">
              <a:extLst>
                <a:ext uri="{FF2B5EF4-FFF2-40B4-BE49-F238E27FC236}">
                  <a16:creationId xmlns:a16="http://schemas.microsoft.com/office/drawing/2014/main" id="{5C4C193C-615F-42AC-802B-A348373D39F5}"/>
                </a:ext>
              </a:extLst>
            </p:cNvPr>
            <p:cNvSpPr/>
            <p:nvPr/>
          </p:nvSpPr>
          <p:spPr>
            <a:xfrm>
              <a:off x="6391631" y="3270589"/>
              <a:ext cx="96411" cy="127585"/>
            </a:xfrm>
            <a:custGeom>
              <a:avLst/>
              <a:gdLst/>
              <a:ahLst/>
              <a:cxnLst/>
              <a:rect l="l" t="t" r="r" b="b"/>
              <a:pathLst>
                <a:path w="2669" h="3532" extrusionOk="0">
                  <a:moveTo>
                    <a:pt x="2135" y="0"/>
                  </a:moveTo>
                  <a:cubicBezTo>
                    <a:pt x="1701" y="167"/>
                    <a:pt x="1268" y="434"/>
                    <a:pt x="901" y="734"/>
                  </a:cubicBezTo>
                  <a:cubicBezTo>
                    <a:pt x="634" y="968"/>
                    <a:pt x="400" y="1235"/>
                    <a:pt x="234" y="1535"/>
                  </a:cubicBezTo>
                  <a:cubicBezTo>
                    <a:pt x="34" y="1935"/>
                    <a:pt x="0" y="2402"/>
                    <a:pt x="200" y="2802"/>
                  </a:cubicBezTo>
                  <a:cubicBezTo>
                    <a:pt x="411" y="3250"/>
                    <a:pt x="871" y="3532"/>
                    <a:pt x="1351" y="3532"/>
                  </a:cubicBezTo>
                  <a:cubicBezTo>
                    <a:pt x="1479" y="3532"/>
                    <a:pt x="1608" y="3512"/>
                    <a:pt x="1735" y="3470"/>
                  </a:cubicBezTo>
                  <a:cubicBezTo>
                    <a:pt x="2068" y="3370"/>
                    <a:pt x="2402" y="3136"/>
                    <a:pt x="2602" y="2836"/>
                  </a:cubicBezTo>
                  <a:lnTo>
                    <a:pt x="2669" y="2769"/>
                  </a:lnTo>
                  <a:cubicBezTo>
                    <a:pt x="2435" y="1868"/>
                    <a:pt x="2268" y="934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40;p38">
              <a:extLst>
                <a:ext uri="{FF2B5EF4-FFF2-40B4-BE49-F238E27FC236}">
                  <a16:creationId xmlns:a16="http://schemas.microsoft.com/office/drawing/2014/main" id="{17C9F690-EBFE-46C9-8AF0-E57446A65F61}"/>
                </a:ext>
              </a:extLst>
            </p:cNvPr>
            <p:cNvSpPr/>
            <p:nvPr/>
          </p:nvSpPr>
          <p:spPr>
            <a:xfrm>
              <a:off x="6526585" y="3566757"/>
              <a:ext cx="118121" cy="146693"/>
            </a:xfrm>
            <a:custGeom>
              <a:avLst/>
              <a:gdLst/>
              <a:ahLst/>
              <a:cxnLst/>
              <a:rect l="l" t="t" r="r" b="b"/>
              <a:pathLst>
                <a:path w="3270" h="4061" extrusionOk="0">
                  <a:moveTo>
                    <a:pt x="271" y="1"/>
                  </a:moveTo>
                  <a:cubicBezTo>
                    <a:pt x="135" y="1"/>
                    <a:pt x="34" y="96"/>
                    <a:pt x="34" y="241"/>
                  </a:cubicBezTo>
                  <a:cubicBezTo>
                    <a:pt x="34" y="308"/>
                    <a:pt x="0" y="408"/>
                    <a:pt x="34" y="474"/>
                  </a:cubicBezTo>
                  <a:lnTo>
                    <a:pt x="34" y="975"/>
                  </a:lnTo>
                  <a:cubicBezTo>
                    <a:pt x="34" y="1575"/>
                    <a:pt x="167" y="2209"/>
                    <a:pt x="400" y="2776"/>
                  </a:cubicBezTo>
                  <a:cubicBezTo>
                    <a:pt x="501" y="3110"/>
                    <a:pt x="701" y="3376"/>
                    <a:pt x="934" y="3643"/>
                  </a:cubicBezTo>
                  <a:cubicBezTo>
                    <a:pt x="1212" y="3921"/>
                    <a:pt x="1560" y="4060"/>
                    <a:pt x="1919" y="4060"/>
                  </a:cubicBezTo>
                  <a:cubicBezTo>
                    <a:pt x="1991" y="4060"/>
                    <a:pt x="2063" y="4055"/>
                    <a:pt x="2135" y="4044"/>
                  </a:cubicBezTo>
                  <a:cubicBezTo>
                    <a:pt x="2769" y="3977"/>
                    <a:pt x="3236" y="3443"/>
                    <a:pt x="3236" y="2809"/>
                  </a:cubicBezTo>
                  <a:cubicBezTo>
                    <a:pt x="3269" y="2442"/>
                    <a:pt x="3136" y="2075"/>
                    <a:pt x="2902" y="1775"/>
                  </a:cubicBezTo>
                  <a:cubicBezTo>
                    <a:pt x="2702" y="1442"/>
                    <a:pt x="2435" y="1175"/>
                    <a:pt x="2102" y="941"/>
                  </a:cubicBezTo>
                  <a:cubicBezTo>
                    <a:pt x="1635" y="574"/>
                    <a:pt x="1134" y="308"/>
                    <a:pt x="567" y="74"/>
                  </a:cubicBezTo>
                  <a:cubicBezTo>
                    <a:pt x="501" y="41"/>
                    <a:pt x="400" y="7"/>
                    <a:pt x="334" y="7"/>
                  </a:cubicBezTo>
                  <a:cubicBezTo>
                    <a:pt x="312" y="3"/>
                    <a:pt x="291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41;p38">
              <a:extLst>
                <a:ext uri="{FF2B5EF4-FFF2-40B4-BE49-F238E27FC236}">
                  <a16:creationId xmlns:a16="http://schemas.microsoft.com/office/drawing/2014/main" id="{E5591DF8-DC17-41C2-86D3-2E86D1B1AC45}"/>
                </a:ext>
              </a:extLst>
            </p:cNvPr>
            <p:cNvSpPr/>
            <p:nvPr/>
          </p:nvSpPr>
          <p:spPr>
            <a:xfrm>
              <a:off x="6391631" y="3485084"/>
              <a:ext cx="126537" cy="141564"/>
            </a:xfrm>
            <a:custGeom>
              <a:avLst/>
              <a:gdLst/>
              <a:ahLst/>
              <a:cxnLst/>
              <a:rect l="l" t="t" r="r" b="b"/>
              <a:pathLst>
                <a:path w="3503" h="3919" extrusionOk="0">
                  <a:moveTo>
                    <a:pt x="3202" y="0"/>
                  </a:moveTo>
                  <a:cubicBezTo>
                    <a:pt x="3136" y="33"/>
                    <a:pt x="3036" y="33"/>
                    <a:pt x="2969" y="67"/>
                  </a:cubicBezTo>
                  <a:cubicBezTo>
                    <a:pt x="2802" y="100"/>
                    <a:pt x="2669" y="167"/>
                    <a:pt x="2502" y="234"/>
                  </a:cubicBezTo>
                  <a:cubicBezTo>
                    <a:pt x="1935" y="434"/>
                    <a:pt x="1368" y="734"/>
                    <a:pt x="901" y="1134"/>
                  </a:cubicBezTo>
                  <a:cubicBezTo>
                    <a:pt x="634" y="1334"/>
                    <a:pt x="400" y="1601"/>
                    <a:pt x="234" y="1935"/>
                  </a:cubicBezTo>
                  <a:cubicBezTo>
                    <a:pt x="34" y="2302"/>
                    <a:pt x="0" y="2802"/>
                    <a:pt x="200" y="3202"/>
                  </a:cubicBezTo>
                  <a:cubicBezTo>
                    <a:pt x="441" y="3657"/>
                    <a:pt x="896" y="3919"/>
                    <a:pt x="1376" y="3919"/>
                  </a:cubicBezTo>
                  <a:cubicBezTo>
                    <a:pt x="1495" y="3919"/>
                    <a:pt x="1616" y="3903"/>
                    <a:pt x="1735" y="3869"/>
                  </a:cubicBezTo>
                  <a:cubicBezTo>
                    <a:pt x="2068" y="3769"/>
                    <a:pt x="2402" y="3536"/>
                    <a:pt x="2602" y="3236"/>
                  </a:cubicBezTo>
                  <a:cubicBezTo>
                    <a:pt x="2836" y="2935"/>
                    <a:pt x="3002" y="2602"/>
                    <a:pt x="3136" y="2235"/>
                  </a:cubicBezTo>
                  <a:cubicBezTo>
                    <a:pt x="3336" y="1668"/>
                    <a:pt x="3436" y="1101"/>
                    <a:pt x="3469" y="500"/>
                  </a:cubicBezTo>
                  <a:cubicBezTo>
                    <a:pt x="3503" y="400"/>
                    <a:pt x="3503" y="334"/>
                    <a:pt x="3469" y="234"/>
                  </a:cubicBezTo>
                  <a:cubicBezTo>
                    <a:pt x="3469" y="100"/>
                    <a:pt x="3336" y="0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42;p38">
              <a:extLst>
                <a:ext uri="{FF2B5EF4-FFF2-40B4-BE49-F238E27FC236}">
                  <a16:creationId xmlns:a16="http://schemas.microsoft.com/office/drawing/2014/main" id="{8BFC57BF-6D57-4367-BE50-4279ACFF2E6D}"/>
                </a:ext>
              </a:extLst>
            </p:cNvPr>
            <p:cNvSpPr/>
            <p:nvPr/>
          </p:nvSpPr>
          <p:spPr>
            <a:xfrm>
              <a:off x="6527777" y="3795701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70" y="1"/>
                  </a:moveTo>
                  <a:cubicBezTo>
                    <a:pt x="135" y="1"/>
                    <a:pt x="34" y="91"/>
                    <a:pt x="34" y="207"/>
                  </a:cubicBezTo>
                  <a:cubicBezTo>
                    <a:pt x="1" y="274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34" y="2175"/>
                    <a:pt x="367" y="2742"/>
                  </a:cubicBezTo>
                  <a:cubicBezTo>
                    <a:pt x="501" y="3076"/>
                    <a:pt x="668" y="3343"/>
                    <a:pt x="935" y="3610"/>
                  </a:cubicBezTo>
                  <a:cubicBezTo>
                    <a:pt x="1185" y="3888"/>
                    <a:pt x="1528" y="4027"/>
                    <a:pt x="1905" y="4027"/>
                  </a:cubicBezTo>
                  <a:cubicBezTo>
                    <a:pt x="1981" y="4027"/>
                    <a:pt x="2058" y="4021"/>
                    <a:pt x="2135" y="4010"/>
                  </a:cubicBezTo>
                  <a:cubicBezTo>
                    <a:pt x="2736" y="3943"/>
                    <a:pt x="3203" y="3410"/>
                    <a:pt x="3236" y="2776"/>
                  </a:cubicBezTo>
                  <a:cubicBezTo>
                    <a:pt x="3236" y="2409"/>
                    <a:pt x="3103" y="2042"/>
                    <a:pt x="2903" y="1742"/>
                  </a:cubicBezTo>
                  <a:cubicBezTo>
                    <a:pt x="2669" y="1442"/>
                    <a:pt x="2402" y="1175"/>
                    <a:pt x="2102" y="975"/>
                  </a:cubicBezTo>
                  <a:cubicBezTo>
                    <a:pt x="1635" y="608"/>
                    <a:pt x="1101" y="307"/>
                    <a:pt x="568" y="107"/>
                  </a:cubicBezTo>
                  <a:cubicBezTo>
                    <a:pt x="468" y="74"/>
                    <a:pt x="401" y="41"/>
                    <a:pt x="334" y="7"/>
                  </a:cubicBezTo>
                  <a:cubicBezTo>
                    <a:pt x="312" y="3"/>
                    <a:pt x="291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43;p38">
              <a:extLst>
                <a:ext uri="{FF2B5EF4-FFF2-40B4-BE49-F238E27FC236}">
                  <a16:creationId xmlns:a16="http://schemas.microsoft.com/office/drawing/2014/main" id="{B257F254-2954-41FA-A054-1B77CD7A174F}"/>
                </a:ext>
              </a:extLst>
            </p:cNvPr>
            <p:cNvSpPr/>
            <p:nvPr/>
          </p:nvSpPr>
          <p:spPr>
            <a:xfrm>
              <a:off x="6391631" y="3713776"/>
              <a:ext cx="126537" cy="141709"/>
            </a:xfrm>
            <a:custGeom>
              <a:avLst/>
              <a:gdLst/>
              <a:ahLst/>
              <a:cxnLst/>
              <a:rect l="l" t="t" r="r" b="b"/>
              <a:pathLst>
                <a:path w="3503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2" y="7"/>
                  </a:cubicBezTo>
                  <a:cubicBezTo>
                    <a:pt x="3136" y="7"/>
                    <a:pt x="3036" y="40"/>
                    <a:pt x="2969" y="40"/>
                  </a:cubicBezTo>
                  <a:cubicBezTo>
                    <a:pt x="2802" y="107"/>
                    <a:pt x="2669" y="174"/>
                    <a:pt x="2502" y="207"/>
                  </a:cubicBezTo>
                  <a:cubicBezTo>
                    <a:pt x="1935" y="441"/>
                    <a:pt x="1368" y="741"/>
                    <a:pt x="901" y="1108"/>
                  </a:cubicBezTo>
                  <a:cubicBezTo>
                    <a:pt x="634" y="1341"/>
                    <a:pt x="400" y="1608"/>
                    <a:pt x="234" y="1908"/>
                  </a:cubicBezTo>
                  <a:cubicBezTo>
                    <a:pt x="34" y="2309"/>
                    <a:pt x="0" y="2776"/>
                    <a:pt x="200" y="3176"/>
                  </a:cubicBezTo>
                  <a:cubicBezTo>
                    <a:pt x="445" y="3637"/>
                    <a:pt x="910" y="3922"/>
                    <a:pt x="1399" y="3922"/>
                  </a:cubicBezTo>
                  <a:cubicBezTo>
                    <a:pt x="1510" y="3922"/>
                    <a:pt x="1623" y="3907"/>
                    <a:pt x="1735" y="3876"/>
                  </a:cubicBezTo>
                  <a:cubicBezTo>
                    <a:pt x="2068" y="3743"/>
                    <a:pt x="2402" y="3543"/>
                    <a:pt x="2602" y="3243"/>
                  </a:cubicBezTo>
                  <a:cubicBezTo>
                    <a:pt x="2836" y="2909"/>
                    <a:pt x="3002" y="2575"/>
                    <a:pt x="3136" y="2208"/>
                  </a:cubicBezTo>
                  <a:cubicBezTo>
                    <a:pt x="3336" y="1675"/>
                    <a:pt x="3436" y="1074"/>
                    <a:pt x="3469" y="474"/>
                  </a:cubicBezTo>
                  <a:cubicBezTo>
                    <a:pt x="3503" y="407"/>
                    <a:pt x="3503" y="307"/>
                    <a:pt x="3469" y="240"/>
                  </a:cubicBezTo>
                  <a:cubicBezTo>
                    <a:pt x="3469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44;p38">
              <a:extLst>
                <a:ext uri="{FF2B5EF4-FFF2-40B4-BE49-F238E27FC236}">
                  <a16:creationId xmlns:a16="http://schemas.microsoft.com/office/drawing/2014/main" id="{041B962F-A222-4813-9958-248C4924DBFA}"/>
                </a:ext>
              </a:extLst>
            </p:cNvPr>
            <p:cNvSpPr/>
            <p:nvPr/>
          </p:nvSpPr>
          <p:spPr>
            <a:xfrm>
              <a:off x="6279543" y="3136827"/>
              <a:ext cx="114508" cy="119854"/>
            </a:xfrm>
            <a:custGeom>
              <a:avLst/>
              <a:gdLst/>
              <a:ahLst/>
              <a:cxnLst/>
              <a:rect l="l" t="t" r="r" b="b"/>
              <a:pathLst>
                <a:path w="3170" h="3318" extrusionOk="0">
                  <a:moveTo>
                    <a:pt x="1769" y="1"/>
                  </a:moveTo>
                  <a:cubicBezTo>
                    <a:pt x="1168" y="234"/>
                    <a:pt x="568" y="468"/>
                    <a:pt x="1" y="735"/>
                  </a:cubicBezTo>
                  <a:cubicBezTo>
                    <a:pt x="34" y="1168"/>
                    <a:pt x="168" y="1602"/>
                    <a:pt x="301" y="2002"/>
                  </a:cubicBezTo>
                  <a:cubicBezTo>
                    <a:pt x="435" y="2336"/>
                    <a:pt x="635" y="2636"/>
                    <a:pt x="868" y="2903"/>
                  </a:cubicBezTo>
                  <a:cubicBezTo>
                    <a:pt x="1124" y="3159"/>
                    <a:pt x="1501" y="3318"/>
                    <a:pt x="1876" y="3318"/>
                  </a:cubicBezTo>
                  <a:cubicBezTo>
                    <a:pt x="1940" y="3318"/>
                    <a:pt x="2005" y="3313"/>
                    <a:pt x="2069" y="3303"/>
                  </a:cubicBezTo>
                  <a:cubicBezTo>
                    <a:pt x="2703" y="3236"/>
                    <a:pt x="3170" y="2703"/>
                    <a:pt x="3170" y="2069"/>
                  </a:cubicBezTo>
                  <a:cubicBezTo>
                    <a:pt x="3170" y="1702"/>
                    <a:pt x="3070" y="1335"/>
                    <a:pt x="2836" y="1035"/>
                  </a:cubicBezTo>
                  <a:cubicBezTo>
                    <a:pt x="2636" y="701"/>
                    <a:pt x="2369" y="434"/>
                    <a:pt x="2036" y="234"/>
                  </a:cubicBezTo>
                  <a:cubicBezTo>
                    <a:pt x="1936" y="134"/>
                    <a:pt x="1869" y="68"/>
                    <a:pt x="1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45;p38">
              <a:extLst>
                <a:ext uri="{FF2B5EF4-FFF2-40B4-BE49-F238E27FC236}">
                  <a16:creationId xmlns:a16="http://schemas.microsoft.com/office/drawing/2014/main" id="{DF07D3FA-D3FA-4EE8-BE4A-67FC5D6CCCC4}"/>
                </a:ext>
              </a:extLst>
            </p:cNvPr>
            <p:cNvSpPr/>
            <p:nvPr/>
          </p:nvSpPr>
          <p:spPr>
            <a:xfrm>
              <a:off x="6277159" y="3339041"/>
              <a:ext cx="116892" cy="146585"/>
            </a:xfrm>
            <a:custGeom>
              <a:avLst/>
              <a:gdLst/>
              <a:ahLst/>
              <a:cxnLst/>
              <a:rect l="l" t="t" r="r" b="b"/>
              <a:pathLst>
                <a:path w="3236" h="4058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274"/>
                    <a:pt x="0" y="340"/>
                    <a:pt x="0" y="440"/>
                  </a:cubicBezTo>
                  <a:lnTo>
                    <a:pt x="0" y="941"/>
                  </a:lnTo>
                  <a:cubicBezTo>
                    <a:pt x="34" y="1541"/>
                    <a:pt x="134" y="2142"/>
                    <a:pt x="367" y="2742"/>
                  </a:cubicBezTo>
                  <a:cubicBezTo>
                    <a:pt x="501" y="3076"/>
                    <a:pt x="667" y="3376"/>
                    <a:pt x="934" y="3609"/>
                  </a:cubicBezTo>
                  <a:cubicBezTo>
                    <a:pt x="1191" y="3894"/>
                    <a:pt x="1569" y="4058"/>
                    <a:pt x="1944" y="4058"/>
                  </a:cubicBezTo>
                  <a:cubicBezTo>
                    <a:pt x="2008" y="4058"/>
                    <a:pt x="2072" y="4053"/>
                    <a:pt x="2135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36" y="2409"/>
                    <a:pt x="3136" y="2042"/>
                    <a:pt x="2902" y="1741"/>
                  </a:cubicBezTo>
                  <a:cubicBezTo>
                    <a:pt x="2702" y="1441"/>
                    <a:pt x="2435" y="1174"/>
                    <a:pt x="2102" y="941"/>
                  </a:cubicBezTo>
                  <a:cubicBezTo>
                    <a:pt x="1635" y="574"/>
                    <a:pt x="1101" y="307"/>
                    <a:pt x="567" y="74"/>
                  </a:cubicBezTo>
                  <a:cubicBezTo>
                    <a:pt x="501" y="40"/>
                    <a:pt x="401" y="7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46;p38">
              <a:extLst>
                <a:ext uri="{FF2B5EF4-FFF2-40B4-BE49-F238E27FC236}">
                  <a16:creationId xmlns:a16="http://schemas.microsoft.com/office/drawing/2014/main" id="{D3E5F11B-DF98-4F55-83BF-6C8938A5F593}"/>
                </a:ext>
              </a:extLst>
            </p:cNvPr>
            <p:cNvSpPr/>
            <p:nvPr/>
          </p:nvSpPr>
          <p:spPr>
            <a:xfrm>
              <a:off x="6142206" y="3257115"/>
              <a:ext cx="125345" cy="141058"/>
            </a:xfrm>
            <a:custGeom>
              <a:avLst/>
              <a:gdLst/>
              <a:ahLst/>
              <a:cxnLst/>
              <a:rect l="l" t="t" r="r" b="b"/>
              <a:pathLst>
                <a:path w="3470" h="3905" extrusionOk="0">
                  <a:moveTo>
                    <a:pt x="3221" y="0"/>
                  </a:moveTo>
                  <a:cubicBezTo>
                    <a:pt x="3204" y="0"/>
                    <a:pt x="3186" y="2"/>
                    <a:pt x="3169" y="7"/>
                  </a:cubicBezTo>
                  <a:cubicBezTo>
                    <a:pt x="3102" y="7"/>
                    <a:pt x="3036" y="40"/>
                    <a:pt x="2936" y="40"/>
                  </a:cubicBezTo>
                  <a:cubicBezTo>
                    <a:pt x="2802" y="107"/>
                    <a:pt x="2635" y="173"/>
                    <a:pt x="2469" y="207"/>
                  </a:cubicBezTo>
                  <a:cubicBezTo>
                    <a:pt x="1902" y="440"/>
                    <a:pt x="1368" y="740"/>
                    <a:pt x="868" y="1107"/>
                  </a:cubicBezTo>
                  <a:cubicBezTo>
                    <a:pt x="601" y="1341"/>
                    <a:pt x="367" y="1608"/>
                    <a:pt x="234" y="1908"/>
                  </a:cubicBezTo>
                  <a:cubicBezTo>
                    <a:pt x="0" y="2308"/>
                    <a:pt x="0" y="2775"/>
                    <a:pt x="200" y="3175"/>
                  </a:cubicBezTo>
                  <a:cubicBezTo>
                    <a:pt x="411" y="3623"/>
                    <a:pt x="851" y="3905"/>
                    <a:pt x="1322" y="3905"/>
                  </a:cubicBezTo>
                  <a:cubicBezTo>
                    <a:pt x="1447" y="3905"/>
                    <a:pt x="1575" y="3885"/>
                    <a:pt x="1701" y="3843"/>
                  </a:cubicBezTo>
                  <a:cubicBezTo>
                    <a:pt x="2068" y="3743"/>
                    <a:pt x="2369" y="3509"/>
                    <a:pt x="2569" y="3209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3" y="1674"/>
                    <a:pt x="3403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0"/>
                    <a:pt x="3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47;p38">
              <a:extLst>
                <a:ext uri="{FF2B5EF4-FFF2-40B4-BE49-F238E27FC236}">
                  <a16:creationId xmlns:a16="http://schemas.microsoft.com/office/drawing/2014/main" id="{607F78C2-AEAB-4A52-8D34-952912BE7C65}"/>
                </a:ext>
              </a:extLst>
            </p:cNvPr>
            <p:cNvSpPr/>
            <p:nvPr/>
          </p:nvSpPr>
          <p:spPr>
            <a:xfrm>
              <a:off x="6277159" y="3566685"/>
              <a:ext cx="116892" cy="146766"/>
            </a:xfrm>
            <a:custGeom>
              <a:avLst/>
              <a:gdLst/>
              <a:ahLst/>
              <a:cxnLst/>
              <a:rect l="l" t="t" r="r" b="b"/>
              <a:pathLst>
                <a:path w="3236" h="4063" extrusionOk="0">
                  <a:moveTo>
                    <a:pt x="234" y="1"/>
                  </a:moveTo>
                  <a:cubicBezTo>
                    <a:pt x="126" y="1"/>
                    <a:pt x="34" y="70"/>
                    <a:pt x="34" y="209"/>
                  </a:cubicBezTo>
                  <a:cubicBezTo>
                    <a:pt x="0" y="276"/>
                    <a:pt x="0" y="343"/>
                    <a:pt x="0" y="443"/>
                  </a:cubicBezTo>
                  <a:lnTo>
                    <a:pt x="0" y="943"/>
                  </a:lnTo>
                  <a:cubicBezTo>
                    <a:pt x="0" y="1210"/>
                    <a:pt x="34" y="1477"/>
                    <a:pt x="100" y="1777"/>
                  </a:cubicBezTo>
                  <a:cubicBezTo>
                    <a:pt x="167" y="1277"/>
                    <a:pt x="234" y="943"/>
                    <a:pt x="267" y="877"/>
                  </a:cubicBezTo>
                  <a:cubicBezTo>
                    <a:pt x="283" y="830"/>
                    <a:pt x="320" y="805"/>
                    <a:pt x="355" y="805"/>
                  </a:cubicBezTo>
                  <a:cubicBezTo>
                    <a:pt x="396" y="805"/>
                    <a:pt x="434" y="838"/>
                    <a:pt x="434" y="910"/>
                  </a:cubicBezTo>
                  <a:cubicBezTo>
                    <a:pt x="401" y="1043"/>
                    <a:pt x="334" y="1477"/>
                    <a:pt x="200" y="2244"/>
                  </a:cubicBezTo>
                  <a:cubicBezTo>
                    <a:pt x="234" y="2411"/>
                    <a:pt x="300" y="2611"/>
                    <a:pt x="367" y="2778"/>
                  </a:cubicBezTo>
                  <a:cubicBezTo>
                    <a:pt x="501" y="3112"/>
                    <a:pt x="701" y="3378"/>
                    <a:pt x="934" y="3645"/>
                  </a:cubicBezTo>
                  <a:cubicBezTo>
                    <a:pt x="1184" y="3923"/>
                    <a:pt x="1550" y="4062"/>
                    <a:pt x="1916" y="4062"/>
                  </a:cubicBezTo>
                  <a:cubicBezTo>
                    <a:pt x="1990" y="4062"/>
                    <a:pt x="2063" y="4057"/>
                    <a:pt x="2135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36" y="2444"/>
                    <a:pt x="3136" y="2077"/>
                    <a:pt x="2902" y="1777"/>
                  </a:cubicBezTo>
                  <a:cubicBezTo>
                    <a:pt x="2702" y="1444"/>
                    <a:pt x="2435" y="1177"/>
                    <a:pt x="2102" y="943"/>
                  </a:cubicBezTo>
                  <a:cubicBezTo>
                    <a:pt x="1635" y="576"/>
                    <a:pt x="1101" y="310"/>
                    <a:pt x="567" y="76"/>
                  </a:cubicBezTo>
                  <a:cubicBezTo>
                    <a:pt x="501" y="43"/>
                    <a:pt x="401" y="9"/>
                    <a:pt x="300" y="9"/>
                  </a:cubicBezTo>
                  <a:cubicBezTo>
                    <a:pt x="278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48;p38">
              <a:extLst>
                <a:ext uri="{FF2B5EF4-FFF2-40B4-BE49-F238E27FC236}">
                  <a16:creationId xmlns:a16="http://schemas.microsoft.com/office/drawing/2014/main" id="{B5BA54C3-A565-4749-810C-BCE7B582AD70}"/>
                </a:ext>
              </a:extLst>
            </p:cNvPr>
            <p:cNvSpPr/>
            <p:nvPr/>
          </p:nvSpPr>
          <p:spPr>
            <a:xfrm>
              <a:off x="6142206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36" y="33"/>
                    <a:pt x="2936" y="67"/>
                  </a:cubicBezTo>
                  <a:cubicBezTo>
                    <a:pt x="2802" y="100"/>
                    <a:pt x="2635" y="167"/>
                    <a:pt x="2469" y="234"/>
                  </a:cubicBezTo>
                  <a:cubicBezTo>
                    <a:pt x="1902" y="434"/>
                    <a:pt x="1368" y="734"/>
                    <a:pt x="868" y="1134"/>
                  </a:cubicBezTo>
                  <a:cubicBezTo>
                    <a:pt x="601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9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3" y="1668"/>
                    <a:pt x="3436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36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49;p38">
              <a:extLst>
                <a:ext uri="{FF2B5EF4-FFF2-40B4-BE49-F238E27FC236}">
                  <a16:creationId xmlns:a16="http://schemas.microsoft.com/office/drawing/2014/main" id="{7FB7187B-2750-4E75-8F8D-38C171FFA5F7}"/>
                </a:ext>
              </a:extLst>
            </p:cNvPr>
            <p:cNvSpPr/>
            <p:nvPr/>
          </p:nvSpPr>
          <p:spPr>
            <a:xfrm>
              <a:off x="6277159" y="3794509"/>
              <a:ext cx="116892" cy="147777"/>
            </a:xfrm>
            <a:custGeom>
              <a:avLst/>
              <a:gdLst/>
              <a:ahLst/>
              <a:cxnLst/>
              <a:rect l="l" t="t" r="r" b="b"/>
              <a:pathLst>
                <a:path w="3236" h="4091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307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4" y="1575"/>
                    <a:pt x="134" y="2175"/>
                    <a:pt x="367" y="2742"/>
                  </a:cubicBezTo>
                  <a:cubicBezTo>
                    <a:pt x="501" y="3076"/>
                    <a:pt x="667" y="3376"/>
                    <a:pt x="901" y="3609"/>
                  </a:cubicBezTo>
                  <a:cubicBezTo>
                    <a:pt x="1186" y="3923"/>
                    <a:pt x="1545" y="4091"/>
                    <a:pt x="1935" y="4091"/>
                  </a:cubicBezTo>
                  <a:cubicBezTo>
                    <a:pt x="2001" y="4091"/>
                    <a:pt x="2068" y="4086"/>
                    <a:pt x="2135" y="4076"/>
                  </a:cubicBezTo>
                  <a:cubicBezTo>
                    <a:pt x="2769" y="3976"/>
                    <a:pt x="3236" y="3443"/>
                    <a:pt x="3236" y="2842"/>
                  </a:cubicBezTo>
                  <a:cubicBezTo>
                    <a:pt x="3236" y="2442"/>
                    <a:pt x="3136" y="2075"/>
                    <a:pt x="2902" y="1808"/>
                  </a:cubicBezTo>
                  <a:cubicBezTo>
                    <a:pt x="2702" y="1475"/>
                    <a:pt x="2435" y="1174"/>
                    <a:pt x="2102" y="974"/>
                  </a:cubicBezTo>
                  <a:cubicBezTo>
                    <a:pt x="1635" y="607"/>
                    <a:pt x="1101" y="307"/>
                    <a:pt x="567" y="107"/>
                  </a:cubicBezTo>
                  <a:cubicBezTo>
                    <a:pt x="501" y="74"/>
                    <a:pt x="401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50;p38">
              <a:extLst>
                <a:ext uri="{FF2B5EF4-FFF2-40B4-BE49-F238E27FC236}">
                  <a16:creationId xmlns:a16="http://schemas.microsoft.com/office/drawing/2014/main" id="{28DFEC61-1711-4EE2-9FDF-69C2DFC6751C}"/>
                </a:ext>
              </a:extLst>
            </p:cNvPr>
            <p:cNvSpPr/>
            <p:nvPr/>
          </p:nvSpPr>
          <p:spPr>
            <a:xfrm>
              <a:off x="6142206" y="3713703"/>
              <a:ext cx="122925" cy="141781"/>
            </a:xfrm>
            <a:custGeom>
              <a:avLst/>
              <a:gdLst/>
              <a:ahLst/>
              <a:cxnLst/>
              <a:rect l="l" t="t" r="r" b="b"/>
              <a:pathLst>
                <a:path w="3403" h="3925" extrusionOk="0">
                  <a:moveTo>
                    <a:pt x="3224" y="0"/>
                  </a:moveTo>
                  <a:cubicBezTo>
                    <a:pt x="3206" y="0"/>
                    <a:pt x="3188" y="3"/>
                    <a:pt x="3169" y="9"/>
                  </a:cubicBezTo>
                  <a:cubicBezTo>
                    <a:pt x="3102" y="9"/>
                    <a:pt x="3036" y="42"/>
                    <a:pt x="2936" y="42"/>
                  </a:cubicBezTo>
                  <a:cubicBezTo>
                    <a:pt x="2802" y="109"/>
                    <a:pt x="2635" y="176"/>
                    <a:pt x="2469" y="209"/>
                  </a:cubicBezTo>
                  <a:cubicBezTo>
                    <a:pt x="1902" y="443"/>
                    <a:pt x="1368" y="743"/>
                    <a:pt x="868" y="1110"/>
                  </a:cubicBezTo>
                  <a:cubicBezTo>
                    <a:pt x="601" y="1343"/>
                    <a:pt x="367" y="1610"/>
                    <a:pt x="234" y="1910"/>
                  </a:cubicBezTo>
                  <a:cubicBezTo>
                    <a:pt x="0" y="2311"/>
                    <a:pt x="0" y="2778"/>
                    <a:pt x="200" y="3178"/>
                  </a:cubicBezTo>
                  <a:cubicBezTo>
                    <a:pt x="418" y="3639"/>
                    <a:pt x="878" y="3924"/>
                    <a:pt x="1366" y="3924"/>
                  </a:cubicBezTo>
                  <a:cubicBezTo>
                    <a:pt x="1477" y="3924"/>
                    <a:pt x="1590" y="3909"/>
                    <a:pt x="1701" y="3878"/>
                  </a:cubicBezTo>
                  <a:cubicBezTo>
                    <a:pt x="2068" y="3745"/>
                    <a:pt x="2369" y="3545"/>
                    <a:pt x="2569" y="3245"/>
                  </a:cubicBezTo>
                  <a:cubicBezTo>
                    <a:pt x="2769" y="3011"/>
                    <a:pt x="2902" y="2744"/>
                    <a:pt x="3002" y="2511"/>
                  </a:cubicBezTo>
                  <a:cubicBezTo>
                    <a:pt x="3136" y="1743"/>
                    <a:pt x="3269" y="910"/>
                    <a:pt x="3403" y="109"/>
                  </a:cubicBezTo>
                  <a:cubicBezTo>
                    <a:pt x="3375" y="55"/>
                    <a:pt x="3304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51;p38">
              <a:extLst>
                <a:ext uri="{FF2B5EF4-FFF2-40B4-BE49-F238E27FC236}">
                  <a16:creationId xmlns:a16="http://schemas.microsoft.com/office/drawing/2014/main" id="{9C8487E1-E7CA-4CD0-8459-EAC0CE207A9A}"/>
                </a:ext>
              </a:extLst>
            </p:cNvPr>
            <p:cNvSpPr/>
            <p:nvPr/>
          </p:nvSpPr>
          <p:spPr>
            <a:xfrm>
              <a:off x="6026505" y="3340233"/>
              <a:ext cx="116929" cy="145393"/>
            </a:xfrm>
            <a:custGeom>
              <a:avLst/>
              <a:gdLst/>
              <a:ahLst/>
              <a:cxnLst/>
              <a:rect l="l" t="t" r="r" b="b"/>
              <a:pathLst>
                <a:path w="3237" h="4025" extrusionOk="0">
                  <a:moveTo>
                    <a:pt x="282" y="1"/>
                  </a:moveTo>
                  <a:cubicBezTo>
                    <a:pt x="168" y="1"/>
                    <a:pt x="63" y="91"/>
                    <a:pt x="34" y="207"/>
                  </a:cubicBezTo>
                  <a:cubicBezTo>
                    <a:pt x="34" y="274"/>
                    <a:pt x="1" y="341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68" y="2142"/>
                    <a:pt x="401" y="2742"/>
                  </a:cubicBezTo>
                  <a:cubicBezTo>
                    <a:pt x="501" y="3043"/>
                    <a:pt x="701" y="3343"/>
                    <a:pt x="935" y="3610"/>
                  </a:cubicBezTo>
                  <a:cubicBezTo>
                    <a:pt x="1191" y="3866"/>
                    <a:pt x="1568" y="4025"/>
                    <a:pt x="1942" y="4025"/>
                  </a:cubicBezTo>
                  <a:cubicBezTo>
                    <a:pt x="2007" y="4025"/>
                    <a:pt x="2072" y="4020"/>
                    <a:pt x="2136" y="4010"/>
                  </a:cubicBezTo>
                  <a:cubicBezTo>
                    <a:pt x="2770" y="3910"/>
                    <a:pt x="3237" y="3410"/>
                    <a:pt x="3237" y="2776"/>
                  </a:cubicBezTo>
                  <a:cubicBezTo>
                    <a:pt x="3237" y="2409"/>
                    <a:pt x="3137" y="2042"/>
                    <a:pt x="2903" y="1742"/>
                  </a:cubicBezTo>
                  <a:cubicBezTo>
                    <a:pt x="2703" y="1442"/>
                    <a:pt x="2436" y="1141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1"/>
                    <a:pt x="435" y="7"/>
                    <a:pt x="335" y="7"/>
                  </a:cubicBezTo>
                  <a:cubicBezTo>
                    <a:pt x="317" y="3"/>
                    <a:pt x="299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52;p38">
              <a:extLst>
                <a:ext uri="{FF2B5EF4-FFF2-40B4-BE49-F238E27FC236}">
                  <a16:creationId xmlns:a16="http://schemas.microsoft.com/office/drawing/2014/main" id="{B4CECC64-E35B-4C7C-A7C0-AC03E3ED4A16}"/>
                </a:ext>
              </a:extLst>
            </p:cNvPr>
            <p:cNvSpPr/>
            <p:nvPr/>
          </p:nvSpPr>
          <p:spPr>
            <a:xfrm>
              <a:off x="6026505" y="3567985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34" y="274"/>
                    <a:pt x="1" y="374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75"/>
                    <a:pt x="401" y="2742"/>
                  </a:cubicBezTo>
                  <a:cubicBezTo>
                    <a:pt x="501" y="3076"/>
                    <a:pt x="701" y="3342"/>
                    <a:pt x="935" y="3609"/>
                  </a:cubicBezTo>
                  <a:cubicBezTo>
                    <a:pt x="1185" y="3887"/>
                    <a:pt x="1551" y="4026"/>
                    <a:pt x="1917" y="4026"/>
                  </a:cubicBezTo>
                  <a:cubicBezTo>
                    <a:pt x="1990" y="4026"/>
                    <a:pt x="2064" y="4021"/>
                    <a:pt x="2136" y="4010"/>
                  </a:cubicBezTo>
                  <a:cubicBezTo>
                    <a:pt x="2770" y="3943"/>
                    <a:pt x="3237" y="3409"/>
                    <a:pt x="3237" y="2775"/>
                  </a:cubicBezTo>
                  <a:cubicBezTo>
                    <a:pt x="3237" y="2408"/>
                    <a:pt x="3137" y="2041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607"/>
                    <a:pt x="1135" y="307"/>
                    <a:pt x="568" y="73"/>
                  </a:cubicBezTo>
                  <a:cubicBezTo>
                    <a:pt x="501" y="40"/>
                    <a:pt x="435" y="40"/>
                    <a:pt x="335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53;p38">
              <a:extLst>
                <a:ext uri="{FF2B5EF4-FFF2-40B4-BE49-F238E27FC236}">
                  <a16:creationId xmlns:a16="http://schemas.microsoft.com/office/drawing/2014/main" id="{AF506843-8384-4587-AF8C-85A4E8EB466B}"/>
                </a:ext>
              </a:extLst>
            </p:cNvPr>
            <p:cNvSpPr/>
            <p:nvPr/>
          </p:nvSpPr>
          <p:spPr>
            <a:xfrm>
              <a:off x="5891552" y="3486059"/>
              <a:ext cx="125381" cy="140589"/>
            </a:xfrm>
            <a:custGeom>
              <a:avLst/>
              <a:gdLst/>
              <a:ahLst/>
              <a:cxnLst/>
              <a:rect l="l" t="t" r="r" b="b"/>
              <a:pathLst>
                <a:path w="3471" h="3892" extrusionOk="0">
                  <a:moveTo>
                    <a:pt x="3255" y="0"/>
                  </a:moveTo>
                  <a:cubicBezTo>
                    <a:pt x="3238" y="0"/>
                    <a:pt x="3220" y="2"/>
                    <a:pt x="3203" y="6"/>
                  </a:cubicBezTo>
                  <a:cubicBezTo>
                    <a:pt x="3103" y="6"/>
                    <a:pt x="3036" y="6"/>
                    <a:pt x="2970" y="40"/>
                  </a:cubicBezTo>
                  <a:cubicBezTo>
                    <a:pt x="2803" y="106"/>
                    <a:pt x="2636" y="140"/>
                    <a:pt x="2503" y="207"/>
                  </a:cubicBezTo>
                  <a:cubicBezTo>
                    <a:pt x="1936" y="440"/>
                    <a:pt x="1369" y="740"/>
                    <a:pt x="902" y="1107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34" y="2308"/>
                    <a:pt x="1" y="2775"/>
                    <a:pt x="201" y="3175"/>
                  </a:cubicBezTo>
                  <a:cubicBezTo>
                    <a:pt x="415" y="3630"/>
                    <a:pt x="865" y="3892"/>
                    <a:pt x="1344" y="3892"/>
                  </a:cubicBezTo>
                  <a:cubicBezTo>
                    <a:pt x="1463" y="3892"/>
                    <a:pt x="1583" y="3876"/>
                    <a:pt x="1702" y="3842"/>
                  </a:cubicBezTo>
                  <a:cubicBezTo>
                    <a:pt x="2069" y="3742"/>
                    <a:pt x="2369" y="3509"/>
                    <a:pt x="2603" y="3209"/>
                  </a:cubicBezTo>
                  <a:cubicBezTo>
                    <a:pt x="2836" y="2908"/>
                    <a:pt x="3003" y="2575"/>
                    <a:pt x="3137" y="2208"/>
                  </a:cubicBezTo>
                  <a:cubicBezTo>
                    <a:pt x="3303" y="1641"/>
                    <a:pt x="3437" y="1074"/>
                    <a:pt x="3470" y="473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0"/>
                    <a:pt x="3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54;p38">
              <a:extLst>
                <a:ext uri="{FF2B5EF4-FFF2-40B4-BE49-F238E27FC236}">
                  <a16:creationId xmlns:a16="http://schemas.microsoft.com/office/drawing/2014/main" id="{10CD87F8-5784-411A-BD47-6729A7959B37}"/>
                </a:ext>
              </a:extLst>
            </p:cNvPr>
            <p:cNvSpPr/>
            <p:nvPr/>
          </p:nvSpPr>
          <p:spPr>
            <a:xfrm>
              <a:off x="6026505" y="3796388"/>
              <a:ext cx="116929" cy="95977"/>
            </a:xfrm>
            <a:custGeom>
              <a:avLst/>
              <a:gdLst/>
              <a:ahLst/>
              <a:cxnLst/>
              <a:rect l="l" t="t" r="r" b="b"/>
              <a:pathLst>
                <a:path w="3237" h="2657" extrusionOk="0">
                  <a:moveTo>
                    <a:pt x="250" y="1"/>
                  </a:moveTo>
                  <a:cubicBezTo>
                    <a:pt x="149" y="1"/>
                    <a:pt x="61" y="91"/>
                    <a:pt x="34" y="222"/>
                  </a:cubicBezTo>
                  <a:cubicBezTo>
                    <a:pt x="34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1" y="1089"/>
                    <a:pt x="34" y="1222"/>
                    <a:pt x="68" y="1356"/>
                  </a:cubicBezTo>
                  <a:cubicBezTo>
                    <a:pt x="1102" y="1856"/>
                    <a:pt x="2169" y="2290"/>
                    <a:pt x="3237" y="2657"/>
                  </a:cubicBezTo>
                  <a:cubicBezTo>
                    <a:pt x="3237" y="2323"/>
                    <a:pt x="3103" y="2023"/>
                    <a:pt x="2903" y="1756"/>
                  </a:cubicBezTo>
                  <a:cubicBezTo>
                    <a:pt x="2703" y="1423"/>
                    <a:pt x="2436" y="1156"/>
                    <a:pt x="2136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35" y="22"/>
                    <a:pt x="335" y="22"/>
                  </a:cubicBezTo>
                  <a:cubicBezTo>
                    <a:pt x="306" y="7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55;p38">
              <a:extLst>
                <a:ext uri="{FF2B5EF4-FFF2-40B4-BE49-F238E27FC236}">
                  <a16:creationId xmlns:a16="http://schemas.microsoft.com/office/drawing/2014/main" id="{55F37533-4069-4AD0-A530-261B336E6C10}"/>
                </a:ext>
              </a:extLst>
            </p:cNvPr>
            <p:cNvSpPr/>
            <p:nvPr/>
          </p:nvSpPr>
          <p:spPr>
            <a:xfrm>
              <a:off x="5906037" y="3713776"/>
              <a:ext cx="110896" cy="111113"/>
            </a:xfrm>
            <a:custGeom>
              <a:avLst/>
              <a:gdLst/>
              <a:ahLst/>
              <a:cxnLst/>
              <a:rect l="l" t="t" r="r" b="b"/>
              <a:pathLst>
                <a:path w="3070" h="3076" extrusionOk="0">
                  <a:moveTo>
                    <a:pt x="2854" y="1"/>
                  </a:moveTo>
                  <a:cubicBezTo>
                    <a:pt x="2837" y="1"/>
                    <a:pt x="2819" y="3"/>
                    <a:pt x="2802" y="7"/>
                  </a:cubicBezTo>
                  <a:cubicBezTo>
                    <a:pt x="2702" y="7"/>
                    <a:pt x="2635" y="40"/>
                    <a:pt x="2569" y="40"/>
                  </a:cubicBezTo>
                  <a:cubicBezTo>
                    <a:pt x="2402" y="107"/>
                    <a:pt x="2235" y="174"/>
                    <a:pt x="2102" y="207"/>
                  </a:cubicBezTo>
                  <a:cubicBezTo>
                    <a:pt x="1535" y="441"/>
                    <a:pt x="968" y="741"/>
                    <a:pt x="501" y="1108"/>
                  </a:cubicBezTo>
                  <a:cubicBezTo>
                    <a:pt x="300" y="1274"/>
                    <a:pt x="134" y="1441"/>
                    <a:pt x="0" y="1641"/>
                  </a:cubicBezTo>
                  <a:cubicBezTo>
                    <a:pt x="734" y="2175"/>
                    <a:pt x="1501" y="2642"/>
                    <a:pt x="2302" y="3076"/>
                  </a:cubicBezTo>
                  <a:cubicBezTo>
                    <a:pt x="2469" y="2809"/>
                    <a:pt x="2602" y="2542"/>
                    <a:pt x="2702" y="2208"/>
                  </a:cubicBezTo>
                  <a:cubicBezTo>
                    <a:pt x="2902" y="1675"/>
                    <a:pt x="3036" y="1074"/>
                    <a:pt x="3069" y="474"/>
                  </a:cubicBezTo>
                  <a:cubicBezTo>
                    <a:pt x="3069" y="407"/>
                    <a:pt x="3069" y="307"/>
                    <a:pt x="3069" y="240"/>
                  </a:cubicBezTo>
                  <a:cubicBezTo>
                    <a:pt x="3069" y="95"/>
                    <a:pt x="2968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56;p38">
              <a:extLst>
                <a:ext uri="{FF2B5EF4-FFF2-40B4-BE49-F238E27FC236}">
                  <a16:creationId xmlns:a16="http://schemas.microsoft.com/office/drawing/2014/main" id="{B909DF8B-EA40-4E91-90FA-3A67B1A24111}"/>
                </a:ext>
              </a:extLst>
            </p:cNvPr>
            <p:cNvSpPr/>
            <p:nvPr/>
          </p:nvSpPr>
          <p:spPr>
            <a:xfrm>
              <a:off x="5842172" y="3610393"/>
              <a:ext cx="51836" cy="103635"/>
            </a:xfrm>
            <a:custGeom>
              <a:avLst/>
              <a:gdLst/>
              <a:ahLst/>
              <a:cxnLst/>
              <a:rect l="l" t="t" r="r" b="b"/>
              <a:pathLst>
                <a:path w="1435" h="2869" extrusionOk="0">
                  <a:moveTo>
                    <a:pt x="601" y="0"/>
                  </a:moveTo>
                  <a:cubicBezTo>
                    <a:pt x="301" y="867"/>
                    <a:pt x="100" y="1768"/>
                    <a:pt x="0" y="2669"/>
                  </a:cubicBezTo>
                  <a:cubicBezTo>
                    <a:pt x="0" y="2702"/>
                    <a:pt x="0" y="2769"/>
                    <a:pt x="0" y="2836"/>
                  </a:cubicBezTo>
                  <a:cubicBezTo>
                    <a:pt x="100" y="2869"/>
                    <a:pt x="234" y="2869"/>
                    <a:pt x="334" y="2869"/>
                  </a:cubicBezTo>
                  <a:cubicBezTo>
                    <a:pt x="968" y="2769"/>
                    <a:pt x="1435" y="2235"/>
                    <a:pt x="1435" y="1601"/>
                  </a:cubicBezTo>
                  <a:cubicBezTo>
                    <a:pt x="1435" y="1234"/>
                    <a:pt x="1335" y="867"/>
                    <a:pt x="1101" y="567"/>
                  </a:cubicBezTo>
                  <a:cubicBezTo>
                    <a:pt x="968" y="367"/>
                    <a:pt x="801" y="167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57;p38">
              <a:extLst>
                <a:ext uri="{FF2B5EF4-FFF2-40B4-BE49-F238E27FC236}">
                  <a16:creationId xmlns:a16="http://schemas.microsoft.com/office/drawing/2014/main" id="{FC23C557-1B1C-453E-A06E-9B65C9F3C2B5}"/>
                </a:ext>
              </a:extLst>
            </p:cNvPr>
            <p:cNvSpPr/>
            <p:nvPr/>
          </p:nvSpPr>
          <p:spPr>
            <a:xfrm>
              <a:off x="6107239" y="1736863"/>
              <a:ext cx="1332704" cy="1103398"/>
            </a:xfrm>
            <a:custGeom>
              <a:avLst/>
              <a:gdLst/>
              <a:ahLst/>
              <a:cxnLst/>
              <a:rect l="l" t="t" r="r" b="b"/>
              <a:pathLst>
                <a:path w="36894" h="30546" extrusionOk="0">
                  <a:moveTo>
                    <a:pt x="22668" y="0"/>
                  </a:moveTo>
                  <a:cubicBezTo>
                    <a:pt x="22175" y="0"/>
                    <a:pt x="22427" y="2093"/>
                    <a:pt x="20582" y="4265"/>
                  </a:cubicBezTo>
                  <a:cubicBezTo>
                    <a:pt x="20349" y="4532"/>
                    <a:pt x="20115" y="4799"/>
                    <a:pt x="19848" y="5033"/>
                  </a:cubicBezTo>
                  <a:cubicBezTo>
                    <a:pt x="18080" y="6500"/>
                    <a:pt x="16613" y="6567"/>
                    <a:pt x="14745" y="6901"/>
                  </a:cubicBezTo>
                  <a:cubicBezTo>
                    <a:pt x="12143" y="7368"/>
                    <a:pt x="11676" y="10036"/>
                    <a:pt x="10909" y="11304"/>
                  </a:cubicBezTo>
                  <a:cubicBezTo>
                    <a:pt x="8774" y="14673"/>
                    <a:pt x="4904" y="13539"/>
                    <a:pt x="5238" y="14106"/>
                  </a:cubicBezTo>
                  <a:cubicBezTo>
                    <a:pt x="5338" y="14239"/>
                    <a:pt x="5405" y="14339"/>
                    <a:pt x="5505" y="14439"/>
                  </a:cubicBezTo>
                  <a:cubicBezTo>
                    <a:pt x="5638" y="14640"/>
                    <a:pt x="5705" y="14806"/>
                    <a:pt x="5605" y="14806"/>
                  </a:cubicBezTo>
                  <a:cubicBezTo>
                    <a:pt x="5353" y="14743"/>
                    <a:pt x="4683" y="13189"/>
                    <a:pt x="2693" y="13189"/>
                  </a:cubicBezTo>
                  <a:cubicBezTo>
                    <a:pt x="2579" y="13189"/>
                    <a:pt x="2459" y="13194"/>
                    <a:pt x="2336" y="13205"/>
                  </a:cubicBezTo>
                  <a:cubicBezTo>
                    <a:pt x="668" y="13339"/>
                    <a:pt x="1" y="14773"/>
                    <a:pt x="334" y="16074"/>
                  </a:cubicBezTo>
                  <a:cubicBezTo>
                    <a:pt x="691" y="17608"/>
                    <a:pt x="2082" y="18625"/>
                    <a:pt x="3584" y="18625"/>
                  </a:cubicBezTo>
                  <a:cubicBezTo>
                    <a:pt x="3911" y="18625"/>
                    <a:pt x="4243" y="18577"/>
                    <a:pt x="4571" y="18476"/>
                  </a:cubicBezTo>
                  <a:cubicBezTo>
                    <a:pt x="4779" y="18399"/>
                    <a:pt x="4922" y="18362"/>
                    <a:pt x="5022" y="18362"/>
                  </a:cubicBezTo>
                  <a:cubicBezTo>
                    <a:pt x="5226" y="18362"/>
                    <a:pt x="5249" y="18518"/>
                    <a:pt x="5271" y="18809"/>
                  </a:cubicBezTo>
                  <a:cubicBezTo>
                    <a:pt x="5405" y="20777"/>
                    <a:pt x="6039" y="22679"/>
                    <a:pt x="7039" y="24380"/>
                  </a:cubicBezTo>
                  <a:cubicBezTo>
                    <a:pt x="9455" y="28542"/>
                    <a:pt x="13674" y="30545"/>
                    <a:pt x="18432" y="30545"/>
                  </a:cubicBezTo>
                  <a:cubicBezTo>
                    <a:pt x="19128" y="30545"/>
                    <a:pt x="19835" y="30503"/>
                    <a:pt x="20549" y="30417"/>
                  </a:cubicBezTo>
                  <a:cubicBezTo>
                    <a:pt x="23384" y="30151"/>
                    <a:pt x="26053" y="28883"/>
                    <a:pt x="28054" y="26882"/>
                  </a:cubicBezTo>
                  <a:cubicBezTo>
                    <a:pt x="29889" y="25080"/>
                    <a:pt x="31490" y="21978"/>
                    <a:pt x="31690" y="19343"/>
                  </a:cubicBezTo>
                  <a:cubicBezTo>
                    <a:pt x="31690" y="19076"/>
                    <a:pt x="31757" y="18776"/>
                    <a:pt x="31790" y="18509"/>
                  </a:cubicBezTo>
                  <a:cubicBezTo>
                    <a:pt x="31807" y="18394"/>
                    <a:pt x="31868" y="18352"/>
                    <a:pt x="31966" y="18352"/>
                  </a:cubicBezTo>
                  <a:cubicBezTo>
                    <a:pt x="32233" y="18352"/>
                    <a:pt x="32770" y="18659"/>
                    <a:pt x="33431" y="18659"/>
                  </a:cubicBezTo>
                  <a:cubicBezTo>
                    <a:pt x="33516" y="18659"/>
                    <a:pt x="33603" y="18654"/>
                    <a:pt x="33692" y="18642"/>
                  </a:cubicBezTo>
                  <a:cubicBezTo>
                    <a:pt x="35793" y="18376"/>
                    <a:pt x="36894" y="15807"/>
                    <a:pt x="36694" y="14906"/>
                  </a:cubicBezTo>
                  <a:cubicBezTo>
                    <a:pt x="36442" y="13758"/>
                    <a:pt x="35485" y="13174"/>
                    <a:pt x="34414" y="13174"/>
                  </a:cubicBezTo>
                  <a:cubicBezTo>
                    <a:pt x="34209" y="13174"/>
                    <a:pt x="34001" y="13196"/>
                    <a:pt x="33792" y="13239"/>
                  </a:cubicBezTo>
                  <a:cubicBezTo>
                    <a:pt x="31991" y="13592"/>
                    <a:pt x="31616" y="14845"/>
                    <a:pt x="31382" y="14845"/>
                  </a:cubicBezTo>
                  <a:cubicBezTo>
                    <a:pt x="31374" y="14845"/>
                    <a:pt x="31365" y="14843"/>
                    <a:pt x="31357" y="14840"/>
                  </a:cubicBezTo>
                  <a:cubicBezTo>
                    <a:pt x="31223" y="14740"/>
                    <a:pt x="31724" y="14373"/>
                    <a:pt x="31390" y="14206"/>
                  </a:cubicBezTo>
                  <a:cubicBezTo>
                    <a:pt x="30323" y="13839"/>
                    <a:pt x="29355" y="13205"/>
                    <a:pt x="28588" y="12371"/>
                  </a:cubicBezTo>
                  <a:cubicBezTo>
                    <a:pt x="26807" y="10534"/>
                    <a:pt x="27015" y="8864"/>
                    <a:pt x="26693" y="8864"/>
                  </a:cubicBezTo>
                  <a:cubicBezTo>
                    <a:pt x="26635" y="8864"/>
                    <a:pt x="26560" y="8918"/>
                    <a:pt x="26453" y="9036"/>
                  </a:cubicBezTo>
                  <a:cubicBezTo>
                    <a:pt x="25035" y="10570"/>
                    <a:pt x="23401" y="10695"/>
                    <a:pt x="21887" y="10695"/>
                  </a:cubicBezTo>
                  <a:cubicBezTo>
                    <a:pt x="21593" y="10695"/>
                    <a:pt x="21302" y="10690"/>
                    <a:pt x="21019" y="10690"/>
                  </a:cubicBezTo>
                  <a:cubicBezTo>
                    <a:pt x="19849" y="10690"/>
                    <a:pt x="18799" y="10771"/>
                    <a:pt x="18047" y="11604"/>
                  </a:cubicBezTo>
                  <a:cubicBezTo>
                    <a:pt x="17914" y="11771"/>
                    <a:pt x="17747" y="11938"/>
                    <a:pt x="17647" y="12138"/>
                  </a:cubicBezTo>
                  <a:cubicBezTo>
                    <a:pt x="17587" y="12197"/>
                    <a:pt x="17554" y="12310"/>
                    <a:pt x="17453" y="12310"/>
                  </a:cubicBezTo>
                  <a:cubicBezTo>
                    <a:pt x="17441" y="12310"/>
                    <a:pt x="17428" y="12308"/>
                    <a:pt x="17413" y="12305"/>
                  </a:cubicBezTo>
                  <a:cubicBezTo>
                    <a:pt x="17313" y="12271"/>
                    <a:pt x="17313" y="12138"/>
                    <a:pt x="17313" y="12038"/>
                  </a:cubicBezTo>
                  <a:cubicBezTo>
                    <a:pt x="17180" y="7168"/>
                    <a:pt x="21583" y="7001"/>
                    <a:pt x="23017" y="4833"/>
                  </a:cubicBezTo>
                  <a:cubicBezTo>
                    <a:pt x="24318" y="2798"/>
                    <a:pt x="23885" y="830"/>
                    <a:pt x="22884" y="96"/>
                  </a:cubicBezTo>
                  <a:cubicBezTo>
                    <a:pt x="22798" y="31"/>
                    <a:pt x="22727" y="0"/>
                    <a:pt x="22668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858;p38">
              <a:extLst>
                <a:ext uri="{FF2B5EF4-FFF2-40B4-BE49-F238E27FC236}">
                  <a16:creationId xmlns:a16="http://schemas.microsoft.com/office/drawing/2014/main" id="{4C364AE4-4B5A-42FB-AAA3-0A7BA108FEB5}"/>
                </a:ext>
              </a:extLst>
            </p:cNvPr>
            <p:cNvSpPr/>
            <p:nvPr/>
          </p:nvSpPr>
          <p:spPr>
            <a:xfrm>
              <a:off x="6422950" y="3103703"/>
              <a:ext cx="653131" cy="499538"/>
            </a:xfrm>
            <a:custGeom>
              <a:avLst/>
              <a:gdLst/>
              <a:ahLst/>
              <a:cxnLst/>
              <a:rect l="l" t="t" r="r" b="b"/>
              <a:pathLst>
                <a:path w="18081" h="13829" extrusionOk="0">
                  <a:moveTo>
                    <a:pt x="1333" y="0"/>
                  </a:moveTo>
                  <a:cubicBezTo>
                    <a:pt x="1303" y="0"/>
                    <a:pt x="1271" y="6"/>
                    <a:pt x="1235" y="17"/>
                  </a:cubicBezTo>
                  <a:cubicBezTo>
                    <a:pt x="568" y="217"/>
                    <a:pt x="0" y="251"/>
                    <a:pt x="334" y="618"/>
                  </a:cubicBezTo>
                  <a:cubicBezTo>
                    <a:pt x="2235" y="2719"/>
                    <a:pt x="568" y="9457"/>
                    <a:pt x="5204" y="12459"/>
                  </a:cubicBezTo>
                  <a:cubicBezTo>
                    <a:pt x="6591" y="13362"/>
                    <a:pt x="8195" y="13829"/>
                    <a:pt x="9837" y="13829"/>
                  </a:cubicBezTo>
                  <a:cubicBezTo>
                    <a:pt x="9894" y="13829"/>
                    <a:pt x="9951" y="13828"/>
                    <a:pt x="10008" y="13827"/>
                  </a:cubicBezTo>
                  <a:cubicBezTo>
                    <a:pt x="10942" y="13827"/>
                    <a:pt x="11876" y="13627"/>
                    <a:pt x="12776" y="13293"/>
                  </a:cubicBezTo>
                  <a:cubicBezTo>
                    <a:pt x="13610" y="12993"/>
                    <a:pt x="14411" y="12559"/>
                    <a:pt x="15111" y="11959"/>
                  </a:cubicBezTo>
                  <a:cubicBezTo>
                    <a:pt x="17480" y="9824"/>
                    <a:pt x="17680" y="7122"/>
                    <a:pt x="17980" y="5521"/>
                  </a:cubicBezTo>
                  <a:cubicBezTo>
                    <a:pt x="18080" y="4921"/>
                    <a:pt x="17280" y="4721"/>
                    <a:pt x="16746" y="3053"/>
                  </a:cubicBezTo>
                  <a:cubicBezTo>
                    <a:pt x="16546" y="2419"/>
                    <a:pt x="16512" y="2452"/>
                    <a:pt x="15912" y="2252"/>
                  </a:cubicBezTo>
                  <a:cubicBezTo>
                    <a:pt x="15852" y="2222"/>
                    <a:pt x="15792" y="2206"/>
                    <a:pt x="15735" y="2206"/>
                  </a:cubicBezTo>
                  <a:cubicBezTo>
                    <a:pt x="15665" y="2206"/>
                    <a:pt x="15600" y="2230"/>
                    <a:pt x="15545" y="2285"/>
                  </a:cubicBezTo>
                  <a:cubicBezTo>
                    <a:pt x="14477" y="3053"/>
                    <a:pt x="13310" y="3620"/>
                    <a:pt x="12076" y="3953"/>
                  </a:cubicBezTo>
                  <a:cubicBezTo>
                    <a:pt x="11248" y="4210"/>
                    <a:pt x="10385" y="4338"/>
                    <a:pt x="9522" y="4338"/>
                  </a:cubicBezTo>
                  <a:cubicBezTo>
                    <a:pt x="8924" y="4338"/>
                    <a:pt x="8326" y="4276"/>
                    <a:pt x="7739" y="4153"/>
                  </a:cubicBezTo>
                  <a:cubicBezTo>
                    <a:pt x="6138" y="3887"/>
                    <a:pt x="4570" y="3253"/>
                    <a:pt x="3269" y="2252"/>
                  </a:cubicBezTo>
                  <a:cubicBezTo>
                    <a:pt x="1590" y="1039"/>
                    <a:pt x="1737" y="0"/>
                    <a:pt x="1333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859;p38">
              <a:extLst>
                <a:ext uri="{FF2B5EF4-FFF2-40B4-BE49-F238E27FC236}">
                  <a16:creationId xmlns:a16="http://schemas.microsoft.com/office/drawing/2014/main" id="{6B96A9AD-0E1A-4F48-8BC7-0219B3B483D1}"/>
                </a:ext>
              </a:extLst>
            </p:cNvPr>
            <p:cNvSpPr/>
            <p:nvPr/>
          </p:nvSpPr>
          <p:spPr>
            <a:xfrm>
              <a:off x="6582358" y="2819708"/>
              <a:ext cx="402116" cy="235266"/>
            </a:xfrm>
            <a:custGeom>
              <a:avLst/>
              <a:gdLst/>
              <a:ahLst/>
              <a:cxnLst/>
              <a:rect l="l" t="t" r="r" b="b"/>
              <a:pathLst>
                <a:path w="11132" h="6513" extrusionOk="0">
                  <a:moveTo>
                    <a:pt x="342" y="1"/>
                  </a:moveTo>
                  <a:cubicBezTo>
                    <a:pt x="0" y="1"/>
                    <a:pt x="485" y="1095"/>
                    <a:pt x="358" y="2342"/>
                  </a:cubicBezTo>
                  <a:cubicBezTo>
                    <a:pt x="291" y="2876"/>
                    <a:pt x="224" y="3409"/>
                    <a:pt x="91" y="3910"/>
                  </a:cubicBezTo>
                  <a:cubicBezTo>
                    <a:pt x="24" y="4143"/>
                    <a:pt x="124" y="4343"/>
                    <a:pt x="324" y="4443"/>
                  </a:cubicBezTo>
                  <a:cubicBezTo>
                    <a:pt x="2357" y="5799"/>
                    <a:pt x="4730" y="6512"/>
                    <a:pt x="7145" y="6512"/>
                  </a:cubicBezTo>
                  <a:cubicBezTo>
                    <a:pt x="7939" y="6512"/>
                    <a:pt x="8738" y="6435"/>
                    <a:pt x="9531" y="6278"/>
                  </a:cubicBezTo>
                  <a:cubicBezTo>
                    <a:pt x="10098" y="6178"/>
                    <a:pt x="10598" y="5911"/>
                    <a:pt x="10965" y="5511"/>
                  </a:cubicBezTo>
                  <a:cubicBezTo>
                    <a:pt x="11132" y="5344"/>
                    <a:pt x="11065" y="5211"/>
                    <a:pt x="10965" y="4977"/>
                  </a:cubicBezTo>
                  <a:cubicBezTo>
                    <a:pt x="10632" y="4043"/>
                    <a:pt x="10431" y="3076"/>
                    <a:pt x="10431" y="2075"/>
                  </a:cubicBezTo>
                  <a:cubicBezTo>
                    <a:pt x="10265" y="1241"/>
                    <a:pt x="10465" y="974"/>
                    <a:pt x="10465" y="307"/>
                  </a:cubicBezTo>
                  <a:cubicBezTo>
                    <a:pt x="10448" y="124"/>
                    <a:pt x="10348" y="65"/>
                    <a:pt x="10202" y="65"/>
                  </a:cubicBezTo>
                  <a:cubicBezTo>
                    <a:pt x="10056" y="65"/>
                    <a:pt x="9864" y="124"/>
                    <a:pt x="9664" y="174"/>
                  </a:cubicBezTo>
                  <a:cubicBezTo>
                    <a:pt x="8243" y="580"/>
                    <a:pt x="6778" y="781"/>
                    <a:pt x="5313" y="781"/>
                  </a:cubicBezTo>
                  <a:cubicBezTo>
                    <a:pt x="3650" y="781"/>
                    <a:pt x="1987" y="521"/>
                    <a:pt x="391" y="7"/>
                  </a:cubicBezTo>
                  <a:cubicBezTo>
                    <a:pt x="373" y="3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60;p38">
              <a:extLst>
                <a:ext uri="{FF2B5EF4-FFF2-40B4-BE49-F238E27FC236}">
                  <a16:creationId xmlns:a16="http://schemas.microsoft.com/office/drawing/2014/main" id="{B94337E9-B9F2-496A-A3F4-F32D53A17E8D}"/>
                </a:ext>
              </a:extLst>
            </p:cNvPr>
            <p:cNvSpPr/>
            <p:nvPr/>
          </p:nvSpPr>
          <p:spPr>
            <a:xfrm>
              <a:off x="7276055" y="2286178"/>
              <a:ext cx="94027" cy="69933"/>
            </a:xfrm>
            <a:custGeom>
              <a:avLst/>
              <a:gdLst/>
              <a:ahLst/>
              <a:cxnLst/>
              <a:rect l="l" t="t" r="r" b="b"/>
              <a:pathLst>
                <a:path w="2603" h="1936" extrusionOk="0">
                  <a:moveTo>
                    <a:pt x="2424" y="1"/>
                  </a:moveTo>
                  <a:cubicBezTo>
                    <a:pt x="2329" y="1"/>
                    <a:pt x="2212" y="100"/>
                    <a:pt x="2135" y="100"/>
                  </a:cubicBezTo>
                  <a:cubicBezTo>
                    <a:pt x="1268" y="200"/>
                    <a:pt x="534" y="667"/>
                    <a:pt x="67" y="1401"/>
                  </a:cubicBezTo>
                  <a:cubicBezTo>
                    <a:pt x="0" y="1501"/>
                    <a:pt x="34" y="1634"/>
                    <a:pt x="134" y="1734"/>
                  </a:cubicBezTo>
                  <a:cubicBezTo>
                    <a:pt x="289" y="1873"/>
                    <a:pt x="494" y="1936"/>
                    <a:pt x="720" y="1936"/>
                  </a:cubicBezTo>
                  <a:cubicBezTo>
                    <a:pt x="1415" y="1936"/>
                    <a:pt x="2301" y="1339"/>
                    <a:pt x="2502" y="533"/>
                  </a:cubicBezTo>
                  <a:cubicBezTo>
                    <a:pt x="2569" y="367"/>
                    <a:pt x="2602" y="166"/>
                    <a:pt x="2502" y="33"/>
                  </a:cubicBezTo>
                  <a:cubicBezTo>
                    <a:pt x="2479" y="10"/>
                    <a:pt x="2452" y="1"/>
                    <a:pt x="2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61;p38">
              <a:extLst>
                <a:ext uri="{FF2B5EF4-FFF2-40B4-BE49-F238E27FC236}">
                  <a16:creationId xmlns:a16="http://schemas.microsoft.com/office/drawing/2014/main" id="{FD0E4598-05F7-439F-92FC-5B6A01DB7764}"/>
                </a:ext>
              </a:extLst>
            </p:cNvPr>
            <p:cNvSpPr/>
            <p:nvPr/>
          </p:nvSpPr>
          <p:spPr>
            <a:xfrm>
              <a:off x="6182265" y="2286431"/>
              <a:ext cx="91318" cy="68849"/>
            </a:xfrm>
            <a:custGeom>
              <a:avLst/>
              <a:gdLst/>
              <a:ahLst/>
              <a:cxnLst/>
              <a:rect l="l" t="t" r="r" b="b"/>
              <a:pathLst>
                <a:path w="2528" h="1906" extrusionOk="0">
                  <a:moveTo>
                    <a:pt x="166" y="1"/>
                  </a:moveTo>
                  <a:cubicBezTo>
                    <a:pt x="63" y="1"/>
                    <a:pt x="25" y="76"/>
                    <a:pt x="25" y="226"/>
                  </a:cubicBezTo>
                  <a:cubicBezTo>
                    <a:pt x="0" y="1150"/>
                    <a:pt x="1003" y="1905"/>
                    <a:pt x="1789" y="1905"/>
                  </a:cubicBezTo>
                  <a:cubicBezTo>
                    <a:pt x="2053" y="1905"/>
                    <a:pt x="2293" y="1820"/>
                    <a:pt x="2460" y="1627"/>
                  </a:cubicBezTo>
                  <a:cubicBezTo>
                    <a:pt x="2527" y="1594"/>
                    <a:pt x="2527" y="1494"/>
                    <a:pt x="2494" y="1394"/>
                  </a:cubicBezTo>
                  <a:cubicBezTo>
                    <a:pt x="1993" y="626"/>
                    <a:pt x="1193" y="126"/>
                    <a:pt x="292" y="26"/>
                  </a:cubicBezTo>
                  <a:cubicBezTo>
                    <a:pt x="242" y="9"/>
                    <a:pt x="20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64;p38">
              <a:extLst>
                <a:ext uri="{FF2B5EF4-FFF2-40B4-BE49-F238E27FC236}">
                  <a16:creationId xmlns:a16="http://schemas.microsoft.com/office/drawing/2014/main" id="{57DAE520-3F95-42C1-A4AF-5EB15DE6FD8E}"/>
                </a:ext>
              </a:extLst>
            </p:cNvPr>
            <p:cNvSpPr/>
            <p:nvPr/>
          </p:nvSpPr>
          <p:spPr>
            <a:xfrm>
              <a:off x="6047023" y="1427005"/>
              <a:ext cx="1468849" cy="815754"/>
            </a:xfrm>
            <a:custGeom>
              <a:avLst/>
              <a:gdLst/>
              <a:ahLst/>
              <a:cxnLst/>
              <a:rect l="l" t="t" r="r" b="b"/>
              <a:pathLst>
                <a:path w="40663" h="22583" extrusionOk="0">
                  <a:moveTo>
                    <a:pt x="20048" y="1"/>
                  </a:moveTo>
                  <a:cubicBezTo>
                    <a:pt x="19714" y="1"/>
                    <a:pt x="19381" y="34"/>
                    <a:pt x="19080" y="68"/>
                  </a:cubicBezTo>
                  <a:cubicBezTo>
                    <a:pt x="16645" y="134"/>
                    <a:pt x="13310" y="1535"/>
                    <a:pt x="11842" y="3503"/>
                  </a:cubicBezTo>
                  <a:cubicBezTo>
                    <a:pt x="9006" y="7340"/>
                    <a:pt x="9040" y="7306"/>
                    <a:pt x="5304" y="9174"/>
                  </a:cubicBezTo>
                  <a:cubicBezTo>
                    <a:pt x="600" y="11576"/>
                    <a:pt x="0" y="17647"/>
                    <a:pt x="2669" y="21750"/>
                  </a:cubicBezTo>
                  <a:cubicBezTo>
                    <a:pt x="2728" y="21844"/>
                    <a:pt x="2794" y="21880"/>
                    <a:pt x="2875" y="21880"/>
                  </a:cubicBezTo>
                  <a:cubicBezTo>
                    <a:pt x="3132" y="21880"/>
                    <a:pt x="3535" y="21515"/>
                    <a:pt x="4311" y="21515"/>
                  </a:cubicBezTo>
                  <a:cubicBezTo>
                    <a:pt x="4667" y="21515"/>
                    <a:pt x="5102" y="21592"/>
                    <a:pt x="5637" y="21817"/>
                  </a:cubicBezTo>
                  <a:cubicBezTo>
                    <a:pt x="6187" y="22061"/>
                    <a:pt x="6820" y="22221"/>
                    <a:pt x="7434" y="22221"/>
                  </a:cubicBezTo>
                  <a:cubicBezTo>
                    <a:pt x="7492" y="22221"/>
                    <a:pt x="7549" y="22220"/>
                    <a:pt x="7605" y="22217"/>
                  </a:cubicBezTo>
                  <a:cubicBezTo>
                    <a:pt x="7686" y="22221"/>
                    <a:pt x="7766" y="22223"/>
                    <a:pt x="7847" y="22223"/>
                  </a:cubicBezTo>
                  <a:cubicBezTo>
                    <a:pt x="8399" y="22223"/>
                    <a:pt x="8945" y="22125"/>
                    <a:pt x="9440" y="21950"/>
                  </a:cubicBezTo>
                  <a:cubicBezTo>
                    <a:pt x="14310" y="20582"/>
                    <a:pt x="11808" y="15846"/>
                    <a:pt x="17279" y="15078"/>
                  </a:cubicBezTo>
                  <a:cubicBezTo>
                    <a:pt x="23383" y="14244"/>
                    <a:pt x="23617" y="9408"/>
                    <a:pt x="23950" y="8540"/>
                  </a:cubicBezTo>
                  <a:cubicBezTo>
                    <a:pt x="24005" y="8386"/>
                    <a:pt x="24107" y="8314"/>
                    <a:pt x="24236" y="8314"/>
                  </a:cubicBezTo>
                  <a:cubicBezTo>
                    <a:pt x="25050" y="8314"/>
                    <a:pt x="26915" y="11187"/>
                    <a:pt x="24351" y="14011"/>
                  </a:cubicBezTo>
                  <a:cubicBezTo>
                    <a:pt x="23150" y="15345"/>
                    <a:pt x="20515" y="15946"/>
                    <a:pt x="19481" y="18281"/>
                  </a:cubicBezTo>
                  <a:cubicBezTo>
                    <a:pt x="19247" y="18814"/>
                    <a:pt x="19114" y="19415"/>
                    <a:pt x="19180" y="20015"/>
                  </a:cubicBezTo>
                  <a:cubicBezTo>
                    <a:pt x="19180" y="20142"/>
                    <a:pt x="19247" y="20189"/>
                    <a:pt x="19331" y="20189"/>
                  </a:cubicBezTo>
                  <a:cubicBezTo>
                    <a:pt x="19378" y="20189"/>
                    <a:pt x="19432" y="20173"/>
                    <a:pt x="19481" y="20149"/>
                  </a:cubicBezTo>
                  <a:cubicBezTo>
                    <a:pt x="19914" y="19582"/>
                    <a:pt x="20581" y="19215"/>
                    <a:pt x="21282" y="19115"/>
                  </a:cubicBezTo>
                  <a:cubicBezTo>
                    <a:pt x="21949" y="18995"/>
                    <a:pt x="22089" y="18978"/>
                    <a:pt x="23001" y="18978"/>
                  </a:cubicBezTo>
                  <a:cubicBezTo>
                    <a:pt x="23366" y="18978"/>
                    <a:pt x="23855" y="18981"/>
                    <a:pt x="24551" y="18981"/>
                  </a:cubicBezTo>
                  <a:cubicBezTo>
                    <a:pt x="25852" y="18981"/>
                    <a:pt x="27119" y="18447"/>
                    <a:pt x="27987" y="17447"/>
                  </a:cubicBezTo>
                  <a:cubicBezTo>
                    <a:pt x="29421" y="15746"/>
                    <a:pt x="29321" y="13344"/>
                    <a:pt x="29388" y="12910"/>
                  </a:cubicBezTo>
                  <a:cubicBezTo>
                    <a:pt x="29402" y="12882"/>
                    <a:pt x="29428" y="12872"/>
                    <a:pt x="29453" y="12872"/>
                  </a:cubicBezTo>
                  <a:cubicBezTo>
                    <a:pt x="29488" y="12872"/>
                    <a:pt x="29521" y="12891"/>
                    <a:pt x="29521" y="12910"/>
                  </a:cubicBezTo>
                  <a:cubicBezTo>
                    <a:pt x="29655" y="13577"/>
                    <a:pt x="29454" y="15245"/>
                    <a:pt x="28787" y="16546"/>
                  </a:cubicBezTo>
                  <a:cubicBezTo>
                    <a:pt x="28687" y="16713"/>
                    <a:pt x="28621" y="16946"/>
                    <a:pt x="28654" y="17147"/>
                  </a:cubicBezTo>
                  <a:cubicBezTo>
                    <a:pt x="28954" y="19648"/>
                    <a:pt x="30689" y="21716"/>
                    <a:pt x="33057" y="22517"/>
                  </a:cubicBezTo>
                  <a:cubicBezTo>
                    <a:pt x="33189" y="22562"/>
                    <a:pt x="33295" y="22583"/>
                    <a:pt x="33387" y="22583"/>
                  </a:cubicBezTo>
                  <a:cubicBezTo>
                    <a:pt x="33966" y="22583"/>
                    <a:pt x="33942" y="21776"/>
                    <a:pt x="35959" y="21516"/>
                  </a:cubicBezTo>
                  <a:cubicBezTo>
                    <a:pt x="36393" y="21516"/>
                    <a:pt x="36793" y="21616"/>
                    <a:pt x="37193" y="21750"/>
                  </a:cubicBezTo>
                  <a:cubicBezTo>
                    <a:pt x="37250" y="21766"/>
                    <a:pt x="37299" y="21774"/>
                    <a:pt x="37340" y="21774"/>
                  </a:cubicBezTo>
                  <a:cubicBezTo>
                    <a:pt x="37469" y="21774"/>
                    <a:pt x="37527" y="21693"/>
                    <a:pt x="37527" y="21516"/>
                  </a:cubicBezTo>
                  <a:cubicBezTo>
                    <a:pt x="37527" y="21183"/>
                    <a:pt x="37594" y="20849"/>
                    <a:pt x="37627" y="20516"/>
                  </a:cubicBezTo>
                  <a:cubicBezTo>
                    <a:pt x="37794" y="18714"/>
                    <a:pt x="38227" y="17980"/>
                    <a:pt x="38761" y="16646"/>
                  </a:cubicBezTo>
                  <a:cubicBezTo>
                    <a:pt x="40662" y="12010"/>
                    <a:pt x="37227" y="7306"/>
                    <a:pt x="31256" y="7106"/>
                  </a:cubicBezTo>
                  <a:cubicBezTo>
                    <a:pt x="31207" y="7105"/>
                    <a:pt x="31160" y="7104"/>
                    <a:pt x="31115" y="7104"/>
                  </a:cubicBezTo>
                  <a:cubicBezTo>
                    <a:pt x="30449" y="7104"/>
                    <a:pt x="30086" y="7222"/>
                    <a:pt x="29872" y="7222"/>
                  </a:cubicBezTo>
                  <a:cubicBezTo>
                    <a:pt x="29687" y="7222"/>
                    <a:pt x="29614" y="7134"/>
                    <a:pt x="29555" y="6806"/>
                  </a:cubicBezTo>
                  <a:cubicBezTo>
                    <a:pt x="29221" y="4671"/>
                    <a:pt x="27420" y="2102"/>
                    <a:pt x="24084" y="735"/>
                  </a:cubicBezTo>
                  <a:cubicBezTo>
                    <a:pt x="22783" y="268"/>
                    <a:pt x="21415" y="34"/>
                    <a:pt x="20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65;p38">
              <a:extLst>
                <a:ext uri="{FF2B5EF4-FFF2-40B4-BE49-F238E27FC236}">
                  <a16:creationId xmlns:a16="http://schemas.microsoft.com/office/drawing/2014/main" id="{5A7F75E7-7F54-4852-A94D-D9764E17F4B8}"/>
                </a:ext>
              </a:extLst>
            </p:cNvPr>
            <p:cNvSpPr/>
            <p:nvPr/>
          </p:nvSpPr>
          <p:spPr>
            <a:xfrm>
              <a:off x="5850589" y="2408995"/>
              <a:ext cx="737477" cy="1040111"/>
            </a:xfrm>
            <a:custGeom>
              <a:avLst/>
              <a:gdLst/>
              <a:ahLst/>
              <a:cxnLst/>
              <a:rect l="l" t="t" r="r" b="b"/>
              <a:pathLst>
                <a:path w="20416" h="28794" extrusionOk="0">
                  <a:moveTo>
                    <a:pt x="9315" y="1"/>
                  </a:moveTo>
                  <a:cubicBezTo>
                    <a:pt x="9212" y="1"/>
                    <a:pt x="9114" y="28"/>
                    <a:pt x="9007" y="102"/>
                  </a:cubicBezTo>
                  <a:cubicBezTo>
                    <a:pt x="6706" y="1870"/>
                    <a:pt x="5805" y="4405"/>
                    <a:pt x="5938" y="5840"/>
                  </a:cubicBezTo>
                  <a:cubicBezTo>
                    <a:pt x="5972" y="6373"/>
                    <a:pt x="6072" y="6940"/>
                    <a:pt x="6239" y="7507"/>
                  </a:cubicBezTo>
                  <a:cubicBezTo>
                    <a:pt x="6706" y="8875"/>
                    <a:pt x="10041" y="14012"/>
                    <a:pt x="6906" y="16147"/>
                  </a:cubicBezTo>
                  <a:cubicBezTo>
                    <a:pt x="6005" y="16747"/>
                    <a:pt x="4537" y="17214"/>
                    <a:pt x="3103" y="18582"/>
                  </a:cubicBezTo>
                  <a:cubicBezTo>
                    <a:pt x="1" y="21517"/>
                    <a:pt x="401" y="26154"/>
                    <a:pt x="2036" y="28589"/>
                  </a:cubicBezTo>
                  <a:cubicBezTo>
                    <a:pt x="2117" y="28719"/>
                    <a:pt x="2182" y="28794"/>
                    <a:pt x="2259" y="28794"/>
                  </a:cubicBezTo>
                  <a:cubicBezTo>
                    <a:pt x="2339" y="28794"/>
                    <a:pt x="2432" y="28711"/>
                    <a:pt x="2569" y="28522"/>
                  </a:cubicBezTo>
                  <a:cubicBezTo>
                    <a:pt x="5438" y="24319"/>
                    <a:pt x="9608" y="21217"/>
                    <a:pt x="14478" y="19716"/>
                  </a:cubicBezTo>
                  <a:cubicBezTo>
                    <a:pt x="17013" y="18949"/>
                    <a:pt x="17213" y="19249"/>
                    <a:pt x="17246" y="18582"/>
                  </a:cubicBezTo>
                  <a:cubicBezTo>
                    <a:pt x="17280" y="17681"/>
                    <a:pt x="17613" y="16847"/>
                    <a:pt x="18214" y="16214"/>
                  </a:cubicBezTo>
                  <a:cubicBezTo>
                    <a:pt x="18573" y="15827"/>
                    <a:pt x="18978" y="15463"/>
                    <a:pt x="19523" y="15463"/>
                  </a:cubicBezTo>
                  <a:cubicBezTo>
                    <a:pt x="19636" y="15463"/>
                    <a:pt x="19756" y="15479"/>
                    <a:pt x="19882" y="15513"/>
                  </a:cubicBezTo>
                  <a:cubicBezTo>
                    <a:pt x="19903" y="15518"/>
                    <a:pt x="19923" y="15521"/>
                    <a:pt x="19941" y="15521"/>
                  </a:cubicBezTo>
                  <a:cubicBezTo>
                    <a:pt x="20149" y="15521"/>
                    <a:pt x="20157" y="15184"/>
                    <a:pt x="20249" y="14846"/>
                  </a:cubicBezTo>
                  <a:cubicBezTo>
                    <a:pt x="20415" y="14212"/>
                    <a:pt x="20349" y="13645"/>
                    <a:pt x="20415" y="12511"/>
                  </a:cubicBezTo>
                  <a:cubicBezTo>
                    <a:pt x="20382" y="12177"/>
                    <a:pt x="20349" y="11844"/>
                    <a:pt x="20249" y="11510"/>
                  </a:cubicBezTo>
                  <a:cubicBezTo>
                    <a:pt x="20215" y="11277"/>
                    <a:pt x="20048" y="11077"/>
                    <a:pt x="19815" y="10977"/>
                  </a:cubicBezTo>
                  <a:cubicBezTo>
                    <a:pt x="19415" y="10843"/>
                    <a:pt x="19048" y="10643"/>
                    <a:pt x="18681" y="10443"/>
                  </a:cubicBezTo>
                  <a:cubicBezTo>
                    <a:pt x="15078" y="8508"/>
                    <a:pt x="12510" y="4272"/>
                    <a:pt x="12243" y="436"/>
                  </a:cubicBezTo>
                  <a:cubicBezTo>
                    <a:pt x="12212" y="249"/>
                    <a:pt x="12181" y="32"/>
                    <a:pt x="12013" y="32"/>
                  </a:cubicBezTo>
                  <a:cubicBezTo>
                    <a:pt x="12001" y="32"/>
                    <a:pt x="11989" y="33"/>
                    <a:pt x="11976" y="35"/>
                  </a:cubicBezTo>
                  <a:cubicBezTo>
                    <a:pt x="11576" y="169"/>
                    <a:pt x="11142" y="236"/>
                    <a:pt x="10742" y="236"/>
                  </a:cubicBezTo>
                  <a:cubicBezTo>
                    <a:pt x="10707" y="237"/>
                    <a:pt x="10673" y="237"/>
                    <a:pt x="10640" y="237"/>
                  </a:cubicBezTo>
                  <a:cubicBezTo>
                    <a:pt x="9954" y="237"/>
                    <a:pt x="9616" y="1"/>
                    <a:pt x="9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66;p38">
              <a:extLst>
                <a:ext uri="{FF2B5EF4-FFF2-40B4-BE49-F238E27FC236}">
                  <a16:creationId xmlns:a16="http://schemas.microsoft.com/office/drawing/2014/main" id="{D864066A-C184-45FB-A97B-35F53238109E}"/>
                </a:ext>
              </a:extLst>
            </p:cNvPr>
            <p:cNvSpPr/>
            <p:nvPr/>
          </p:nvSpPr>
          <p:spPr>
            <a:xfrm>
              <a:off x="6961572" y="2408561"/>
              <a:ext cx="737441" cy="1041990"/>
            </a:xfrm>
            <a:custGeom>
              <a:avLst/>
              <a:gdLst/>
              <a:ahLst/>
              <a:cxnLst/>
              <a:rect l="l" t="t" r="r" b="b"/>
              <a:pathLst>
                <a:path w="20415" h="28846" extrusionOk="0">
                  <a:moveTo>
                    <a:pt x="11139" y="0"/>
                  </a:moveTo>
                  <a:cubicBezTo>
                    <a:pt x="11061" y="0"/>
                    <a:pt x="10983" y="15"/>
                    <a:pt x="10908" y="47"/>
                  </a:cubicBezTo>
                  <a:cubicBezTo>
                    <a:pt x="10450" y="211"/>
                    <a:pt x="10064" y="266"/>
                    <a:pt x="9741" y="266"/>
                  </a:cubicBezTo>
                  <a:cubicBezTo>
                    <a:pt x="9099" y="266"/>
                    <a:pt x="8705" y="51"/>
                    <a:pt x="8491" y="51"/>
                  </a:cubicBezTo>
                  <a:cubicBezTo>
                    <a:pt x="8396" y="51"/>
                    <a:pt x="8336" y="93"/>
                    <a:pt x="8306" y="214"/>
                  </a:cubicBezTo>
                  <a:cubicBezTo>
                    <a:pt x="8306" y="248"/>
                    <a:pt x="8139" y="1448"/>
                    <a:pt x="8006" y="2116"/>
                  </a:cubicBezTo>
                  <a:cubicBezTo>
                    <a:pt x="7305" y="5551"/>
                    <a:pt x="4303" y="9588"/>
                    <a:pt x="667" y="11022"/>
                  </a:cubicBezTo>
                  <a:cubicBezTo>
                    <a:pt x="467" y="11089"/>
                    <a:pt x="334" y="11289"/>
                    <a:pt x="300" y="11489"/>
                  </a:cubicBezTo>
                  <a:cubicBezTo>
                    <a:pt x="0" y="12857"/>
                    <a:pt x="67" y="14258"/>
                    <a:pt x="434" y="15592"/>
                  </a:cubicBezTo>
                  <a:cubicBezTo>
                    <a:pt x="500" y="15859"/>
                    <a:pt x="601" y="16092"/>
                    <a:pt x="701" y="16326"/>
                  </a:cubicBezTo>
                  <a:cubicBezTo>
                    <a:pt x="779" y="16483"/>
                    <a:pt x="858" y="16535"/>
                    <a:pt x="959" y="16535"/>
                  </a:cubicBezTo>
                  <a:cubicBezTo>
                    <a:pt x="1146" y="16535"/>
                    <a:pt x="1408" y="16357"/>
                    <a:pt x="1886" y="16357"/>
                  </a:cubicBezTo>
                  <a:cubicBezTo>
                    <a:pt x="1913" y="16357"/>
                    <a:pt x="1940" y="16358"/>
                    <a:pt x="1968" y="16359"/>
                  </a:cubicBezTo>
                  <a:cubicBezTo>
                    <a:pt x="2402" y="16359"/>
                    <a:pt x="2035" y="16026"/>
                    <a:pt x="2836" y="14558"/>
                  </a:cubicBezTo>
                  <a:cubicBezTo>
                    <a:pt x="3703" y="12857"/>
                    <a:pt x="5237" y="11656"/>
                    <a:pt x="7105" y="11222"/>
                  </a:cubicBezTo>
                  <a:cubicBezTo>
                    <a:pt x="7329" y="11168"/>
                    <a:pt x="7523" y="11141"/>
                    <a:pt x="7694" y="11141"/>
                  </a:cubicBezTo>
                  <a:cubicBezTo>
                    <a:pt x="8364" y="11141"/>
                    <a:pt x="8667" y="11552"/>
                    <a:pt x="8907" y="12323"/>
                  </a:cubicBezTo>
                  <a:cubicBezTo>
                    <a:pt x="8973" y="12857"/>
                    <a:pt x="8973" y="13424"/>
                    <a:pt x="8907" y="13957"/>
                  </a:cubicBezTo>
                  <a:cubicBezTo>
                    <a:pt x="8640" y="15225"/>
                    <a:pt x="7939" y="16392"/>
                    <a:pt x="6938" y="17193"/>
                  </a:cubicBezTo>
                  <a:cubicBezTo>
                    <a:pt x="5371" y="18527"/>
                    <a:pt x="4136" y="18427"/>
                    <a:pt x="4904" y="18861"/>
                  </a:cubicBezTo>
                  <a:cubicBezTo>
                    <a:pt x="6004" y="19528"/>
                    <a:pt x="5838" y="19628"/>
                    <a:pt x="6471" y="19862"/>
                  </a:cubicBezTo>
                  <a:cubicBezTo>
                    <a:pt x="8440" y="20495"/>
                    <a:pt x="10308" y="21429"/>
                    <a:pt x="12042" y="22597"/>
                  </a:cubicBezTo>
                  <a:cubicBezTo>
                    <a:pt x="14277" y="24198"/>
                    <a:pt x="16245" y="26166"/>
                    <a:pt x="17846" y="28434"/>
                  </a:cubicBezTo>
                  <a:cubicBezTo>
                    <a:pt x="17998" y="28647"/>
                    <a:pt x="18101" y="28845"/>
                    <a:pt x="18238" y="28845"/>
                  </a:cubicBezTo>
                  <a:cubicBezTo>
                    <a:pt x="18402" y="28845"/>
                    <a:pt x="18613" y="28559"/>
                    <a:pt x="19014" y="27667"/>
                  </a:cubicBezTo>
                  <a:cubicBezTo>
                    <a:pt x="20415" y="24532"/>
                    <a:pt x="20014" y="20362"/>
                    <a:pt x="16512" y="17860"/>
                  </a:cubicBezTo>
                  <a:cubicBezTo>
                    <a:pt x="14611" y="16493"/>
                    <a:pt x="13310" y="16426"/>
                    <a:pt x="12643" y="15125"/>
                  </a:cubicBezTo>
                  <a:cubicBezTo>
                    <a:pt x="11842" y="13490"/>
                    <a:pt x="12576" y="11222"/>
                    <a:pt x="13343" y="9654"/>
                  </a:cubicBezTo>
                  <a:cubicBezTo>
                    <a:pt x="14010" y="8320"/>
                    <a:pt x="14544" y="7319"/>
                    <a:pt x="14577" y="5852"/>
                  </a:cubicBezTo>
                  <a:cubicBezTo>
                    <a:pt x="14677" y="3650"/>
                    <a:pt x="13210" y="1348"/>
                    <a:pt x="11608" y="181"/>
                  </a:cubicBezTo>
                  <a:cubicBezTo>
                    <a:pt x="11472" y="68"/>
                    <a:pt x="11306" y="0"/>
                    <a:pt x="11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67;p38">
              <a:extLst>
                <a:ext uri="{FF2B5EF4-FFF2-40B4-BE49-F238E27FC236}">
                  <a16:creationId xmlns:a16="http://schemas.microsoft.com/office/drawing/2014/main" id="{95E74145-EBF2-4CDC-B322-EB9EB1D7DB2C}"/>
                </a:ext>
              </a:extLst>
            </p:cNvPr>
            <p:cNvSpPr/>
            <p:nvPr/>
          </p:nvSpPr>
          <p:spPr>
            <a:xfrm>
              <a:off x="6467525" y="1154858"/>
              <a:ext cx="1150754" cy="862930"/>
            </a:xfrm>
            <a:custGeom>
              <a:avLst/>
              <a:gdLst/>
              <a:ahLst/>
              <a:cxnLst/>
              <a:rect l="l" t="t" r="r" b="b"/>
              <a:pathLst>
                <a:path w="31857" h="23889" extrusionOk="0">
                  <a:moveTo>
                    <a:pt x="7842" y="1"/>
                  </a:moveTo>
                  <a:cubicBezTo>
                    <a:pt x="4618" y="1"/>
                    <a:pt x="2125" y="1735"/>
                    <a:pt x="1101" y="3632"/>
                  </a:cubicBezTo>
                  <a:cubicBezTo>
                    <a:pt x="1" y="5700"/>
                    <a:pt x="167" y="8135"/>
                    <a:pt x="868" y="9470"/>
                  </a:cubicBezTo>
                  <a:cubicBezTo>
                    <a:pt x="959" y="9651"/>
                    <a:pt x="1040" y="9734"/>
                    <a:pt x="1148" y="9734"/>
                  </a:cubicBezTo>
                  <a:cubicBezTo>
                    <a:pt x="1239" y="9734"/>
                    <a:pt x="1350" y="9676"/>
                    <a:pt x="1502" y="9570"/>
                  </a:cubicBezTo>
                  <a:cubicBezTo>
                    <a:pt x="3469" y="8115"/>
                    <a:pt x="5850" y="7334"/>
                    <a:pt x="8275" y="7334"/>
                  </a:cubicBezTo>
                  <a:cubicBezTo>
                    <a:pt x="8851" y="7334"/>
                    <a:pt x="9431" y="7378"/>
                    <a:pt x="10008" y="7468"/>
                  </a:cubicBezTo>
                  <a:cubicBezTo>
                    <a:pt x="13010" y="7802"/>
                    <a:pt x="15679" y="9536"/>
                    <a:pt x="17280" y="12105"/>
                  </a:cubicBezTo>
                  <a:cubicBezTo>
                    <a:pt x="18430" y="14086"/>
                    <a:pt x="17866" y="14475"/>
                    <a:pt x="18432" y="14475"/>
                  </a:cubicBezTo>
                  <a:cubicBezTo>
                    <a:pt x="18457" y="14475"/>
                    <a:pt x="18484" y="14475"/>
                    <a:pt x="18514" y="14473"/>
                  </a:cubicBezTo>
                  <a:cubicBezTo>
                    <a:pt x="18999" y="14473"/>
                    <a:pt x="19202" y="14403"/>
                    <a:pt x="19443" y="14403"/>
                  </a:cubicBezTo>
                  <a:cubicBezTo>
                    <a:pt x="19534" y="14403"/>
                    <a:pt x="19630" y="14413"/>
                    <a:pt x="19748" y="14440"/>
                  </a:cubicBezTo>
                  <a:cubicBezTo>
                    <a:pt x="20182" y="14540"/>
                    <a:pt x="21216" y="14340"/>
                    <a:pt x="23051" y="15140"/>
                  </a:cubicBezTo>
                  <a:cubicBezTo>
                    <a:pt x="25953" y="16341"/>
                    <a:pt x="28021" y="18943"/>
                    <a:pt x="27854" y="22012"/>
                  </a:cubicBezTo>
                  <a:cubicBezTo>
                    <a:pt x="27760" y="23113"/>
                    <a:pt x="27338" y="23888"/>
                    <a:pt x="27655" y="23888"/>
                  </a:cubicBezTo>
                  <a:cubicBezTo>
                    <a:pt x="27674" y="23888"/>
                    <a:pt x="27696" y="23886"/>
                    <a:pt x="27721" y="23880"/>
                  </a:cubicBezTo>
                  <a:cubicBezTo>
                    <a:pt x="28821" y="23613"/>
                    <a:pt x="30923" y="21645"/>
                    <a:pt x="31590" y="18843"/>
                  </a:cubicBezTo>
                  <a:cubicBezTo>
                    <a:pt x="31757" y="18209"/>
                    <a:pt x="31857" y="17542"/>
                    <a:pt x="31823" y="16875"/>
                  </a:cubicBezTo>
                  <a:cubicBezTo>
                    <a:pt x="31723" y="14907"/>
                    <a:pt x="30990" y="13039"/>
                    <a:pt x="29689" y="11604"/>
                  </a:cubicBezTo>
                  <a:cubicBezTo>
                    <a:pt x="26353" y="7702"/>
                    <a:pt x="22850" y="9603"/>
                    <a:pt x="18614" y="6701"/>
                  </a:cubicBezTo>
                  <a:cubicBezTo>
                    <a:pt x="15512" y="4533"/>
                    <a:pt x="13277" y="563"/>
                    <a:pt x="8907" y="63"/>
                  </a:cubicBezTo>
                  <a:cubicBezTo>
                    <a:pt x="8544" y="21"/>
                    <a:pt x="8189" y="1"/>
                    <a:pt x="7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68;p38">
              <a:extLst>
                <a:ext uri="{FF2B5EF4-FFF2-40B4-BE49-F238E27FC236}">
                  <a16:creationId xmlns:a16="http://schemas.microsoft.com/office/drawing/2014/main" id="{C8403F7B-68FC-4A45-A69A-C25778D4DD4A}"/>
                </a:ext>
              </a:extLst>
            </p:cNvPr>
            <p:cNvSpPr/>
            <p:nvPr/>
          </p:nvSpPr>
          <p:spPr>
            <a:xfrm>
              <a:off x="5886747" y="2740419"/>
              <a:ext cx="701318" cy="708615"/>
            </a:xfrm>
            <a:custGeom>
              <a:avLst/>
              <a:gdLst/>
              <a:ahLst/>
              <a:cxnLst/>
              <a:rect l="l" t="t" r="r" b="b"/>
              <a:pathLst>
                <a:path w="19415" h="19617" extrusionOk="0">
                  <a:moveTo>
                    <a:pt x="15745" y="0"/>
                  </a:moveTo>
                  <a:cubicBezTo>
                    <a:pt x="15712" y="0"/>
                    <a:pt x="15645" y="34"/>
                    <a:pt x="15645" y="100"/>
                  </a:cubicBezTo>
                  <a:cubicBezTo>
                    <a:pt x="15712" y="667"/>
                    <a:pt x="15945" y="567"/>
                    <a:pt x="15879" y="2202"/>
                  </a:cubicBezTo>
                  <a:cubicBezTo>
                    <a:pt x="15845" y="3636"/>
                    <a:pt x="14778" y="4637"/>
                    <a:pt x="13577" y="5438"/>
                  </a:cubicBezTo>
                  <a:cubicBezTo>
                    <a:pt x="9174" y="8473"/>
                    <a:pt x="5338" y="9073"/>
                    <a:pt x="2736" y="11675"/>
                  </a:cubicBezTo>
                  <a:cubicBezTo>
                    <a:pt x="1" y="14444"/>
                    <a:pt x="701" y="17846"/>
                    <a:pt x="734" y="18447"/>
                  </a:cubicBezTo>
                  <a:cubicBezTo>
                    <a:pt x="763" y="18847"/>
                    <a:pt x="988" y="19616"/>
                    <a:pt x="1241" y="19616"/>
                  </a:cubicBezTo>
                  <a:cubicBezTo>
                    <a:pt x="1283" y="19616"/>
                    <a:pt x="1325" y="19595"/>
                    <a:pt x="1368" y="19548"/>
                  </a:cubicBezTo>
                  <a:cubicBezTo>
                    <a:pt x="1969" y="18880"/>
                    <a:pt x="1468" y="19114"/>
                    <a:pt x="4137" y="16179"/>
                  </a:cubicBezTo>
                  <a:cubicBezTo>
                    <a:pt x="4337" y="15978"/>
                    <a:pt x="4570" y="15812"/>
                    <a:pt x="4771" y="15611"/>
                  </a:cubicBezTo>
                  <a:cubicBezTo>
                    <a:pt x="7506" y="13010"/>
                    <a:pt x="10908" y="11142"/>
                    <a:pt x="14578" y="10241"/>
                  </a:cubicBezTo>
                  <a:cubicBezTo>
                    <a:pt x="16212" y="9841"/>
                    <a:pt x="16179" y="9907"/>
                    <a:pt x="16212" y="9440"/>
                  </a:cubicBezTo>
                  <a:cubicBezTo>
                    <a:pt x="16245" y="8573"/>
                    <a:pt x="16579" y="7773"/>
                    <a:pt x="17113" y="7139"/>
                  </a:cubicBezTo>
                  <a:cubicBezTo>
                    <a:pt x="17504" y="6691"/>
                    <a:pt x="17943" y="6291"/>
                    <a:pt x="18546" y="6291"/>
                  </a:cubicBezTo>
                  <a:cubicBezTo>
                    <a:pt x="18662" y="6291"/>
                    <a:pt x="18785" y="6306"/>
                    <a:pt x="18914" y="6338"/>
                  </a:cubicBezTo>
                  <a:cubicBezTo>
                    <a:pt x="18927" y="6340"/>
                    <a:pt x="18939" y="6341"/>
                    <a:pt x="18951" y="6341"/>
                  </a:cubicBezTo>
                  <a:cubicBezTo>
                    <a:pt x="19119" y="6341"/>
                    <a:pt x="19150" y="6125"/>
                    <a:pt x="19181" y="5938"/>
                  </a:cubicBezTo>
                  <a:cubicBezTo>
                    <a:pt x="19348" y="5204"/>
                    <a:pt x="19414" y="4437"/>
                    <a:pt x="19381" y="3670"/>
                  </a:cubicBezTo>
                  <a:cubicBezTo>
                    <a:pt x="19381" y="3203"/>
                    <a:pt x="19348" y="2769"/>
                    <a:pt x="19214" y="2335"/>
                  </a:cubicBezTo>
                  <a:cubicBezTo>
                    <a:pt x="19014" y="1601"/>
                    <a:pt x="18247" y="1902"/>
                    <a:pt x="16112" y="234"/>
                  </a:cubicBezTo>
                  <a:cubicBezTo>
                    <a:pt x="16012" y="167"/>
                    <a:pt x="15879" y="67"/>
                    <a:pt x="1574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69;p38">
              <a:extLst>
                <a:ext uri="{FF2B5EF4-FFF2-40B4-BE49-F238E27FC236}">
                  <a16:creationId xmlns:a16="http://schemas.microsoft.com/office/drawing/2014/main" id="{71587EA6-7E0B-430E-969C-79A98A443FE9}"/>
                </a:ext>
              </a:extLst>
            </p:cNvPr>
            <p:cNvSpPr/>
            <p:nvPr/>
          </p:nvSpPr>
          <p:spPr>
            <a:xfrm>
              <a:off x="6087119" y="1845989"/>
              <a:ext cx="784111" cy="384957"/>
            </a:xfrm>
            <a:custGeom>
              <a:avLst/>
              <a:gdLst/>
              <a:ahLst/>
              <a:cxnLst/>
              <a:rect l="l" t="t" r="r" b="b"/>
              <a:pathLst>
                <a:path w="21707" h="10657" extrusionOk="0">
                  <a:moveTo>
                    <a:pt x="21623" y="0"/>
                  </a:moveTo>
                  <a:cubicBezTo>
                    <a:pt x="21469" y="0"/>
                    <a:pt x="20598" y="1483"/>
                    <a:pt x="17989" y="1483"/>
                  </a:cubicBezTo>
                  <a:cubicBezTo>
                    <a:pt x="17753" y="1483"/>
                    <a:pt x="17502" y="1471"/>
                    <a:pt x="17236" y="1445"/>
                  </a:cubicBezTo>
                  <a:cubicBezTo>
                    <a:pt x="15038" y="1225"/>
                    <a:pt x="14259" y="502"/>
                    <a:pt x="12086" y="502"/>
                  </a:cubicBezTo>
                  <a:cubicBezTo>
                    <a:pt x="11952" y="502"/>
                    <a:pt x="11812" y="505"/>
                    <a:pt x="11666" y="511"/>
                  </a:cubicBezTo>
                  <a:cubicBezTo>
                    <a:pt x="9865" y="611"/>
                    <a:pt x="8263" y="1678"/>
                    <a:pt x="7496" y="3313"/>
                  </a:cubicBezTo>
                  <a:cubicBezTo>
                    <a:pt x="6662" y="4914"/>
                    <a:pt x="6095" y="6148"/>
                    <a:pt x="4160" y="6748"/>
                  </a:cubicBezTo>
                  <a:cubicBezTo>
                    <a:pt x="3786" y="6873"/>
                    <a:pt x="3400" y="6935"/>
                    <a:pt x="3018" y="6935"/>
                  </a:cubicBezTo>
                  <a:cubicBezTo>
                    <a:pt x="2075" y="6935"/>
                    <a:pt x="1156" y="6560"/>
                    <a:pt x="491" y="5848"/>
                  </a:cubicBezTo>
                  <a:cubicBezTo>
                    <a:pt x="391" y="5748"/>
                    <a:pt x="291" y="5648"/>
                    <a:pt x="191" y="5548"/>
                  </a:cubicBezTo>
                  <a:cubicBezTo>
                    <a:pt x="172" y="5529"/>
                    <a:pt x="148" y="5521"/>
                    <a:pt x="125" y="5521"/>
                  </a:cubicBezTo>
                  <a:cubicBezTo>
                    <a:pt x="63" y="5521"/>
                    <a:pt x="0" y="5575"/>
                    <a:pt x="24" y="5648"/>
                  </a:cubicBezTo>
                  <a:cubicBezTo>
                    <a:pt x="191" y="7049"/>
                    <a:pt x="458" y="8550"/>
                    <a:pt x="1392" y="9917"/>
                  </a:cubicBezTo>
                  <a:cubicBezTo>
                    <a:pt x="1556" y="10163"/>
                    <a:pt x="1657" y="10271"/>
                    <a:pt x="1795" y="10271"/>
                  </a:cubicBezTo>
                  <a:cubicBezTo>
                    <a:pt x="1882" y="10271"/>
                    <a:pt x="1984" y="10228"/>
                    <a:pt x="2126" y="10151"/>
                  </a:cubicBezTo>
                  <a:cubicBezTo>
                    <a:pt x="2493" y="9984"/>
                    <a:pt x="2893" y="9917"/>
                    <a:pt x="3293" y="9917"/>
                  </a:cubicBezTo>
                  <a:cubicBezTo>
                    <a:pt x="4547" y="10086"/>
                    <a:pt x="5209" y="10656"/>
                    <a:pt x="6513" y="10656"/>
                  </a:cubicBezTo>
                  <a:cubicBezTo>
                    <a:pt x="7012" y="10656"/>
                    <a:pt x="7606" y="10573"/>
                    <a:pt x="8363" y="10351"/>
                  </a:cubicBezTo>
                  <a:cubicBezTo>
                    <a:pt x="9865" y="9951"/>
                    <a:pt x="11132" y="8817"/>
                    <a:pt x="11699" y="7349"/>
                  </a:cubicBezTo>
                  <a:cubicBezTo>
                    <a:pt x="11933" y="6682"/>
                    <a:pt x="12266" y="6015"/>
                    <a:pt x="12700" y="5414"/>
                  </a:cubicBezTo>
                  <a:cubicBezTo>
                    <a:pt x="12933" y="5081"/>
                    <a:pt x="13200" y="4780"/>
                    <a:pt x="13467" y="4513"/>
                  </a:cubicBezTo>
                  <a:cubicBezTo>
                    <a:pt x="15569" y="2746"/>
                    <a:pt x="18771" y="4380"/>
                    <a:pt x="21406" y="611"/>
                  </a:cubicBezTo>
                  <a:cubicBezTo>
                    <a:pt x="21540" y="444"/>
                    <a:pt x="21606" y="277"/>
                    <a:pt x="21673" y="110"/>
                  </a:cubicBezTo>
                  <a:cubicBezTo>
                    <a:pt x="21706" y="77"/>
                    <a:pt x="21640" y="44"/>
                    <a:pt x="21640" y="10"/>
                  </a:cubicBezTo>
                  <a:cubicBezTo>
                    <a:pt x="21635" y="3"/>
                    <a:pt x="21630" y="0"/>
                    <a:pt x="216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70;p38">
              <a:extLst>
                <a:ext uri="{FF2B5EF4-FFF2-40B4-BE49-F238E27FC236}">
                  <a16:creationId xmlns:a16="http://schemas.microsoft.com/office/drawing/2014/main" id="{F805E55E-2426-48A4-A983-40B1B8342088}"/>
                </a:ext>
              </a:extLst>
            </p:cNvPr>
            <p:cNvSpPr/>
            <p:nvPr/>
          </p:nvSpPr>
          <p:spPr>
            <a:xfrm>
              <a:off x="7129036" y="2986052"/>
              <a:ext cx="521790" cy="464427"/>
            </a:xfrm>
            <a:custGeom>
              <a:avLst/>
              <a:gdLst/>
              <a:ahLst/>
              <a:cxnLst/>
              <a:rect l="l" t="t" r="r" b="b"/>
              <a:pathLst>
                <a:path w="14445" h="12857" extrusionOk="0">
                  <a:moveTo>
                    <a:pt x="3505" y="0"/>
                  </a:moveTo>
                  <a:cubicBezTo>
                    <a:pt x="3254" y="0"/>
                    <a:pt x="3230" y="564"/>
                    <a:pt x="2069" y="1406"/>
                  </a:cubicBezTo>
                  <a:cubicBezTo>
                    <a:pt x="1469" y="1840"/>
                    <a:pt x="835" y="2207"/>
                    <a:pt x="134" y="2507"/>
                  </a:cubicBezTo>
                  <a:cubicBezTo>
                    <a:pt x="1" y="2574"/>
                    <a:pt x="1" y="2740"/>
                    <a:pt x="234" y="2874"/>
                  </a:cubicBezTo>
                  <a:cubicBezTo>
                    <a:pt x="1302" y="3474"/>
                    <a:pt x="1168" y="3641"/>
                    <a:pt x="1869" y="3875"/>
                  </a:cubicBezTo>
                  <a:cubicBezTo>
                    <a:pt x="3837" y="4508"/>
                    <a:pt x="5705" y="5442"/>
                    <a:pt x="7406" y="6610"/>
                  </a:cubicBezTo>
                  <a:cubicBezTo>
                    <a:pt x="9774" y="8311"/>
                    <a:pt x="11809" y="10379"/>
                    <a:pt x="13444" y="12781"/>
                  </a:cubicBezTo>
                  <a:cubicBezTo>
                    <a:pt x="13490" y="12834"/>
                    <a:pt x="13539" y="12856"/>
                    <a:pt x="13588" y="12856"/>
                  </a:cubicBezTo>
                  <a:cubicBezTo>
                    <a:pt x="13787" y="12856"/>
                    <a:pt x="13991" y="12482"/>
                    <a:pt x="14044" y="12214"/>
                  </a:cubicBezTo>
                  <a:cubicBezTo>
                    <a:pt x="14344" y="10613"/>
                    <a:pt x="14444" y="9112"/>
                    <a:pt x="13777" y="7410"/>
                  </a:cubicBezTo>
                  <a:cubicBezTo>
                    <a:pt x="13244" y="6076"/>
                    <a:pt x="12343" y="4909"/>
                    <a:pt x="11209" y="4041"/>
                  </a:cubicBezTo>
                  <a:cubicBezTo>
                    <a:pt x="9574" y="2707"/>
                    <a:pt x="7940" y="2273"/>
                    <a:pt x="3637" y="39"/>
                  </a:cubicBezTo>
                  <a:cubicBezTo>
                    <a:pt x="3585" y="13"/>
                    <a:pt x="3543" y="0"/>
                    <a:pt x="350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71;p38">
              <a:extLst>
                <a:ext uri="{FF2B5EF4-FFF2-40B4-BE49-F238E27FC236}">
                  <a16:creationId xmlns:a16="http://schemas.microsoft.com/office/drawing/2014/main" id="{1381F16C-DB92-44CC-B8AA-D5D32C6547B3}"/>
                </a:ext>
              </a:extLst>
            </p:cNvPr>
            <p:cNvSpPr/>
            <p:nvPr/>
          </p:nvSpPr>
          <p:spPr>
            <a:xfrm>
              <a:off x="7077237" y="1881209"/>
              <a:ext cx="313038" cy="361875"/>
            </a:xfrm>
            <a:custGeom>
              <a:avLst/>
              <a:gdLst/>
              <a:ahLst/>
              <a:cxnLst/>
              <a:rect l="l" t="t" r="r" b="b"/>
              <a:pathLst>
                <a:path w="8666" h="10018" extrusionOk="0">
                  <a:moveTo>
                    <a:pt x="1000" y="0"/>
                  </a:moveTo>
                  <a:cubicBezTo>
                    <a:pt x="821" y="0"/>
                    <a:pt x="758" y="159"/>
                    <a:pt x="868" y="203"/>
                  </a:cubicBezTo>
                  <a:cubicBezTo>
                    <a:pt x="1035" y="303"/>
                    <a:pt x="1035" y="470"/>
                    <a:pt x="1035" y="636"/>
                  </a:cubicBezTo>
                  <a:cubicBezTo>
                    <a:pt x="1035" y="3172"/>
                    <a:pt x="0" y="4005"/>
                    <a:pt x="101" y="4539"/>
                  </a:cubicBezTo>
                  <a:cubicBezTo>
                    <a:pt x="167" y="4906"/>
                    <a:pt x="234" y="5273"/>
                    <a:pt x="334" y="5640"/>
                  </a:cubicBezTo>
                  <a:cubicBezTo>
                    <a:pt x="934" y="7641"/>
                    <a:pt x="2469" y="9243"/>
                    <a:pt x="4470" y="9943"/>
                  </a:cubicBezTo>
                  <a:cubicBezTo>
                    <a:pt x="4616" y="9995"/>
                    <a:pt x="4733" y="10017"/>
                    <a:pt x="4835" y="10017"/>
                  </a:cubicBezTo>
                  <a:cubicBezTo>
                    <a:pt x="5456" y="10017"/>
                    <a:pt x="5475" y="9172"/>
                    <a:pt x="7539" y="8942"/>
                  </a:cubicBezTo>
                  <a:lnTo>
                    <a:pt x="7773" y="8976"/>
                  </a:lnTo>
                  <a:cubicBezTo>
                    <a:pt x="7973" y="9009"/>
                    <a:pt x="8206" y="9076"/>
                    <a:pt x="8440" y="9109"/>
                  </a:cubicBezTo>
                  <a:cubicBezTo>
                    <a:pt x="8456" y="9113"/>
                    <a:pt x="8472" y="9115"/>
                    <a:pt x="8487" y="9115"/>
                  </a:cubicBezTo>
                  <a:cubicBezTo>
                    <a:pt x="8595" y="9115"/>
                    <a:pt x="8665" y="9010"/>
                    <a:pt x="8607" y="8776"/>
                  </a:cubicBezTo>
                  <a:cubicBezTo>
                    <a:pt x="8306" y="7675"/>
                    <a:pt x="7406" y="6841"/>
                    <a:pt x="6272" y="6674"/>
                  </a:cubicBezTo>
                  <a:cubicBezTo>
                    <a:pt x="5238" y="6474"/>
                    <a:pt x="4470" y="6674"/>
                    <a:pt x="3837" y="6207"/>
                  </a:cubicBezTo>
                  <a:cubicBezTo>
                    <a:pt x="2035" y="4839"/>
                    <a:pt x="3670" y="2204"/>
                    <a:pt x="1368" y="169"/>
                  </a:cubicBezTo>
                  <a:cubicBezTo>
                    <a:pt x="1219" y="43"/>
                    <a:pt x="1094" y="0"/>
                    <a:pt x="1000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72;p38">
              <a:extLst>
                <a:ext uri="{FF2B5EF4-FFF2-40B4-BE49-F238E27FC236}">
                  <a16:creationId xmlns:a16="http://schemas.microsoft.com/office/drawing/2014/main" id="{B08657BF-5353-4032-B9FF-72CE67948727}"/>
                </a:ext>
              </a:extLst>
            </p:cNvPr>
            <p:cNvSpPr/>
            <p:nvPr/>
          </p:nvSpPr>
          <p:spPr>
            <a:xfrm>
              <a:off x="6959152" y="2738902"/>
              <a:ext cx="161504" cy="268788"/>
            </a:xfrm>
            <a:custGeom>
              <a:avLst/>
              <a:gdLst/>
              <a:ahLst/>
              <a:cxnLst/>
              <a:rect l="l" t="t" r="r" b="b"/>
              <a:pathLst>
                <a:path w="4471" h="7441" extrusionOk="0">
                  <a:moveTo>
                    <a:pt x="3859" y="0"/>
                  </a:moveTo>
                  <a:cubicBezTo>
                    <a:pt x="3693" y="0"/>
                    <a:pt x="3440" y="319"/>
                    <a:pt x="2769" y="776"/>
                  </a:cubicBezTo>
                  <a:cubicBezTo>
                    <a:pt x="367" y="2377"/>
                    <a:pt x="467" y="1643"/>
                    <a:pt x="334" y="2511"/>
                  </a:cubicBezTo>
                  <a:cubicBezTo>
                    <a:pt x="0" y="4112"/>
                    <a:pt x="167" y="5746"/>
                    <a:pt x="801" y="7247"/>
                  </a:cubicBezTo>
                  <a:cubicBezTo>
                    <a:pt x="857" y="7392"/>
                    <a:pt x="927" y="7440"/>
                    <a:pt x="1023" y="7440"/>
                  </a:cubicBezTo>
                  <a:cubicBezTo>
                    <a:pt x="1216" y="7440"/>
                    <a:pt x="1513" y="7247"/>
                    <a:pt x="2002" y="7247"/>
                  </a:cubicBezTo>
                  <a:cubicBezTo>
                    <a:pt x="2019" y="7252"/>
                    <a:pt x="2036" y="7254"/>
                    <a:pt x="2053" y="7254"/>
                  </a:cubicBezTo>
                  <a:cubicBezTo>
                    <a:pt x="2168" y="7254"/>
                    <a:pt x="2273" y="7159"/>
                    <a:pt x="2302" y="7014"/>
                  </a:cubicBezTo>
                  <a:cubicBezTo>
                    <a:pt x="2536" y="5880"/>
                    <a:pt x="3103" y="4846"/>
                    <a:pt x="3903" y="4012"/>
                  </a:cubicBezTo>
                  <a:cubicBezTo>
                    <a:pt x="4470" y="3411"/>
                    <a:pt x="3236" y="3044"/>
                    <a:pt x="3803" y="676"/>
                  </a:cubicBezTo>
                  <a:cubicBezTo>
                    <a:pt x="3937" y="176"/>
                    <a:pt x="4037" y="42"/>
                    <a:pt x="3903" y="9"/>
                  </a:cubicBezTo>
                  <a:cubicBezTo>
                    <a:pt x="3889" y="3"/>
                    <a:pt x="3874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73;p38">
              <a:extLst>
                <a:ext uri="{FF2B5EF4-FFF2-40B4-BE49-F238E27FC236}">
                  <a16:creationId xmlns:a16="http://schemas.microsoft.com/office/drawing/2014/main" id="{101DA9F7-63AA-4B0A-ABD9-F54881B7CCEA}"/>
                </a:ext>
              </a:extLst>
            </p:cNvPr>
            <p:cNvSpPr/>
            <p:nvPr/>
          </p:nvSpPr>
          <p:spPr>
            <a:xfrm>
              <a:off x="6801297" y="1394278"/>
              <a:ext cx="814598" cy="623330"/>
            </a:xfrm>
            <a:custGeom>
              <a:avLst/>
              <a:gdLst/>
              <a:ahLst/>
              <a:cxnLst/>
              <a:rect l="l" t="t" r="r" b="b"/>
              <a:pathLst>
                <a:path w="22551" h="17256" extrusionOk="0">
                  <a:moveTo>
                    <a:pt x="2948" y="1"/>
                  </a:moveTo>
                  <a:cubicBezTo>
                    <a:pt x="2031" y="1"/>
                    <a:pt x="1098" y="158"/>
                    <a:pt x="167" y="507"/>
                  </a:cubicBezTo>
                  <a:cubicBezTo>
                    <a:pt x="1" y="573"/>
                    <a:pt x="34" y="707"/>
                    <a:pt x="167" y="740"/>
                  </a:cubicBezTo>
                  <a:cubicBezTo>
                    <a:pt x="601" y="807"/>
                    <a:pt x="1001" y="840"/>
                    <a:pt x="1435" y="940"/>
                  </a:cubicBezTo>
                  <a:cubicBezTo>
                    <a:pt x="3770" y="1341"/>
                    <a:pt x="5905" y="2641"/>
                    <a:pt x="7373" y="4509"/>
                  </a:cubicBezTo>
                  <a:cubicBezTo>
                    <a:pt x="9141" y="6678"/>
                    <a:pt x="8640" y="7812"/>
                    <a:pt x="9107" y="7845"/>
                  </a:cubicBezTo>
                  <a:cubicBezTo>
                    <a:pt x="9430" y="7815"/>
                    <a:pt x="9753" y="7800"/>
                    <a:pt x="10075" y="7800"/>
                  </a:cubicBezTo>
                  <a:cubicBezTo>
                    <a:pt x="11184" y="7800"/>
                    <a:pt x="12284" y="7976"/>
                    <a:pt x="13344" y="8312"/>
                  </a:cubicBezTo>
                  <a:cubicBezTo>
                    <a:pt x="16312" y="9346"/>
                    <a:pt x="18714" y="11982"/>
                    <a:pt x="18614" y="15251"/>
                  </a:cubicBezTo>
                  <a:cubicBezTo>
                    <a:pt x="18582" y="16408"/>
                    <a:pt x="18085" y="17256"/>
                    <a:pt x="18437" y="17256"/>
                  </a:cubicBezTo>
                  <a:cubicBezTo>
                    <a:pt x="18450" y="17256"/>
                    <a:pt x="18465" y="17254"/>
                    <a:pt x="18481" y="17252"/>
                  </a:cubicBezTo>
                  <a:cubicBezTo>
                    <a:pt x="18681" y="17185"/>
                    <a:pt x="18881" y="17119"/>
                    <a:pt x="19048" y="17018"/>
                  </a:cubicBezTo>
                  <a:cubicBezTo>
                    <a:pt x="21483" y="15517"/>
                    <a:pt x="22550" y="12449"/>
                    <a:pt x="22317" y="11548"/>
                  </a:cubicBezTo>
                  <a:cubicBezTo>
                    <a:pt x="21283" y="7345"/>
                    <a:pt x="18214" y="5910"/>
                    <a:pt x="14177" y="5910"/>
                  </a:cubicBezTo>
                  <a:cubicBezTo>
                    <a:pt x="13043" y="5910"/>
                    <a:pt x="11809" y="5043"/>
                    <a:pt x="11042" y="4176"/>
                  </a:cubicBezTo>
                  <a:cubicBezTo>
                    <a:pt x="9005" y="1829"/>
                    <a:pt x="6070" y="1"/>
                    <a:pt x="2948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874;p38">
              <a:extLst>
                <a:ext uri="{FF2B5EF4-FFF2-40B4-BE49-F238E27FC236}">
                  <a16:creationId xmlns:a16="http://schemas.microsoft.com/office/drawing/2014/main" id="{E529BA68-2843-4C09-9E2C-545F4822AE23}"/>
                </a:ext>
              </a:extLst>
            </p:cNvPr>
            <p:cNvSpPr/>
            <p:nvPr/>
          </p:nvSpPr>
          <p:spPr>
            <a:xfrm>
              <a:off x="6481974" y="3059669"/>
              <a:ext cx="501308" cy="191738"/>
            </a:xfrm>
            <a:custGeom>
              <a:avLst/>
              <a:gdLst/>
              <a:ahLst/>
              <a:cxnLst/>
              <a:rect l="l" t="t" r="r" b="b"/>
              <a:pathLst>
                <a:path w="13878" h="5308" extrusionOk="0">
                  <a:moveTo>
                    <a:pt x="12729" y="0"/>
                  </a:moveTo>
                  <a:cubicBezTo>
                    <a:pt x="12433" y="0"/>
                    <a:pt x="12108" y="2048"/>
                    <a:pt x="9875" y="2771"/>
                  </a:cubicBezTo>
                  <a:cubicBezTo>
                    <a:pt x="9399" y="2929"/>
                    <a:pt x="8926" y="2997"/>
                    <a:pt x="8458" y="2997"/>
                  </a:cubicBezTo>
                  <a:cubicBezTo>
                    <a:pt x="6266" y="2997"/>
                    <a:pt x="4191" y="1513"/>
                    <a:pt x="2569" y="936"/>
                  </a:cubicBezTo>
                  <a:cubicBezTo>
                    <a:pt x="2075" y="734"/>
                    <a:pt x="1534" y="622"/>
                    <a:pt x="1000" y="622"/>
                  </a:cubicBezTo>
                  <a:cubicBezTo>
                    <a:pt x="741" y="622"/>
                    <a:pt x="484" y="648"/>
                    <a:pt x="234" y="702"/>
                  </a:cubicBezTo>
                  <a:cubicBezTo>
                    <a:pt x="68" y="736"/>
                    <a:pt x="1" y="903"/>
                    <a:pt x="34" y="1036"/>
                  </a:cubicBezTo>
                  <a:cubicBezTo>
                    <a:pt x="234" y="2404"/>
                    <a:pt x="1969" y="3638"/>
                    <a:pt x="3203" y="4238"/>
                  </a:cubicBezTo>
                  <a:cubicBezTo>
                    <a:pt x="4706" y="4942"/>
                    <a:pt x="6330" y="5308"/>
                    <a:pt x="7960" y="5308"/>
                  </a:cubicBezTo>
                  <a:cubicBezTo>
                    <a:pt x="8031" y="5308"/>
                    <a:pt x="8102" y="5307"/>
                    <a:pt x="8173" y="5306"/>
                  </a:cubicBezTo>
                  <a:cubicBezTo>
                    <a:pt x="8907" y="5272"/>
                    <a:pt x="9641" y="5172"/>
                    <a:pt x="10342" y="4972"/>
                  </a:cubicBezTo>
                  <a:cubicBezTo>
                    <a:pt x="11409" y="4672"/>
                    <a:pt x="12443" y="4205"/>
                    <a:pt x="13377" y="3638"/>
                  </a:cubicBezTo>
                  <a:cubicBezTo>
                    <a:pt x="13644" y="3504"/>
                    <a:pt x="13878" y="3304"/>
                    <a:pt x="13677" y="3104"/>
                  </a:cubicBezTo>
                  <a:cubicBezTo>
                    <a:pt x="13644" y="3071"/>
                    <a:pt x="13577" y="3037"/>
                    <a:pt x="13544" y="3004"/>
                  </a:cubicBezTo>
                  <a:cubicBezTo>
                    <a:pt x="11976" y="1403"/>
                    <a:pt x="13044" y="102"/>
                    <a:pt x="12743" y="2"/>
                  </a:cubicBezTo>
                  <a:cubicBezTo>
                    <a:pt x="12739" y="1"/>
                    <a:pt x="12734" y="0"/>
                    <a:pt x="1272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875;p38">
              <a:extLst>
                <a:ext uri="{FF2B5EF4-FFF2-40B4-BE49-F238E27FC236}">
                  <a16:creationId xmlns:a16="http://schemas.microsoft.com/office/drawing/2014/main" id="{541FEC87-E2B8-4415-8F01-D6244F9E198B}"/>
                </a:ext>
              </a:extLst>
            </p:cNvPr>
            <p:cNvSpPr/>
            <p:nvPr/>
          </p:nvSpPr>
          <p:spPr>
            <a:xfrm>
              <a:off x="7025437" y="3100199"/>
              <a:ext cx="243430" cy="264164"/>
            </a:xfrm>
            <a:custGeom>
              <a:avLst/>
              <a:gdLst/>
              <a:ahLst/>
              <a:cxnLst/>
              <a:rect l="l" t="t" r="r" b="b"/>
              <a:pathLst>
                <a:path w="6739" h="7313" extrusionOk="0">
                  <a:moveTo>
                    <a:pt x="2923" y="0"/>
                  </a:moveTo>
                  <a:cubicBezTo>
                    <a:pt x="2911" y="0"/>
                    <a:pt x="2902" y="4"/>
                    <a:pt x="2902" y="14"/>
                  </a:cubicBezTo>
                  <a:cubicBezTo>
                    <a:pt x="2802" y="681"/>
                    <a:pt x="2535" y="1282"/>
                    <a:pt x="2068" y="1782"/>
                  </a:cubicBezTo>
                  <a:cubicBezTo>
                    <a:pt x="834" y="2883"/>
                    <a:pt x="0" y="2282"/>
                    <a:pt x="167" y="2883"/>
                  </a:cubicBezTo>
                  <a:cubicBezTo>
                    <a:pt x="794" y="5142"/>
                    <a:pt x="3193" y="7312"/>
                    <a:pt x="5446" y="7312"/>
                  </a:cubicBezTo>
                  <a:cubicBezTo>
                    <a:pt x="5589" y="7312"/>
                    <a:pt x="5730" y="7304"/>
                    <a:pt x="5871" y="7286"/>
                  </a:cubicBezTo>
                  <a:cubicBezTo>
                    <a:pt x="6138" y="7253"/>
                    <a:pt x="6405" y="7119"/>
                    <a:pt x="6605" y="6919"/>
                  </a:cubicBezTo>
                  <a:cubicBezTo>
                    <a:pt x="6738" y="6819"/>
                    <a:pt x="6672" y="6619"/>
                    <a:pt x="6505" y="6585"/>
                  </a:cubicBezTo>
                  <a:cubicBezTo>
                    <a:pt x="6071" y="6419"/>
                    <a:pt x="5637" y="6185"/>
                    <a:pt x="5237" y="5885"/>
                  </a:cubicBezTo>
                  <a:cubicBezTo>
                    <a:pt x="4236" y="5218"/>
                    <a:pt x="3503" y="4217"/>
                    <a:pt x="3169" y="3050"/>
                  </a:cubicBezTo>
                  <a:cubicBezTo>
                    <a:pt x="2702" y="1448"/>
                    <a:pt x="2936" y="1348"/>
                    <a:pt x="3002" y="47"/>
                  </a:cubicBezTo>
                  <a:cubicBezTo>
                    <a:pt x="3002" y="24"/>
                    <a:pt x="2952" y="0"/>
                    <a:pt x="29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876;p38">
              <a:extLst>
                <a:ext uri="{FF2B5EF4-FFF2-40B4-BE49-F238E27FC236}">
                  <a16:creationId xmlns:a16="http://schemas.microsoft.com/office/drawing/2014/main" id="{3A38789A-B6B5-445B-92B2-A9A0CCE64AF9}"/>
                </a:ext>
              </a:extLst>
            </p:cNvPr>
            <p:cNvSpPr/>
            <p:nvPr/>
          </p:nvSpPr>
          <p:spPr>
            <a:xfrm>
              <a:off x="7050723" y="2823970"/>
              <a:ext cx="243430" cy="243719"/>
            </a:xfrm>
            <a:custGeom>
              <a:avLst/>
              <a:gdLst/>
              <a:ahLst/>
              <a:cxnLst/>
              <a:rect l="l" t="t" r="r" b="b"/>
              <a:pathLst>
                <a:path w="6739" h="6747" extrusionOk="0">
                  <a:moveTo>
                    <a:pt x="5636" y="1"/>
                  </a:moveTo>
                  <a:cubicBezTo>
                    <a:pt x="5566" y="1"/>
                    <a:pt x="5515" y="50"/>
                    <a:pt x="5505" y="156"/>
                  </a:cubicBezTo>
                  <a:cubicBezTo>
                    <a:pt x="5338" y="2524"/>
                    <a:pt x="3103" y="4125"/>
                    <a:pt x="801" y="4559"/>
                  </a:cubicBezTo>
                  <a:cubicBezTo>
                    <a:pt x="134" y="4692"/>
                    <a:pt x="67" y="4659"/>
                    <a:pt x="34" y="4792"/>
                  </a:cubicBezTo>
                  <a:cubicBezTo>
                    <a:pt x="1" y="4993"/>
                    <a:pt x="301" y="4959"/>
                    <a:pt x="734" y="5159"/>
                  </a:cubicBezTo>
                  <a:cubicBezTo>
                    <a:pt x="1268" y="5460"/>
                    <a:pt x="1735" y="5927"/>
                    <a:pt x="1969" y="6527"/>
                  </a:cubicBezTo>
                  <a:cubicBezTo>
                    <a:pt x="2056" y="6680"/>
                    <a:pt x="2115" y="6747"/>
                    <a:pt x="2220" y="6747"/>
                  </a:cubicBezTo>
                  <a:cubicBezTo>
                    <a:pt x="2275" y="6747"/>
                    <a:pt x="2344" y="6728"/>
                    <a:pt x="2436" y="6694"/>
                  </a:cubicBezTo>
                  <a:cubicBezTo>
                    <a:pt x="5571" y="5460"/>
                    <a:pt x="6739" y="2891"/>
                    <a:pt x="6138" y="589"/>
                  </a:cubicBezTo>
                  <a:cubicBezTo>
                    <a:pt x="6025" y="225"/>
                    <a:pt x="5787" y="1"/>
                    <a:pt x="5636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877;p38">
              <a:extLst>
                <a:ext uri="{FF2B5EF4-FFF2-40B4-BE49-F238E27FC236}">
                  <a16:creationId xmlns:a16="http://schemas.microsoft.com/office/drawing/2014/main" id="{A5D912B6-E43B-4E46-AB98-CD839FA15B75}"/>
                </a:ext>
              </a:extLst>
            </p:cNvPr>
            <p:cNvSpPr/>
            <p:nvPr/>
          </p:nvSpPr>
          <p:spPr>
            <a:xfrm>
              <a:off x="5839969" y="3589912"/>
              <a:ext cx="452868" cy="328065"/>
            </a:xfrm>
            <a:custGeom>
              <a:avLst/>
              <a:gdLst/>
              <a:ahLst/>
              <a:cxnLst/>
              <a:rect l="l" t="t" r="r" b="b"/>
              <a:pathLst>
                <a:path w="12537" h="9082" extrusionOk="0">
                  <a:moveTo>
                    <a:pt x="12403" y="0"/>
                  </a:moveTo>
                  <a:cubicBezTo>
                    <a:pt x="10836" y="67"/>
                    <a:pt x="9168" y="1234"/>
                    <a:pt x="7834" y="2135"/>
                  </a:cubicBezTo>
                  <a:cubicBezTo>
                    <a:pt x="5832" y="3503"/>
                    <a:pt x="4865" y="3403"/>
                    <a:pt x="3764" y="3569"/>
                  </a:cubicBezTo>
                  <a:cubicBezTo>
                    <a:pt x="3462" y="3604"/>
                    <a:pt x="3158" y="3620"/>
                    <a:pt x="2854" y="3620"/>
                  </a:cubicBezTo>
                  <a:cubicBezTo>
                    <a:pt x="1980" y="3620"/>
                    <a:pt x="1103" y="3483"/>
                    <a:pt x="261" y="3236"/>
                  </a:cubicBezTo>
                  <a:cubicBezTo>
                    <a:pt x="250" y="3233"/>
                    <a:pt x="238" y="3231"/>
                    <a:pt x="226" y="3231"/>
                  </a:cubicBezTo>
                  <a:cubicBezTo>
                    <a:pt x="106" y="3231"/>
                    <a:pt x="0" y="3381"/>
                    <a:pt x="61" y="3503"/>
                  </a:cubicBezTo>
                  <a:cubicBezTo>
                    <a:pt x="128" y="3603"/>
                    <a:pt x="195" y="3703"/>
                    <a:pt x="295" y="3803"/>
                  </a:cubicBezTo>
                  <a:cubicBezTo>
                    <a:pt x="2963" y="6305"/>
                    <a:pt x="7000" y="8106"/>
                    <a:pt x="10569" y="9073"/>
                  </a:cubicBezTo>
                  <a:cubicBezTo>
                    <a:pt x="10591" y="9079"/>
                    <a:pt x="10613" y="9082"/>
                    <a:pt x="10635" y="9082"/>
                  </a:cubicBezTo>
                  <a:cubicBezTo>
                    <a:pt x="10744" y="9082"/>
                    <a:pt x="10841" y="9012"/>
                    <a:pt x="10869" y="8873"/>
                  </a:cubicBezTo>
                  <a:cubicBezTo>
                    <a:pt x="10969" y="8540"/>
                    <a:pt x="12237" y="367"/>
                    <a:pt x="12470" y="134"/>
                  </a:cubicBezTo>
                  <a:cubicBezTo>
                    <a:pt x="12537" y="33"/>
                    <a:pt x="12504" y="0"/>
                    <a:pt x="1240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878;p38">
              <a:extLst>
                <a:ext uri="{FF2B5EF4-FFF2-40B4-BE49-F238E27FC236}">
                  <a16:creationId xmlns:a16="http://schemas.microsoft.com/office/drawing/2014/main" id="{D73E1069-D2D2-4EA7-A8D3-92A8527EEA67}"/>
                </a:ext>
              </a:extLst>
            </p:cNvPr>
            <p:cNvSpPr/>
            <p:nvPr/>
          </p:nvSpPr>
          <p:spPr>
            <a:xfrm>
              <a:off x="7256079" y="3589297"/>
              <a:ext cx="454602" cy="328715"/>
            </a:xfrm>
            <a:custGeom>
              <a:avLst/>
              <a:gdLst/>
              <a:ahLst/>
              <a:cxnLst/>
              <a:rect l="l" t="t" r="r" b="b"/>
              <a:pathLst>
                <a:path w="12585" h="9100" extrusionOk="0">
                  <a:moveTo>
                    <a:pt x="379" y="0"/>
                  </a:moveTo>
                  <a:cubicBezTo>
                    <a:pt x="30" y="0"/>
                    <a:pt x="0" y="151"/>
                    <a:pt x="86" y="151"/>
                  </a:cubicBezTo>
                  <a:cubicBezTo>
                    <a:pt x="353" y="217"/>
                    <a:pt x="320" y="417"/>
                    <a:pt x="353" y="618"/>
                  </a:cubicBezTo>
                  <a:cubicBezTo>
                    <a:pt x="453" y="1218"/>
                    <a:pt x="1521" y="7756"/>
                    <a:pt x="1821" y="8990"/>
                  </a:cubicBezTo>
                  <a:cubicBezTo>
                    <a:pt x="1848" y="9045"/>
                    <a:pt x="1920" y="9099"/>
                    <a:pt x="1982" y="9099"/>
                  </a:cubicBezTo>
                  <a:cubicBezTo>
                    <a:pt x="1995" y="9099"/>
                    <a:pt x="2009" y="9096"/>
                    <a:pt x="2021" y="9090"/>
                  </a:cubicBezTo>
                  <a:cubicBezTo>
                    <a:pt x="4123" y="8523"/>
                    <a:pt x="6124" y="7756"/>
                    <a:pt x="8059" y="6755"/>
                  </a:cubicBezTo>
                  <a:cubicBezTo>
                    <a:pt x="9460" y="6021"/>
                    <a:pt x="11461" y="4754"/>
                    <a:pt x="12429" y="3686"/>
                  </a:cubicBezTo>
                  <a:cubicBezTo>
                    <a:pt x="12585" y="3499"/>
                    <a:pt x="12449" y="3283"/>
                    <a:pt x="12376" y="3283"/>
                  </a:cubicBezTo>
                  <a:cubicBezTo>
                    <a:pt x="12371" y="3283"/>
                    <a:pt x="12366" y="3284"/>
                    <a:pt x="12362" y="3286"/>
                  </a:cubicBezTo>
                  <a:cubicBezTo>
                    <a:pt x="11685" y="3415"/>
                    <a:pt x="11052" y="3473"/>
                    <a:pt x="10453" y="3473"/>
                  </a:cubicBezTo>
                  <a:cubicBezTo>
                    <a:pt x="7478" y="3473"/>
                    <a:pt x="5303" y="2039"/>
                    <a:pt x="2388" y="651"/>
                  </a:cubicBezTo>
                  <a:cubicBezTo>
                    <a:pt x="1321" y="133"/>
                    <a:pt x="708" y="0"/>
                    <a:pt x="37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879;p38">
              <a:extLst>
                <a:ext uri="{FF2B5EF4-FFF2-40B4-BE49-F238E27FC236}">
                  <a16:creationId xmlns:a16="http://schemas.microsoft.com/office/drawing/2014/main" id="{339A7C74-C15C-402C-823C-5BCE3E5F296E}"/>
                </a:ext>
              </a:extLst>
            </p:cNvPr>
            <p:cNvSpPr/>
            <p:nvPr/>
          </p:nvSpPr>
          <p:spPr>
            <a:xfrm>
              <a:off x="6200038" y="1535625"/>
              <a:ext cx="661547" cy="622535"/>
            </a:xfrm>
            <a:custGeom>
              <a:avLst/>
              <a:gdLst/>
              <a:ahLst/>
              <a:cxnLst/>
              <a:rect l="l" t="t" r="r" b="b"/>
              <a:pathLst>
                <a:path w="18314" h="17234" extrusionOk="0">
                  <a:moveTo>
                    <a:pt x="18048" y="0"/>
                  </a:moveTo>
                  <a:cubicBezTo>
                    <a:pt x="17933" y="0"/>
                    <a:pt x="17816" y="64"/>
                    <a:pt x="17782" y="189"/>
                  </a:cubicBezTo>
                  <a:lnTo>
                    <a:pt x="17782" y="189"/>
                  </a:lnTo>
                  <a:cubicBezTo>
                    <a:pt x="17782" y="188"/>
                    <a:pt x="17782" y="187"/>
                    <a:pt x="17782" y="187"/>
                  </a:cubicBezTo>
                  <a:lnTo>
                    <a:pt x="17782" y="187"/>
                  </a:lnTo>
                  <a:cubicBezTo>
                    <a:pt x="17781" y="187"/>
                    <a:pt x="17781" y="190"/>
                    <a:pt x="17780" y="196"/>
                  </a:cubicBezTo>
                  <a:cubicBezTo>
                    <a:pt x="17780" y="194"/>
                    <a:pt x="17781" y="192"/>
                    <a:pt x="17782" y="189"/>
                  </a:cubicBezTo>
                  <a:lnTo>
                    <a:pt x="17782" y="189"/>
                  </a:lnTo>
                  <a:cubicBezTo>
                    <a:pt x="17774" y="283"/>
                    <a:pt x="17366" y="3186"/>
                    <a:pt x="16412" y="4966"/>
                  </a:cubicBezTo>
                  <a:cubicBezTo>
                    <a:pt x="15578" y="6634"/>
                    <a:pt x="14211" y="8035"/>
                    <a:pt x="12376" y="8135"/>
                  </a:cubicBezTo>
                  <a:cubicBezTo>
                    <a:pt x="12209" y="8169"/>
                    <a:pt x="12242" y="8169"/>
                    <a:pt x="11542" y="8169"/>
                  </a:cubicBezTo>
                  <a:cubicBezTo>
                    <a:pt x="2536" y="8502"/>
                    <a:pt x="8206" y="16508"/>
                    <a:pt x="401" y="16641"/>
                  </a:cubicBezTo>
                  <a:cubicBezTo>
                    <a:pt x="67" y="16641"/>
                    <a:pt x="0" y="17108"/>
                    <a:pt x="334" y="17208"/>
                  </a:cubicBezTo>
                  <a:cubicBezTo>
                    <a:pt x="551" y="17225"/>
                    <a:pt x="768" y="17233"/>
                    <a:pt x="989" y="17233"/>
                  </a:cubicBezTo>
                  <a:cubicBezTo>
                    <a:pt x="1210" y="17233"/>
                    <a:pt x="1435" y="17225"/>
                    <a:pt x="1668" y="17208"/>
                  </a:cubicBezTo>
                  <a:cubicBezTo>
                    <a:pt x="4037" y="17042"/>
                    <a:pt x="5271" y="15941"/>
                    <a:pt x="6105" y="13806"/>
                  </a:cubicBezTo>
                  <a:cubicBezTo>
                    <a:pt x="7072" y="11371"/>
                    <a:pt x="7206" y="9403"/>
                    <a:pt x="11575" y="9236"/>
                  </a:cubicBezTo>
                  <a:cubicBezTo>
                    <a:pt x="13443" y="9169"/>
                    <a:pt x="13810" y="8969"/>
                    <a:pt x="14878" y="8302"/>
                  </a:cubicBezTo>
                  <a:cubicBezTo>
                    <a:pt x="15411" y="7902"/>
                    <a:pt x="15912" y="7435"/>
                    <a:pt x="16312" y="6868"/>
                  </a:cubicBezTo>
                  <a:cubicBezTo>
                    <a:pt x="17713" y="5066"/>
                    <a:pt x="18147" y="2498"/>
                    <a:pt x="18313" y="230"/>
                  </a:cubicBezTo>
                  <a:cubicBezTo>
                    <a:pt x="18296" y="75"/>
                    <a:pt x="18173" y="0"/>
                    <a:pt x="18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880;p38">
              <a:extLst>
                <a:ext uri="{FF2B5EF4-FFF2-40B4-BE49-F238E27FC236}">
                  <a16:creationId xmlns:a16="http://schemas.microsoft.com/office/drawing/2014/main" id="{8A93FE66-B657-4597-9D19-D44E0E141E6E}"/>
                </a:ext>
              </a:extLst>
            </p:cNvPr>
            <p:cNvSpPr/>
            <p:nvPr/>
          </p:nvSpPr>
          <p:spPr>
            <a:xfrm>
              <a:off x="5993995" y="2511366"/>
              <a:ext cx="348257" cy="791950"/>
            </a:xfrm>
            <a:custGeom>
              <a:avLst/>
              <a:gdLst/>
              <a:ahLst/>
              <a:cxnLst/>
              <a:rect l="l" t="t" r="r" b="b"/>
              <a:pathLst>
                <a:path w="9641" h="21924" extrusionOk="0">
                  <a:moveTo>
                    <a:pt x="6487" y="1"/>
                  </a:moveTo>
                  <a:cubicBezTo>
                    <a:pt x="6390" y="1"/>
                    <a:pt x="6291" y="52"/>
                    <a:pt x="6238" y="170"/>
                  </a:cubicBezTo>
                  <a:cubicBezTo>
                    <a:pt x="6071" y="671"/>
                    <a:pt x="5905" y="1204"/>
                    <a:pt x="5804" y="1738"/>
                  </a:cubicBezTo>
                  <a:cubicBezTo>
                    <a:pt x="5071" y="5307"/>
                    <a:pt x="7873" y="7842"/>
                    <a:pt x="7939" y="11678"/>
                  </a:cubicBezTo>
                  <a:cubicBezTo>
                    <a:pt x="7739" y="13847"/>
                    <a:pt x="7306" y="14047"/>
                    <a:pt x="3736" y="16348"/>
                  </a:cubicBezTo>
                  <a:cubicBezTo>
                    <a:pt x="2135" y="17349"/>
                    <a:pt x="1034" y="18250"/>
                    <a:pt x="401" y="19984"/>
                  </a:cubicBezTo>
                  <a:cubicBezTo>
                    <a:pt x="334" y="20251"/>
                    <a:pt x="267" y="20551"/>
                    <a:pt x="200" y="20818"/>
                  </a:cubicBezTo>
                  <a:lnTo>
                    <a:pt x="134" y="21252"/>
                  </a:lnTo>
                  <a:cubicBezTo>
                    <a:pt x="143" y="21243"/>
                    <a:pt x="147" y="21239"/>
                    <a:pt x="147" y="21239"/>
                  </a:cubicBezTo>
                  <a:lnTo>
                    <a:pt x="147" y="21239"/>
                  </a:lnTo>
                  <a:cubicBezTo>
                    <a:pt x="149" y="21239"/>
                    <a:pt x="125" y="21270"/>
                    <a:pt x="100" y="21319"/>
                  </a:cubicBezTo>
                  <a:cubicBezTo>
                    <a:pt x="34" y="21452"/>
                    <a:pt x="0" y="21619"/>
                    <a:pt x="67" y="21752"/>
                  </a:cubicBezTo>
                  <a:cubicBezTo>
                    <a:pt x="115" y="21873"/>
                    <a:pt x="211" y="21924"/>
                    <a:pt x="308" y="21924"/>
                  </a:cubicBezTo>
                  <a:cubicBezTo>
                    <a:pt x="473" y="21924"/>
                    <a:pt x="639" y="21777"/>
                    <a:pt x="576" y="21576"/>
                  </a:cubicBezTo>
                  <a:lnTo>
                    <a:pt x="576" y="21576"/>
                  </a:lnTo>
                  <a:cubicBezTo>
                    <a:pt x="637" y="21510"/>
                    <a:pt x="669" y="21414"/>
                    <a:pt x="701" y="21319"/>
                  </a:cubicBezTo>
                  <a:lnTo>
                    <a:pt x="801" y="20952"/>
                  </a:lnTo>
                  <a:cubicBezTo>
                    <a:pt x="868" y="20718"/>
                    <a:pt x="968" y="20485"/>
                    <a:pt x="1068" y="20251"/>
                  </a:cubicBezTo>
                  <a:cubicBezTo>
                    <a:pt x="1768" y="18784"/>
                    <a:pt x="2669" y="18083"/>
                    <a:pt x="4237" y="17182"/>
                  </a:cubicBezTo>
                  <a:cubicBezTo>
                    <a:pt x="6605" y="15815"/>
                    <a:pt x="8606" y="14747"/>
                    <a:pt x="8907" y="12612"/>
                  </a:cubicBezTo>
                  <a:cubicBezTo>
                    <a:pt x="9641" y="9443"/>
                    <a:pt x="6905" y="6141"/>
                    <a:pt x="6472" y="3339"/>
                  </a:cubicBezTo>
                  <a:cubicBezTo>
                    <a:pt x="6305" y="2338"/>
                    <a:pt x="6738" y="304"/>
                    <a:pt x="6738" y="304"/>
                  </a:cubicBezTo>
                  <a:cubicBezTo>
                    <a:pt x="6779" y="122"/>
                    <a:pt x="6636" y="1"/>
                    <a:pt x="6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881;p38">
              <a:extLst>
                <a:ext uri="{FF2B5EF4-FFF2-40B4-BE49-F238E27FC236}">
                  <a16:creationId xmlns:a16="http://schemas.microsoft.com/office/drawing/2014/main" id="{C2502E3C-2676-49B9-9226-4B75591BBE61}"/>
                </a:ext>
              </a:extLst>
            </p:cNvPr>
            <p:cNvSpPr/>
            <p:nvPr/>
          </p:nvSpPr>
          <p:spPr>
            <a:xfrm>
              <a:off x="7168807" y="1784581"/>
              <a:ext cx="189210" cy="400707"/>
            </a:xfrm>
            <a:custGeom>
              <a:avLst/>
              <a:gdLst/>
              <a:ahLst/>
              <a:cxnLst/>
              <a:rect l="l" t="t" r="r" b="b"/>
              <a:pathLst>
                <a:path w="5238" h="11093" extrusionOk="0">
                  <a:moveTo>
                    <a:pt x="299" y="1"/>
                  </a:moveTo>
                  <a:cubicBezTo>
                    <a:pt x="191" y="1"/>
                    <a:pt x="95" y="65"/>
                    <a:pt x="67" y="176"/>
                  </a:cubicBezTo>
                  <a:cubicBezTo>
                    <a:pt x="1" y="309"/>
                    <a:pt x="67" y="476"/>
                    <a:pt x="201" y="543"/>
                  </a:cubicBezTo>
                  <a:cubicBezTo>
                    <a:pt x="1168" y="1010"/>
                    <a:pt x="2202" y="1377"/>
                    <a:pt x="2836" y="2044"/>
                  </a:cubicBezTo>
                  <a:cubicBezTo>
                    <a:pt x="3503" y="2744"/>
                    <a:pt x="3803" y="3645"/>
                    <a:pt x="3670" y="4579"/>
                  </a:cubicBezTo>
                  <a:cubicBezTo>
                    <a:pt x="3570" y="5980"/>
                    <a:pt x="2369" y="7548"/>
                    <a:pt x="2336" y="9216"/>
                  </a:cubicBezTo>
                  <a:cubicBezTo>
                    <a:pt x="2302" y="9816"/>
                    <a:pt x="2402" y="10383"/>
                    <a:pt x="2636" y="10950"/>
                  </a:cubicBezTo>
                  <a:cubicBezTo>
                    <a:pt x="2691" y="11033"/>
                    <a:pt x="2768" y="11092"/>
                    <a:pt x="2850" y="11092"/>
                  </a:cubicBezTo>
                  <a:cubicBezTo>
                    <a:pt x="2867" y="11092"/>
                    <a:pt x="2885" y="11090"/>
                    <a:pt x="2903" y="11084"/>
                  </a:cubicBezTo>
                  <a:cubicBezTo>
                    <a:pt x="3036" y="11050"/>
                    <a:pt x="3136" y="10917"/>
                    <a:pt x="3136" y="10783"/>
                  </a:cubicBezTo>
                  <a:cubicBezTo>
                    <a:pt x="2936" y="9783"/>
                    <a:pt x="3103" y="8749"/>
                    <a:pt x="3570" y="7881"/>
                  </a:cubicBezTo>
                  <a:cubicBezTo>
                    <a:pt x="4304" y="6347"/>
                    <a:pt x="5238" y="4812"/>
                    <a:pt x="4537" y="2878"/>
                  </a:cubicBezTo>
                  <a:cubicBezTo>
                    <a:pt x="3903" y="1043"/>
                    <a:pt x="2302" y="443"/>
                    <a:pt x="368" y="9"/>
                  </a:cubicBezTo>
                  <a:cubicBezTo>
                    <a:pt x="345" y="3"/>
                    <a:pt x="322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82;p38">
              <a:extLst>
                <a:ext uri="{FF2B5EF4-FFF2-40B4-BE49-F238E27FC236}">
                  <a16:creationId xmlns:a16="http://schemas.microsoft.com/office/drawing/2014/main" id="{DB966472-35CB-4209-8BB6-E5B560BA8BE7}"/>
                </a:ext>
              </a:extLst>
            </p:cNvPr>
            <p:cNvSpPr/>
            <p:nvPr/>
          </p:nvSpPr>
          <p:spPr>
            <a:xfrm>
              <a:off x="7270203" y="2490993"/>
              <a:ext cx="123972" cy="285548"/>
            </a:xfrm>
            <a:custGeom>
              <a:avLst/>
              <a:gdLst/>
              <a:ahLst/>
              <a:cxnLst/>
              <a:rect l="l" t="t" r="r" b="b"/>
              <a:pathLst>
                <a:path w="3432" h="7905" extrusionOk="0">
                  <a:moveTo>
                    <a:pt x="1830" y="0"/>
                  </a:moveTo>
                  <a:cubicBezTo>
                    <a:pt x="1697" y="34"/>
                    <a:pt x="1597" y="167"/>
                    <a:pt x="1630" y="301"/>
                  </a:cubicBezTo>
                  <a:cubicBezTo>
                    <a:pt x="1930" y="1868"/>
                    <a:pt x="1830" y="3436"/>
                    <a:pt x="1363" y="4937"/>
                  </a:cubicBezTo>
                  <a:cubicBezTo>
                    <a:pt x="1096" y="5838"/>
                    <a:pt x="696" y="6705"/>
                    <a:pt x="129" y="7472"/>
                  </a:cubicBezTo>
                  <a:cubicBezTo>
                    <a:pt x="0" y="7678"/>
                    <a:pt x="170" y="7904"/>
                    <a:pt x="361" y="7904"/>
                  </a:cubicBezTo>
                  <a:cubicBezTo>
                    <a:pt x="418" y="7904"/>
                    <a:pt x="476" y="7885"/>
                    <a:pt x="529" y="7839"/>
                  </a:cubicBezTo>
                  <a:cubicBezTo>
                    <a:pt x="2764" y="6238"/>
                    <a:pt x="3431" y="2269"/>
                    <a:pt x="2097" y="134"/>
                  </a:cubicBezTo>
                  <a:cubicBezTo>
                    <a:pt x="2030" y="34"/>
                    <a:pt x="19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883;p38">
              <a:extLst>
                <a:ext uri="{FF2B5EF4-FFF2-40B4-BE49-F238E27FC236}">
                  <a16:creationId xmlns:a16="http://schemas.microsoft.com/office/drawing/2014/main" id="{D56B380B-414D-44D3-BC21-E81860BDD5EC}"/>
                </a:ext>
              </a:extLst>
            </p:cNvPr>
            <p:cNvSpPr/>
            <p:nvPr/>
          </p:nvSpPr>
          <p:spPr>
            <a:xfrm>
              <a:off x="6484791" y="1510159"/>
              <a:ext cx="240648" cy="204923"/>
            </a:xfrm>
            <a:custGeom>
              <a:avLst/>
              <a:gdLst/>
              <a:ahLst/>
              <a:cxnLst/>
              <a:rect l="l" t="t" r="r" b="b"/>
              <a:pathLst>
                <a:path w="6662" h="5673" extrusionOk="0">
                  <a:moveTo>
                    <a:pt x="6367" y="0"/>
                  </a:moveTo>
                  <a:cubicBezTo>
                    <a:pt x="6015" y="0"/>
                    <a:pt x="6027" y="974"/>
                    <a:pt x="4460" y="2602"/>
                  </a:cubicBezTo>
                  <a:cubicBezTo>
                    <a:pt x="3025" y="4104"/>
                    <a:pt x="2225" y="4404"/>
                    <a:pt x="290" y="5138"/>
                  </a:cubicBezTo>
                  <a:cubicBezTo>
                    <a:pt x="0" y="5234"/>
                    <a:pt x="52" y="5673"/>
                    <a:pt x="357" y="5673"/>
                  </a:cubicBezTo>
                  <a:cubicBezTo>
                    <a:pt x="367" y="5673"/>
                    <a:pt x="379" y="5672"/>
                    <a:pt x="390" y="5671"/>
                  </a:cubicBezTo>
                  <a:cubicBezTo>
                    <a:pt x="4226" y="5538"/>
                    <a:pt x="6428" y="2436"/>
                    <a:pt x="6628" y="301"/>
                  </a:cubicBezTo>
                  <a:cubicBezTo>
                    <a:pt x="6661" y="167"/>
                    <a:pt x="6594" y="67"/>
                    <a:pt x="6494" y="34"/>
                  </a:cubicBezTo>
                  <a:cubicBezTo>
                    <a:pt x="6446" y="11"/>
                    <a:pt x="6405" y="0"/>
                    <a:pt x="6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884;p38">
              <a:extLst>
                <a:ext uri="{FF2B5EF4-FFF2-40B4-BE49-F238E27FC236}">
                  <a16:creationId xmlns:a16="http://schemas.microsoft.com/office/drawing/2014/main" id="{52761486-1DBC-455C-BC8C-516A9961C56B}"/>
                </a:ext>
              </a:extLst>
            </p:cNvPr>
            <p:cNvSpPr/>
            <p:nvPr/>
          </p:nvSpPr>
          <p:spPr>
            <a:xfrm>
              <a:off x="6903343" y="1786857"/>
              <a:ext cx="170318" cy="263875"/>
            </a:xfrm>
            <a:custGeom>
              <a:avLst/>
              <a:gdLst/>
              <a:ahLst/>
              <a:cxnLst/>
              <a:rect l="l" t="t" r="r" b="b"/>
              <a:pathLst>
                <a:path w="4715" h="7305" extrusionOk="0">
                  <a:moveTo>
                    <a:pt x="4224" y="0"/>
                  </a:moveTo>
                  <a:cubicBezTo>
                    <a:pt x="4087" y="0"/>
                    <a:pt x="3947" y="92"/>
                    <a:pt x="3947" y="280"/>
                  </a:cubicBezTo>
                  <a:cubicBezTo>
                    <a:pt x="3780" y="1547"/>
                    <a:pt x="3347" y="2781"/>
                    <a:pt x="2713" y="3916"/>
                  </a:cubicBezTo>
                  <a:cubicBezTo>
                    <a:pt x="1879" y="5283"/>
                    <a:pt x="912" y="5950"/>
                    <a:pt x="144" y="6851"/>
                  </a:cubicBezTo>
                  <a:cubicBezTo>
                    <a:pt x="0" y="7053"/>
                    <a:pt x="155" y="7304"/>
                    <a:pt x="372" y="7304"/>
                  </a:cubicBezTo>
                  <a:cubicBezTo>
                    <a:pt x="406" y="7304"/>
                    <a:pt x="442" y="7298"/>
                    <a:pt x="478" y="7285"/>
                  </a:cubicBezTo>
                  <a:cubicBezTo>
                    <a:pt x="1779" y="6651"/>
                    <a:pt x="2880" y="5683"/>
                    <a:pt x="3647" y="4449"/>
                  </a:cubicBezTo>
                  <a:cubicBezTo>
                    <a:pt x="4414" y="3182"/>
                    <a:pt x="4714" y="1714"/>
                    <a:pt x="4481" y="246"/>
                  </a:cubicBezTo>
                  <a:cubicBezTo>
                    <a:pt x="4481" y="83"/>
                    <a:pt x="4354" y="0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885;p38">
              <a:extLst>
                <a:ext uri="{FF2B5EF4-FFF2-40B4-BE49-F238E27FC236}">
                  <a16:creationId xmlns:a16="http://schemas.microsoft.com/office/drawing/2014/main" id="{7F7123CB-09D1-40CC-B139-F53A2B966D4D}"/>
                </a:ext>
              </a:extLst>
            </p:cNvPr>
            <p:cNvSpPr/>
            <p:nvPr/>
          </p:nvSpPr>
          <p:spPr>
            <a:xfrm>
              <a:off x="6174716" y="1822582"/>
              <a:ext cx="189174" cy="162479"/>
            </a:xfrm>
            <a:custGeom>
              <a:avLst/>
              <a:gdLst/>
              <a:ahLst/>
              <a:cxnLst/>
              <a:rect l="l" t="t" r="r" b="b"/>
              <a:pathLst>
                <a:path w="5237" h="4498" extrusionOk="0">
                  <a:moveTo>
                    <a:pt x="4911" y="1"/>
                  </a:moveTo>
                  <a:cubicBezTo>
                    <a:pt x="4819" y="1"/>
                    <a:pt x="4726" y="49"/>
                    <a:pt x="4671" y="158"/>
                  </a:cubicBezTo>
                  <a:cubicBezTo>
                    <a:pt x="4671" y="158"/>
                    <a:pt x="4671" y="158"/>
                    <a:pt x="4671" y="158"/>
                  </a:cubicBezTo>
                  <a:lnTo>
                    <a:pt x="4671" y="158"/>
                  </a:lnTo>
                  <a:cubicBezTo>
                    <a:pt x="4693" y="158"/>
                    <a:pt x="3911" y="2470"/>
                    <a:pt x="268" y="3961"/>
                  </a:cubicBezTo>
                  <a:cubicBezTo>
                    <a:pt x="1" y="4094"/>
                    <a:pt x="68" y="4494"/>
                    <a:pt x="368" y="4494"/>
                  </a:cubicBezTo>
                  <a:cubicBezTo>
                    <a:pt x="420" y="4496"/>
                    <a:pt x="472" y="4497"/>
                    <a:pt x="524" y="4497"/>
                  </a:cubicBezTo>
                  <a:cubicBezTo>
                    <a:pt x="2936" y="4497"/>
                    <a:pt x="5237" y="2250"/>
                    <a:pt x="5171" y="258"/>
                  </a:cubicBezTo>
                  <a:cubicBezTo>
                    <a:pt x="5171" y="100"/>
                    <a:pt x="5043" y="1"/>
                    <a:pt x="4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886;p38">
              <a:extLst>
                <a:ext uri="{FF2B5EF4-FFF2-40B4-BE49-F238E27FC236}">
                  <a16:creationId xmlns:a16="http://schemas.microsoft.com/office/drawing/2014/main" id="{2CAE6EEC-CF8A-4DB9-A1E0-758086EFCFE2}"/>
                </a:ext>
              </a:extLst>
            </p:cNvPr>
            <p:cNvSpPr/>
            <p:nvPr/>
          </p:nvSpPr>
          <p:spPr>
            <a:xfrm>
              <a:off x="5826495" y="1140264"/>
              <a:ext cx="1899032" cy="2862961"/>
            </a:xfrm>
            <a:custGeom>
              <a:avLst/>
              <a:gdLst/>
              <a:ahLst/>
              <a:cxnLst/>
              <a:rect l="l" t="t" r="r" b="b"/>
              <a:pathLst>
                <a:path w="52572" h="79257" extrusionOk="0">
                  <a:moveTo>
                    <a:pt x="25428" y="553"/>
                  </a:moveTo>
                  <a:cubicBezTo>
                    <a:pt x="27293" y="553"/>
                    <a:pt x="29158" y="1194"/>
                    <a:pt x="30656" y="2302"/>
                  </a:cubicBezTo>
                  <a:cubicBezTo>
                    <a:pt x="33558" y="4436"/>
                    <a:pt x="35393" y="7672"/>
                    <a:pt x="39462" y="8739"/>
                  </a:cubicBezTo>
                  <a:cubicBezTo>
                    <a:pt x="42731" y="9607"/>
                    <a:pt x="44499" y="9440"/>
                    <a:pt x="46534" y="11341"/>
                  </a:cubicBezTo>
                  <a:cubicBezTo>
                    <a:pt x="50537" y="15077"/>
                    <a:pt x="49970" y="20481"/>
                    <a:pt x="46601" y="23350"/>
                  </a:cubicBezTo>
                  <a:cubicBezTo>
                    <a:pt x="46334" y="23583"/>
                    <a:pt x="46067" y="23784"/>
                    <a:pt x="45767" y="23950"/>
                  </a:cubicBezTo>
                  <a:cubicBezTo>
                    <a:pt x="45725" y="23981"/>
                    <a:pt x="45684" y="23996"/>
                    <a:pt x="45648" y="23996"/>
                  </a:cubicBezTo>
                  <a:cubicBezTo>
                    <a:pt x="45567" y="23996"/>
                    <a:pt x="45510" y="23922"/>
                    <a:pt x="45533" y="23784"/>
                  </a:cubicBezTo>
                  <a:cubicBezTo>
                    <a:pt x="46701" y="19714"/>
                    <a:pt x="43665" y="15444"/>
                    <a:pt x="38462" y="14744"/>
                  </a:cubicBezTo>
                  <a:cubicBezTo>
                    <a:pt x="38051" y="14705"/>
                    <a:pt x="37629" y="14689"/>
                    <a:pt x="37203" y="14689"/>
                  </a:cubicBezTo>
                  <a:cubicBezTo>
                    <a:pt x="36901" y="14689"/>
                    <a:pt x="36597" y="14697"/>
                    <a:pt x="36293" y="14710"/>
                  </a:cubicBezTo>
                  <a:cubicBezTo>
                    <a:pt x="35926" y="14710"/>
                    <a:pt x="36060" y="14377"/>
                    <a:pt x="35826" y="13710"/>
                  </a:cubicBezTo>
                  <a:cubicBezTo>
                    <a:pt x="35059" y="11541"/>
                    <a:pt x="32991" y="9240"/>
                    <a:pt x="29855" y="8139"/>
                  </a:cubicBezTo>
                  <a:cubicBezTo>
                    <a:pt x="28473" y="7663"/>
                    <a:pt x="27074" y="7594"/>
                    <a:pt x="26084" y="7594"/>
                  </a:cubicBezTo>
                  <a:cubicBezTo>
                    <a:pt x="25688" y="7594"/>
                    <a:pt x="25357" y="7605"/>
                    <a:pt x="25119" y="7605"/>
                  </a:cubicBezTo>
                  <a:cubicBezTo>
                    <a:pt x="23017" y="7772"/>
                    <a:pt x="21016" y="8473"/>
                    <a:pt x="19281" y="9707"/>
                  </a:cubicBezTo>
                  <a:cubicBezTo>
                    <a:pt x="19118" y="9829"/>
                    <a:pt x="19021" y="9902"/>
                    <a:pt x="18946" y="9902"/>
                  </a:cubicBezTo>
                  <a:cubicBezTo>
                    <a:pt x="18836" y="9902"/>
                    <a:pt x="18772" y="9749"/>
                    <a:pt x="18614" y="9373"/>
                  </a:cubicBezTo>
                  <a:cubicBezTo>
                    <a:pt x="17280" y="6138"/>
                    <a:pt x="19448" y="2435"/>
                    <a:pt x="22483" y="1134"/>
                  </a:cubicBezTo>
                  <a:cubicBezTo>
                    <a:pt x="23427" y="738"/>
                    <a:pt x="24427" y="553"/>
                    <a:pt x="25428" y="553"/>
                  </a:cubicBezTo>
                  <a:close/>
                  <a:moveTo>
                    <a:pt x="26109" y="8122"/>
                  </a:moveTo>
                  <a:cubicBezTo>
                    <a:pt x="29852" y="8122"/>
                    <a:pt x="33452" y="9935"/>
                    <a:pt x="35092" y="13443"/>
                  </a:cubicBezTo>
                  <a:cubicBezTo>
                    <a:pt x="35526" y="14310"/>
                    <a:pt x="35359" y="14510"/>
                    <a:pt x="35559" y="15144"/>
                  </a:cubicBezTo>
                  <a:cubicBezTo>
                    <a:pt x="35607" y="15321"/>
                    <a:pt x="35704" y="15377"/>
                    <a:pt x="35855" y="15377"/>
                  </a:cubicBezTo>
                  <a:cubicBezTo>
                    <a:pt x="36117" y="15377"/>
                    <a:pt x="36543" y="15209"/>
                    <a:pt x="37153" y="15209"/>
                  </a:cubicBezTo>
                  <a:cubicBezTo>
                    <a:pt x="37189" y="15209"/>
                    <a:pt x="37224" y="15210"/>
                    <a:pt x="37261" y="15211"/>
                  </a:cubicBezTo>
                  <a:cubicBezTo>
                    <a:pt x="43065" y="15411"/>
                    <a:pt x="46534" y="19981"/>
                    <a:pt x="44699" y="24484"/>
                  </a:cubicBezTo>
                  <a:cubicBezTo>
                    <a:pt x="44232" y="25618"/>
                    <a:pt x="43465" y="27019"/>
                    <a:pt x="43465" y="29254"/>
                  </a:cubicBezTo>
                  <a:cubicBezTo>
                    <a:pt x="43465" y="29404"/>
                    <a:pt x="43465" y="29526"/>
                    <a:pt x="43369" y="29526"/>
                  </a:cubicBezTo>
                  <a:cubicBezTo>
                    <a:pt x="43358" y="29526"/>
                    <a:pt x="43346" y="29525"/>
                    <a:pt x="43332" y="29521"/>
                  </a:cubicBezTo>
                  <a:cubicBezTo>
                    <a:pt x="42834" y="29410"/>
                    <a:pt x="42519" y="29310"/>
                    <a:pt x="42129" y="29310"/>
                  </a:cubicBezTo>
                  <a:cubicBezTo>
                    <a:pt x="41813" y="29310"/>
                    <a:pt x="41448" y="29375"/>
                    <a:pt x="40897" y="29554"/>
                  </a:cubicBezTo>
                  <a:cubicBezTo>
                    <a:pt x="39957" y="29903"/>
                    <a:pt x="39838" y="30339"/>
                    <a:pt x="39410" y="30339"/>
                  </a:cubicBezTo>
                  <a:cubicBezTo>
                    <a:pt x="39307" y="30339"/>
                    <a:pt x="39185" y="30313"/>
                    <a:pt x="39029" y="30255"/>
                  </a:cubicBezTo>
                  <a:cubicBezTo>
                    <a:pt x="36894" y="29454"/>
                    <a:pt x="35359" y="27586"/>
                    <a:pt x="34959" y="25351"/>
                  </a:cubicBezTo>
                  <a:cubicBezTo>
                    <a:pt x="34826" y="24651"/>
                    <a:pt x="35493" y="24151"/>
                    <a:pt x="35760" y="22216"/>
                  </a:cubicBezTo>
                  <a:cubicBezTo>
                    <a:pt x="35826" y="21882"/>
                    <a:pt x="36060" y="20615"/>
                    <a:pt x="35593" y="20481"/>
                  </a:cubicBezTo>
                  <a:cubicBezTo>
                    <a:pt x="35560" y="20468"/>
                    <a:pt x="35530" y="20462"/>
                    <a:pt x="35503" y="20462"/>
                  </a:cubicBezTo>
                  <a:cubicBezTo>
                    <a:pt x="35253" y="20462"/>
                    <a:pt x="35226" y="20968"/>
                    <a:pt x="35226" y="21148"/>
                  </a:cubicBezTo>
                  <a:cubicBezTo>
                    <a:pt x="35326" y="23317"/>
                    <a:pt x="34292" y="25185"/>
                    <a:pt x="33391" y="25818"/>
                  </a:cubicBezTo>
                  <a:cubicBezTo>
                    <a:pt x="32181" y="26672"/>
                    <a:pt x="31275" y="26796"/>
                    <a:pt x="30283" y="26796"/>
                  </a:cubicBezTo>
                  <a:cubicBezTo>
                    <a:pt x="29880" y="26796"/>
                    <a:pt x="29463" y="26775"/>
                    <a:pt x="29005" y="26775"/>
                  </a:cubicBezTo>
                  <a:cubicBezTo>
                    <a:pt x="28477" y="26775"/>
                    <a:pt x="27896" y="26802"/>
                    <a:pt x="27220" y="26919"/>
                  </a:cubicBezTo>
                  <a:cubicBezTo>
                    <a:pt x="26188" y="27114"/>
                    <a:pt x="25622" y="27847"/>
                    <a:pt x="25484" y="27847"/>
                  </a:cubicBezTo>
                  <a:cubicBezTo>
                    <a:pt x="25457" y="27847"/>
                    <a:pt x="25447" y="27819"/>
                    <a:pt x="25452" y="27753"/>
                  </a:cubicBezTo>
                  <a:cubicBezTo>
                    <a:pt x="25519" y="26586"/>
                    <a:pt x="26086" y="25485"/>
                    <a:pt x="26987" y="24718"/>
                  </a:cubicBezTo>
                  <a:cubicBezTo>
                    <a:pt x="29021" y="22916"/>
                    <a:pt x="31390" y="22783"/>
                    <a:pt x="31990" y="19214"/>
                  </a:cubicBezTo>
                  <a:cubicBezTo>
                    <a:pt x="32124" y="18547"/>
                    <a:pt x="31757" y="17045"/>
                    <a:pt x="31023" y="16445"/>
                  </a:cubicBezTo>
                  <a:cubicBezTo>
                    <a:pt x="30713" y="16188"/>
                    <a:pt x="30482" y="16082"/>
                    <a:pt x="30307" y="16082"/>
                  </a:cubicBezTo>
                  <a:cubicBezTo>
                    <a:pt x="29823" y="16082"/>
                    <a:pt x="29760" y="16893"/>
                    <a:pt x="29588" y="17579"/>
                  </a:cubicBezTo>
                  <a:cubicBezTo>
                    <a:pt x="29322" y="18680"/>
                    <a:pt x="28788" y="19681"/>
                    <a:pt x="28087" y="20581"/>
                  </a:cubicBezTo>
                  <a:cubicBezTo>
                    <a:pt x="27354" y="21449"/>
                    <a:pt x="26386" y="22116"/>
                    <a:pt x="25319" y="22483"/>
                  </a:cubicBezTo>
                  <a:cubicBezTo>
                    <a:pt x="23317" y="23217"/>
                    <a:pt x="21383" y="22583"/>
                    <a:pt x="19815" y="24818"/>
                  </a:cubicBezTo>
                  <a:cubicBezTo>
                    <a:pt x="18614" y="26486"/>
                    <a:pt x="18614" y="28821"/>
                    <a:pt x="15645" y="29755"/>
                  </a:cubicBezTo>
                  <a:cubicBezTo>
                    <a:pt x="14870" y="29991"/>
                    <a:pt x="14271" y="30080"/>
                    <a:pt x="13773" y="30080"/>
                  </a:cubicBezTo>
                  <a:cubicBezTo>
                    <a:pt x="12513" y="30080"/>
                    <a:pt x="11894" y="29512"/>
                    <a:pt x="10675" y="29321"/>
                  </a:cubicBezTo>
                  <a:cubicBezTo>
                    <a:pt x="10607" y="29317"/>
                    <a:pt x="10540" y="29315"/>
                    <a:pt x="10473" y="29315"/>
                  </a:cubicBezTo>
                  <a:cubicBezTo>
                    <a:pt x="10015" y="29315"/>
                    <a:pt x="9582" y="29413"/>
                    <a:pt x="9174" y="29588"/>
                  </a:cubicBezTo>
                  <a:cubicBezTo>
                    <a:pt x="9122" y="29598"/>
                    <a:pt x="9080" y="29605"/>
                    <a:pt x="9044" y="29605"/>
                  </a:cubicBezTo>
                  <a:cubicBezTo>
                    <a:pt x="8963" y="29605"/>
                    <a:pt x="8909" y="29570"/>
                    <a:pt x="8840" y="29454"/>
                  </a:cubicBezTo>
                  <a:cubicBezTo>
                    <a:pt x="7306" y="27386"/>
                    <a:pt x="6906" y="22783"/>
                    <a:pt x="8440" y="20214"/>
                  </a:cubicBezTo>
                  <a:cubicBezTo>
                    <a:pt x="10208" y="17279"/>
                    <a:pt x="12076" y="17479"/>
                    <a:pt x="15011" y="15244"/>
                  </a:cubicBezTo>
                  <a:cubicBezTo>
                    <a:pt x="17146" y="13643"/>
                    <a:pt x="17513" y="11041"/>
                    <a:pt x="20982" y="9307"/>
                  </a:cubicBezTo>
                  <a:cubicBezTo>
                    <a:pt x="22601" y="8513"/>
                    <a:pt x="24370" y="8122"/>
                    <a:pt x="26109" y="8122"/>
                  </a:cubicBezTo>
                  <a:close/>
                  <a:moveTo>
                    <a:pt x="30467" y="16717"/>
                  </a:moveTo>
                  <a:cubicBezTo>
                    <a:pt x="30508" y="16717"/>
                    <a:pt x="30558" y="16748"/>
                    <a:pt x="30623" y="16812"/>
                  </a:cubicBezTo>
                  <a:cubicBezTo>
                    <a:pt x="31557" y="17779"/>
                    <a:pt x="31523" y="19280"/>
                    <a:pt x="30989" y="20481"/>
                  </a:cubicBezTo>
                  <a:cubicBezTo>
                    <a:pt x="29889" y="23116"/>
                    <a:pt x="26386" y="22983"/>
                    <a:pt x="25085" y="26452"/>
                  </a:cubicBezTo>
                  <a:cubicBezTo>
                    <a:pt x="24852" y="27153"/>
                    <a:pt x="24785" y="27920"/>
                    <a:pt x="24885" y="28654"/>
                  </a:cubicBezTo>
                  <a:cubicBezTo>
                    <a:pt x="24885" y="28858"/>
                    <a:pt x="25048" y="28988"/>
                    <a:pt x="25213" y="28988"/>
                  </a:cubicBezTo>
                  <a:cubicBezTo>
                    <a:pt x="25317" y="28988"/>
                    <a:pt x="25421" y="28937"/>
                    <a:pt x="25486" y="28821"/>
                  </a:cubicBezTo>
                  <a:cubicBezTo>
                    <a:pt x="26353" y="27553"/>
                    <a:pt x="27087" y="27319"/>
                    <a:pt x="28755" y="27319"/>
                  </a:cubicBezTo>
                  <a:cubicBezTo>
                    <a:pt x="29139" y="27319"/>
                    <a:pt x="29492" y="27325"/>
                    <a:pt x="29825" y="27325"/>
                  </a:cubicBezTo>
                  <a:cubicBezTo>
                    <a:pt x="31197" y="27325"/>
                    <a:pt x="32216" y="27238"/>
                    <a:pt x="33558" y="26352"/>
                  </a:cubicBezTo>
                  <a:cubicBezTo>
                    <a:pt x="33919" y="26120"/>
                    <a:pt x="34200" y="25690"/>
                    <a:pt x="34355" y="25690"/>
                  </a:cubicBezTo>
                  <a:cubicBezTo>
                    <a:pt x="34401" y="25690"/>
                    <a:pt x="34436" y="25727"/>
                    <a:pt x="34459" y="25818"/>
                  </a:cubicBezTo>
                  <a:cubicBezTo>
                    <a:pt x="34959" y="27953"/>
                    <a:pt x="36460" y="29721"/>
                    <a:pt x="38495" y="30622"/>
                  </a:cubicBezTo>
                  <a:cubicBezTo>
                    <a:pt x="39029" y="30822"/>
                    <a:pt x="39029" y="30789"/>
                    <a:pt x="38929" y="31089"/>
                  </a:cubicBezTo>
                  <a:cubicBezTo>
                    <a:pt x="38929" y="31156"/>
                    <a:pt x="38895" y="31189"/>
                    <a:pt x="38895" y="31256"/>
                  </a:cubicBezTo>
                  <a:cubicBezTo>
                    <a:pt x="38862" y="31356"/>
                    <a:pt x="38929" y="31489"/>
                    <a:pt x="39029" y="31556"/>
                  </a:cubicBezTo>
                  <a:cubicBezTo>
                    <a:pt x="39063" y="31571"/>
                    <a:pt x="39096" y="31577"/>
                    <a:pt x="39126" y="31577"/>
                  </a:cubicBezTo>
                  <a:cubicBezTo>
                    <a:pt x="39303" y="31577"/>
                    <a:pt x="39425" y="31354"/>
                    <a:pt x="39596" y="31156"/>
                  </a:cubicBezTo>
                  <a:cubicBezTo>
                    <a:pt x="40200" y="30372"/>
                    <a:pt x="41151" y="29829"/>
                    <a:pt x="42114" y="29829"/>
                  </a:cubicBezTo>
                  <a:cubicBezTo>
                    <a:pt x="42585" y="29829"/>
                    <a:pt x="43060" y="29959"/>
                    <a:pt x="43498" y="30255"/>
                  </a:cubicBezTo>
                  <a:cubicBezTo>
                    <a:pt x="44266" y="30822"/>
                    <a:pt x="44566" y="31856"/>
                    <a:pt x="44199" y="32757"/>
                  </a:cubicBezTo>
                  <a:cubicBezTo>
                    <a:pt x="43659" y="34241"/>
                    <a:pt x="42312" y="34983"/>
                    <a:pt x="41199" y="34983"/>
                  </a:cubicBezTo>
                  <a:cubicBezTo>
                    <a:pt x="40936" y="34983"/>
                    <a:pt x="40686" y="34941"/>
                    <a:pt x="40463" y="34858"/>
                  </a:cubicBezTo>
                  <a:cubicBezTo>
                    <a:pt x="40263" y="34791"/>
                    <a:pt x="40063" y="34725"/>
                    <a:pt x="39863" y="34691"/>
                  </a:cubicBezTo>
                  <a:cubicBezTo>
                    <a:pt x="39809" y="34665"/>
                    <a:pt x="39755" y="34652"/>
                    <a:pt x="39704" y="34652"/>
                  </a:cubicBezTo>
                  <a:cubicBezTo>
                    <a:pt x="39565" y="34652"/>
                    <a:pt x="39444" y="34745"/>
                    <a:pt x="39396" y="34892"/>
                  </a:cubicBezTo>
                  <a:cubicBezTo>
                    <a:pt x="39195" y="35392"/>
                    <a:pt x="39596" y="36459"/>
                    <a:pt x="38261" y="39428"/>
                  </a:cubicBezTo>
                  <a:cubicBezTo>
                    <a:pt x="36560" y="43264"/>
                    <a:pt x="33358" y="45999"/>
                    <a:pt x="28588" y="46733"/>
                  </a:cubicBezTo>
                  <a:cubicBezTo>
                    <a:pt x="27854" y="46822"/>
                    <a:pt x="27120" y="46867"/>
                    <a:pt x="26386" y="46867"/>
                  </a:cubicBezTo>
                  <a:cubicBezTo>
                    <a:pt x="26019" y="46867"/>
                    <a:pt x="25652" y="46856"/>
                    <a:pt x="25285" y="46833"/>
                  </a:cubicBezTo>
                  <a:cubicBezTo>
                    <a:pt x="20782" y="46667"/>
                    <a:pt x="17213" y="44432"/>
                    <a:pt x="15111" y="40996"/>
                  </a:cubicBezTo>
                  <a:cubicBezTo>
                    <a:pt x="14211" y="39528"/>
                    <a:pt x="13577" y="37894"/>
                    <a:pt x="13310" y="36192"/>
                  </a:cubicBezTo>
                  <a:cubicBezTo>
                    <a:pt x="13243" y="35826"/>
                    <a:pt x="13210" y="35492"/>
                    <a:pt x="13177" y="35125"/>
                  </a:cubicBezTo>
                  <a:cubicBezTo>
                    <a:pt x="13177" y="35025"/>
                    <a:pt x="13177" y="34958"/>
                    <a:pt x="13177" y="34892"/>
                  </a:cubicBezTo>
                  <a:cubicBezTo>
                    <a:pt x="13149" y="34755"/>
                    <a:pt x="13010" y="34640"/>
                    <a:pt x="12869" y="34640"/>
                  </a:cubicBezTo>
                  <a:cubicBezTo>
                    <a:pt x="12838" y="34640"/>
                    <a:pt x="12807" y="34646"/>
                    <a:pt x="12776" y="34658"/>
                  </a:cubicBezTo>
                  <a:cubicBezTo>
                    <a:pt x="12643" y="34691"/>
                    <a:pt x="12510" y="34725"/>
                    <a:pt x="12376" y="34791"/>
                  </a:cubicBezTo>
                  <a:cubicBezTo>
                    <a:pt x="12044" y="34930"/>
                    <a:pt x="11711" y="34991"/>
                    <a:pt x="11386" y="34991"/>
                  </a:cubicBezTo>
                  <a:cubicBezTo>
                    <a:pt x="10306" y="34991"/>
                    <a:pt x="9320" y="34324"/>
                    <a:pt x="8807" y="33657"/>
                  </a:cubicBezTo>
                  <a:cubicBezTo>
                    <a:pt x="7906" y="32456"/>
                    <a:pt x="7973" y="30622"/>
                    <a:pt x="9474" y="30021"/>
                  </a:cubicBezTo>
                  <a:cubicBezTo>
                    <a:pt x="9789" y="29892"/>
                    <a:pt x="10111" y="29834"/>
                    <a:pt x="10430" y="29834"/>
                  </a:cubicBezTo>
                  <a:cubicBezTo>
                    <a:pt x="11431" y="29834"/>
                    <a:pt x="12403" y="30413"/>
                    <a:pt x="13010" y="31222"/>
                  </a:cubicBezTo>
                  <a:cubicBezTo>
                    <a:pt x="13114" y="31378"/>
                    <a:pt x="13238" y="31575"/>
                    <a:pt x="13399" y="31575"/>
                  </a:cubicBezTo>
                  <a:cubicBezTo>
                    <a:pt x="13444" y="31575"/>
                    <a:pt x="13492" y="31559"/>
                    <a:pt x="13544" y="31522"/>
                  </a:cubicBezTo>
                  <a:cubicBezTo>
                    <a:pt x="13844" y="31322"/>
                    <a:pt x="13544" y="31022"/>
                    <a:pt x="13377" y="30755"/>
                  </a:cubicBezTo>
                  <a:cubicBezTo>
                    <a:pt x="13110" y="30388"/>
                    <a:pt x="13844" y="30822"/>
                    <a:pt x="15745" y="30255"/>
                  </a:cubicBezTo>
                  <a:cubicBezTo>
                    <a:pt x="17847" y="29588"/>
                    <a:pt x="18814" y="28253"/>
                    <a:pt x="19548" y="26385"/>
                  </a:cubicBezTo>
                  <a:cubicBezTo>
                    <a:pt x="20082" y="25018"/>
                    <a:pt x="21116" y="23817"/>
                    <a:pt x="22583" y="23550"/>
                  </a:cubicBezTo>
                  <a:cubicBezTo>
                    <a:pt x="23151" y="23450"/>
                    <a:pt x="23718" y="23350"/>
                    <a:pt x="24285" y="23250"/>
                  </a:cubicBezTo>
                  <a:cubicBezTo>
                    <a:pt x="26219" y="22983"/>
                    <a:pt x="27921" y="21882"/>
                    <a:pt x="28988" y="20248"/>
                  </a:cubicBezTo>
                  <a:cubicBezTo>
                    <a:pt x="30338" y="18341"/>
                    <a:pt x="30165" y="16717"/>
                    <a:pt x="30467" y="16717"/>
                  </a:cubicBezTo>
                  <a:close/>
                  <a:moveTo>
                    <a:pt x="21445" y="46724"/>
                  </a:moveTo>
                  <a:cubicBezTo>
                    <a:pt x="21672" y="46724"/>
                    <a:pt x="22401" y="47085"/>
                    <a:pt x="24618" y="47334"/>
                  </a:cubicBezTo>
                  <a:cubicBezTo>
                    <a:pt x="25160" y="47390"/>
                    <a:pt x="25704" y="47417"/>
                    <a:pt x="26248" y="47417"/>
                  </a:cubicBezTo>
                  <a:cubicBezTo>
                    <a:pt x="27649" y="47417"/>
                    <a:pt x="29053" y="47236"/>
                    <a:pt x="30422" y="46900"/>
                  </a:cubicBezTo>
                  <a:cubicBezTo>
                    <a:pt x="30797" y="46793"/>
                    <a:pt x="31000" y="46724"/>
                    <a:pt x="31103" y="46724"/>
                  </a:cubicBezTo>
                  <a:cubicBezTo>
                    <a:pt x="31192" y="46724"/>
                    <a:pt x="31205" y="46776"/>
                    <a:pt x="31190" y="46900"/>
                  </a:cubicBezTo>
                  <a:cubicBezTo>
                    <a:pt x="31023" y="48435"/>
                    <a:pt x="31190" y="50002"/>
                    <a:pt x="31723" y="51470"/>
                  </a:cubicBezTo>
                  <a:cubicBezTo>
                    <a:pt x="31999" y="52227"/>
                    <a:pt x="30455" y="52869"/>
                    <a:pt x="28259" y="52869"/>
                  </a:cubicBezTo>
                  <a:cubicBezTo>
                    <a:pt x="26198" y="52869"/>
                    <a:pt x="23561" y="52303"/>
                    <a:pt x="21316" y="50736"/>
                  </a:cubicBezTo>
                  <a:cubicBezTo>
                    <a:pt x="21216" y="50670"/>
                    <a:pt x="21149" y="50536"/>
                    <a:pt x="21216" y="50436"/>
                  </a:cubicBezTo>
                  <a:cubicBezTo>
                    <a:pt x="21449" y="49269"/>
                    <a:pt x="21516" y="48034"/>
                    <a:pt x="21349" y="46867"/>
                  </a:cubicBezTo>
                  <a:cubicBezTo>
                    <a:pt x="21349" y="46765"/>
                    <a:pt x="21369" y="46724"/>
                    <a:pt x="21445" y="46724"/>
                  </a:cubicBezTo>
                  <a:close/>
                  <a:moveTo>
                    <a:pt x="38879" y="46667"/>
                  </a:moveTo>
                  <a:cubicBezTo>
                    <a:pt x="39353" y="46667"/>
                    <a:pt x="39714" y="46861"/>
                    <a:pt x="39863" y="47300"/>
                  </a:cubicBezTo>
                  <a:cubicBezTo>
                    <a:pt x="40430" y="48968"/>
                    <a:pt x="39529" y="51737"/>
                    <a:pt x="36293" y="53138"/>
                  </a:cubicBezTo>
                  <a:cubicBezTo>
                    <a:pt x="36251" y="53159"/>
                    <a:pt x="36215" y="53170"/>
                    <a:pt x="36184" y="53170"/>
                  </a:cubicBezTo>
                  <a:cubicBezTo>
                    <a:pt x="36118" y="53170"/>
                    <a:pt x="36072" y="53118"/>
                    <a:pt x="36026" y="53005"/>
                  </a:cubicBezTo>
                  <a:cubicBezTo>
                    <a:pt x="35726" y="52271"/>
                    <a:pt x="35092" y="51704"/>
                    <a:pt x="34292" y="51470"/>
                  </a:cubicBezTo>
                  <a:cubicBezTo>
                    <a:pt x="34058" y="51370"/>
                    <a:pt x="34025" y="51337"/>
                    <a:pt x="34092" y="51070"/>
                  </a:cubicBezTo>
                  <a:cubicBezTo>
                    <a:pt x="34602" y="48722"/>
                    <a:pt x="37338" y="46667"/>
                    <a:pt x="38879" y="46667"/>
                  </a:cubicBezTo>
                  <a:close/>
                  <a:moveTo>
                    <a:pt x="33483" y="51870"/>
                  </a:moveTo>
                  <a:cubicBezTo>
                    <a:pt x="34691" y="51870"/>
                    <a:pt x="35692" y="52890"/>
                    <a:pt x="35660" y="54105"/>
                  </a:cubicBezTo>
                  <a:cubicBezTo>
                    <a:pt x="35693" y="55373"/>
                    <a:pt x="34692" y="56374"/>
                    <a:pt x="33458" y="56407"/>
                  </a:cubicBezTo>
                  <a:cubicBezTo>
                    <a:pt x="32224" y="56374"/>
                    <a:pt x="31190" y="55406"/>
                    <a:pt x="31190" y="54139"/>
                  </a:cubicBezTo>
                  <a:cubicBezTo>
                    <a:pt x="31156" y="52904"/>
                    <a:pt x="32157" y="51870"/>
                    <a:pt x="33425" y="51870"/>
                  </a:cubicBezTo>
                  <a:cubicBezTo>
                    <a:pt x="33444" y="51870"/>
                    <a:pt x="33463" y="51870"/>
                    <a:pt x="33483" y="51870"/>
                  </a:cubicBezTo>
                  <a:close/>
                  <a:moveTo>
                    <a:pt x="20200" y="50983"/>
                  </a:moveTo>
                  <a:cubicBezTo>
                    <a:pt x="21189" y="50983"/>
                    <a:pt x="22285" y="52546"/>
                    <a:pt x="26019" y="53238"/>
                  </a:cubicBezTo>
                  <a:cubicBezTo>
                    <a:pt x="26675" y="53352"/>
                    <a:pt x="27337" y="53405"/>
                    <a:pt x="27997" y="53405"/>
                  </a:cubicBezTo>
                  <a:cubicBezTo>
                    <a:pt x="28882" y="53405"/>
                    <a:pt x="29763" y="53310"/>
                    <a:pt x="30623" y="53138"/>
                  </a:cubicBezTo>
                  <a:cubicBezTo>
                    <a:pt x="30643" y="53132"/>
                    <a:pt x="30661" y="53129"/>
                    <a:pt x="30675" y="53129"/>
                  </a:cubicBezTo>
                  <a:cubicBezTo>
                    <a:pt x="30988" y="53129"/>
                    <a:pt x="29954" y="54478"/>
                    <a:pt x="31356" y="56040"/>
                  </a:cubicBezTo>
                  <a:cubicBezTo>
                    <a:pt x="31657" y="56374"/>
                    <a:pt x="31790" y="56407"/>
                    <a:pt x="31290" y="56707"/>
                  </a:cubicBezTo>
                  <a:cubicBezTo>
                    <a:pt x="30022" y="57474"/>
                    <a:pt x="28588" y="58008"/>
                    <a:pt x="27120" y="58242"/>
                  </a:cubicBezTo>
                  <a:cubicBezTo>
                    <a:pt x="26786" y="58275"/>
                    <a:pt x="26453" y="58275"/>
                    <a:pt x="26119" y="58275"/>
                  </a:cubicBezTo>
                  <a:cubicBezTo>
                    <a:pt x="26069" y="58276"/>
                    <a:pt x="26019" y="58276"/>
                    <a:pt x="25969" y="58276"/>
                  </a:cubicBezTo>
                  <a:cubicBezTo>
                    <a:pt x="23821" y="58276"/>
                    <a:pt x="21742" y="57578"/>
                    <a:pt x="19982" y="56307"/>
                  </a:cubicBezTo>
                  <a:cubicBezTo>
                    <a:pt x="19148" y="55673"/>
                    <a:pt x="18214" y="54572"/>
                    <a:pt x="18314" y="53572"/>
                  </a:cubicBezTo>
                  <a:cubicBezTo>
                    <a:pt x="18347" y="52638"/>
                    <a:pt x="18814" y="51770"/>
                    <a:pt x="19581" y="51203"/>
                  </a:cubicBezTo>
                  <a:cubicBezTo>
                    <a:pt x="19798" y="51049"/>
                    <a:pt x="19997" y="50983"/>
                    <a:pt x="20200" y="50983"/>
                  </a:cubicBezTo>
                  <a:close/>
                  <a:moveTo>
                    <a:pt x="36350" y="54495"/>
                  </a:moveTo>
                  <a:cubicBezTo>
                    <a:pt x="36421" y="54495"/>
                    <a:pt x="36525" y="54560"/>
                    <a:pt x="36694" y="54672"/>
                  </a:cubicBezTo>
                  <a:cubicBezTo>
                    <a:pt x="38828" y="56073"/>
                    <a:pt x="40029" y="59009"/>
                    <a:pt x="39796" y="60610"/>
                  </a:cubicBezTo>
                  <a:cubicBezTo>
                    <a:pt x="39718" y="61173"/>
                    <a:pt x="39264" y="61440"/>
                    <a:pt x="38629" y="61440"/>
                  </a:cubicBezTo>
                  <a:cubicBezTo>
                    <a:pt x="37082" y="61440"/>
                    <a:pt x="34457" y="59860"/>
                    <a:pt x="33558" y="57141"/>
                  </a:cubicBezTo>
                  <a:cubicBezTo>
                    <a:pt x="33458" y="56807"/>
                    <a:pt x="33825" y="57074"/>
                    <a:pt x="34659" y="56674"/>
                  </a:cubicBezTo>
                  <a:cubicBezTo>
                    <a:pt x="35393" y="56340"/>
                    <a:pt x="35960" y="55673"/>
                    <a:pt x="36160" y="54906"/>
                  </a:cubicBezTo>
                  <a:cubicBezTo>
                    <a:pt x="36218" y="54617"/>
                    <a:pt x="36253" y="54495"/>
                    <a:pt x="36350" y="54495"/>
                  </a:cubicBezTo>
                  <a:close/>
                  <a:moveTo>
                    <a:pt x="10035" y="35292"/>
                  </a:moveTo>
                  <a:cubicBezTo>
                    <a:pt x="10093" y="35292"/>
                    <a:pt x="10152" y="35303"/>
                    <a:pt x="10208" y="35325"/>
                  </a:cubicBezTo>
                  <a:cubicBezTo>
                    <a:pt x="10642" y="35492"/>
                    <a:pt x="11109" y="35525"/>
                    <a:pt x="11542" y="35525"/>
                  </a:cubicBezTo>
                  <a:cubicBezTo>
                    <a:pt x="12140" y="35505"/>
                    <a:pt x="12394" y="35357"/>
                    <a:pt x="12524" y="35357"/>
                  </a:cubicBezTo>
                  <a:cubicBezTo>
                    <a:pt x="12605" y="35357"/>
                    <a:pt x="12638" y="35414"/>
                    <a:pt x="12676" y="35592"/>
                  </a:cubicBezTo>
                  <a:cubicBezTo>
                    <a:pt x="12776" y="36659"/>
                    <a:pt x="12977" y="37660"/>
                    <a:pt x="13344" y="38661"/>
                  </a:cubicBezTo>
                  <a:cubicBezTo>
                    <a:pt x="14644" y="42030"/>
                    <a:pt x="16746" y="44565"/>
                    <a:pt x="20082" y="46166"/>
                  </a:cubicBezTo>
                  <a:cubicBezTo>
                    <a:pt x="20682" y="46433"/>
                    <a:pt x="20649" y="46300"/>
                    <a:pt x="20782" y="47100"/>
                  </a:cubicBezTo>
                  <a:cubicBezTo>
                    <a:pt x="20949" y="48068"/>
                    <a:pt x="20916" y="49068"/>
                    <a:pt x="20715" y="50036"/>
                  </a:cubicBezTo>
                  <a:cubicBezTo>
                    <a:pt x="20615" y="50403"/>
                    <a:pt x="20615" y="50403"/>
                    <a:pt x="20215" y="50403"/>
                  </a:cubicBezTo>
                  <a:cubicBezTo>
                    <a:pt x="19281" y="50436"/>
                    <a:pt x="18414" y="51370"/>
                    <a:pt x="18047" y="52304"/>
                  </a:cubicBezTo>
                  <a:cubicBezTo>
                    <a:pt x="17446" y="53838"/>
                    <a:pt x="18080" y="53872"/>
                    <a:pt x="17380" y="54072"/>
                  </a:cubicBezTo>
                  <a:cubicBezTo>
                    <a:pt x="15345" y="54606"/>
                    <a:pt x="14578" y="54706"/>
                    <a:pt x="12776" y="55506"/>
                  </a:cubicBezTo>
                  <a:cubicBezTo>
                    <a:pt x="8540" y="57408"/>
                    <a:pt x="5071" y="60510"/>
                    <a:pt x="3236" y="63245"/>
                  </a:cubicBezTo>
                  <a:cubicBezTo>
                    <a:pt x="3136" y="63395"/>
                    <a:pt x="3017" y="63583"/>
                    <a:pt x="2908" y="63583"/>
                  </a:cubicBezTo>
                  <a:cubicBezTo>
                    <a:pt x="2871" y="63583"/>
                    <a:pt x="2836" y="63562"/>
                    <a:pt x="2803" y="63512"/>
                  </a:cubicBezTo>
                  <a:cubicBezTo>
                    <a:pt x="2236" y="62611"/>
                    <a:pt x="1835" y="61577"/>
                    <a:pt x="1702" y="60510"/>
                  </a:cubicBezTo>
                  <a:cubicBezTo>
                    <a:pt x="1335" y="58342"/>
                    <a:pt x="1935" y="56140"/>
                    <a:pt x="3336" y="54439"/>
                  </a:cubicBezTo>
                  <a:cubicBezTo>
                    <a:pt x="5738" y="51637"/>
                    <a:pt x="8507" y="52171"/>
                    <a:pt x="9007" y="49369"/>
                  </a:cubicBezTo>
                  <a:cubicBezTo>
                    <a:pt x="9374" y="47367"/>
                    <a:pt x="8307" y="45299"/>
                    <a:pt x="7473" y="43498"/>
                  </a:cubicBezTo>
                  <a:cubicBezTo>
                    <a:pt x="6605" y="41730"/>
                    <a:pt x="6605" y="40195"/>
                    <a:pt x="7206" y="38761"/>
                  </a:cubicBezTo>
                  <a:cubicBezTo>
                    <a:pt x="7740" y="37427"/>
                    <a:pt x="8607" y="36293"/>
                    <a:pt x="9741" y="35425"/>
                  </a:cubicBezTo>
                  <a:cubicBezTo>
                    <a:pt x="9808" y="35336"/>
                    <a:pt x="9919" y="35292"/>
                    <a:pt x="10035" y="35292"/>
                  </a:cubicBezTo>
                  <a:close/>
                  <a:moveTo>
                    <a:pt x="42523" y="35327"/>
                  </a:moveTo>
                  <a:cubicBezTo>
                    <a:pt x="42704" y="35327"/>
                    <a:pt x="42892" y="35386"/>
                    <a:pt x="43031" y="35525"/>
                  </a:cubicBezTo>
                  <a:cubicBezTo>
                    <a:pt x="44066" y="36359"/>
                    <a:pt x="44899" y="37493"/>
                    <a:pt x="45433" y="38761"/>
                  </a:cubicBezTo>
                  <a:cubicBezTo>
                    <a:pt x="47101" y="43164"/>
                    <a:pt x="42931" y="45065"/>
                    <a:pt x="43632" y="49435"/>
                  </a:cubicBezTo>
                  <a:cubicBezTo>
                    <a:pt x="43865" y="50903"/>
                    <a:pt x="44833" y="51470"/>
                    <a:pt x="46067" y="52071"/>
                  </a:cubicBezTo>
                  <a:cubicBezTo>
                    <a:pt x="48202" y="53071"/>
                    <a:pt x="50036" y="54706"/>
                    <a:pt x="50704" y="57107"/>
                  </a:cubicBezTo>
                  <a:cubicBezTo>
                    <a:pt x="51204" y="58875"/>
                    <a:pt x="51104" y="60777"/>
                    <a:pt x="50370" y="62445"/>
                  </a:cubicBezTo>
                  <a:cubicBezTo>
                    <a:pt x="50009" y="63257"/>
                    <a:pt x="49869" y="63631"/>
                    <a:pt x="49695" y="63631"/>
                  </a:cubicBezTo>
                  <a:cubicBezTo>
                    <a:pt x="49355" y="63631"/>
                    <a:pt x="48883" y="62204"/>
                    <a:pt x="46367" y="59843"/>
                  </a:cubicBezTo>
                  <a:cubicBezTo>
                    <a:pt x="41764" y="55573"/>
                    <a:pt x="38361" y="55173"/>
                    <a:pt x="37528" y="54539"/>
                  </a:cubicBezTo>
                  <a:cubicBezTo>
                    <a:pt x="37227" y="54339"/>
                    <a:pt x="36894" y="54139"/>
                    <a:pt x="36594" y="53939"/>
                  </a:cubicBezTo>
                  <a:cubicBezTo>
                    <a:pt x="36527" y="53872"/>
                    <a:pt x="36360" y="53872"/>
                    <a:pt x="36393" y="53738"/>
                  </a:cubicBezTo>
                  <a:cubicBezTo>
                    <a:pt x="36460" y="53538"/>
                    <a:pt x="36660" y="53705"/>
                    <a:pt x="37928" y="52871"/>
                  </a:cubicBezTo>
                  <a:cubicBezTo>
                    <a:pt x="41464" y="50503"/>
                    <a:pt x="40963" y="46166"/>
                    <a:pt x="39295" y="46133"/>
                  </a:cubicBezTo>
                  <a:cubicBezTo>
                    <a:pt x="39258" y="46132"/>
                    <a:pt x="39220" y="46131"/>
                    <a:pt x="39183" y="46131"/>
                  </a:cubicBezTo>
                  <a:cubicBezTo>
                    <a:pt x="37001" y="46131"/>
                    <a:pt x="34344" y="48019"/>
                    <a:pt x="33525" y="50970"/>
                  </a:cubicBezTo>
                  <a:cubicBezTo>
                    <a:pt x="33458" y="51170"/>
                    <a:pt x="33425" y="51337"/>
                    <a:pt x="33258" y="51337"/>
                  </a:cubicBezTo>
                  <a:cubicBezTo>
                    <a:pt x="32893" y="51337"/>
                    <a:pt x="32653" y="51461"/>
                    <a:pt x="32492" y="51461"/>
                  </a:cubicBezTo>
                  <a:cubicBezTo>
                    <a:pt x="32403" y="51461"/>
                    <a:pt x="32338" y="51422"/>
                    <a:pt x="32290" y="51303"/>
                  </a:cubicBezTo>
                  <a:cubicBezTo>
                    <a:pt x="31890" y="50303"/>
                    <a:pt x="31723" y="49269"/>
                    <a:pt x="31690" y="48234"/>
                  </a:cubicBezTo>
                  <a:cubicBezTo>
                    <a:pt x="31723" y="47667"/>
                    <a:pt x="31790" y="47100"/>
                    <a:pt x="31923" y="46567"/>
                  </a:cubicBezTo>
                  <a:cubicBezTo>
                    <a:pt x="31923" y="46400"/>
                    <a:pt x="32057" y="46333"/>
                    <a:pt x="32190" y="46266"/>
                  </a:cubicBezTo>
                  <a:cubicBezTo>
                    <a:pt x="35860" y="44832"/>
                    <a:pt x="38628" y="41196"/>
                    <a:pt x="39596" y="37427"/>
                  </a:cubicBezTo>
                  <a:cubicBezTo>
                    <a:pt x="40007" y="35811"/>
                    <a:pt x="39746" y="35334"/>
                    <a:pt x="39996" y="35334"/>
                  </a:cubicBezTo>
                  <a:cubicBezTo>
                    <a:pt x="40030" y="35334"/>
                    <a:pt x="40074" y="35343"/>
                    <a:pt x="40129" y="35359"/>
                  </a:cubicBezTo>
                  <a:cubicBezTo>
                    <a:pt x="40480" y="35459"/>
                    <a:pt x="40847" y="35509"/>
                    <a:pt x="41213" y="35509"/>
                  </a:cubicBezTo>
                  <a:cubicBezTo>
                    <a:pt x="41580" y="35509"/>
                    <a:pt x="41947" y="35459"/>
                    <a:pt x="42298" y="35359"/>
                  </a:cubicBezTo>
                  <a:cubicBezTo>
                    <a:pt x="42368" y="35338"/>
                    <a:pt x="42445" y="35327"/>
                    <a:pt x="42523" y="35327"/>
                  </a:cubicBezTo>
                  <a:close/>
                  <a:moveTo>
                    <a:pt x="17746" y="54563"/>
                  </a:moveTo>
                  <a:cubicBezTo>
                    <a:pt x="17863" y="54563"/>
                    <a:pt x="17935" y="54634"/>
                    <a:pt x="18014" y="54839"/>
                  </a:cubicBezTo>
                  <a:cubicBezTo>
                    <a:pt x="19093" y="57283"/>
                    <a:pt x="23077" y="58855"/>
                    <a:pt x="26152" y="58855"/>
                  </a:cubicBezTo>
                  <a:cubicBezTo>
                    <a:pt x="26687" y="58855"/>
                    <a:pt x="27194" y="58807"/>
                    <a:pt x="27654" y="58709"/>
                  </a:cubicBezTo>
                  <a:cubicBezTo>
                    <a:pt x="29222" y="58408"/>
                    <a:pt x="30689" y="57775"/>
                    <a:pt x="31990" y="56874"/>
                  </a:cubicBezTo>
                  <a:cubicBezTo>
                    <a:pt x="32107" y="56807"/>
                    <a:pt x="32249" y="56774"/>
                    <a:pt x="32390" y="56774"/>
                  </a:cubicBezTo>
                  <a:cubicBezTo>
                    <a:pt x="32532" y="56774"/>
                    <a:pt x="32674" y="56807"/>
                    <a:pt x="32791" y="56874"/>
                  </a:cubicBezTo>
                  <a:cubicBezTo>
                    <a:pt x="33058" y="57007"/>
                    <a:pt x="33091" y="58175"/>
                    <a:pt x="34058" y="59309"/>
                  </a:cubicBezTo>
                  <a:cubicBezTo>
                    <a:pt x="34259" y="59509"/>
                    <a:pt x="34325" y="59809"/>
                    <a:pt x="34259" y="60076"/>
                  </a:cubicBezTo>
                  <a:cubicBezTo>
                    <a:pt x="34125" y="60777"/>
                    <a:pt x="34025" y="61444"/>
                    <a:pt x="33858" y="62144"/>
                  </a:cubicBezTo>
                  <a:cubicBezTo>
                    <a:pt x="32837" y="66098"/>
                    <a:pt x="29538" y="67966"/>
                    <a:pt x="26285" y="67966"/>
                  </a:cubicBezTo>
                  <a:cubicBezTo>
                    <a:pt x="24653" y="67966"/>
                    <a:pt x="23032" y="67495"/>
                    <a:pt x="21716" y="66581"/>
                  </a:cubicBezTo>
                  <a:cubicBezTo>
                    <a:pt x="17313" y="63545"/>
                    <a:pt x="18981" y="57474"/>
                    <a:pt x="17080" y="54939"/>
                  </a:cubicBezTo>
                  <a:cubicBezTo>
                    <a:pt x="17013" y="54839"/>
                    <a:pt x="17013" y="54772"/>
                    <a:pt x="17113" y="54739"/>
                  </a:cubicBezTo>
                  <a:cubicBezTo>
                    <a:pt x="17429" y="54651"/>
                    <a:pt x="17616" y="54563"/>
                    <a:pt x="17746" y="54563"/>
                  </a:cubicBezTo>
                  <a:close/>
                  <a:moveTo>
                    <a:pt x="41497" y="76292"/>
                  </a:moveTo>
                  <a:cubicBezTo>
                    <a:pt x="41501" y="76310"/>
                    <a:pt x="41502" y="76317"/>
                    <a:pt x="41502" y="76317"/>
                  </a:cubicBezTo>
                  <a:cubicBezTo>
                    <a:pt x="41502" y="76317"/>
                    <a:pt x="41499" y="76295"/>
                    <a:pt x="41497" y="76292"/>
                  </a:cubicBezTo>
                  <a:close/>
                  <a:moveTo>
                    <a:pt x="16058" y="54960"/>
                  </a:moveTo>
                  <a:cubicBezTo>
                    <a:pt x="16238" y="54960"/>
                    <a:pt x="16408" y="55035"/>
                    <a:pt x="16546" y="55173"/>
                  </a:cubicBezTo>
                  <a:cubicBezTo>
                    <a:pt x="18147" y="56841"/>
                    <a:pt x="17013" y="61644"/>
                    <a:pt x="19615" y="65280"/>
                  </a:cubicBezTo>
                  <a:cubicBezTo>
                    <a:pt x="21092" y="67340"/>
                    <a:pt x="23712" y="68556"/>
                    <a:pt x="26389" y="68556"/>
                  </a:cubicBezTo>
                  <a:cubicBezTo>
                    <a:pt x="28003" y="68556"/>
                    <a:pt x="29638" y="68114"/>
                    <a:pt x="31056" y="67148"/>
                  </a:cubicBezTo>
                  <a:cubicBezTo>
                    <a:pt x="34726" y="64680"/>
                    <a:pt x="34592" y="60443"/>
                    <a:pt x="34892" y="60310"/>
                  </a:cubicBezTo>
                  <a:cubicBezTo>
                    <a:pt x="34918" y="60291"/>
                    <a:pt x="34942" y="60282"/>
                    <a:pt x="34965" y="60282"/>
                  </a:cubicBezTo>
                  <a:cubicBezTo>
                    <a:pt x="35064" y="60282"/>
                    <a:pt x="35145" y="60429"/>
                    <a:pt x="35226" y="60510"/>
                  </a:cubicBezTo>
                  <a:cubicBezTo>
                    <a:pt x="36540" y="61577"/>
                    <a:pt x="37732" y="61974"/>
                    <a:pt x="38632" y="61974"/>
                  </a:cubicBezTo>
                  <a:cubicBezTo>
                    <a:pt x="39560" y="61974"/>
                    <a:pt x="40178" y="61552"/>
                    <a:pt x="40296" y="61010"/>
                  </a:cubicBezTo>
                  <a:cubicBezTo>
                    <a:pt x="40863" y="58508"/>
                    <a:pt x="38795" y="55873"/>
                    <a:pt x="38795" y="55840"/>
                  </a:cubicBezTo>
                  <a:cubicBezTo>
                    <a:pt x="38728" y="55706"/>
                    <a:pt x="38828" y="55706"/>
                    <a:pt x="38862" y="55706"/>
                  </a:cubicBezTo>
                  <a:cubicBezTo>
                    <a:pt x="40730" y="56407"/>
                    <a:pt x="42498" y="57374"/>
                    <a:pt x="44066" y="58575"/>
                  </a:cubicBezTo>
                  <a:cubicBezTo>
                    <a:pt x="46100" y="60176"/>
                    <a:pt x="47868" y="62078"/>
                    <a:pt x="49336" y="64213"/>
                  </a:cubicBezTo>
                  <a:cubicBezTo>
                    <a:pt x="50670" y="66247"/>
                    <a:pt x="51571" y="68516"/>
                    <a:pt x="51938" y="70917"/>
                  </a:cubicBezTo>
                  <a:cubicBezTo>
                    <a:pt x="51971" y="71117"/>
                    <a:pt x="51938" y="71284"/>
                    <a:pt x="51804" y="71418"/>
                  </a:cubicBezTo>
                  <a:cubicBezTo>
                    <a:pt x="49436" y="73886"/>
                    <a:pt x="45200" y="75621"/>
                    <a:pt x="41931" y="76655"/>
                  </a:cubicBezTo>
                  <a:cubicBezTo>
                    <a:pt x="41829" y="76684"/>
                    <a:pt x="41747" y="76706"/>
                    <a:pt x="41683" y="76706"/>
                  </a:cubicBezTo>
                  <a:cubicBezTo>
                    <a:pt x="41600" y="76706"/>
                    <a:pt x="41549" y="76668"/>
                    <a:pt x="41530" y="76555"/>
                  </a:cubicBezTo>
                  <a:cubicBezTo>
                    <a:pt x="41499" y="76337"/>
                    <a:pt x="41495" y="76291"/>
                    <a:pt x="41497" y="76291"/>
                  </a:cubicBezTo>
                  <a:lnTo>
                    <a:pt x="41497" y="76291"/>
                  </a:lnTo>
                  <a:cubicBezTo>
                    <a:pt x="41497" y="76291"/>
                    <a:pt x="41497" y="76291"/>
                    <a:pt x="41497" y="76292"/>
                  </a:cubicBezTo>
                  <a:lnTo>
                    <a:pt x="41497" y="76292"/>
                  </a:lnTo>
                  <a:cubicBezTo>
                    <a:pt x="41465" y="76126"/>
                    <a:pt x="41257" y="74978"/>
                    <a:pt x="40163" y="68516"/>
                  </a:cubicBezTo>
                  <a:cubicBezTo>
                    <a:pt x="40129" y="68315"/>
                    <a:pt x="40063" y="68115"/>
                    <a:pt x="39996" y="67949"/>
                  </a:cubicBezTo>
                  <a:cubicBezTo>
                    <a:pt x="39939" y="67848"/>
                    <a:pt x="39844" y="67803"/>
                    <a:pt x="39755" y="67803"/>
                  </a:cubicBezTo>
                  <a:cubicBezTo>
                    <a:pt x="39637" y="67803"/>
                    <a:pt x="39529" y="67882"/>
                    <a:pt x="39529" y="68015"/>
                  </a:cubicBezTo>
                  <a:cubicBezTo>
                    <a:pt x="39496" y="68482"/>
                    <a:pt x="39429" y="67848"/>
                    <a:pt x="40963" y="76588"/>
                  </a:cubicBezTo>
                  <a:cubicBezTo>
                    <a:pt x="40997" y="76822"/>
                    <a:pt x="40963" y="76922"/>
                    <a:pt x="40696" y="76988"/>
                  </a:cubicBezTo>
                  <a:cubicBezTo>
                    <a:pt x="36307" y="78164"/>
                    <a:pt x="31226" y="78718"/>
                    <a:pt x="26279" y="78718"/>
                  </a:cubicBezTo>
                  <a:cubicBezTo>
                    <a:pt x="22807" y="78718"/>
                    <a:pt x="19400" y="78445"/>
                    <a:pt x="16346" y="77922"/>
                  </a:cubicBezTo>
                  <a:cubicBezTo>
                    <a:pt x="14845" y="77689"/>
                    <a:pt x="13410" y="77355"/>
                    <a:pt x="11976" y="76988"/>
                  </a:cubicBezTo>
                  <a:cubicBezTo>
                    <a:pt x="11609" y="76922"/>
                    <a:pt x="11609" y="76888"/>
                    <a:pt x="11676" y="76521"/>
                  </a:cubicBezTo>
                  <a:cubicBezTo>
                    <a:pt x="13177" y="67882"/>
                    <a:pt x="13110" y="68382"/>
                    <a:pt x="13143" y="68015"/>
                  </a:cubicBezTo>
                  <a:cubicBezTo>
                    <a:pt x="13143" y="67858"/>
                    <a:pt x="13015" y="67758"/>
                    <a:pt x="12883" y="67758"/>
                  </a:cubicBezTo>
                  <a:cubicBezTo>
                    <a:pt x="12791" y="67758"/>
                    <a:pt x="12698" y="67806"/>
                    <a:pt x="12643" y="67915"/>
                  </a:cubicBezTo>
                  <a:cubicBezTo>
                    <a:pt x="12510" y="68149"/>
                    <a:pt x="11175" y="76254"/>
                    <a:pt x="11042" y="76621"/>
                  </a:cubicBezTo>
                  <a:cubicBezTo>
                    <a:pt x="11042" y="76670"/>
                    <a:pt x="11006" y="76701"/>
                    <a:pt x="10974" y="76701"/>
                  </a:cubicBezTo>
                  <a:cubicBezTo>
                    <a:pt x="10962" y="76701"/>
                    <a:pt x="10951" y="76697"/>
                    <a:pt x="10942" y="76688"/>
                  </a:cubicBezTo>
                  <a:cubicBezTo>
                    <a:pt x="8006" y="75888"/>
                    <a:pt x="5204" y="74653"/>
                    <a:pt x="2669" y="72985"/>
                  </a:cubicBezTo>
                  <a:cubicBezTo>
                    <a:pt x="2002" y="72518"/>
                    <a:pt x="1435" y="71985"/>
                    <a:pt x="801" y="71484"/>
                  </a:cubicBezTo>
                  <a:cubicBezTo>
                    <a:pt x="668" y="71351"/>
                    <a:pt x="601" y="71184"/>
                    <a:pt x="634" y="71017"/>
                  </a:cubicBezTo>
                  <a:cubicBezTo>
                    <a:pt x="1769" y="63479"/>
                    <a:pt x="8307" y="57141"/>
                    <a:pt x="15812" y="55006"/>
                  </a:cubicBezTo>
                  <a:cubicBezTo>
                    <a:pt x="15895" y="54975"/>
                    <a:pt x="15977" y="54960"/>
                    <a:pt x="16058" y="54960"/>
                  </a:cubicBezTo>
                  <a:close/>
                  <a:moveTo>
                    <a:pt x="25548" y="0"/>
                  </a:moveTo>
                  <a:cubicBezTo>
                    <a:pt x="22316" y="0"/>
                    <a:pt x="18039" y="2059"/>
                    <a:pt x="17647" y="6771"/>
                  </a:cubicBezTo>
                  <a:cubicBezTo>
                    <a:pt x="17547" y="7906"/>
                    <a:pt x="17747" y="9040"/>
                    <a:pt x="18247" y="10074"/>
                  </a:cubicBezTo>
                  <a:cubicBezTo>
                    <a:pt x="18380" y="10274"/>
                    <a:pt x="18347" y="10541"/>
                    <a:pt x="18147" y="10674"/>
                  </a:cubicBezTo>
                  <a:cubicBezTo>
                    <a:pt x="16946" y="11775"/>
                    <a:pt x="16012" y="14077"/>
                    <a:pt x="13644" y="15578"/>
                  </a:cubicBezTo>
                  <a:cubicBezTo>
                    <a:pt x="12043" y="16578"/>
                    <a:pt x="10241" y="16979"/>
                    <a:pt x="8774" y="18747"/>
                  </a:cubicBezTo>
                  <a:cubicBezTo>
                    <a:pt x="6205" y="21816"/>
                    <a:pt x="6238" y="26486"/>
                    <a:pt x="8340" y="29788"/>
                  </a:cubicBezTo>
                  <a:cubicBezTo>
                    <a:pt x="8507" y="30088"/>
                    <a:pt x="8307" y="30222"/>
                    <a:pt x="8207" y="30355"/>
                  </a:cubicBezTo>
                  <a:cubicBezTo>
                    <a:pt x="7072" y="31789"/>
                    <a:pt x="7773" y="33757"/>
                    <a:pt x="9040" y="34691"/>
                  </a:cubicBezTo>
                  <a:cubicBezTo>
                    <a:pt x="9241" y="34858"/>
                    <a:pt x="9407" y="34958"/>
                    <a:pt x="9274" y="35058"/>
                  </a:cubicBezTo>
                  <a:cubicBezTo>
                    <a:pt x="8106" y="35992"/>
                    <a:pt x="7206" y="37193"/>
                    <a:pt x="6639" y="38527"/>
                  </a:cubicBezTo>
                  <a:cubicBezTo>
                    <a:pt x="4871" y="42831"/>
                    <a:pt x="8674" y="44865"/>
                    <a:pt x="8440" y="48968"/>
                  </a:cubicBezTo>
                  <a:cubicBezTo>
                    <a:pt x="8373" y="50336"/>
                    <a:pt x="7673" y="50870"/>
                    <a:pt x="6472" y="51470"/>
                  </a:cubicBezTo>
                  <a:cubicBezTo>
                    <a:pt x="4537" y="52471"/>
                    <a:pt x="2769" y="53672"/>
                    <a:pt x="1769" y="55840"/>
                  </a:cubicBezTo>
                  <a:cubicBezTo>
                    <a:pt x="601" y="58508"/>
                    <a:pt x="835" y="61577"/>
                    <a:pt x="2402" y="64046"/>
                  </a:cubicBezTo>
                  <a:cubicBezTo>
                    <a:pt x="2669" y="64446"/>
                    <a:pt x="2369" y="64346"/>
                    <a:pt x="1402" y="66414"/>
                  </a:cubicBezTo>
                  <a:cubicBezTo>
                    <a:pt x="701" y="67848"/>
                    <a:pt x="268" y="69416"/>
                    <a:pt x="67" y="70984"/>
                  </a:cubicBezTo>
                  <a:cubicBezTo>
                    <a:pt x="1" y="71318"/>
                    <a:pt x="134" y="71618"/>
                    <a:pt x="368" y="71818"/>
                  </a:cubicBezTo>
                  <a:cubicBezTo>
                    <a:pt x="4837" y="76188"/>
                    <a:pt x="13510" y="78389"/>
                    <a:pt x="19815" y="78956"/>
                  </a:cubicBezTo>
                  <a:cubicBezTo>
                    <a:pt x="23084" y="79257"/>
                    <a:pt x="22850" y="79157"/>
                    <a:pt x="23551" y="79223"/>
                  </a:cubicBezTo>
                  <a:cubicBezTo>
                    <a:pt x="23730" y="79232"/>
                    <a:pt x="24201" y="79236"/>
                    <a:pt x="24810" y="79236"/>
                  </a:cubicBezTo>
                  <a:cubicBezTo>
                    <a:pt x="26476" y="79236"/>
                    <a:pt x="29178" y="79205"/>
                    <a:pt x="29789" y="79157"/>
                  </a:cubicBezTo>
                  <a:cubicBezTo>
                    <a:pt x="33091" y="79023"/>
                    <a:pt x="36360" y="78556"/>
                    <a:pt x="39596" y="77822"/>
                  </a:cubicBezTo>
                  <a:cubicBezTo>
                    <a:pt x="43298" y="76955"/>
                    <a:pt x="47068" y="75587"/>
                    <a:pt x="50203" y="73452"/>
                  </a:cubicBezTo>
                  <a:cubicBezTo>
                    <a:pt x="50837" y="72985"/>
                    <a:pt x="51471" y="72485"/>
                    <a:pt x="52071" y="71951"/>
                  </a:cubicBezTo>
                  <a:cubicBezTo>
                    <a:pt x="52405" y="71718"/>
                    <a:pt x="52572" y="71284"/>
                    <a:pt x="52505" y="70884"/>
                  </a:cubicBezTo>
                  <a:cubicBezTo>
                    <a:pt x="52138" y="68649"/>
                    <a:pt x="51371" y="66514"/>
                    <a:pt x="50170" y="64613"/>
                  </a:cubicBezTo>
                  <a:cubicBezTo>
                    <a:pt x="49903" y="64146"/>
                    <a:pt x="50237" y="64213"/>
                    <a:pt x="50870" y="62745"/>
                  </a:cubicBezTo>
                  <a:cubicBezTo>
                    <a:pt x="52538" y="59076"/>
                    <a:pt x="51304" y="54772"/>
                    <a:pt x="47935" y="52538"/>
                  </a:cubicBezTo>
                  <a:cubicBezTo>
                    <a:pt x="45800" y="51036"/>
                    <a:pt x="44199" y="51070"/>
                    <a:pt x="44132" y="48835"/>
                  </a:cubicBezTo>
                  <a:cubicBezTo>
                    <a:pt x="44066" y="47200"/>
                    <a:pt x="44733" y="45666"/>
                    <a:pt x="45467" y="44232"/>
                  </a:cubicBezTo>
                  <a:cubicBezTo>
                    <a:pt x="46100" y="42931"/>
                    <a:pt x="46501" y="41363"/>
                    <a:pt x="46401" y="40529"/>
                  </a:cubicBezTo>
                  <a:cubicBezTo>
                    <a:pt x="46200" y="38794"/>
                    <a:pt x="45600" y="37227"/>
                    <a:pt x="43732" y="35392"/>
                  </a:cubicBezTo>
                  <a:cubicBezTo>
                    <a:pt x="43599" y="35258"/>
                    <a:pt x="43332" y="35192"/>
                    <a:pt x="43332" y="34958"/>
                  </a:cubicBezTo>
                  <a:cubicBezTo>
                    <a:pt x="43365" y="34591"/>
                    <a:pt x="44132" y="34458"/>
                    <a:pt x="44633" y="33224"/>
                  </a:cubicBezTo>
                  <a:cubicBezTo>
                    <a:pt x="45066" y="32290"/>
                    <a:pt x="44966" y="31222"/>
                    <a:pt x="44366" y="30388"/>
                  </a:cubicBezTo>
                  <a:cubicBezTo>
                    <a:pt x="44099" y="30021"/>
                    <a:pt x="43999" y="29588"/>
                    <a:pt x="43999" y="29154"/>
                  </a:cubicBezTo>
                  <a:cubicBezTo>
                    <a:pt x="44066" y="27786"/>
                    <a:pt x="44399" y="26452"/>
                    <a:pt x="44966" y="25251"/>
                  </a:cubicBezTo>
                  <a:cubicBezTo>
                    <a:pt x="45333" y="24384"/>
                    <a:pt x="45833" y="25051"/>
                    <a:pt x="47635" y="23217"/>
                  </a:cubicBezTo>
                  <a:cubicBezTo>
                    <a:pt x="49469" y="21248"/>
                    <a:pt x="50237" y="18547"/>
                    <a:pt x="49770" y="15911"/>
                  </a:cubicBezTo>
                  <a:cubicBezTo>
                    <a:pt x="49469" y="14377"/>
                    <a:pt x="48769" y="12976"/>
                    <a:pt x="47735" y="11808"/>
                  </a:cubicBezTo>
                  <a:cubicBezTo>
                    <a:pt x="45033" y="8573"/>
                    <a:pt x="42131" y="9140"/>
                    <a:pt x="38862" y="8006"/>
                  </a:cubicBezTo>
                  <a:cubicBezTo>
                    <a:pt x="38261" y="7772"/>
                    <a:pt x="38228" y="7805"/>
                    <a:pt x="38261" y="7038"/>
                  </a:cubicBezTo>
                  <a:cubicBezTo>
                    <a:pt x="38495" y="6038"/>
                    <a:pt x="39062" y="5170"/>
                    <a:pt x="39863" y="4536"/>
                  </a:cubicBezTo>
                  <a:cubicBezTo>
                    <a:pt x="40563" y="3969"/>
                    <a:pt x="40963" y="3903"/>
                    <a:pt x="40863" y="3669"/>
                  </a:cubicBezTo>
                  <a:cubicBezTo>
                    <a:pt x="40813" y="3536"/>
                    <a:pt x="40721" y="3486"/>
                    <a:pt x="40613" y="3486"/>
                  </a:cubicBezTo>
                  <a:cubicBezTo>
                    <a:pt x="40505" y="3486"/>
                    <a:pt x="40380" y="3536"/>
                    <a:pt x="40263" y="3602"/>
                  </a:cubicBezTo>
                  <a:cubicBezTo>
                    <a:pt x="39195" y="4170"/>
                    <a:pt x="38328" y="5104"/>
                    <a:pt x="37894" y="6238"/>
                  </a:cubicBezTo>
                  <a:cubicBezTo>
                    <a:pt x="37632" y="6880"/>
                    <a:pt x="37701" y="7369"/>
                    <a:pt x="37499" y="7369"/>
                  </a:cubicBezTo>
                  <a:cubicBezTo>
                    <a:pt x="37470" y="7369"/>
                    <a:pt x="37436" y="7359"/>
                    <a:pt x="37394" y="7338"/>
                  </a:cubicBezTo>
                  <a:cubicBezTo>
                    <a:pt x="33691" y="5304"/>
                    <a:pt x="32024" y="901"/>
                    <a:pt x="26520" y="67"/>
                  </a:cubicBezTo>
                  <a:cubicBezTo>
                    <a:pt x="26211" y="23"/>
                    <a:pt x="25885" y="0"/>
                    <a:pt x="25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887;p38">
              <a:extLst>
                <a:ext uri="{FF2B5EF4-FFF2-40B4-BE49-F238E27FC236}">
                  <a16:creationId xmlns:a16="http://schemas.microsoft.com/office/drawing/2014/main" id="{D4B6326C-DCEB-4E57-9B58-F0F563D4DBB6}"/>
                </a:ext>
              </a:extLst>
            </p:cNvPr>
            <p:cNvSpPr/>
            <p:nvPr/>
          </p:nvSpPr>
          <p:spPr>
            <a:xfrm>
              <a:off x="6508488" y="2210213"/>
              <a:ext cx="136218" cy="115736"/>
            </a:xfrm>
            <a:custGeom>
              <a:avLst/>
              <a:gdLst/>
              <a:ahLst/>
              <a:cxnLst/>
              <a:rect l="l" t="t" r="r" b="b"/>
              <a:pathLst>
                <a:path w="3771" h="3204" extrusionOk="0">
                  <a:moveTo>
                    <a:pt x="1576" y="0"/>
                  </a:moveTo>
                  <a:cubicBezTo>
                    <a:pt x="703" y="0"/>
                    <a:pt x="1" y="721"/>
                    <a:pt x="1" y="1602"/>
                  </a:cubicBezTo>
                  <a:cubicBezTo>
                    <a:pt x="34" y="2503"/>
                    <a:pt x="735" y="3203"/>
                    <a:pt x="1602" y="3203"/>
                  </a:cubicBezTo>
                  <a:lnTo>
                    <a:pt x="1635" y="3203"/>
                  </a:lnTo>
                  <a:cubicBezTo>
                    <a:pt x="3759" y="3203"/>
                    <a:pt x="3770" y="1"/>
                    <a:pt x="1668" y="1"/>
                  </a:cubicBezTo>
                  <a:cubicBezTo>
                    <a:pt x="1657" y="1"/>
                    <a:pt x="1646" y="1"/>
                    <a:pt x="1635" y="1"/>
                  </a:cubicBezTo>
                  <a:cubicBezTo>
                    <a:pt x="1616" y="0"/>
                    <a:pt x="159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888;p38">
              <a:extLst>
                <a:ext uri="{FF2B5EF4-FFF2-40B4-BE49-F238E27FC236}">
                  <a16:creationId xmlns:a16="http://schemas.microsoft.com/office/drawing/2014/main" id="{3225F398-1FE0-430D-8BF7-9463FFA2C6C6}"/>
                </a:ext>
              </a:extLst>
            </p:cNvPr>
            <p:cNvSpPr/>
            <p:nvPr/>
          </p:nvSpPr>
          <p:spPr>
            <a:xfrm>
              <a:off x="6906124" y="2210249"/>
              <a:ext cx="137410" cy="115700"/>
            </a:xfrm>
            <a:custGeom>
              <a:avLst/>
              <a:gdLst/>
              <a:ahLst/>
              <a:cxnLst/>
              <a:rect l="l" t="t" r="r" b="b"/>
              <a:pathLst>
                <a:path w="3804" h="3203" extrusionOk="0">
                  <a:moveTo>
                    <a:pt x="2169" y="0"/>
                  </a:moveTo>
                  <a:cubicBezTo>
                    <a:pt x="1" y="0"/>
                    <a:pt x="1" y="3202"/>
                    <a:pt x="2169" y="3202"/>
                  </a:cubicBezTo>
                  <a:cubicBezTo>
                    <a:pt x="3036" y="3202"/>
                    <a:pt x="3770" y="2502"/>
                    <a:pt x="3803" y="1635"/>
                  </a:cubicBezTo>
                  <a:cubicBezTo>
                    <a:pt x="3803" y="734"/>
                    <a:pt x="3070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889;p38">
              <a:extLst>
                <a:ext uri="{FF2B5EF4-FFF2-40B4-BE49-F238E27FC236}">
                  <a16:creationId xmlns:a16="http://schemas.microsoft.com/office/drawing/2014/main" id="{59BCBDEC-B941-4126-A073-153CBCD79830}"/>
                </a:ext>
              </a:extLst>
            </p:cNvPr>
            <p:cNvSpPr/>
            <p:nvPr/>
          </p:nvSpPr>
          <p:spPr>
            <a:xfrm>
              <a:off x="6633797" y="2485574"/>
              <a:ext cx="285621" cy="99409"/>
            </a:xfrm>
            <a:custGeom>
              <a:avLst/>
              <a:gdLst/>
              <a:ahLst/>
              <a:cxnLst/>
              <a:rect l="l" t="t" r="r" b="b"/>
              <a:pathLst>
                <a:path w="7907" h="2752" extrusionOk="0">
                  <a:moveTo>
                    <a:pt x="305" y="0"/>
                  </a:moveTo>
                  <a:cubicBezTo>
                    <a:pt x="243" y="0"/>
                    <a:pt x="184" y="17"/>
                    <a:pt x="134" y="50"/>
                  </a:cubicBezTo>
                  <a:cubicBezTo>
                    <a:pt x="1" y="184"/>
                    <a:pt x="68" y="384"/>
                    <a:pt x="201" y="584"/>
                  </a:cubicBezTo>
                  <a:cubicBezTo>
                    <a:pt x="1035" y="1940"/>
                    <a:pt x="2504" y="2752"/>
                    <a:pt x="4002" y="2752"/>
                  </a:cubicBezTo>
                  <a:cubicBezTo>
                    <a:pt x="5379" y="2752"/>
                    <a:pt x="6781" y="2066"/>
                    <a:pt x="7740" y="484"/>
                  </a:cubicBezTo>
                  <a:cubicBezTo>
                    <a:pt x="7907" y="217"/>
                    <a:pt x="7840" y="17"/>
                    <a:pt x="7573" y="17"/>
                  </a:cubicBezTo>
                  <a:cubicBezTo>
                    <a:pt x="7554" y="14"/>
                    <a:pt x="7535" y="13"/>
                    <a:pt x="7518" y="13"/>
                  </a:cubicBezTo>
                  <a:cubicBezTo>
                    <a:pt x="7327" y="13"/>
                    <a:pt x="7253" y="181"/>
                    <a:pt x="7039" y="517"/>
                  </a:cubicBezTo>
                  <a:cubicBezTo>
                    <a:pt x="6312" y="1665"/>
                    <a:pt x="5115" y="2233"/>
                    <a:pt x="3919" y="2233"/>
                  </a:cubicBezTo>
                  <a:cubicBezTo>
                    <a:pt x="2646" y="2233"/>
                    <a:pt x="1373" y="1590"/>
                    <a:pt x="668" y="317"/>
                  </a:cubicBezTo>
                  <a:cubicBezTo>
                    <a:pt x="635" y="217"/>
                    <a:pt x="568" y="117"/>
                    <a:pt x="501" y="50"/>
                  </a:cubicBezTo>
                  <a:cubicBezTo>
                    <a:pt x="435" y="17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890;p38">
              <a:extLst>
                <a:ext uri="{FF2B5EF4-FFF2-40B4-BE49-F238E27FC236}">
                  <a16:creationId xmlns:a16="http://schemas.microsoft.com/office/drawing/2014/main" id="{B0DFA344-1D32-441E-A96B-AEF2877C9E67}"/>
                </a:ext>
              </a:extLst>
            </p:cNvPr>
            <p:cNvSpPr/>
            <p:nvPr/>
          </p:nvSpPr>
          <p:spPr>
            <a:xfrm>
              <a:off x="6696867" y="2322987"/>
              <a:ext cx="126284" cy="101287"/>
            </a:xfrm>
            <a:custGeom>
              <a:avLst/>
              <a:gdLst/>
              <a:ahLst/>
              <a:cxnLst/>
              <a:rect l="l" t="t" r="r" b="b"/>
              <a:pathLst>
                <a:path w="3496" h="2804" extrusionOk="0">
                  <a:moveTo>
                    <a:pt x="1390" y="1"/>
                  </a:moveTo>
                  <a:cubicBezTo>
                    <a:pt x="868" y="1"/>
                    <a:pt x="0" y="1189"/>
                    <a:pt x="757" y="2150"/>
                  </a:cubicBezTo>
                  <a:cubicBezTo>
                    <a:pt x="1096" y="2632"/>
                    <a:pt x="1608" y="2804"/>
                    <a:pt x="2087" y="2804"/>
                  </a:cubicBezTo>
                  <a:cubicBezTo>
                    <a:pt x="2832" y="2804"/>
                    <a:pt x="3495" y="2388"/>
                    <a:pt x="3292" y="2083"/>
                  </a:cubicBezTo>
                  <a:cubicBezTo>
                    <a:pt x="3232" y="2011"/>
                    <a:pt x="3168" y="1982"/>
                    <a:pt x="3094" y="1982"/>
                  </a:cubicBezTo>
                  <a:cubicBezTo>
                    <a:pt x="2961" y="1982"/>
                    <a:pt x="2794" y="2076"/>
                    <a:pt x="2558" y="2183"/>
                  </a:cubicBezTo>
                  <a:cubicBezTo>
                    <a:pt x="2420" y="2244"/>
                    <a:pt x="2278" y="2272"/>
                    <a:pt x="2138" y="2272"/>
                  </a:cubicBezTo>
                  <a:cubicBezTo>
                    <a:pt x="1364" y="2272"/>
                    <a:pt x="669" y="1422"/>
                    <a:pt x="1290" y="715"/>
                  </a:cubicBezTo>
                  <a:cubicBezTo>
                    <a:pt x="1391" y="615"/>
                    <a:pt x="1791" y="348"/>
                    <a:pt x="1591" y="81"/>
                  </a:cubicBezTo>
                  <a:cubicBezTo>
                    <a:pt x="1535" y="26"/>
                    <a:pt x="14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891;p38">
              <a:extLst>
                <a:ext uri="{FF2B5EF4-FFF2-40B4-BE49-F238E27FC236}">
                  <a16:creationId xmlns:a16="http://schemas.microsoft.com/office/drawing/2014/main" id="{195191DE-D39E-410E-B2FA-8FCE2C77C50C}"/>
                </a:ext>
              </a:extLst>
            </p:cNvPr>
            <p:cNvSpPr/>
            <p:nvPr/>
          </p:nvSpPr>
          <p:spPr>
            <a:xfrm>
              <a:off x="7268216" y="2284950"/>
              <a:ext cx="100637" cy="67657"/>
            </a:xfrm>
            <a:custGeom>
              <a:avLst/>
              <a:gdLst/>
              <a:ahLst/>
              <a:cxnLst/>
              <a:rect l="l" t="t" r="r" b="b"/>
              <a:pathLst>
                <a:path w="2786" h="1873" extrusionOk="0">
                  <a:moveTo>
                    <a:pt x="2452" y="0"/>
                  </a:moveTo>
                  <a:cubicBezTo>
                    <a:pt x="1318" y="67"/>
                    <a:pt x="151" y="1068"/>
                    <a:pt x="51" y="1535"/>
                  </a:cubicBezTo>
                  <a:cubicBezTo>
                    <a:pt x="1" y="1685"/>
                    <a:pt x="138" y="1872"/>
                    <a:pt x="309" y="1872"/>
                  </a:cubicBezTo>
                  <a:cubicBezTo>
                    <a:pt x="365" y="1872"/>
                    <a:pt x="426" y="1852"/>
                    <a:pt x="484" y="1802"/>
                  </a:cubicBezTo>
                  <a:cubicBezTo>
                    <a:pt x="918" y="1134"/>
                    <a:pt x="1585" y="701"/>
                    <a:pt x="2352" y="534"/>
                  </a:cubicBezTo>
                  <a:cubicBezTo>
                    <a:pt x="2486" y="534"/>
                    <a:pt x="2586" y="501"/>
                    <a:pt x="2652" y="434"/>
                  </a:cubicBezTo>
                  <a:cubicBezTo>
                    <a:pt x="2753" y="401"/>
                    <a:pt x="2786" y="334"/>
                    <a:pt x="2786" y="234"/>
                  </a:cubicBezTo>
                  <a:cubicBezTo>
                    <a:pt x="2753" y="0"/>
                    <a:pt x="2586" y="34"/>
                    <a:pt x="2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892;p38">
              <a:extLst>
                <a:ext uri="{FF2B5EF4-FFF2-40B4-BE49-F238E27FC236}">
                  <a16:creationId xmlns:a16="http://schemas.microsoft.com/office/drawing/2014/main" id="{279533D0-6DDF-4429-8AE2-F19FC9C7C177}"/>
                </a:ext>
              </a:extLst>
            </p:cNvPr>
            <p:cNvSpPr/>
            <p:nvPr/>
          </p:nvSpPr>
          <p:spPr>
            <a:xfrm>
              <a:off x="6179556" y="2284769"/>
              <a:ext cx="104864" cy="67694"/>
            </a:xfrm>
            <a:custGeom>
              <a:avLst/>
              <a:gdLst/>
              <a:ahLst/>
              <a:cxnLst/>
              <a:rect l="l" t="t" r="r" b="b"/>
              <a:pathLst>
                <a:path w="2903" h="1874" extrusionOk="0">
                  <a:moveTo>
                    <a:pt x="429" y="0"/>
                  </a:moveTo>
                  <a:cubicBezTo>
                    <a:pt x="334" y="0"/>
                    <a:pt x="256" y="13"/>
                    <a:pt x="200" y="39"/>
                  </a:cubicBezTo>
                  <a:cubicBezTo>
                    <a:pt x="34" y="105"/>
                    <a:pt x="0" y="305"/>
                    <a:pt x="134" y="406"/>
                  </a:cubicBezTo>
                  <a:cubicBezTo>
                    <a:pt x="501" y="672"/>
                    <a:pt x="1368" y="506"/>
                    <a:pt x="2235" y="1606"/>
                  </a:cubicBezTo>
                  <a:cubicBezTo>
                    <a:pt x="2337" y="1760"/>
                    <a:pt x="2440" y="1874"/>
                    <a:pt x="2572" y="1874"/>
                  </a:cubicBezTo>
                  <a:cubicBezTo>
                    <a:pt x="2612" y="1874"/>
                    <a:pt x="2655" y="1863"/>
                    <a:pt x="2702" y="1840"/>
                  </a:cubicBezTo>
                  <a:cubicBezTo>
                    <a:pt x="2902" y="1740"/>
                    <a:pt x="2769" y="1406"/>
                    <a:pt x="2702" y="1306"/>
                  </a:cubicBezTo>
                  <a:cubicBezTo>
                    <a:pt x="1996" y="402"/>
                    <a:pt x="95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893;p38">
              <a:extLst>
                <a:ext uri="{FF2B5EF4-FFF2-40B4-BE49-F238E27FC236}">
                  <a16:creationId xmlns:a16="http://schemas.microsoft.com/office/drawing/2014/main" id="{FCD5B916-327A-4C92-B965-379CE298BF2E}"/>
                </a:ext>
              </a:extLst>
            </p:cNvPr>
            <p:cNvSpPr/>
            <p:nvPr/>
          </p:nvSpPr>
          <p:spPr>
            <a:xfrm>
              <a:off x="7803804" y="1894538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894;p38">
              <a:extLst>
                <a:ext uri="{FF2B5EF4-FFF2-40B4-BE49-F238E27FC236}">
                  <a16:creationId xmlns:a16="http://schemas.microsoft.com/office/drawing/2014/main" id="{255A9938-2F9F-400C-B01E-B6AAFECA809A}"/>
                </a:ext>
              </a:extLst>
            </p:cNvPr>
            <p:cNvSpPr/>
            <p:nvPr/>
          </p:nvSpPr>
          <p:spPr>
            <a:xfrm>
              <a:off x="7685720" y="1464355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895;p38">
              <a:extLst>
                <a:ext uri="{FF2B5EF4-FFF2-40B4-BE49-F238E27FC236}">
                  <a16:creationId xmlns:a16="http://schemas.microsoft.com/office/drawing/2014/main" id="{EE018565-F500-4401-8874-C0BE20402F47}"/>
                </a:ext>
              </a:extLst>
            </p:cNvPr>
            <p:cNvSpPr/>
            <p:nvPr/>
          </p:nvSpPr>
          <p:spPr>
            <a:xfrm>
              <a:off x="7659206" y="2256016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96;p38">
              <a:extLst>
                <a:ext uri="{FF2B5EF4-FFF2-40B4-BE49-F238E27FC236}">
                  <a16:creationId xmlns:a16="http://schemas.microsoft.com/office/drawing/2014/main" id="{502F4540-4163-442A-934C-141FDD74031E}"/>
                </a:ext>
              </a:extLst>
            </p:cNvPr>
            <p:cNvSpPr/>
            <p:nvPr/>
          </p:nvSpPr>
          <p:spPr>
            <a:xfrm>
              <a:off x="5618032" y="2748835"/>
              <a:ext cx="121733" cy="121733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702" y="1"/>
                  </a:moveTo>
                  <a:cubicBezTo>
                    <a:pt x="768" y="1"/>
                    <a:pt x="1" y="735"/>
                    <a:pt x="1" y="1669"/>
                  </a:cubicBezTo>
                  <a:cubicBezTo>
                    <a:pt x="1" y="2603"/>
                    <a:pt x="768" y="3370"/>
                    <a:pt x="1702" y="3370"/>
                  </a:cubicBezTo>
                  <a:cubicBezTo>
                    <a:pt x="2636" y="3370"/>
                    <a:pt x="3370" y="2603"/>
                    <a:pt x="3370" y="1669"/>
                  </a:cubicBezTo>
                  <a:cubicBezTo>
                    <a:pt x="3370" y="735"/>
                    <a:pt x="2636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897;p38">
              <a:extLst>
                <a:ext uri="{FF2B5EF4-FFF2-40B4-BE49-F238E27FC236}">
                  <a16:creationId xmlns:a16="http://schemas.microsoft.com/office/drawing/2014/main" id="{2FC65E25-7D57-4654-B946-2EAC93AB1051}"/>
                </a:ext>
              </a:extLst>
            </p:cNvPr>
            <p:cNvSpPr/>
            <p:nvPr/>
          </p:nvSpPr>
          <p:spPr>
            <a:xfrm>
              <a:off x="5822883" y="2442805"/>
              <a:ext cx="128957" cy="110535"/>
            </a:xfrm>
            <a:custGeom>
              <a:avLst/>
              <a:gdLst/>
              <a:ahLst/>
              <a:cxnLst/>
              <a:rect l="l" t="t" r="r" b="b"/>
              <a:pathLst>
                <a:path w="3570" h="3060" extrusionOk="0">
                  <a:moveTo>
                    <a:pt x="1535" y="0"/>
                  </a:moveTo>
                  <a:cubicBezTo>
                    <a:pt x="668" y="0"/>
                    <a:pt x="1" y="701"/>
                    <a:pt x="1" y="1534"/>
                  </a:cubicBezTo>
                  <a:cubicBezTo>
                    <a:pt x="1" y="2456"/>
                    <a:pt x="742" y="3059"/>
                    <a:pt x="1522" y="3059"/>
                  </a:cubicBezTo>
                  <a:cubicBezTo>
                    <a:pt x="1900" y="3059"/>
                    <a:pt x="2287" y="2918"/>
                    <a:pt x="2602" y="2602"/>
                  </a:cubicBezTo>
                  <a:cubicBezTo>
                    <a:pt x="3570" y="1635"/>
                    <a:pt x="2869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898;p38">
              <a:extLst>
                <a:ext uri="{FF2B5EF4-FFF2-40B4-BE49-F238E27FC236}">
                  <a16:creationId xmlns:a16="http://schemas.microsoft.com/office/drawing/2014/main" id="{F86706E4-3D75-4930-9533-2D7F63D411B3}"/>
                </a:ext>
              </a:extLst>
            </p:cNvPr>
            <p:cNvSpPr/>
            <p:nvPr/>
          </p:nvSpPr>
          <p:spPr>
            <a:xfrm>
              <a:off x="5595166" y="3154924"/>
              <a:ext cx="169920" cy="145574"/>
            </a:xfrm>
            <a:custGeom>
              <a:avLst/>
              <a:gdLst/>
              <a:ahLst/>
              <a:cxnLst/>
              <a:rect l="l" t="t" r="r" b="b"/>
              <a:pathLst>
                <a:path w="4704" h="4030" extrusionOk="0">
                  <a:moveTo>
                    <a:pt x="2001" y="0"/>
                  </a:moveTo>
                  <a:cubicBezTo>
                    <a:pt x="901" y="0"/>
                    <a:pt x="0" y="901"/>
                    <a:pt x="0" y="2035"/>
                  </a:cubicBezTo>
                  <a:cubicBezTo>
                    <a:pt x="0" y="3231"/>
                    <a:pt x="992" y="4029"/>
                    <a:pt x="2026" y="4029"/>
                  </a:cubicBezTo>
                  <a:cubicBezTo>
                    <a:pt x="2521" y="4029"/>
                    <a:pt x="3025" y="3846"/>
                    <a:pt x="3436" y="3436"/>
                  </a:cubicBezTo>
                  <a:cubicBezTo>
                    <a:pt x="4703" y="2168"/>
                    <a:pt x="3803" y="0"/>
                    <a:pt x="2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TextBox 286">
            <a:extLst>
              <a:ext uri="{FF2B5EF4-FFF2-40B4-BE49-F238E27FC236}">
                <a16:creationId xmlns:a16="http://schemas.microsoft.com/office/drawing/2014/main" id="{B8241473-A4A7-4BA0-A2D3-E4ADCCDE33C3}"/>
              </a:ext>
            </a:extLst>
          </p:cNvPr>
          <p:cNvSpPr txBox="1"/>
          <p:nvPr/>
        </p:nvSpPr>
        <p:spPr>
          <a:xfrm>
            <a:off x="3684965" y="737922"/>
            <a:ext cx="35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6C87497A-719B-4D38-B3C4-235731844247}"/>
              </a:ext>
            </a:extLst>
          </p:cNvPr>
          <p:cNvCxnSpPr>
            <a:cxnSpLocks/>
          </p:cNvCxnSpPr>
          <p:nvPr/>
        </p:nvCxnSpPr>
        <p:spPr>
          <a:xfrm>
            <a:off x="4078854" y="77311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089EEB48-0229-4359-AB1B-4180D2DEB1FD}"/>
              </a:ext>
            </a:extLst>
          </p:cNvPr>
          <p:cNvCxnSpPr>
            <a:cxnSpLocks/>
          </p:cNvCxnSpPr>
          <p:nvPr/>
        </p:nvCxnSpPr>
        <p:spPr>
          <a:xfrm>
            <a:off x="4078854" y="119221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A08F2F74-1EA7-41ED-B735-BBC146CC19E9}"/>
              </a:ext>
            </a:extLst>
          </p:cNvPr>
          <p:cNvSpPr txBox="1"/>
          <p:nvPr/>
        </p:nvSpPr>
        <p:spPr>
          <a:xfrm>
            <a:off x="4151245" y="73054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2E66755B-DF36-4AF7-B6B5-825911C1AE19}"/>
              </a:ext>
            </a:extLst>
          </p:cNvPr>
          <p:cNvSpPr txBox="1"/>
          <p:nvPr/>
        </p:nvSpPr>
        <p:spPr>
          <a:xfrm>
            <a:off x="4152594" y="123295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72C1A201-2D07-4E8E-ADA2-2894541EEEEF}"/>
              </a:ext>
            </a:extLst>
          </p:cNvPr>
          <p:cNvSpPr txBox="1"/>
          <p:nvPr/>
        </p:nvSpPr>
        <p:spPr>
          <a:xfrm>
            <a:off x="3677589" y="123109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7810D815-84B1-4FE1-BB21-18180D89618E}"/>
              </a:ext>
            </a:extLst>
          </p:cNvPr>
          <p:cNvCxnSpPr>
            <a:cxnSpLocks/>
          </p:cNvCxnSpPr>
          <p:nvPr/>
        </p:nvCxnSpPr>
        <p:spPr>
          <a:xfrm>
            <a:off x="3655959" y="162418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6731F43C-B4B4-46F5-B96A-7A34FDF1EE7A}"/>
              </a:ext>
            </a:extLst>
          </p:cNvPr>
          <p:cNvSpPr txBox="1"/>
          <p:nvPr/>
        </p:nvSpPr>
        <p:spPr>
          <a:xfrm>
            <a:off x="3683111" y="166375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8037D-B242-4E42-8C9B-C76FD4110812}"/>
              </a:ext>
            </a:extLst>
          </p:cNvPr>
          <p:cNvSpPr txBox="1"/>
          <p:nvPr/>
        </p:nvSpPr>
        <p:spPr>
          <a:xfrm>
            <a:off x="4849023" y="730548"/>
            <a:ext cx="397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chia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8;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E7D5627-1DC4-4D35-9E28-DA04B60A84CB}"/>
              </a:ext>
            </a:extLst>
          </p:cNvPr>
          <p:cNvSpPr txBox="1"/>
          <p:nvPr/>
        </p:nvSpPr>
        <p:spPr>
          <a:xfrm>
            <a:off x="4863224" y="1522295"/>
            <a:ext cx="397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8 :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8 : 2 = 4.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22F8BCF-3ACE-4665-943B-C0F716CFDB73}"/>
              </a:ext>
            </a:extLst>
          </p:cNvPr>
          <p:cNvSpPr/>
          <p:nvPr/>
        </p:nvSpPr>
        <p:spPr>
          <a:xfrm>
            <a:off x="4096892" y="3119167"/>
            <a:ext cx="475108" cy="1767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C5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B5EA65-3ABA-448A-A712-4CB8119E48CE}"/>
              </a:ext>
            </a:extLst>
          </p:cNvPr>
          <p:cNvSpPr/>
          <p:nvPr/>
        </p:nvSpPr>
        <p:spPr>
          <a:xfrm>
            <a:off x="4667252" y="2811803"/>
            <a:ext cx="3225317" cy="785933"/>
          </a:xfrm>
          <a:prstGeom prst="rect">
            <a:avLst/>
          </a:prstGeom>
          <a:ln>
            <a:solidFill>
              <a:srgbClr val="5C59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5523AFC7-48A8-45AF-AD21-D432347AF82E}"/>
              </a:ext>
            </a:extLst>
          </p:cNvPr>
          <p:cNvSpPr txBox="1"/>
          <p:nvPr/>
        </p:nvSpPr>
        <p:spPr>
          <a:xfrm>
            <a:off x="4785852" y="2856447"/>
            <a:ext cx="310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046 0.4833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241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6667 0.500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50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8159 0.5006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250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 0.486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64198E-7 L 0.12188 0.400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0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827E-6 L 0.1059 0.403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2015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0.08941 0.411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2058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64198E-7 L 0.07882 0.39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981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87" grpId="0"/>
      <p:bldP spid="290" grpId="0"/>
      <p:bldP spid="291" grpId="0"/>
      <p:bldP spid="292" grpId="0"/>
      <p:bldP spid="295" grpId="0"/>
      <p:bldP spid="24" grpId="0" animBg="1"/>
      <p:bldP spid="52" grpId="0" animBg="1"/>
      <p:bldP spid="2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/>
          <p:nvPr/>
        </p:nvSpPr>
        <p:spPr>
          <a:xfrm rot="251392">
            <a:off x="7636982" y="4004768"/>
            <a:ext cx="839682" cy="4464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ndrina Solid"/>
              </a:rPr>
              <a:t>Hi!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455AC-0C41-4F7E-9212-E64A9881C157}"/>
              </a:ext>
            </a:extLst>
          </p:cNvPr>
          <p:cNvSpPr/>
          <p:nvPr/>
        </p:nvSpPr>
        <p:spPr>
          <a:xfrm>
            <a:off x="1007268" y="814387"/>
            <a:ext cx="2213679" cy="931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2614;p54">
            <a:extLst>
              <a:ext uri="{FF2B5EF4-FFF2-40B4-BE49-F238E27FC236}">
                <a16:creationId xmlns:a16="http://schemas.microsoft.com/office/drawing/2014/main" id="{E3A565D0-7A17-4619-8429-51445FD5339F}"/>
              </a:ext>
            </a:extLst>
          </p:cNvPr>
          <p:cNvGrpSpPr/>
          <p:nvPr/>
        </p:nvGrpSpPr>
        <p:grpSpPr>
          <a:xfrm>
            <a:off x="1134577" y="875169"/>
            <a:ext cx="308461" cy="327716"/>
            <a:chOff x="3050527" y="2745694"/>
            <a:chExt cx="353502" cy="394156"/>
          </a:xfrm>
        </p:grpSpPr>
        <p:sp>
          <p:nvSpPr>
            <p:cNvPr id="16" name="Google Shape;2615;p54">
              <a:extLst>
                <a:ext uri="{FF2B5EF4-FFF2-40B4-BE49-F238E27FC236}">
                  <a16:creationId xmlns:a16="http://schemas.microsoft.com/office/drawing/2014/main" id="{D910164C-EC2A-42E7-84D3-E0A58D2B73CE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16;p54">
              <a:extLst>
                <a:ext uri="{FF2B5EF4-FFF2-40B4-BE49-F238E27FC236}">
                  <a16:creationId xmlns:a16="http://schemas.microsoft.com/office/drawing/2014/main" id="{27E201FD-F4F9-4C1D-A007-C40B379F2C9F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17;p54">
              <a:extLst>
                <a:ext uri="{FF2B5EF4-FFF2-40B4-BE49-F238E27FC236}">
                  <a16:creationId xmlns:a16="http://schemas.microsoft.com/office/drawing/2014/main" id="{99C02301-029F-4C38-B28F-D19108B3737C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18;p54">
              <a:extLst>
                <a:ext uri="{FF2B5EF4-FFF2-40B4-BE49-F238E27FC236}">
                  <a16:creationId xmlns:a16="http://schemas.microsoft.com/office/drawing/2014/main" id="{0A05D9D0-E2C4-4531-A266-29334FD365FC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19;p54">
              <a:extLst>
                <a:ext uri="{FF2B5EF4-FFF2-40B4-BE49-F238E27FC236}">
                  <a16:creationId xmlns:a16="http://schemas.microsoft.com/office/drawing/2014/main" id="{01A73D7C-F720-4D7F-8DE2-6DD64EB44279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20;p54">
              <a:extLst>
                <a:ext uri="{FF2B5EF4-FFF2-40B4-BE49-F238E27FC236}">
                  <a16:creationId xmlns:a16="http://schemas.microsoft.com/office/drawing/2014/main" id="{7CF22ED6-79DE-458F-A37A-09ADA12228C2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21;p54">
              <a:extLst>
                <a:ext uri="{FF2B5EF4-FFF2-40B4-BE49-F238E27FC236}">
                  <a16:creationId xmlns:a16="http://schemas.microsoft.com/office/drawing/2014/main" id="{E99CB36A-163B-4D24-8CEE-DBFB8DD4BDE0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22;p54">
              <a:extLst>
                <a:ext uri="{FF2B5EF4-FFF2-40B4-BE49-F238E27FC236}">
                  <a16:creationId xmlns:a16="http://schemas.microsoft.com/office/drawing/2014/main" id="{EF7DCBFC-A8B5-4BFD-BCF5-5BCB81CB9F19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614;p54">
            <a:extLst>
              <a:ext uri="{FF2B5EF4-FFF2-40B4-BE49-F238E27FC236}">
                <a16:creationId xmlns:a16="http://schemas.microsoft.com/office/drawing/2014/main" id="{273F2DD7-E4A1-4E23-8DB9-9FB962D546BA}"/>
              </a:ext>
            </a:extLst>
          </p:cNvPr>
          <p:cNvGrpSpPr/>
          <p:nvPr/>
        </p:nvGrpSpPr>
        <p:grpSpPr>
          <a:xfrm>
            <a:off x="1547201" y="869571"/>
            <a:ext cx="308461" cy="327716"/>
            <a:chOff x="3050527" y="2745694"/>
            <a:chExt cx="353502" cy="394156"/>
          </a:xfrm>
        </p:grpSpPr>
        <p:sp>
          <p:nvSpPr>
            <p:cNvPr id="26" name="Google Shape;2615;p54">
              <a:extLst>
                <a:ext uri="{FF2B5EF4-FFF2-40B4-BE49-F238E27FC236}">
                  <a16:creationId xmlns:a16="http://schemas.microsoft.com/office/drawing/2014/main" id="{8D0F5558-F5D5-41FC-B3A9-05F424166C21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16;p54">
              <a:extLst>
                <a:ext uri="{FF2B5EF4-FFF2-40B4-BE49-F238E27FC236}">
                  <a16:creationId xmlns:a16="http://schemas.microsoft.com/office/drawing/2014/main" id="{42724C3D-94FE-4E39-8402-9E22EE0570D0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17;p54">
              <a:extLst>
                <a:ext uri="{FF2B5EF4-FFF2-40B4-BE49-F238E27FC236}">
                  <a16:creationId xmlns:a16="http://schemas.microsoft.com/office/drawing/2014/main" id="{BA041836-887B-4262-B959-D727319B460D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18;p54">
              <a:extLst>
                <a:ext uri="{FF2B5EF4-FFF2-40B4-BE49-F238E27FC236}">
                  <a16:creationId xmlns:a16="http://schemas.microsoft.com/office/drawing/2014/main" id="{226B2BB0-C328-4560-9CCE-F29CE77EC2E2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19;p54">
              <a:extLst>
                <a:ext uri="{FF2B5EF4-FFF2-40B4-BE49-F238E27FC236}">
                  <a16:creationId xmlns:a16="http://schemas.microsoft.com/office/drawing/2014/main" id="{71354E07-C160-4B10-AA2E-B6080D875F08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20;p54">
              <a:extLst>
                <a:ext uri="{FF2B5EF4-FFF2-40B4-BE49-F238E27FC236}">
                  <a16:creationId xmlns:a16="http://schemas.microsoft.com/office/drawing/2014/main" id="{528BA507-DA42-4ECE-8C8D-60BB6E2013B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21;p54">
              <a:extLst>
                <a:ext uri="{FF2B5EF4-FFF2-40B4-BE49-F238E27FC236}">
                  <a16:creationId xmlns:a16="http://schemas.microsoft.com/office/drawing/2014/main" id="{35900730-974D-4439-892B-E43711DE2408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22;p54">
              <a:extLst>
                <a:ext uri="{FF2B5EF4-FFF2-40B4-BE49-F238E27FC236}">
                  <a16:creationId xmlns:a16="http://schemas.microsoft.com/office/drawing/2014/main" id="{A83E7B57-CF8D-42BF-AE50-4635BFD81303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614;p54">
            <a:extLst>
              <a:ext uri="{FF2B5EF4-FFF2-40B4-BE49-F238E27FC236}">
                <a16:creationId xmlns:a16="http://schemas.microsoft.com/office/drawing/2014/main" id="{C77088AD-F7C6-4CE9-8353-7DFF996BDCCB}"/>
              </a:ext>
            </a:extLst>
          </p:cNvPr>
          <p:cNvGrpSpPr/>
          <p:nvPr/>
        </p:nvGrpSpPr>
        <p:grpSpPr>
          <a:xfrm>
            <a:off x="1984676" y="875169"/>
            <a:ext cx="308461" cy="327716"/>
            <a:chOff x="3050527" y="2745694"/>
            <a:chExt cx="353502" cy="394156"/>
          </a:xfrm>
        </p:grpSpPr>
        <p:sp>
          <p:nvSpPr>
            <p:cNvPr id="35" name="Google Shape;2615;p54">
              <a:extLst>
                <a:ext uri="{FF2B5EF4-FFF2-40B4-BE49-F238E27FC236}">
                  <a16:creationId xmlns:a16="http://schemas.microsoft.com/office/drawing/2014/main" id="{98449B39-E412-443B-8A4E-AF7AEE797CFD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616;p54">
              <a:extLst>
                <a:ext uri="{FF2B5EF4-FFF2-40B4-BE49-F238E27FC236}">
                  <a16:creationId xmlns:a16="http://schemas.microsoft.com/office/drawing/2014/main" id="{6CE3D84E-AD1D-4E2F-90FB-BE9D38F06477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17;p54">
              <a:extLst>
                <a:ext uri="{FF2B5EF4-FFF2-40B4-BE49-F238E27FC236}">
                  <a16:creationId xmlns:a16="http://schemas.microsoft.com/office/drawing/2014/main" id="{F40E0C7E-9ABE-407E-A463-53A4C85E90F9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18;p54">
              <a:extLst>
                <a:ext uri="{FF2B5EF4-FFF2-40B4-BE49-F238E27FC236}">
                  <a16:creationId xmlns:a16="http://schemas.microsoft.com/office/drawing/2014/main" id="{CED79638-E37D-41C3-BEBF-862472D42FCB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19;p54">
              <a:extLst>
                <a:ext uri="{FF2B5EF4-FFF2-40B4-BE49-F238E27FC236}">
                  <a16:creationId xmlns:a16="http://schemas.microsoft.com/office/drawing/2014/main" id="{B654E4D9-1EBB-4B91-9361-382D67DDE0A0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20;p54">
              <a:extLst>
                <a:ext uri="{FF2B5EF4-FFF2-40B4-BE49-F238E27FC236}">
                  <a16:creationId xmlns:a16="http://schemas.microsoft.com/office/drawing/2014/main" id="{AB3EF62F-045E-4296-9400-BA51C2CD203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21;p54">
              <a:extLst>
                <a:ext uri="{FF2B5EF4-FFF2-40B4-BE49-F238E27FC236}">
                  <a16:creationId xmlns:a16="http://schemas.microsoft.com/office/drawing/2014/main" id="{9E089EAC-0137-483D-9B66-70A61EE75F3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22;p54">
              <a:extLst>
                <a:ext uri="{FF2B5EF4-FFF2-40B4-BE49-F238E27FC236}">
                  <a16:creationId xmlns:a16="http://schemas.microsoft.com/office/drawing/2014/main" id="{7F01EE23-B9BF-4766-ACEC-DA58AE1626AB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614;p54">
            <a:extLst>
              <a:ext uri="{FF2B5EF4-FFF2-40B4-BE49-F238E27FC236}">
                <a16:creationId xmlns:a16="http://schemas.microsoft.com/office/drawing/2014/main" id="{CC8C2A74-D837-4409-AC55-8893C2F2C977}"/>
              </a:ext>
            </a:extLst>
          </p:cNvPr>
          <p:cNvGrpSpPr/>
          <p:nvPr/>
        </p:nvGrpSpPr>
        <p:grpSpPr>
          <a:xfrm>
            <a:off x="2400143" y="875169"/>
            <a:ext cx="308461" cy="327716"/>
            <a:chOff x="3050527" y="2745694"/>
            <a:chExt cx="353502" cy="394156"/>
          </a:xfrm>
        </p:grpSpPr>
        <p:sp>
          <p:nvSpPr>
            <p:cNvPr id="44" name="Google Shape;2615;p54">
              <a:extLst>
                <a:ext uri="{FF2B5EF4-FFF2-40B4-BE49-F238E27FC236}">
                  <a16:creationId xmlns:a16="http://schemas.microsoft.com/office/drawing/2014/main" id="{F7182820-2769-4E4F-9CA7-5A61D9862550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16;p54">
              <a:extLst>
                <a:ext uri="{FF2B5EF4-FFF2-40B4-BE49-F238E27FC236}">
                  <a16:creationId xmlns:a16="http://schemas.microsoft.com/office/drawing/2014/main" id="{3CCC7054-FC63-4DD9-951D-77065E6C856D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17;p54">
              <a:extLst>
                <a:ext uri="{FF2B5EF4-FFF2-40B4-BE49-F238E27FC236}">
                  <a16:creationId xmlns:a16="http://schemas.microsoft.com/office/drawing/2014/main" id="{72FDEECE-A2A7-44C6-A3EA-FF41FBD7816F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18;p54">
              <a:extLst>
                <a:ext uri="{FF2B5EF4-FFF2-40B4-BE49-F238E27FC236}">
                  <a16:creationId xmlns:a16="http://schemas.microsoft.com/office/drawing/2014/main" id="{F59B3E7D-90CE-4A3F-93AA-D28682D48DF7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19;p54">
              <a:extLst>
                <a:ext uri="{FF2B5EF4-FFF2-40B4-BE49-F238E27FC236}">
                  <a16:creationId xmlns:a16="http://schemas.microsoft.com/office/drawing/2014/main" id="{FA34C24B-8DD6-497E-8934-33F7C6F4B2B1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20;p54">
              <a:extLst>
                <a:ext uri="{FF2B5EF4-FFF2-40B4-BE49-F238E27FC236}">
                  <a16:creationId xmlns:a16="http://schemas.microsoft.com/office/drawing/2014/main" id="{8A7BDDFA-AD7A-4A01-A851-AF101F5808F7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21;p54">
              <a:extLst>
                <a:ext uri="{FF2B5EF4-FFF2-40B4-BE49-F238E27FC236}">
                  <a16:creationId xmlns:a16="http://schemas.microsoft.com/office/drawing/2014/main" id="{EB866B95-10BA-41EA-8743-6EBD23C24CB8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22;p54">
              <a:extLst>
                <a:ext uri="{FF2B5EF4-FFF2-40B4-BE49-F238E27FC236}">
                  <a16:creationId xmlns:a16="http://schemas.microsoft.com/office/drawing/2014/main" id="{FE995398-14A3-4770-9E87-C6846686D31E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614;p54">
            <a:extLst>
              <a:ext uri="{FF2B5EF4-FFF2-40B4-BE49-F238E27FC236}">
                <a16:creationId xmlns:a16="http://schemas.microsoft.com/office/drawing/2014/main" id="{84B4D5F9-B4A3-4B57-B015-2E06B1753C03}"/>
              </a:ext>
            </a:extLst>
          </p:cNvPr>
          <p:cNvGrpSpPr/>
          <p:nvPr/>
        </p:nvGrpSpPr>
        <p:grpSpPr>
          <a:xfrm>
            <a:off x="1117957" y="1367096"/>
            <a:ext cx="308461" cy="327716"/>
            <a:chOff x="3050527" y="2745694"/>
            <a:chExt cx="353502" cy="394156"/>
          </a:xfrm>
        </p:grpSpPr>
        <p:sp>
          <p:nvSpPr>
            <p:cNvPr id="54" name="Google Shape;2615;p54">
              <a:extLst>
                <a:ext uri="{FF2B5EF4-FFF2-40B4-BE49-F238E27FC236}">
                  <a16:creationId xmlns:a16="http://schemas.microsoft.com/office/drawing/2014/main" id="{3CD5C3EC-1675-46D1-BD3B-CD2E2E1C73ED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16;p54">
              <a:extLst>
                <a:ext uri="{FF2B5EF4-FFF2-40B4-BE49-F238E27FC236}">
                  <a16:creationId xmlns:a16="http://schemas.microsoft.com/office/drawing/2014/main" id="{A6462BBD-BBBD-444B-A322-6E039B442E45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17;p54">
              <a:extLst>
                <a:ext uri="{FF2B5EF4-FFF2-40B4-BE49-F238E27FC236}">
                  <a16:creationId xmlns:a16="http://schemas.microsoft.com/office/drawing/2014/main" id="{63563BFB-8D22-46B2-90F0-F6312C6C503A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18;p54">
              <a:extLst>
                <a:ext uri="{FF2B5EF4-FFF2-40B4-BE49-F238E27FC236}">
                  <a16:creationId xmlns:a16="http://schemas.microsoft.com/office/drawing/2014/main" id="{0C230C77-F338-49C7-83F2-5E0C2A66CFAF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19;p54">
              <a:extLst>
                <a:ext uri="{FF2B5EF4-FFF2-40B4-BE49-F238E27FC236}">
                  <a16:creationId xmlns:a16="http://schemas.microsoft.com/office/drawing/2014/main" id="{4CFA7290-288B-4D12-9CBE-29F781BF4F4D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20;p54">
              <a:extLst>
                <a:ext uri="{FF2B5EF4-FFF2-40B4-BE49-F238E27FC236}">
                  <a16:creationId xmlns:a16="http://schemas.microsoft.com/office/drawing/2014/main" id="{AF552B07-8BEA-4589-A657-BB2905098226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21;p54">
              <a:extLst>
                <a:ext uri="{FF2B5EF4-FFF2-40B4-BE49-F238E27FC236}">
                  <a16:creationId xmlns:a16="http://schemas.microsoft.com/office/drawing/2014/main" id="{77A856B2-0FCB-4C86-8182-94F1D1BB6370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22;p54">
              <a:extLst>
                <a:ext uri="{FF2B5EF4-FFF2-40B4-BE49-F238E27FC236}">
                  <a16:creationId xmlns:a16="http://schemas.microsoft.com/office/drawing/2014/main" id="{20941F71-0E80-4ECB-8625-0AB404C2B68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614;p54">
            <a:extLst>
              <a:ext uri="{FF2B5EF4-FFF2-40B4-BE49-F238E27FC236}">
                <a16:creationId xmlns:a16="http://schemas.microsoft.com/office/drawing/2014/main" id="{3561BEB8-5E00-4823-B078-261E0D01D0B9}"/>
              </a:ext>
            </a:extLst>
          </p:cNvPr>
          <p:cNvGrpSpPr/>
          <p:nvPr/>
        </p:nvGrpSpPr>
        <p:grpSpPr>
          <a:xfrm>
            <a:off x="1530581" y="1361498"/>
            <a:ext cx="308461" cy="327716"/>
            <a:chOff x="3050527" y="2745694"/>
            <a:chExt cx="353502" cy="394156"/>
          </a:xfrm>
        </p:grpSpPr>
        <p:sp>
          <p:nvSpPr>
            <p:cNvPr id="63" name="Google Shape;2615;p54">
              <a:extLst>
                <a:ext uri="{FF2B5EF4-FFF2-40B4-BE49-F238E27FC236}">
                  <a16:creationId xmlns:a16="http://schemas.microsoft.com/office/drawing/2014/main" id="{C477D258-268B-45EE-9196-4E4841A8DBA1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16;p54">
              <a:extLst>
                <a:ext uri="{FF2B5EF4-FFF2-40B4-BE49-F238E27FC236}">
                  <a16:creationId xmlns:a16="http://schemas.microsoft.com/office/drawing/2014/main" id="{C36AF1AA-352A-4B20-96F3-24603B099EF3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17;p54">
              <a:extLst>
                <a:ext uri="{FF2B5EF4-FFF2-40B4-BE49-F238E27FC236}">
                  <a16:creationId xmlns:a16="http://schemas.microsoft.com/office/drawing/2014/main" id="{FF04413F-36EF-49BE-99A6-F78D2C716C40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18;p54">
              <a:extLst>
                <a:ext uri="{FF2B5EF4-FFF2-40B4-BE49-F238E27FC236}">
                  <a16:creationId xmlns:a16="http://schemas.microsoft.com/office/drawing/2014/main" id="{0B8EAA05-36A1-4C72-9467-A155C5FB7663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19;p54">
              <a:extLst>
                <a:ext uri="{FF2B5EF4-FFF2-40B4-BE49-F238E27FC236}">
                  <a16:creationId xmlns:a16="http://schemas.microsoft.com/office/drawing/2014/main" id="{E2264EF9-0A9B-4E9C-98F7-3075AF07A3B7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20;p54">
              <a:extLst>
                <a:ext uri="{FF2B5EF4-FFF2-40B4-BE49-F238E27FC236}">
                  <a16:creationId xmlns:a16="http://schemas.microsoft.com/office/drawing/2014/main" id="{E9B358E5-F267-4305-98FF-D9EFB58533D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21;p54">
              <a:extLst>
                <a:ext uri="{FF2B5EF4-FFF2-40B4-BE49-F238E27FC236}">
                  <a16:creationId xmlns:a16="http://schemas.microsoft.com/office/drawing/2014/main" id="{17A8A62A-8F38-4BC0-8866-6A439072ADA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22;p54">
              <a:extLst>
                <a:ext uri="{FF2B5EF4-FFF2-40B4-BE49-F238E27FC236}">
                  <a16:creationId xmlns:a16="http://schemas.microsoft.com/office/drawing/2014/main" id="{FFC58BC2-A817-4483-9E2B-E97519AA0B9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2614;p54">
            <a:extLst>
              <a:ext uri="{FF2B5EF4-FFF2-40B4-BE49-F238E27FC236}">
                <a16:creationId xmlns:a16="http://schemas.microsoft.com/office/drawing/2014/main" id="{1F50C4CB-1427-44E8-B109-0956B617D57A}"/>
              </a:ext>
            </a:extLst>
          </p:cNvPr>
          <p:cNvGrpSpPr/>
          <p:nvPr/>
        </p:nvGrpSpPr>
        <p:grpSpPr>
          <a:xfrm>
            <a:off x="1968056" y="1367096"/>
            <a:ext cx="308461" cy="327716"/>
            <a:chOff x="3050527" y="2745694"/>
            <a:chExt cx="353502" cy="394156"/>
          </a:xfrm>
        </p:grpSpPr>
        <p:sp>
          <p:nvSpPr>
            <p:cNvPr id="72" name="Google Shape;2615;p54">
              <a:extLst>
                <a:ext uri="{FF2B5EF4-FFF2-40B4-BE49-F238E27FC236}">
                  <a16:creationId xmlns:a16="http://schemas.microsoft.com/office/drawing/2014/main" id="{B81848D4-A207-4C96-BC37-677D21C6545E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2616;p54">
              <a:extLst>
                <a:ext uri="{FF2B5EF4-FFF2-40B4-BE49-F238E27FC236}">
                  <a16:creationId xmlns:a16="http://schemas.microsoft.com/office/drawing/2014/main" id="{DDB72FD1-56C2-4B80-8F0E-61B29798F965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17;p54">
              <a:extLst>
                <a:ext uri="{FF2B5EF4-FFF2-40B4-BE49-F238E27FC236}">
                  <a16:creationId xmlns:a16="http://schemas.microsoft.com/office/drawing/2014/main" id="{5B4E5D15-8FE4-460F-AA30-6A1235F0A0B7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18;p54">
              <a:extLst>
                <a:ext uri="{FF2B5EF4-FFF2-40B4-BE49-F238E27FC236}">
                  <a16:creationId xmlns:a16="http://schemas.microsoft.com/office/drawing/2014/main" id="{840E3379-21FC-4BE9-8C8E-DD523E54F69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19;p54">
              <a:extLst>
                <a:ext uri="{FF2B5EF4-FFF2-40B4-BE49-F238E27FC236}">
                  <a16:creationId xmlns:a16="http://schemas.microsoft.com/office/drawing/2014/main" id="{C86B5DB1-8C59-4A1A-A515-EA7378CC0454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20;p54">
              <a:extLst>
                <a:ext uri="{FF2B5EF4-FFF2-40B4-BE49-F238E27FC236}">
                  <a16:creationId xmlns:a16="http://schemas.microsoft.com/office/drawing/2014/main" id="{773CE708-1F49-45A4-AF31-5C48560F1AEF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21;p54">
              <a:extLst>
                <a:ext uri="{FF2B5EF4-FFF2-40B4-BE49-F238E27FC236}">
                  <a16:creationId xmlns:a16="http://schemas.microsoft.com/office/drawing/2014/main" id="{9E0E8915-1338-4DCD-A263-131CD31927A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22;p54">
              <a:extLst>
                <a:ext uri="{FF2B5EF4-FFF2-40B4-BE49-F238E27FC236}">
                  <a16:creationId xmlns:a16="http://schemas.microsoft.com/office/drawing/2014/main" id="{C33B182B-F6E6-4C21-BA33-826D92F6A0D0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614;p54">
            <a:extLst>
              <a:ext uri="{FF2B5EF4-FFF2-40B4-BE49-F238E27FC236}">
                <a16:creationId xmlns:a16="http://schemas.microsoft.com/office/drawing/2014/main" id="{F1D3A3E6-C37C-4DE7-9FEB-5D722594A05E}"/>
              </a:ext>
            </a:extLst>
          </p:cNvPr>
          <p:cNvGrpSpPr/>
          <p:nvPr/>
        </p:nvGrpSpPr>
        <p:grpSpPr>
          <a:xfrm>
            <a:off x="2383523" y="1367096"/>
            <a:ext cx="308461" cy="327716"/>
            <a:chOff x="3050527" y="2745694"/>
            <a:chExt cx="353502" cy="394156"/>
          </a:xfrm>
        </p:grpSpPr>
        <p:sp>
          <p:nvSpPr>
            <p:cNvPr id="81" name="Google Shape;2615;p54">
              <a:extLst>
                <a:ext uri="{FF2B5EF4-FFF2-40B4-BE49-F238E27FC236}">
                  <a16:creationId xmlns:a16="http://schemas.microsoft.com/office/drawing/2014/main" id="{F84EDE02-0BED-4CB6-B77D-FFE42FB6AE3C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16;p54">
              <a:extLst>
                <a:ext uri="{FF2B5EF4-FFF2-40B4-BE49-F238E27FC236}">
                  <a16:creationId xmlns:a16="http://schemas.microsoft.com/office/drawing/2014/main" id="{79F7869B-7DB0-4C3C-942C-6D99E4860E5C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17;p54">
              <a:extLst>
                <a:ext uri="{FF2B5EF4-FFF2-40B4-BE49-F238E27FC236}">
                  <a16:creationId xmlns:a16="http://schemas.microsoft.com/office/drawing/2014/main" id="{6470BC5A-2598-4438-9E82-3ED3F6BBA6E0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18;p54">
              <a:extLst>
                <a:ext uri="{FF2B5EF4-FFF2-40B4-BE49-F238E27FC236}">
                  <a16:creationId xmlns:a16="http://schemas.microsoft.com/office/drawing/2014/main" id="{79B708FC-35DC-4409-AB32-50E51AAF7DD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19;p54">
              <a:extLst>
                <a:ext uri="{FF2B5EF4-FFF2-40B4-BE49-F238E27FC236}">
                  <a16:creationId xmlns:a16="http://schemas.microsoft.com/office/drawing/2014/main" id="{A93A1B19-4A50-4AB6-A09E-28652C95D755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20;p54">
              <a:extLst>
                <a:ext uri="{FF2B5EF4-FFF2-40B4-BE49-F238E27FC236}">
                  <a16:creationId xmlns:a16="http://schemas.microsoft.com/office/drawing/2014/main" id="{E3611689-B1B8-4187-A5F7-A715BE87EF38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21;p54">
              <a:extLst>
                <a:ext uri="{FF2B5EF4-FFF2-40B4-BE49-F238E27FC236}">
                  <a16:creationId xmlns:a16="http://schemas.microsoft.com/office/drawing/2014/main" id="{EE77DD34-9837-40C7-A3E9-EDC932F43033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22;p54">
              <a:extLst>
                <a:ext uri="{FF2B5EF4-FFF2-40B4-BE49-F238E27FC236}">
                  <a16:creationId xmlns:a16="http://schemas.microsoft.com/office/drawing/2014/main" id="{2BB3E48D-1987-4B93-AC29-58000DFC7AFC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844;p59">
            <a:extLst>
              <a:ext uri="{FF2B5EF4-FFF2-40B4-BE49-F238E27FC236}">
                <a16:creationId xmlns:a16="http://schemas.microsoft.com/office/drawing/2014/main" id="{AE55769E-D2D6-412F-A79F-3442510DE963}"/>
              </a:ext>
            </a:extLst>
          </p:cNvPr>
          <p:cNvGrpSpPr/>
          <p:nvPr/>
        </p:nvGrpSpPr>
        <p:grpSpPr>
          <a:xfrm>
            <a:off x="844937" y="2095305"/>
            <a:ext cx="924269" cy="1121215"/>
            <a:chOff x="1220860" y="1559644"/>
            <a:chExt cx="1399525" cy="1648224"/>
          </a:xfrm>
        </p:grpSpPr>
        <p:grpSp>
          <p:nvGrpSpPr>
            <p:cNvPr id="90" name="Google Shape;2845;p59">
              <a:extLst>
                <a:ext uri="{FF2B5EF4-FFF2-40B4-BE49-F238E27FC236}">
                  <a16:creationId xmlns:a16="http://schemas.microsoft.com/office/drawing/2014/main" id="{554BC140-7FA9-4972-8D33-2431A38C3E8C}"/>
                </a:ext>
              </a:extLst>
            </p:cNvPr>
            <p:cNvGrpSpPr/>
            <p:nvPr/>
          </p:nvGrpSpPr>
          <p:grpSpPr>
            <a:xfrm>
              <a:off x="1301054" y="1559644"/>
              <a:ext cx="1239142" cy="1648224"/>
              <a:chOff x="1161000" y="3207325"/>
              <a:chExt cx="1312650" cy="1746000"/>
            </a:xfrm>
          </p:grpSpPr>
          <p:sp>
            <p:nvSpPr>
              <p:cNvPr id="95" name="Google Shape;2846;p59">
                <a:extLst>
                  <a:ext uri="{FF2B5EF4-FFF2-40B4-BE49-F238E27FC236}">
                    <a16:creationId xmlns:a16="http://schemas.microsoft.com/office/drawing/2014/main" id="{FA1964BB-149D-4E18-838A-77B01F0D43F0}"/>
                  </a:ext>
                </a:extLst>
              </p:cNvPr>
              <p:cNvSpPr/>
              <p:nvPr/>
            </p:nvSpPr>
            <p:spPr>
              <a:xfrm>
                <a:off x="1353650" y="3401050"/>
                <a:ext cx="926525" cy="747200"/>
              </a:xfrm>
              <a:custGeom>
                <a:avLst/>
                <a:gdLst/>
                <a:ahLst/>
                <a:cxnLst/>
                <a:rect l="l" t="t" r="r" b="b"/>
                <a:pathLst>
                  <a:path w="37061" h="29888" extrusionOk="0">
                    <a:moveTo>
                      <a:pt x="18790" y="1"/>
                    </a:moveTo>
                    <a:cubicBezTo>
                      <a:pt x="18776" y="1"/>
                      <a:pt x="18762" y="3"/>
                      <a:pt x="18747" y="7"/>
                    </a:cubicBezTo>
                    <a:cubicBezTo>
                      <a:pt x="18614" y="74"/>
                      <a:pt x="18614" y="207"/>
                      <a:pt x="18614" y="340"/>
                    </a:cubicBezTo>
                    <a:cubicBezTo>
                      <a:pt x="18514" y="2175"/>
                      <a:pt x="19014" y="4510"/>
                      <a:pt x="20315" y="5711"/>
                    </a:cubicBezTo>
                    <a:cubicBezTo>
                      <a:pt x="20382" y="5778"/>
                      <a:pt x="20482" y="5844"/>
                      <a:pt x="20548" y="5944"/>
                    </a:cubicBezTo>
                    <a:cubicBezTo>
                      <a:pt x="20548" y="5944"/>
                      <a:pt x="20548" y="5978"/>
                      <a:pt x="20548" y="6011"/>
                    </a:cubicBezTo>
                    <a:cubicBezTo>
                      <a:pt x="20532" y="6028"/>
                      <a:pt x="20515" y="6036"/>
                      <a:pt x="20498" y="6036"/>
                    </a:cubicBezTo>
                    <a:cubicBezTo>
                      <a:pt x="20482" y="6036"/>
                      <a:pt x="20465" y="6028"/>
                      <a:pt x="20448" y="6011"/>
                    </a:cubicBezTo>
                    <a:cubicBezTo>
                      <a:pt x="20148" y="5811"/>
                      <a:pt x="19915" y="5578"/>
                      <a:pt x="19714" y="5277"/>
                    </a:cubicBezTo>
                    <a:cubicBezTo>
                      <a:pt x="18947" y="4177"/>
                      <a:pt x="18480" y="2909"/>
                      <a:pt x="18414" y="1575"/>
                    </a:cubicBezTo>
                    <a:cubicBezTo>
                      <a:pt x="18347" y="1208"/>
                      <a:pt x="18347" y="807"/>
                      <a:pt x="18380" y="441"/>
                    </a:cubicBezTo>
                    <a:cubicBezTo>
                      <a:pt x="18403" y="395"/>
                      <a:pt x="18332" y="302"/>
                      <a:pt x="18252" y="302"/>
                    </a:cubicBezTo>
                    <a:cubicBezTo>
                      <a:pt x="18216" y="302"/>
                      <a:pt x="18178" y="321"/>
                      <a:pt x="18147" y="374"/>
                    </a:cubicBezTo>
                    <a:cubicBezTo>
                      <a:pt x="17646" y="1108"/>
                      <a:pt x="17079" y="2208"/>
                      <a:pt x="15912" y="2876"/>
                    </a:cubicBezTo>
                    <a:cubicBezTo>
                      <a:pt x="13243" y="4443"/>
                      <a:pt x="11008" y="3910"/>
                      <a:pt x="9907" y="4877"/>
                    </a:cubicBezTo>
                    <a:cubicBezTo>
                      <a:pt x="8173" y="6445"/>
                      <a:pt x="8607" y="8680"/>
                      <a:pt x="7506" y="10748"/>
                    </a:cubicBezTo>
                    <a:cubicBezTo>
                      <a:pt x="7005" y="11749"/>
                      <a:pt x="6071" y="12516"/>
                      <a:pt x="4971" y="12783"/>
                    </a:cubicBezTo>
                    <a:cubicBezTo>
                      <a:pt x="4804" y="12849"/>
                      <a:pt x="4737" y="12950"/>
                      <a:pt x="4904" y="13083"/>
                    </a:cubicBezTo>
                    <a:cubicBezTo>
                      <a:pt x="5071" y="13216"/>
                      <a:pt x="5838" y="13984"/>
                      <a:pt x="5704" y="14117"/>
                    </a:cubicBezTo>
                    <a:cubicBezTo>
                      <a:pt x="5691" y="14131"/>
                      <a:pt x="5677" y="14137"/>
                      <a:pt x="5661" y="14137"/>
                    </a:cubicBezTo>
                    <a:cubicBezTo>
                      <a:pt x="5420" y="14137"/>
                      <a:pt x="4913" y="12545"/>
                      <a:pt x="2601" y="12545"/>
                    </a:cubicBezTo>
                    <a:cubicBezTo>
                      <a:pt x="2536" y="12545"/>
                      <a:pt x="2470" y="12547"/>
                      <a:pt x="2402" y="12549"/>
                    </a:cubicBezTo>
                    <a:cubicBezTo>
                      <a:pt x="1001" y="12616"/>
                      <a:pt x="0" y="13950"/>
                      <a:pt x="367" y="15285"/>
                    </a:cubicBezTo>
                    <a:cubicBezTo>
                      <a:pt x="766" y="17067"/>
                      <a:pt x="2269" y="18001"/>
                      <a:pt x="3640" y="18001"/>
                    </a:cubicBezTo>
                    <a:cubicBezTo>
                      <a:pt x="3988" y="18001"/>
                      <a:pt x="4327" y="17941"/>
                      <a:pt x="4637" y="17820"/>
                    </a:cubicBezTo>
                    <a:cubicBezTo>
                      <a:pt x="4870" y="17726"/>
                      <a:pt x="5023" y="17676"/>
                      <a:pt x="5123" y="17676"/>
                    </a:cubicBezTo>
                    <a:cubicBezTo>
                      <a:pt x="5526" y="17676"/>
                      <a:pt x="5104" y="18487"/>
                      <a:pt x="5771" y="20622"/>
                    </a:cubicBezTo>
                    <a:cubicBezTo>
                      <a:pt x="7547" y="26341"/>
                      <a:pt x="12094" y="29888"/>
                      <a:pt x="18407" y="29888"/>
                    </a:cubicBezTo>
                    <a:cubicBezTo>
                      <a:pt x="19090" y="29888"/>
                      <a:pt x="19793" y="29846"/>
                      <a:pt x="20515" y="29762"/>
                    </a:cubicBezTo>
                    <a:cubicBezTo>
                      <a:pt x="24218" y="29361"/>
                      <a:pt x="27053" y="27693"/>
                      <a:pt x="29021" y="25192"/>
                    </a:cubicBezTo>
                    <a:cubicBezTo>
                      <a:pt x="30722" y="23023"/>
                      <a:pt x="31656" y="20321"/>
                      <a:pt x="31756" y="18720"/>
                    </a:cubicBezTo>
                    <a:cubicBezTo>
                      <a:pt x="31756" y="18420"/>
                      <a:pt x="31790" y="18120"/>
                      <a:pt x="31856" y="17853"/>
                    </a:cubicBezTo>
                    <a:cubicBezTo>
                      <a:pt x="31856" y="17742"/>
                      <a:pt x="31925" y="17678"/>
                      <a:pt x="32006" y="17678"/>
                    </a:cubicBezTo>
                    <a:cubicBezTo>
                      <a:pt x="32022" y="17678"/>
                      <a:pt x="32039" y="17681"/>
                      <a:pt x="32057" y="17686"/>
                    </a:cubicBezTo>
                    <a:cubicBezTo>
                      <a:pt x="32501" y="17825"/>
                      <a:pt x="32969" y="18011"/>
                      <a:pt x="33441" y="18011"/>
                    </a:cubicBezTo>
                    <a:cubicBezTo>
                      <a:pt x="33535" y="18011"/>
                      <a:pt x="33630" y="18003"/>
                      <a:pt x="33724" y="17986"/>
                    </a:cubicBezTo>
                    <a:cubicBezTo>
                      <a:pt x="35959" y="17653"/>
                      <a:pt x="37060" y="15818"/>
                      <a:pt x="36760" y="14317"/>
                    </a:cubicBezTo>
                    <a:cubicBezTo>
                      <a:pt x="36552" y="13330"/>
                      <a:pt x="35677" y="12546"/>
                      <a:pt x="34450" y="12546"/>
                    </a:cubicBezTo>
                    <a:cubicBezTo>
                      <a:pt x="34101" y="12546"/>
                      <a:pt x="33723" y="12609"/>
                      <a:pt x="33324" y="12749"/>
                    </a:cubicBezTo>
                    <a:cubicBezTo>
                      <a:pt x="32557" y="13016"/>
                      <a:pt x="31923" y="13550"/>
                      <a:pt x="31456" y="14217"/>
                    </a:cubicBezTo>
                    <a:lnTo>
                      <a:pt x="31423" y="14217"/>
                    </a:lnTo>
                    <a:cubicBezTo>
                      <a:pt x="31356" y="14184"/>
                      <a:pt x="31356" y="14150"/>
                      <a:pt x="31356" y="14150"/>
                    </a:cubicBezTo>
                    <a:cubicBezTo>
                      <a:pt x="31590" y="13750"/>
                      <a:pt x="31856" y="13417"/>
                      <a:pt x="32190" y="13150"/>
                    </a:cubicBezTo>
                    <a:cubicBezTo>
                      <a:pt x="32590" y="12816"/>
                      <a:pt x="32023" y="12749"/>
                      <a:pt x="31823" y="12683"/>
                    </a:cubicBezTo>
                    <a:cubicBezTo>
                      <a:pt x="31456" y="12549"/>
                      <a:pt x="31089" y="12349"/>
                      <a:pt x="30756" y="12116"/>
                    </a:cubicBezTo>
                    <a:cubicBezTo>
                      <a:pt x="30089" y="11582"/>
                      <a:pt x="29588" y="10848"/>
                      <a:pt x="29321" y="10047"/>
                    </a:cubicBezTo>
                    <a:cubicBezTo>
                      <a:pt x="28921" y="8780"/>
                      <a:pt x="28587" y="6979"/>
                      <a:pt x="28221" y="6178"/>
                    </a:cubicBezTo>
                    <a:cubicBezTo>
                      <a:pt x="27520" y="4644"/>
                      <a:pt x="26553" y="4410"/>
                      <a:pt x="25318" y="4210"/>
                    </a:cubicBezTo>
                    <a:cubicBezTo>
                      <a:pt x="22550" y="3743"/>
                      <a:pt x="20348" y="2976"/>
                      <a:pt x="19114" y="507"/>
                    </a:cubicBezTo>
                    <a:cubicBezTo>
                      <a:pt x="18937" y="124"/>
                      <a:pt x="18890" y="1"/>
                      <a:pt x="18790" y="1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847;p59">
                <a:extLst>
                  <a:ext uri="{FF2B5EF4-FFF2-40B4-BE49-F238E27FC236}">
                    <a16:creationId xmlns:a16="http://schemas.microsoft.com/office/drawing/2014/main" id="{AF2AAEA6-5DF9-4D3C-B23F-E8E3A71F6266}"/>
                  </a:ext>
                </a:extLst>
              </p:cNvPr>
              <p:cNvSpPr/>
              <p:nvPr/>
            </p:nvSpPr>
            <p:spPr>
              <a:xfrm>
                <a:off x="1604650" y="4135025"/>
                <a:ext cx="427000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20362" extrusionOk="0">
                    <a:moveTo>
                      <a:pt x="3541" y="0"/>
                    </a:moveTo>
                    <a:cubicBezTo>
                      <a:pt x="3425" y="0"/>
                      <a:pt x="3370" y="48"/>
                      <a:pt x="3370" y="169"/>
                    </a:cubicBezTo>
                    <a:cubicBezTo>
                      <a:pt x="3603" y="1403"/>
                      <a:pt x="3570" y="2671"/>
                      <a:pt x="3237" y="3872"/>
                    </a:cubicBezTo>
                    <a:cubicBezTo>
                      <a:pt x="3170" y="4272"/>
                      <a:pt x="3070" y="4672"/>
                      <a:pt x="2903" y="5039"/>
                    </a:cubicBezTo>
                    <a:cubicBezTo>
                      <a:pt x="2369" y="6107"/>
                      <a:pt x="1535" y="7041"/>
                      <a:pt x="535" y="7708"/>
                    </a:cubicBezTo>
                    <a:cubicBezTo>
                      <a:pt x="1" y="8041"/>
                      <a:pt x="1" y="8008"/>
                      <a:pt x="368" y="8542"/>
                    </a:cubicBezTo>
                    <a:cubicBezTo>
                      <a:pt x="8173" y="20150"/>
                      <a:pt x="1469" y="10176"/>
                      <a:pt x="7973" y="19883"/>
                    </a:cubicBezTo>
                    <a:cubicBezTo>
                      <a:pt x="8136" y="20138"/>
                      <a:pt x="8330" y="20361"/>
                      <a:pt x="8546" y="20361"/>
                    </a:cubicBezTo>
                    <a:cubicBezTo>
                      <a:pt x="8640" y="20361"/>
                      <a:pt x="8739" y="20318"/>
                      <a:pt x="8841" y="20217"/>
                    </a:cubicBezTo>
                    <a:cubicBezTo>
                      <a:pt x="9174" y="19850"/>
                      <a:pt x="16880" y="8342"/>
                      <a:pt x="16980" y="8108"/>
                    </a:cubicBezTo>
                    <a:cubicBezTo>
                      <a:pt x="17080" y="7975"/>
                      <a:pt x="16913" y="7908"/>
                      <a:pt x="16780" y="7808"/>
                    </a:cubicBezTo>
                    <a:cubicBezTo>
                      <a:pt x="15512" y="7107"/>
                      <a:pt x="14545" y="5973"/>
                      <a:pt x="14011" y="4639"/>
                    </a:cubicBezTo>
                    <a:cubicBezTo>
                      <a:pt x="13611" y="3271"/>
                      <a:pt x="13444" y="1870"/>
                      <a:pt x="13611" y="469"/>
                    </a:cubicBezTo>
                    <a:cubicBezTo>
                      <a:pt x="13611" y="138"/>
                      <a:pt x="13577" y="8"/>
                      <a:pt x="13415" y="8"/>
                    </a:cubicBezTo>
                    <a:cubicBezTo>
                      <a:pt x="13348" y="8"/>
                      <a:pt x="13260" y="30"/>
                      <a:pt x="13144" y="69"/>
                    </a:cubicBezTo>
                    <a:cubicBezTo>
                      <a:pt x="11109" y="669"/>
                      <a:pt x="10196" y="698"/>
                      <a:pt x="9098" y="698"/>
                    </a:cubicBezTo>
                    <a:cubicBezTo>
                      <a:pt x="8981" y="698"/>
                      <a:pt x="8862" y="697"/>
                      <a:pt x="8739" y="697"/>
                    </a:cubicBezTo>
                    <a:cubicBezTo>
                      <a:pt x="8540" y="697"/>
                      <a:pt x="8332" y="698"/>
                      <a:pt x="8107" y="703"/>
                    </a:cubicBezTo>
                    <a:cubicBezTo>
                      <a:pt x="8015" y="705"/>
                      <a:pt x="7925" y="705"/>
                      <a:pt x="7836" y="705"/>
                    </a:cubicBezTo>
                    <a:cubicBezTo>
                      <a:pt x="5320" y="705"/>
                      <a:pt x="3985" y="0"/>
                      <a:pt x="3541" y="0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848;p59">
                <a:extLst>
                  <a:ext uri="{FF2B5EF4-FFF2-40B4-BE49-F238E27FC236}">
                    <a16:creationId xmlns:a16="http://schemas.microsoft.com/office/drawing/2014/main" id="{B3B0A622-EBF1-4C17-8B5A-F1078230ED9B}"/>
                  </a:ext>
                </a:extLst>
              </p:cNvPr>
              <p:cNvSpPr/>
              <p:nvPr/>
            </p:nvSpPr>
            <p:spPr>
              <a:xfrm>
                <a:off x="1687475" y="4136650"/>
                <a:ext cx="259950" cy="128700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5148" extrusionOk="0">
                    <a:moveTo>
                      <a:pt x="157" y="1"/>
                    </a:moveTo>
                    <a:cubicBezTo>
                      <a:pt x="33" y="1"/>
                      <a:pt x="0" y="75"/>
                      <a:pt x="24" y="271"/>
                    </a:cubicBezTo>
                    <a:cubicBezTo>
                      <a:pt x="57" y="338"/>
                      <a:pt x="90" y="371"/>
                      <a:pt x="90" y="438"/>
                    </a:cubicBezTo>
                    <a:cubicBezTo>
                      <a:pt x="124" y="871"/>
                      <a:pt x="124" y="1305"/>
                      <a:pt x="124" y="1739"/>
                    </a:cubicBezTo>
                    <a:cubicBezTo>
                      <a:pt x="90" y="2206"/>
                      <a:pt x="157" y="2506"/>
                      <a:pt x="724" y="3173"/>
                    </a:cubicBezTo>
                    <a:cubicBezTo>
                      <a:pt x="1907" y="4461"/>
                      <a:pt x="3545" y="5148"/>
                      <a:pt x="5205" y="5148"/>
                    </a:cubicBezTo>
                    <a:cubicBezTo>
                      <a:pt x="6167" y="5148"/>
                      <a:pt x="7136" y="4918"/>
                      <a:pt x="8029" y="4440"/>
                    </a:cubicBezTo>
                    <a:cubicBezTo>
                      <a:pt x="8797" y="4040"/>
                      <a:pt x="9464" y="3440"/>
                      <a:pt x="9964" y="2706"/>
                    </a:cubicBezTo>
                    <a:cubicBezTo>
                      <a:pt x="10398" y="2072"/>
                      <a:pt x="9997" y="1772"/>
                      <a:pt x="10264" y="538"/>
                    </a:cubicBezTo>
                    <a:cubicBezTo>
                      <a:pt x="10354" y="156"/>
                      <a:pt x="10353" y="16"/>
                      <a:pt x="10170" y="16"/>
                    </a:cubicBezTo>
                    <a:cubicBezTo>
                      <a:pt x="10082" y="16"/>
                      <a:pt x="9950" y="49"/>
                      <a:pt x="9764" y="104"/>
                    </a:cubicBezTo>
                    <a:cubicBezTo>
                      <a:pt x="8363" y="571"/>
                      <a:pt x="6929" y="771"/>
                      <a:pt x="5461" y="771"/>
                    </a:cubicBezTo>
                    <a:cubicBezTo>
                      <a:pt x="5405" y="772"/>
                      <a:pt x="5350" y="772"/>
                      <a:pt x="5295" y="772"/>
                    </a:cubicBezTo>
                    <a:cubicBezTo>
                      <a:pt x="1893" y="772"/>
                      <a:pt x="556" y="1"/>
                      <a:pt x="1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849;p59">
                <a:extLst>
                  <a:ext uri="{FF2B5EF4-FFF2-40B4-BE49-F238E27FC236}">
                    <a16:creationId xmlns:a16="http://schemas.microsoft.com/office/drawing/2014/main" id="{58937998-24A0-4D14-905F-E7D52C29E3AE}"/>
                  </a:ext>
                </a:extLst>
              </p:cNvPr>
              <p:cNvSpPr/>
              <p:nvPr/>
            </p:nvSpPr>
            <p:spPr>
              <a:xfrm>
                <a:off x="2163400" y="3774850"/>
                <a:ext cx="650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940" extrusionOk="0">
                    <a:moveTo>
                      <a:pt x="2394" y="0"/>
                    </a:moveTo>
                    <a:cubicBezTo>
                      <a:pt x="2307" y="0"/>
                      <a:pt x="2204" y="99"/>
                      <a:pt x="2102" y="99"/>
                    </a:cubicBezTo>
                    <a:cubicBezTo>
                      <a:pt x="1268" y="199"/>
                      <a:pt x="534" y="666"/>
                      <a:pt x="67" y="1400"/>
                    </a:cubicBezTo>
                    <a:cubicBezTo>
                      <a:pt x="0" y="1500"/>
                      <a:pt x="34" y="1633"/>
                      <a:pt x="134" y="1734"/>
                    </a:cubicBezTo>
                    <a:cubicBezTo>
                      <a:pt x="292" y="1875"/>
                      <a:pt x="505" y="1940"/>
                      <a:pt x="738" y="1940"/>
                    </a:cubicBezTo>
                    <a:cubicBezTo>
                      <a:pt x="1439" y="1940"/>
                      <a:pt x="2327" y="1358"/>
                      <a:pt x="2502" y="533"/>
                    </a:cubicBezTo>
                    <a:cubicBezTo>
                      <a:pt x="2535" y="366"/>
                      <a:pt x="2602" y="132"/>
                      <a:pt x="2469" y="32"/>
                    </a:cubicBezTo>
                    <a:cubicBezTo>
                      <a:pt x="2446" y="9"/>
                      <a:pt x="2421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850;p59">
                <a:extLst>
                  <a:ext uri="{FF2B5EF4-FFF2-40B4-BE49-F238E27FC236}">
                    <a16:creationId xmlns:a16="http://schemas.microsoft.com/office/drawing/2014/main" id="{85390B7F-E663-48B5-A7D7-A94D5D9B739A}"/>
                  </a:ext>
                </a:extLst>
              </p:cNvPr>
              <p:cNvSpPr/>
              <p:nvPr/>
            </p:nvSpPr>
            <p:spPr>
              <a:xfrm>
                <a:off x="1406400" y="3775025"/>
                <a:ext cx="640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919" extrusionOk="0">
                    <a:moveTo>
                      <a:pt x="166" y="0"/>
                    </a:moveTo>
                    <a:cubicBezTo>
                      <a:pt x="63" y="0"/>
                      <a:pt x="25" y="75"/>
                      <a:pt x="25" y="225"/>
                    </a:cubicBezTo>
                    <a:cubicBezTo>
                      <a:pt x="0" y="1146"/>
                      <a:pt x="997" y="1919"/>
                      <a:pt x="1782" y="1919"/>
                    </a:cubicBezTo>
                    <a:cubicBezTo>
                      <a:pt x="2049" y="1919"/>
                      <a:pt x="2291" y="1830"/>
                      <a:pt x="2460" y="1626"/>
                    </a:cubicBezTo>
                    <a:cubicBezTo>
                      <a:pt x="2527" y="1593"/>
                      <a:pt x="2560" y="1493"/>
                      <a:pt x="2494" y="1393"/>
                    </a:cubicBezTo>
                    <a:cubicBezTo>
                      <a:pt x="1993" y="626"/>
                      <a:pt x="1193" y="125"/>
                      <a:pt x="292" y="25"/>
                    </a:cubicBezTo>
                    <a:cubicBezTo>
                      <a:pt x="242" y="9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853;p59">
                <a:extLst>
                  <a:ext uri="{FF2B5EF4-FFF2-40B4-BE49-F238E27FC236}">
                    <a16:creationId xmlns:a16="http://schemas.microsoft.com/office/drawing/2014/main" id="{BDA5EE70-63FE-44DA-8D25-AF2DF3C2A0DA}"/>
                  </a:ext>
                </a:extLst>
              </p:cNvPr>
              <p:cNvSpPr/>
              <p:nvPr/>
            </p:nvSpPr>
            <p:spPr>
              <a:xfrm>
                <a:off x="1321950" y="3217925"/>
                <a:ext cx="946550" cy="499725"/>
              </a:xfrm>
              <a:custGeom>
                <a:avLst/>
                <a:gdLst/>
                <a:ahLst/>
                <a:cxnLst/>
                <a:rect l="l" t="t" r="r" b="b"/>
                <a:pathLst>
                  <a:path w="37862" h="19989" extrusionOk="0">
                    <a:moveTo>
                      <a:pt x="23168" y="0"/>
                    </a:moveTo>
                    <a:cubicBezTo>
                      <a:pt x="22542" y="0"/>
                      <a:pt x="21921" y="71"/>
                      <a:pt x="21316" y="227"/>
                    </a:cubicBezTo>
                    <a:cubicBezTo>
                      <a:pt x="20412" y="459"/>
                      <a:pt x="20108" y="692"/>
                      <a:pt x="19831" y="692"/>
                    </a:cubicBezTo>
                    <a:cubicBezTo>
                      <a:pt x="19750" y="692"/>
                      <a:pt x="19672" y="672"/>
                      <a:pt x="19581" y="627"/>
                    </a:cubicBezTo>
                    <a:cubicBezTo>
                      <a:pt x="18569" y="222"/>
                      <a:pt x="17495" y="14"/>
                      <a:pt x="16422" y="14"/>
                    </a:cubicBezTo>
                    <a:cubicBezTo>
                      <a:pt x="15905" y="14"/>
                      <a:pt x="15388" y="62"/>
                      <a:pt x="14878" y="160"/>
                    </a:cubicBezTo>
                    <a:cubicBezTo>
                      <a:pt x="7139" y="1528"/>
                      <a:pt x="1" y="11935"/>
                      <a:pt x="2202" y="19474"/>
                    </a:cubicBezTo>
                    <a:cubicBezTo>
                      <a:pt x="2290" y="19866"/>
                      <a:pt x="2362" y="19988"/>
                      <a:pt x="2496" y="19988"/>
                    </a:cubicBezTo>
                    <a:cubicBezTo>
                      <a:pt x="2566" y="19988"/>
                      <a:pt x="2654" y="19954"/>
                      <a:pt x="2769" y="19908"/>
                    </a:cubicBezTo>
                    <a:cubicBezTo>
                      <a:pt x="3233" y="19685"/>
                      <a:pt x="3639" y="19609"/>
                      <a:pt x="3990" y="19609"/>
                    </a:cubicBezTo>
                    <a:cubicBezTo>
                      <a:pt x="4770" y="19609"/>
                      <a:pt x="5284" y="19987"/>
                      <a:pt x="5585" y="19987"/>
                    </a:cubicBezTo>
                    <a:cubicBezTo>
                      <a:pt x="5616" y="19987"/>
                      <a:pt x="5645" y="19983"/>
                      <a:pt x="5671" y="19974"/>
                    </a:cubicBezTo>
                    <a:cubicBezTo>
                      <a:pt x="6038" y="19908"/>
                      <a:pt x="6405" y="19808"/>
                      <a:pt x="6739" y="19707"/>
                    </a:cubicBezTo>
                    <a:cubicBezTo>
                      <a:pt x="7840" y="19240"/>
                      <a:pt x="8640" y="18306"/>
                      <a:pt x="8940" y="17139"/>
                    </a:cubicBezTo>
                    <a:cubicBezTo>
                      <a:pt x="9674" y="14304"/>
                      <a:pt x="9774" y="13970"/>
                      <a:pt x="10008" y="13470"/>
                    </a:cubicBezTo>
                    <a:cubicBezTo>
                      <a:pt x="10842" y="11635"/>
                      <a:pt x="11943" y="11502"/>
                      <a:pt x="13544" y="11235"/>
                    </a:cubicBezTo>
                    <a:cubicBezTo>
                      <a:pt x="14878" y="10968"/>
                      <a:pt x="16679" y="10501"/>
                      <a:pt x="17713" y="9567"/>
                    </a:cubicBezTo>
                    <a:cubicBezTo>
                      <a:pt x="18714" y="8666"/>
                      <a:pt x="19415" y="7465"/>
                      <a:pt x="19682" y="6131"/>
                    </a:cubicBezTo>
                    <a:cubicBezTo>
                      <a:pt x="19713" y="6051"/>
                      <a:pt x="19783" y="6010"/>
                      <a:pt x="19855" y="6010"/>
                    </a:cubicBezTo>
                    <a:cubicBezTo>
                      <a:pt x="19933" y="6010"/>
                      <a:pt x="20014" y="6060"/>
                      <a:pt x="20048" y="6164"/>
                    </a:cubicBezTo>
                    <a:cubicBezTo>
                      <a:pt x="20082" y="6598"/>
                      <a:pt x="20182" y="6998"/>
                      <a:pt x="20415" y="7399"/>
                    </a:cubicBezTo>
                    <a:cubicBezTo>
                      <a:pt x="21583" y="10034"/>
                      <a:pt x="23818" y="10901"/>
                      <a:pt x="26853" y="11335"/>
                    </a:cubicBezTo>
                    <a:cubicBezTo>
                      <a:pt x="29956" y="11735"/>
                      <a:pt x="29922" y="14470"/>
                      <a:pt x="30689" y="16972"/>
                    </a:cubicBezTo>
                    <a:cubicBezTo>
                      <a:pt x="31190" y="18573"/>
                      <a:pt x="32124" y="19674"/>
                      <a:pt x="33892" y="19941"/>
                    </a:cubicBezTo>
                    <a:cubicBezTo>
                      <a:pt x="33961" y="19955"/>
                      <a:pt x="34036" y="19963"/>
                      <a:pt x="34111" y="19963"/>
                    </a:cubicBezTo>
                    <a:cubicBezTo>
                      <a:pt x="34219" y="19963"/>
                      <a:pt x="34328" y="19947"/>
                      <a:pt x="34425" y="19908"/>
                    </a:cubicBezTo>
                    <a:cubicBezTo>
                      <a:pt x="34922" y="19695"/>
                      <a:pt x="35338" y="19622"/>
                      <a:pt x="35688" y="19622"/>
                    </a:cubicBezTo>
                    <a:cubicBezTo>
                      <a:pt x="36460" y="19622"/>
                      <a:pt x="36909" y="19978"/>
                      <a:pt x="37181" y="19978"/>
                    </a:cubicBezTo>
                    <a:cubicBezTo>
                      <a:pt x="37308" y="19978"/>
                      <a:pt x="37396" y="19901"/>
                      <a:pt x="37461" y="19674"/>
                    </a:cubicBezTo>
                    <a:cubicBezTo>
                      <a:pt x="37828" y="18173"/>
                      <a:pt x="37794" y="18040"/>
                      <a:pt x="37794" y="16138"/>
                    </a:cubicBezTo>
                    <a:cubicBezTo>
                      <a:pt x="37861" y="10834"/>
                      <a:pt x="33525" y="3629"/>
                      <a:pt x="27621" y="1027"/>
                    </a:cubicBezTo>
                    <a:cubicBezTo>
                      <a:pt x="26228" y="414"/>
                      <a:pt x="24685" y="0"/>
                      <a:pt x="23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854;p59">
                <a:extLst>
                  <a:ext uri="{FF2B5EF4-FFF2-40B4-BE49-F238E27FC236}">
                    <a16:creationId xmlns:a16="http://schemas.microsoft.com/office/drawing/2014/main" id="{44A14541-9419-48DC-A920-1F3CCD81EA0E}"/>
                  </a:ext>
                </a:extLst>
              </p:cNvPr>
              <p:cNvSpPr/>
              <p:nvPr/>
            </p:nvSpPr>
            <p:spPr>
              <a:xfrm>
                <a:off x="1985775" y="3845300"/>
                <a:ext cx="257700" cy="2763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053" extrusionOk="0">
                    <a:moveTo>
                      <a:pt x="10059" y="0"/>
                    </a:moveTo>
                    <a:cubicBezTo>
                      <a:pt x="10006" y="0"/>
                      <a:pt x="9935" y="18"/>
                      <a:pt x="9840" y="50"/>
                    </a:cubicBezTo>
                    <a:cubicBezTo>
                      <a:pt x="9295" y="246"/>
                      <a:pt x="8734" y="443"/>
                      <a:pt x="8141" y="443"/>
                    </a:cubicBezTo>
                    <a:cubicBezTo>
                      <a:pt x="7828" y="443"/>
                      <a:pt x="7506" y="388"/>
                      <a:pt x="7172" y="250"/>
                    </a:cubicBezTo>
                    <a:cubicBezTo>
                      <a:pt x="7085" y="221"/>
                      <a:pt x="7004" y="198"/>
                      <a:pt x="6936" y="198"/>
                    </a:cubicBezTo>
                    <a:cubicBezTo>
                      <a:pt x="6846" y="198"/>
                      <a:pt x="6776" y="237"/>
                      <a:pt x="6738" y="350"/>
                    </a:cubicBezTo>
                    <a:cubicBezTo>
                      <a:pt x="6471" y="3285"/>
                      <a:pt x="5237" y="6087"/>
                      <a:pt x="3236" y="8289"/>
                    </a:cubicBezTo>
                    <a:cubicBezTo>
                      <a:pt x="3002" y="8556"/>
                      <a:pt x="2769" y="8823"/>
                      <a:pt x="2502" y="9089"/>
                    </a:cubicBezTo>
                    <a:cubicBezTo>
                      <a:pt x="1735" y="9690"/>
                      <a:pt x="934" y="10257"/>
                      <a:pt x="100" y="10757"/>
                    </a:cubicBezTo>
                    <a:cubicBezTo>
                      <a:pt x="0" y="10824"/>
                      <a:pt x="33" y="10991"/>
                      <a:pt x="167" y="11024"/>
                    </a:cubicBezTo>
                    <a:cubicBezTo>
                      <a:pt x="385" y="11043"/>
                      <a:pt x="603" y="11053"/>
                      <a:pt x="820" y="11053"/>
                    </a:cubicBezTo>
                    <a:cubicBezTo>
                      <a:pt x="1734" y="11053"/>
                      <a:pt x="2640" y="10887"/>
                      <a:pt x="3503" y="10591"/>
                    </a:cubicBezTo>
                    <a:cubicBezTo>
                      <a:pt x="7872" y="9023"/>
                      <a:pt x="10307" y="4586"/>
                      <a:pt x="10207" y="317"/>
                    </a:cubicBezTo>
                    <a:cubicBezTo>
                      <a:pt x="10207" y="88"/>
                      <a:pt x="10176" y="0"/>
                      <a:pt x="10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855;p59">
                <a:extLst>
                  <a:ext uri="{FF2B5EF4-FFF2-40B4-BE49-F238E27FC236}">
                    <a16:creationId xmlns:a16="http://schemas.microsoft.com/office/drawing/2014/main" id="{0F0A49B9-5F1E-4C5D-88D1-76C692B338D9}"/>
                  </a:ext>
                </a:extLst>
              </p:cNvPr>
              <p:cNvSpPr/>
              <p:nvPr/>
            </p:nvSpPr>
            <p:spPr>
              <a:xfrm>
                <a:off x="1394500" y="3844900"/>
                <a:ext cx="256050" cy="2764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1057" extrusionOk="0">
                    <a:moveTo>
                      <a:pt x="171" y="1"/>
                    </a:moveTo>
                    <a:cubicBezTo>
                      <a:pt x="60" y="1"/>
                      <a:pt x="1" y="63"/>
                      <a:pt x="1" y="232"/>
                    </a:cubicBezTo>
                    <a:cubicBezTo>
                      <a:pt x="1" y="4636"/>
                      <a:pt x="2102" y="8105"/>
                      <a:pt x="5238" y="9939"/>
                    </a:cubicBezTo>
                    <a:cubicBezTo>
                      <a:pt x="6519" y="10684"/>
                      <a:pt x="7985" y="11056"/>
                      <a:pt x="9472" y="11056"/>
                    </a:cubicBezTo>
                    <a:cubicBezTo>
                      <a:pt x="9651" y="11056"/>
                      <a:pt x="9829" y="11051"/>
                      <a:pt x="10008" y="11040"/>
                    </a:cubicBezTo>
                    <a:cubicBezTo>
                      <a:pt x="10075" y="11040"/>
                      <a:pt x="10141" y="11007"/>
                      <a:pt x="10141" y="10940"/>
                    </a:cubicBezTo>
                    <a:cubicBezTo>
                      <a:pt x="10242" y="10473"/>
                      <a:pt x="7006" y="9739"/>
                      <a:pt x="4637" y="4802"/>
                    </a:cubicBezTo>
                    <a:cubicBezTo>
                      <a:pt x="3073" y="1526"/>
                      <a:pt x="3781" y="235"/>
                      <a:pt x="3272" y="235"/>
                    </a:cubicBezTo>
                    <a:cubicBezTo>
                      <a:pt x="3205" y="235"/>
                      <a:pt x="3118" y="257"/>
                      <a:pt x="3003" y="299"/>
                    </a:cubicBezTo>
                    <a:cubicBezTo>
                      <a:pt x="2675" y="408"/>
                      <a:pt x="2367" y="450"/>
                      <a:pt x="2083" y="450"/>
                    </a:cubicBezTo>
                    <a:cubicBezTo>
                      <a:pt x="1150" y="450"/>
                      <a:pt x="471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856;p59">
                <a:extLst>
                  <a:ext uri="{FF2B5EF4-FFF2-40B4-BE49-F238E27FC236}">
                    <a16:creationId xmlns:a16="http://schemas.microsoft.com/office/drawing/2014/main" id="{51D61835-98C0-4E61-849D-3A06002DA32F}"/>
                  </a:ext>
                </a:extLst>
              </p:cNvPr>
              <p:cNvSpPr/>
              <p:nvPr/>
            </p:nvSpPr>
            <p:spPr>
              <a:xfrm>
                <a:off x="1930725" y="3586550"/>
                <a:ext cx="10842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988" extrusionOk="0">
                    <a:moveTo>
                      <a:pt x="1568" y="1"/>
                    </a:moveTo>
                    <a:cubicBezTo>
                      <a:pt x="1502" y="1"/>
                      <a:pt x="1435" y="9"/>
                      <a:pt x="1368" y="26"/>
                    </a:cubicBezTo>
                    <a:cubicBezTo>
                      <a:pt x="534" y="59"/>
                      <a:pt x="1" y="893"/>
                      <a:pt x="301" y="1693"/>
                    </a:cubicBezTo>
                    <a:cubicBezTo>
                      <a:pt x="583" y="2400"/>
                      <a:pt x="1346" y="2987"/>
                      <a:pt x="2384" y="2987"/>
                    </a:cubicBezTo>
                    <a:cubicBezTo>
                      <a:pt x="2570" y="2987"/>
                      <a:pt x="2766" y="2968"/>
                      <a:pt x="2969" y="2928"/>
                    </a:cubicBezTo>
                    <a:cubicBezTo>
                      <a:pt x="3970" y="2728"/>
                      <a:pt x="4337" y="1527"/>
                      <a:pt x="3603" y="826"/>
                    </a:cubicBezTo>
                    <a:cubicBezTo>
                      <a:pt x="3209" y="311"/>
                      <a:pt x="2596" y="16"/>
                      <a:pt x="1962" y="16"/>
                    </a:cubicBezTo>
                    <a:cubicBezTo>
                      <a:pt x="1897" y="16"/>
                      <a:pt x="1833" y="19"/>
                      <a:pt x="1768" y="26"/>
                    </a:cubicBezTo>
                    <a:cubicBezTo>
                      <a:pt x="1702" y="9"/>
                      <a:pt x="1635" y="1"/>
                      <a:pt x="1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857;p59">
                <a:extLst>
                  <a:ext uri="{FF2B5EF4-FFF2-40B4-BE49-F238E27FC236}">
                    <a16:creationId xmlns:a16="http://schemas.microsoft.com/office/drawing/2014/main" id="{5973633F-6FD3-4808-A18A-D732A599B751}"/>
                  </a:ext>
                </a:extLst>
              </p:cNvPr>
              <p:cNvSpPr/>
              <p:nvPr/>
            </p:nvSpPr>
            <p:spPr>
              <a:xfrm>
                <a:off x="1586525" y="3586150"/>
                <a:ext cx="11822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3003" extrusionOk="0">
                    <a:moveTo>
                      <a:pt x="2924" y="1"/>
                    </a:moveTo>
                    <a:cubicBezTo>
                      <a:pt x="955" y="1"/>
                      <a:pt x="1" y="1947"/>
                      <a:pt x="1326" y="2810"/>
                    </a:cubicBezTo>
                    <a:cubicBezTo>
                      <a:pt x="1574" y="2934"/>
                      <a:pt x="1858" y="3003"/>
                      <a:pt x="2151" y="3003"/>
                    </a:cubicBezTo>
                    <a:cubicBezTo>
                      <a:pt x="2254" y="3003"/>
                      <a:pt x="2357" y="2994"/>
                      <a:pt x="2460" y="2977"/>
                    </a:cubicBezTo>
                    <a:cubicBezTo>
                      <a:pt x="3261" y="2977"/>
                      <a:pt x="3962" y="2543"/>
                      <a:pt x="4328" y="1843"/>
                    </a:cubicBezTo>
                    <a:cubicBezTo>
                      <a:pt x="4729" y="1109"/>
                      <a:pt x="4295" y="175"/>
                      <a:pt x="3428" y="42"/>
                    </a:cubicBezTo>
                    <a:cubicBezTo>
                      <a:pt x="3254" y="14"/>
                      <a:pt x="3085" y="1"/>
                      <a:pt x="29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858;p59">
                <a:extLst>
                  <a:ext uri="{FF2B5EF4-FFF2-40B4-BE49-F238E27FC236}">
                    <a16:creationId xmlns:a16="http://schemas.microsoft.com/office/drawing/2014/main" id="{CA37558B-53CB-42C3-A460-8C4C84AF59D7}"/>
                  </a:ext>
                </a:extLst>
              </p:cNvPr>
              <p:cNvSpPr/>
              <p:nvPr/>
            </p:nvSpPr>
            <p:spPr>
              <a:xfrm>
                <a:off x="1169350" y="4335225"/>
                <a:ext cx="1295950" cy="606100"/>
              </a:xfrm>
              <a:custGeom>
                <a:avLst/>
                <a:gdLst/>
                <a:ahLst/>
                <a:cxnLst/>
                <a:rect l="l" t="t" r="r" b="b"/>
                <a:pathLst>
                  <a:path w="51838" h="24244" extrusionOk="0">
                    <a:moveTo>
                      <a:pt x="34952" y="1"/>
                    </a:moveTo>
                    <a:cubicBezTo>
                      <a:pt x="34707" y="1"/>
                      <a:pt x="34613" y="130"/>
                      <a:pt x="34358" y="500"/>
                    </a:cubicBezTo>
                    <a:cubicBezTo>
                      <a:pt x="25786" y="13243"/>
                      <a:pt x="26886" y="11742"/>
                      <a:pt x="26353" y="12342"/>
                    </a:cubicBezTo>
                    <a:cubicBezTo>
                      <a:pt x="26224" y="12471"/>
                      <a:pt x="26063" y="12530"/>
                      <a:pt x="25906" y="12530"/>
                    </a:cubicBezTo>
                    <a:cubicBezTo>
                      <a:pt x="25738" y="12530"/>
                      <a:pt x="25573" y="12463"/>
                      <a:pt x="25452" y="12342"/>
                    </a:cubicBezTo>
                    <a:cubicBezTo>
                      <a:pt x="25085" y="11909"/>
                      <a:pt x="17413" y="434"/>
                      <a:pt x="17413" y="400"/>
                    </a:cubicBezTo>
                    <a:cubicBezTo>
                      <a:pt x="17311" y="171"/>
                      <a:pt x="17055" y="20"/>
                      <a:pt x="16791" y="20"/>
                    </a:cubicBezTo>
                    <a:cubicBezTo>
                      <a:pt x="16708" y="20"/>
                      <a:pt x="16625" y="35"/>
                      <a:pt x="16546" y="67"/>
                    </a:cubicBezTo>
                    <a:cubicBezTo>
                      <a:pt x="14944" y="400"/>
                      <a:pt x="13377" y="934"/>
                      <a:pt x="11909" y="1634"/>
                    </a:cubicBezTo>
                    <a:cubicBezTo>
                      <a:pt x="6038" y="4403"/>
                      <a:pt x="868" y="10207"/>
                      <a:pt x="67" y="16545"/>
                    </a:cubicBezTo>
                    <a:cubicBezTo>
                      <a:pt x="0" y="16712"/>
                      <a:pt x="67" y="16912"/>
                      <a:pt x="234" y="17046"/>
                    </a:cubicBezTo>
                    <a:cubicBezTo>
                      <a:pt x="2002" y="18647"/>
                      <a:pt x="4003" y="19914"/>
                      <a:pt x="6205" y="20848"/>
                    </a:cubicBezTo>
                    <a:cubicBezTo>
                      <a:pt x="7572" y="21415"/>
                      <a:pt x="8973" y="21916"/>
                      <a:pt x="10408" y="22316"/>
                    </a:cubicBezTo>
                    <a:cubicBezTo>
                      <a:pt x="10505" y="22344"/>
                      <a:pt x="10581" y="22364"/>
                      <a:pt x="10644" y="22364"/>
                    </a:cubicBezTo>
                    <a:cubicBezTo>
                      <a:pt x="10947" y="22364"/>
                      <a:pt x="10921" y="21899"/>
                      <a:pt x="11308" y="19714"/>
                    </a:cubicBezTo>
                    <a:cubicBezTo>
                      <a:pt x="12343" y="13743"/>
                      <a:pt x="12309" y="13476"/>
                      <a:pt x="12476" y="13476"/>
                    </a:cubicBezTo>
                    <a:cubicBezTo>
                      <a:pt x="12509" y="13510"/>
                      <a:pt x="12543" y="13543"/>
                      <a:pt x="12543" y="13543"/>
                    </a:cubicBezTo>
                    <a:cubicBezTo>
                      <a:pt x="12543" y="13777"/>
                      <a:pt x="11108" y="22116"/>
                      <a:pt x="11108" y="22149"/>
                    </a:cubicBezTo>
                    <a:cubicBezTo>
                      <a:pt x="11042" y="22416"/>
                      <a:pt x="11008" y="22516"/>
                      <a:pt x="11409" y="22616"/>
                    </a:cubicBezTo>
                    <a:cubicBezTo>
                      <a:pt x="16034" y="23749"/>
                      <a:pt x="21178" y="24244"/>
                      <a:pt x="26069" y="24244"/>
                    </a:cubicBezTo>
                    <a:cubicBezTo>
                      <a:pt x="31548" y="24244"/>
                      <a:pt x="36709" y="23623"/>
                      <a:pt x="40463" y="22583"/>
                    </a:cubicBezTo>
                    <a:cubicBezTo>
                      <a:pt x="40830" y="22483"/>
                      <a:pt x="40830" y="22483"/>
                      <a:pt x="40763" y="22116"/>
                    </a:cubicBezTo>
                    <a:cubicBezTo>
                      <a:pt x="39395" y="13977"/>
                      <a:pt x="39262" y="13676"/>
                      <a:pt x="39295" y="13576"/>
                    </a:cubicBezTo>
                    <a:cubicBezTo>
                      <a:pt x="39317" y="13495"/>
                      <a:pt x="39340" y="13454"/>
                      <a:pt x="39365" y="13454"/>
                    </a:cubicBezTo>
                    <a:cubicBezTo>
                      <a:pt x="39566" y="13454"/>
                      <a:pt x="39892" y="16106"/>
                      <a:pt x="40930" y="21949"/>
                    </a:cubicBezTo>
                    <a:cubicBezTo>
                      <a:pt x="40976" y="22213"/>
                      <a:pt x="40987" y="22347"/>
                      <a:pt x="41191" y="22347"/>
                    </a:cubicBezTo>
                    <a:cubicBezTo>
                      <a:pt x="41424" y="22347"/>
                      <a:pt x="41912" y="22172"/>
                      <a:pt x="42998" y="21816"/>
                    </a:cubicBezTo>
                    <a:cubicBezTo>
                      <a:pt x="46901" y="20515"/>
                      <a:pt x="49436" y="18914"/>
                      <a:pt x="51337" y="17212"/>
                    </a:cubicBezTo>
                    <a:cubicBezTo>
                      <a:pt x="51704" y="16912"/>
                      <a:pt x="51838" y="16445"/>
                      <a:pt x="51704" y="16045"/>
                    </a:cubicBezTo>
                    <a:cubicBezTo>
                      <a:pt x="50303" y="8206"/>
                      <a:pt x="42998" y="1735"/>
                      <a:pt x="35392" y="67"/>
                    </a:cubicBezTo>
                    <a:cubicBezTo>
                      <a:pt x="35198" y="26"/>
                      <a:pt x="35061" y="1"/>
                      <a:pt x="34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859;p59">
                <a:extLst>
                  <a:ext uri="{FF2B5EF4-FFF2-40B4-BE49-F238E27FC236}">
                    <a16:creationId xmlns:a16="http://schemas.microsoft.com/office/drawing/2014/main" id="{748AE25A-D263-4FA5-B057-F6D8CDDE6F7B}"/>
                  </a:ext>
                </a:extLst>
              </p:cNvPr>
              <p:cNvSpPr/>
              <p:nvPr/>
            </p:nvSpPr>
            <p:spPr>
              <a:xfrm>
                <a:off x="2405225" y="4699650"/>
                <a:ext cx="575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409" extrusionOk="0">
                    <a:moveTo>
                      <a:pt x="1469" y="0"/>
                    </a:moveTo>
                    <a:cubicBezTo>
                      <a:pt x="601" y="0"/>
                      <a:pt x="1" y="867"/>
                      <a:pt x="334" y="1668"/>
                    </a:cubicBezTo>
                    <a:cubicBezTo>
                      <a:pt x="518" y="2138"/>
                      <a:pt x="978" y="2408"/>
                      <a:pt x="1453" y="2408"/>
                    </a:cubicBezTo>
                    <a:cubicBezTo>
                      <a:pt x="1752" y="2408"/>
                      <a:pt x="2057" y="2301"/>
                      <a:pt x="2302" y="2068"/>
                    </a:cubicBezTo>
                    <a:cubicBezTo>
                      <a:pt x="2302" y="1868"/>
                      <a:pt x="2302" y="1668"/>
                      <a:pt x="2269" y="1468"/>
                    </a:cubicBezTo>
                    <a:cubicBezTo>
                      <a:pt x="2169" y="1001"/>
                      <a:pt x="2069" y="567"/>
                      <a:pt x="1969" y="134"/>
                    </a:cubicBezTo>
                    <a:cubicBezTo>
                      <a:pt x="1802" y="33"/>
                      <a:pt x="1635" y="0"/>
                      <a:pt x="1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860;p59">
                <a:extLst>
                  <a:ext uri="{FF2B5EF4-FFF2-40B4-BE49-F238E27FC236}">
                    <a16:creationId xmlns:a16="http://schemas.microsoft.com/office/drawing/2014/main" id="{AA9CAE59-49E1-4640-9B5F-9C83B30D616C}"/>
                  </a:ext>
                </a:extLst>
              </p:cNvPr>
              <p:cNvSpPr/>
              <p:nvPr/>
            </p:nvSpPr>
            <p:spPr>
              <a:xfrm>
                <a:off x="22976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861;p59">
                <a:extLst>
                  <a:ext uri="{FF2B5EF4-FFF2-40B4-BE49-F238E27FC236}">
                    <a16:creationId xmlns:a16="http://schemas.microsoft.com/office/drawing/2014/main" id="{14E89D45-BE56-42AF-B343-FD5C14F55B44}"/>
                  </a:ext>
                </a:extLst>
              </p:cNvPr>
              <p:cNvSpPr/>
              <p:nvPr/>
            </p:nvSpPr>
            <p:spPr>
              <a:xfrm>
                <a:off x="236020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191" y="0"/>
                    </a:moveTo>
                    <a:cubicBezTo>
                      <a:pt x="579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35" y="361"/>
                    </a:cubicBezTo>
                    <a:cubicBezTo>
                      <a:pt x="1786" y="112"/>
                      <a:pt x="1485" y="0"/>
                      <a:pt x="1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862;p59">
                <a:extLst>
                  <a:ext uri="{FF2B5EF4-FFF2-40B4-BE49-F238E27FC236}">
                    <a16:creationId xmlns:a16="http://schemas.microsoft.com/office/drawing/2014/main" id="{8540012D-B1CE-46FA-8978-4864905D7D5C}"/>
                  </a:ext>
                </a:extLst>
              </p:cNvPr>
              <p:cNvSpPr/>
              <p:nvPr/>
            </p:nvSpPr>
            <p:spPr>
              <a:xfrm>
                <a:off x="2307650" y="4493650"/>
                <a:ext cx="584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64" extrusionOk="0">
                    <a:moveTo>
                      <a:pt x="935" y="1"/>
                    </a:moveTo>
                    <a:cubicBezTo>
                      <a:pt x="401" y="134"/>
                      <a:pt x="34" y="601"/>
                      <a:pt x="1" y="1168"/>
                    </a:cubicBezTo>
                    <a:cubicBezTo>
                      <a:pt x="1" y="1928"/>
                      <a:pt x="607" y="2363"/>
                      <a:pt x="1214" y="2363"/>
                    </a:cubicBezTo>
                    <a:cubicBezTo>
                      <a:pt x="1674" y="2363"/>
                      <a:pt x="2135" y="2114"/>
                      <a:pt x="2336" y="1569"/>
                    </a:cubicBezTo>
                    <a:cubicBezTo>
                      <a:pt x="1902" y="1002"/>
                      <a:pt x="1435" y="501"/>
                      <a:pt x="9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863;p59">
                <a:extLst>
                  <a:ext uri="{FF2B5EF4-FFF2-40B4-BE49-F238E27FC236}">
                    <a16:creationId xmlns:a16="http://schemas.microsoft.com/office/drawing/2014/main" id="{2ABCD303-61B6-4708-84EE-E30F073994BD}"/>
                  </a:ext>
                </a:extLst>
              </p:cNvPr>
              <p:cNvSpPr/>
              <p:nvPr/>
            </p:nvSpPr>
            <p:spPr>
              <a:xfrm>
                <a:off x="2360200" y="4803050"/>
                <a:ext cx="4172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02" extrusionOk="0">
                    <a:moveTo>
                      <a:pt x="1201" y="0"/>
                    </a:moveTo>
                    <a:cubicBezTo>
                      <a:pt x="568" y="0"/>
                      <a:pt x="34" y="501"/>
                      <a:pt x="0" y="1101"/>
                    </a:cubicBezTo>
                    <a:cubicBezTo>
                      <a:pt x="601" y="801"/>
                      <a:pt x="1135" y="434"/>
                      <a:pt x="1668" y="100"/>
                    </a:cubicBezTo>
                    <a:cubicBezTo>
                      <a:pt x="1502" y="34"/>
                      <a:pt x="1335" y="0"/>
                      <a:pt x="1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864;p59">
                <a:extLst>
                  <a:ext uri="{FF2B5EF4-FFF2-40B4-BE49-F238E27FC236}">
                    <a16:creationId xmlns:a16="http://schemas.microsoft.com/office/drawing/2014/main" id="{2F9BA729-9773-4D4E-9C4A-4FBBC0CE6871}"/>
                  </a:ext>
                </a:extLst>
              </p:cNvPr>
              <p:cNvSpPr/>
              <p:nvPr/>
            </p:nvSpPr>
            <p:spPr>
              <a:xfrm>
                <a:off x="2245950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582" y="1"/>
                    </a:moveTo>
                    <a:cubicBezTo>
                      <a:pt x="1294" y="1"/>
                      <a:pt x="1002" y="106"/>
                      <a:pt x="768" y="340"/>
                    </a:cubicBezTo>
                    <a:cubicBezTo>
                      <a:pt x="1" y="1107"/>
                      <a:pt x="534" y="2408"/>
                      <a:pt x="1602" y="2408"/>
                    </a:cubicBezTo>
                    <a:cubicBezTo>
                      <a:pt x="1768" y="2408"/>
                      <a:pt x="1935" y="2375"/>
                      <a:pt x="2069" y="2308"/>
                    </a:cubicBezTo>
                    <a:cubicBezTo>
                      <a:pt x="2536" y="2108"/>
                      <a:pt x="2803" y="1674"/>
                      <a:pt x="2803" y="1207"/>
                    </a:cubicBezTo>
                    <a:cubicBezTo>
                      <a:pt x="2803" y="480"/>
                      <a:pt x="2199" y="1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865;p59">
                <a:extLst>
                  <a:ext uri="{FF2B5EF4-FFF2-40B4-BE49-F238E27FC236}">
                    <a16:creationId xmlns:a16="http://schemas.microsoft.com/office/drawing/2014/main" id="{BEB004A0-DADA-4496-A681-41D44B1278CF}"/>
                  </a:ext>
                </a:extLst>
              </p:cNvPr>
              <p:cNvSpPr/>
              <p:nvPr/>
            </p:nvSpPr>
            <p:spPr>
              <a:xfrm>
                <a:off x="21942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200" y="2422"/>
                      <a:pt x="2802" y="1928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866;p59">
                <a:extLst>
                  <a:ext uri="{FF2B5EF4-FFF2-40B4-BE49-F238E27FC236}">
                    <a16:creationId xmlns:a16="http://schemas.microsoft.com/office/drawing/2014/main" id="{2C0126C7-D1F8-407B-B488-F7E7B5D34DFE}"/>
                  </a:ext>
                </a:extLst>
              </p:cNvPr>
              <p:cNvSpPr/>
              <p:nvPr/>
            </p:nvSpPr>
            <p:spPr>
              <a:xfrm>
                <a:off x="20908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199" y="2422"/>
                      <a:pt x="2802" y="1928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867;p59">
                <a:extLst>
                  <a:ext uri="{FF2B5EF4-FFF2-40B4-BE49-F238E27FC236}">
                    <a16:creationId xmlns:a16="http://schemas.microsoft.com/office/drawing/2014/main" id="{BE262E05-425A-4771-A8FE-BAA24859F5AA}"/>
                  </a:ext>
                </a:extLst>
              </p:cNvPr>
              <p:cNvSpPr/>
              <p:nvPr/>
            </p:nvSpPr>
            <p:spPr>
              <a:xfrm>
                <a:off x="2258450" y="4430275"/>
                <a:ext cx="233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401"/>
                      <a:pt x="535" y="668"/>
                      <a:pt x="935" y="735"/>
                    </a:cubicBezTo>
                    <a:cubicBezTo>
                      <a:pt x="635" y="468"/>
                      <a:pt x="334" y="2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868;p59">
                <a:extLst>
                  <a:ext uri="{FF2B5EF4-FFF2-40B4-BE49-F238E27FC236}">
                    <a16:creationId xmlns:a16="http://schemas.microsoft.com/office/drawing/2014/main" id="{E7243FE3-2953-4A8A-A240-C2C6EFA1419C}"/>
                  </a:ext>
                </a:extLst>
              </p:cNvPr>
              <p:cNvSpPr/>
              <p:nvPr/>
            </p:nvSpPr>
            <p:spPr>
              <a:xfrm>
                <a:off x="21425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67" y="2069"/>
                    </a:cubicBezTo>
                    <a:cubicBezTo>
                      <a:pt x="1002" y="2303"/>
                      <a:pt x="1293" y="2408"/>
                      <a:pt x="1582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9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869;p59">
                <a:extLst>
                  <a:ext uri="{FF2B5EF4-FFF2-40B4-BE49-F238E27FC236}">
                    <a16:creationId xmlns:a16="http://schemas.microsoft.com/office/drawing/2014/main" id="{AD21D80A-2703-409F-AC58-CB6CCC0256ED}"/>
                  </a:ext>
                </a:extLst>
              </p:cNvPr>
              <p:cNvSpPr/>
              <p:nvPr/>
            </p:nvSpPr>
            <p:spPr>
              <a:xfrm>
                <a:off x="203912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80" y="2303"/>
                      <a:pt x="1278" y="2408"/>
                      <a:pt x="1572" y="2408"/>
                    </a:cubicBezTo>
                    <a:cubicBezTo>
                      <a:pt x="2200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870;p59">
                <a:extLst>
                  <a:ext uri="{FF2B5EF4-FFF2-40B4-BE49-F238E27FC236}">
                    <a16:creationId xmlns:a16="http://schemas.microsoft.com/office/drawing/2014/main" id="{E503AB04-D27A-4939-8246-B48DB283AF81}"/>
                  </a:ext>
                </a:extLst>
              </p:cNvPr>
              <p:cNvSpPr/>
              <p:nvPr/>
            </p:nvSpPr>
            <p:spPr>
              <a:xfrm>
                <a:off x="21942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871;p59">
                <a:extLst>
                  <a:ext uri="{FF2B5EF4-FFF2-40B4-BE49-F238E27FC236}">
                    <a16:creationId xmlns:a16="http://schemas.microsoft.com/office/drawing/2014/main" id="{72BEE6E0-99B4-44CC-A500-F71C0DE5A864}"/>
                  </a:ext>
                </a:extLst>
              </p:cNvPr>
              <p:cNvSpPr/>
              <p:nvPr/>
            </p:nvSpPr>
            <p:spPr>
              <a:xfrm>
                <a:off x="20908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872;p59">
                <a:extLst>
                  <a:ext uri="{FF2B5EF4-FFF2-40B4-BE49-F238E27FC236}">
                    <a16:creationId xmlns:a16="http://schemas.microsoft.com/office/drawing/2014/main" id="{031898DF-FF43-44BE-AEBB-93855E314AB8}"/>
                  </a:ext>
                </a:extLst>
              </p:cNvPr>
              <p:cNvSpPr/>
              <p:nvPr/>
            </p:nvSpPr>
            <p:spPr>
              <a:xfrm>
                <a:off x="2245950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39" y="0"/>
                      <a:pt x="1620" y="1"/>
                      <a:pt x="1602" y="2"/>
                    </a:cubicBezTo>
                    <a:cubicBezTo>
                      <a:pt x="534" y="2"/>
                      <a:pt x="1" y="1269"/>
                      <a:pt x="768" y="2037"/>
                    </a:cubicBezTo>
                    <a:cubicBezTo>
                      <a:pt x="1018" y="2287"/>
                      <a:pt x="1322" y="2399"/>
                      <a:pt x="1617" y="2399"/>
                    </a:cubicBezTo>
                    <a:cubicBezTo>
                      <a:pt x="2227" y="2399"/>
                      <a:pt x="2803" y="1922"/>
                      <a:pt x="2803" y="1203"/>
                    </a:cubicBezTo>
                    <a:cubicBezTo>
                      <a:pt x="2803" y="554"/>
                      <a:pt x="2298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873;p59">
                <a:extLst>
                  <a:ext uri="{FF2B5EF4-FFF2-40B4-BE49-F238E27FC236}">
                    <a16:creationId xmlns:a16="http://schemas.microsoft.com/office/drawing/2014/main" id="{2BE9BA58-BF31-45E5-B5C6-0DF1CD5D0743}"/>
                  </a:ext>
                </a:extLst>
              </p:cNvPr>
              <p:cNvSpPr/>
              <p:nvPr/>
            </p:nvSpPr>
            <p:spPr>
              <a:xfrm>
                <a:off x="215255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16" y="0"/>
                    </a:moveTo>
                    <a:cubicBezTo>
                      <a:pt x="594" y="0"/>
                      <a:pt x="1" y="485"/>
                      <a:pt x="1" y="1229"/>
                    </a:cubicBezTo>
                    <a:cubicBezTo>
                      <a:pt x="1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69" y="361"/>
                    </a:cubicBezTo>
                    <a:cubicBezTo>
                      <a:pt x="1820" y="112"/>
                      <a:pt x="1514" y="0"/>
                      <a:pt x="1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874;p59">
                <a:extLst>
                  <a:ext uri="{FF2B5EF4-FFF2-40B4-BE49-F238E27FC236}">
                    <a16:creationId xmlns:a16="http://schemas.microsoft.com/office/drawing/2014/main" id="{0B72EE88-7310-4D59-8B99-BAB00C585C09}"/>
                  </a:ext>
                </a:extLst>
              </p:cNvPr>
              <p:cNvSpPr/>
              <p:nvPr/>
            </p:nvSpPr>
            <p:spPr>
              <a:xfrm>
                <a:off x="2039125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40" y="0"/>
                      <a:pt x="1621" y="1"/>
                      <a:pt x="1602" y="2"/>
                    </a:cubicBezTo>
                    <a:cubicBezTo>
                      <a:pt x="535" y="2"/>
                      <a:pt x="1" y="1269"/>
                      <a:pt x="735" y="2037"/>
                    </a:cubicBezTo>
                    <a:cubicBezTo>
                      <a:pt x="985" y="2287"/>
                      <a:pt x="1292" y="2399"/>
                      <a:pt x="1592" y="2399"/>
                    </a:cubicBezTo>
                    <a:cubicBezTo>
                      <a:pt x="2212" y="2399"/>
                      <a:pt x="2803" y="1922"/>
                      <a:pt x="2803" y="1203"/>
                    </a:cubicBezTo>
                    <a:cubicBezTo>
                      <a:pt x="2803" y="554"/>
                      <a:pt x="2299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875;p59">
                <a:extLst>
                  <a:ext uri="{FF2B5EF4-FFF2-40B4-BE49-F238E27FC236}">
                    <a16:creationId xmlns:a16="http://schemas.microsoft.com/office/drawing/2014/main" id="{8950F47D-AD58-4DF7-B9D6-5AB2807A8434}"/>
                  </a:ext>
                </a:extLst>
              </p:cNvPr>
              <p:cNvSpPr/>
              <p:nvPr/>
            </p:nvSpPr>
            <p:spPr>
              <a:xfrm>
                <a:off x="2108350" y="4906450"/>
                <a:ext cx="350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401" extrusionOk="0">
                    <a:moveTo>
                      <a:pt x="901" y="1"/>
                    </a:moveTo>
                    <a:cubicBezTo>
                      <a:pt x="568" y="1"/>
                      <a:pt x="234" y="134"/>
                      <a:pt x="1" y="401"/>
                    </a:cubicBezTo>
                    <a:cubicBezTo>
                      <a:pt x="501" y="301"/>
                      <a:pt x="968" y="234"/>
                      <a:pt x="1402" y="101"/>
                    </a:cubicBezTo>
                    <a:cubicBezTo>
                      <a:pt x="1235" y="34"/>
                      <a:pt x="1068" y="1"/>
                      <a:pt x="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876;p59">
                <a:extLst>
                  <a:ext uri="{FF2B5EF4-FFF2-40B4-BE49-F238E27FC236}">
                    <a16:creationId xmlns:a16="http://schemas.microsoft.com/office/drawing/2014/main" id="{9F330CFA-781A-45E7-B5C1-D92820E5F24F}"/>
                  </a:ext>
                </a:extLst>
              </p:cNvPr>
              <p:cNvSpPr/>
              <p:nvPr/>
            </p:nvSpPr>
            <p:spPr>
              <a:xfrm>
                <a:off x="2140875" y="4803875"/>
                <a:ext cx="434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370" extrusionOk="0">
                    <a:moveTo>
                      <a:pt x="1368" y="1"/>
                    </a:moveTo>
                    <a:lnTo>
                      <a:pt x="1368" y="1"/>
                    </a:lnTo>
                    <a:cubicBezTo>
                      <a:pt x="1" y="401"/>
                      <a:pt x="267" y="2369"/>
                      <a:pt x="1668" y="2369"/>
                    </a:cubicBezTo>
                    <a:lnTo>
                      <a:pt x="1735" y="2369"/>
                    </a:lnTo>
                    <a:cubicBezTo>
                      <a:pt x="1602" y="1468"/>
                      <a:pt x="1468" y="70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877;p59">
                <a:extLst>
                  <a:ext uri="{FF2B5EF4-FFF2-40B4-BE49-F238E27FC236}">
                    <a16:creationId xmlns:a16="http://schemas.microsoft.com/office/drawing/2014/main" id="{06F8DB4A-61DC-4CF0-A011-3D2752A0E7C3}"/>
                  </a:ext>
                </a:extLst>
              </p:cNvPr>
              <p:cNvSpPr/>
              <p:nvPr/>
            </p:nvSpPr>
            <p:spPr>
              <a:xfrm>
                <a:off x="2179225" y="4803050"/>
                <a:ext cx="45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369" extrusionOk="0">
                    <a:moveTo>
                      <a:pt x="1" y="0"/>
                    </a:moveTo>
                    <a:cubicBezTo>
                      <a:pt x="134" y="701"/>
                      <a:pt x="268" y="1501"/>
                      <a:pt x="435" y="2369"/>
                    </a:cubicBezTo>
                    <a:cubicBezTo>
                      <a:pt x="1802" y="2035"/>
                      <a:pt x="1569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878;p59">
                <a:extLst>
                  <a:ext uri="{FF2B5EF4-FFF2-40B4-BE49-F238E27FC236}">
                    <a16:creationId xmlns:a16="http://schemas.microsoft.com/office/drawing/2014/main" id="{99ABCB14-5432-4A5E-9ECA-AF3C45B2572A}"/>
                  </a:ext>
                </a:extLst>
              </p:cNvPr>
              <p:cNvSpPr/>
              <p:nvPr/>
            </p:nvSpPr>
            <p:spPr>
              <a:xfrm>
                <a:off x="1987425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879;p59">
                <a:extLst>
                  <a:ext uri="{FF2B5EF4-FFF2-40B4-BE49-F238E27FC236}">
                    <a16:creationId xmlns:a16="http://schemas.microsoft.com/office/drawing/2014/main" id="{6EE0EAD2-5DA9-40E5-9A0B-1E7FF7D809AC}"/>
                  </a:ext>
                </a:extLst>
              </p:cNvPr>
              <p:cNvSpPr/>
              <p:nvPr/>
            </p:nvSpPr>
            <p:spPr>
              <a:xfrm>
                <a:off x="1962425" y="4396925"/>
                <a:ext cx="533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69" extrusionOk="0">
                    <a:moveTo>
                      <a:pt x="1334" y="0"/>
                    </a:moveTo>
                    <a:lnTo>
                      <a:pt x="0" y="1968"/>
                    </a:lnTo>
                    <a:cubicBezTo>
                      <a:pt x="167" y="2035"/>
                      <a:pt x="334" y="2069"/>
                      <a:pt x="534" y="2069"/>
                    </a:cubicBezTo>
                    <a:cubicBezTo>
                      <a:pt x="1635" y="2069"/>
                      <a:pt x="2135" y="734"/>
                      <a:pt x="1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880;p59">
                <a:extLst>
                  <a:ext uri="{FF2B5EF4-FFF2-40B4-BE49-F238E27FC236}">
                    <a16:creationId xmlns:a16="http://schemas.microsoft.com/office/drawing/2014/main" id="{9E36DF18-438C-4BBE-B497-B5FEB0F15773}"/>
                  </a:ext>
                </a:extLst>
              </p:cNvPr>
              <p:cNvSpPr/>
              <p:nvPr/>
            </p:nvSpPr>
            <p:spPr>
              <a:xfrm>
                <a:off x="2029975" y="4335025"/>
                <a:ext cx="192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09" extrusionOk="0">
                    <a:moveTo>
                      <a:pt x="504" y="0"/>
                    </a:moveTo>
                    <a:cubicBezTo>
                      <a:pt x="302" y="0"/>
                      <a:pt x="196" y="114"/>
                      <a:pt x="0" y="408"/>
                    </a:cubicBezTo>
                    <a:cubicBezTo>
                      <a:pt x="300" y="375"/>
                      <a:pt x="567" y="241"/>
                      <a:pt x="767" y="41"/>
                    </a:cubicBezTo>
                    <a:cubicBezTo>
                      <a:pt x="661" y="15"/>
                      <a:pt x="576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881;p59">
                <a:extLst>
                  <a:ext uri="{FF2B5EF4-FFF2-40B4-BE49-F238E27FC236}">
                    <a16:creationId xmlns:a16="http://schemas.microsoft.com/office/drawing/2014/main" id="{7EF2B7D5-D3B8-46CE-983C-0D41DD3EA210}"/>
                  </a:ext>
                </a:extLst>
              </p:cNvPr>
              <p:cNvSpPr/>
              <p:nvPr/>
            </p:nvSpPr>
            <p:spPr>
              <a:xfrm>
                <a:off x="198742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882;p59">
                <a:extLst>
                  <a:ext uri="{FF2B5EF4-FFF2-40B4-BE49-F238E27FC236}">
                    <a16:creationId xmlns:a16="http://schemas.microsoft.com/office/drawing/2014/main" id="{B0670070-3139-4B6D-9973-4135B99888AD}"/>
                  </a:ext>
                </a:extLst>
              </p:cNvPr>
              <p:cNvSpPr/>
              <p:nvPr/>
            </p:nvSpPr>
            <p:spPr>
              <a:xfrm>
                <a:off x="1934900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8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302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883;p59">
                <a:extLst>
                  <a:ext uri="{FF2B5EF4-FFF2-40B4-BE49-F238E27FC236}">
                    <a16:creationId xmlns:a16="http://schemas.microsoft.com/office/drawing/2014/main" id="{9C20A8B6-8B09-4FEF-A0F0-2BFA7A9921FF}"/>
                  </a:ext>
                </a:extLst>
              </p:cNvPr>
              <p:cNvSpPr/>
              <p:nvPr/>
            </p:nvSpPr>
            <p:spPr>
              <a:xfrm>
                <a:off x="1899875" y="4492825"/>
                <a:ext cx="54225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381" extrusionOk="0">
                    <a:moveTo>
                      <a:pt x="1235" y="0"/>
                    </a:moveTo>
                    <a:cubicBezTo>
                      <a:pt x="768" y="734"/>
                      <a:pt x="334" y="1335"/>
                      <a:pt x="0" y="1869"/>
                    </a:cubicBezTo>
                    <a:cubicBezTo>
                      <a:pt x="245" y="2223"/>
                      <a:pt x="601" y="2380"/>
                      <a:pt x="954" y="2380"/>
                    </a:cubicBezTo>
                    <a:cubicBezTo>
                      <a:pt x="1565" y="2380"/>
                      <a:pt x="2169" y="1908"/>
                      <a:pt x="2169" y="1168"/>
                    </a:cubicBezTo>
                    <a:cubicBezTo>
                      <a:pt x="2169" y="634"/>
                      <a:pt x="1768" y="134"/>
                      <a:pt x="1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884;p59">
                <a:extLst>
                  <a:ext uri="{FF2B5EF4-FFF2-40B4-BE49-F238E27FC236}">
                    <a16:creationId xmlns:a16="http://schemas.microsoft.com/office/drawing/2014/main" id="{E8E0A467-880C-4CDD-91D5-9607951B9E71}"/>
                  </a:ext>
                </a:extLst>
              </p:cNvPr>
              <p:cNvSpPr/>
              <p:nvPr/>
            </p:nvSpPr>
            <p:spPr>
              <a:xfrm>
                <a:off x="1997450" y="4906450"/>
                <a:ext cx="5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035" extrusionOk="0">
                    <a:moveTo>
                      <a:pt x="1201" y="1"/>
                    </a:moveTo>
                    <a:cubicBezTo>
                      <a:pt x="601" y="1"/>
                      <a:pt x="100" y="434"/>
                      <a:pt x="0" y="1035"/>
                    </a:cubicBezTo>
                    <a:cubicBezTo>
                      <a:pt x="801" y="968"/>
                      <a:pt x="1568" y="868"/>
                      <a:pt x="2302" y="768"/>
                    </a:cubicBezTo>
                    <a:cubicBezTo>
                      <a:pt x="2135" y="301"/>
                      <a:pt x="1668" y="1"/>
                      <a:pt x="1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885;p59">
                <a:extLst>
                  <a:ext uri="{FF2B5EF4-FFF2-40B4-BE49-F238E27FC236}">
                    <a16:creationId xmlns:a16="http://schemas.microsoft.com/office/drawing/2014/main" id="{8187629D-BE1C-4D69-88CB-3AD4A44D0140}"/>
                  </a:ext>
                </a:extLst>
              </p:cNvPr>
              <p:cNvSpPr/>
              <p:nvPr/>
            </p:nvSpPr>
            <p:spPr>
              <a:xfrm>
                <a:off x="1894025" y="4907700"/>
                <a:ext cx="60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52" extrusionOk="0">
                    <a:moveTo>
                      <a:pt x="1189" y="1"/>
                    </a:moveTo>
                    <a:cubicBezTo>
                      <a:pt x="610" y="1"/>
                      <a:pt x="34" y="384"/>
                      <a:pt x="1" y="1152"/>
                    </a:cubicBezTo>
                    <a:lnTo>
                      <a:pt x="1" y="1252"/>
                    </a:lnTo>
                    <a:cubicBezTo>
                      <a:pt x="801" y="1252"/>
                      <a:pt x="1602" y="1185"/>
                      <a:pt x="2403" y="1152"/>
                    </a:cubicBezTo>
                    <a:cubicBezTo>
                      <a:pt x="2352" y="384"/>
                      <a:pt x="1769" y="1"/>
                      <a:pt x="1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886;p59">
                <a:extLst>
                  <a:ext uri="{FF2B5EF4-FFF2-40B4-BE49-F238E27FC236}">
                    <a16:creationId xmlns:a16="http://schemas.microsoft.com/office/drawing/2014/main" id="{8BB7560F-41C0-4F70-8096-132DACA5A53B}"/>
                  </a:ext>
                </a:extLst>
              </p:cNvPr>
              <p:cNvSpPr/>
              <p:nvPr/>
            </p:nvSpPr>
            <p:spPr>
              <a:xfrm>
                <a:off x="203912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887;p59">
                <a:extLst>
                  <a:ext uri="{FF2B5EF4-FFF2-40B4-BE49-F238E27FC236}">
                    <a16:creationId xmlns:a16="http://schemas.microsoft.com/office/drawing/2014/main" id="{E1D5A82A-79EF-4D08-8EE2-DA3EC67BF10E}"/>
                  </a:ext>
                </a:extLst>
              </p:cNvPr>
              <p:cNvSpPr/>
              <p:nvPr/>
            </p:nvSpPr>
            <p:spPr>
              <a:xfrm>
                <a:off x="1945725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221" y="1"/>
                    </a:moveTo>
                    <a:cubicBezTo>
                      <a:pt x="604" y="1"/>
                      <a:pt x="1" y="480"/>
                      <a:pt x="1" y="1207"/>
                    </a:cubicBezTo>
                    <a:cubicBezTo>
                      <a:pt x="1" y="1874"/>
                      <a:pt x="535" y="2408"/>
                      <a:pt x="1202" y="2408"/>
                    </a:cubicBezTo>
                    <a:cubicBezTo>
                      <a:pt x="2269" y="2408"/>
                      <a:pt x="2803" y="1107"/>
                      <a:pt x="2036" y="340"/>
                    </a:cubicBezTo>
                    <a:cubicBezTo>
                      <a:pt x="1802" y="106"/>
                      <a:pt x="1510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888;p59">
                <a:extLst>
                  <a:ext uri="{FF2B5EF4-FFF2-40B4-BE49-F238E27FC236}">
                    <a16:creationId xmlns:a16="http://schemas.microsoft.com/office/drawing/2014/main" id="{688A3708-7290-452D-A055-31297606957A}"/>
                  </a:ext>
                </a:extLst>
              </p:cNvPr>
              <p:cNvSpPr/>
              <p:nvPr/>
            </p:nvSpPr>
            <p:spPr>
              <a:xfrm>
                <a:off x="1831500" y="48030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889;p59">
                <a:extLst>
                  <a:ext uri="{FF2B5EF4-FFF2-40B4-BE49-F238E27FC236}">
                    <a16:creationId xmlns:a16="http://schemas.microsoft.com/office/drawing/2014/main" id="{BF55EDBA-7F32-4B65-AD35-9BEBEF1E7D87}"/>
                  </a:ext>
                </a:extLst>
              </p:cNvPr>
              <p:cNvSpPr/>
              <p:nvPr/>
            </p:nvSpPr>
            <p:spPr>
              <a:xfrm>
                <a:off x="1894025" y="4699125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205" y="1"/>
                    </a:moveTo>
                    <a:cubicBezTo>
                      <a:pt x="588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03" y="1122"/>
                      <a:pt x="2036" y="355"/>
                    </a:cubicBezTo>
                    <a:cubicBezTo>
                      <a:pt x="1791" y="110"/>
                      <a:pt x="1495" y="1"/>
                      <a:pt x="1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890;p59">
                <a:extLst>
                  <a:ext uri="{FF2B5EF4-FFF2-40B4-BE49-F238E27FC236}">
                    <a16:creationId xmlns:a16="http://schemas.microsoft.com/office/drawing/2014/main" id="{39D3B701-56D5-4548-B0B1-27AA1AF68A6A}"/>
                  </a:ext>
                </a:extLst>
              </p:cNvPr>
              <p:cNvSpPr/>
              <p:nvPr/>
            </p:nvSpPr>
            <p:spPr>
              <a:xfrm>
                <a:off x="1841500" y="4596150"/>
                <a:ext cx="720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407" extrusionOk="0">
                    <a:moveTo>
                      <a:pt x="1328" y="1"/>
                    </a:moveTo>
                    <a:cubicBezTo>
                      <a:pt x="1298" y="1"/>
                      <a:pt x="1266" y="2"/>
                      <a:pt x="1235" y="4"/>
                    </a:cubicBezTo>
                    <a:cubicBezTo>
                      <a:pt x="1068" y="4"/>
                      <a:pt x="901" y="37"/>
                      <a:pt x="768" y="71"/>
                    </a:cubicBezTo>
                    <a:lnTo>
                      <a:pt x="34" y="1171"/>
                    </a:lnTo>
                    <a:cubicBezTo>
                      <a:pt x="0" y="1838"/>
                      <a:pt x="567" y="2406"/>
                      <a:pt x="1235" y="2406"/>
                    </a:cubicBezTo>
                    <a:cubicBezTo>
                      <a:pt x="1256" y="2406"/>
                      <a:pt x="1277" y="2407"/>
                      <a:pt x="1298" y="2407"/>
                    </a:cubicBezTo>
                    <a:cubicBezTo>
                      <a:pt x="2871" y="2407"/>
                      <a:pt x="2881" y="1"/>
                      <a:pt x="13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891;p59">
                <a:extLst>
                  <a:ext uri="{FF2B5EF4-FFF2-40B4-BE49-F238E27FC236}">
                    <a16:creationId xmlns:a16="http://schemas.microsoft.com/office/drawing/2014/main" id="{EC00BF3D-95E2-4BD3-9957-D3A27A5717EA}"/>
                  </a:ext>
                </a:extLst>
              </p:cNvPr>
              <p:cNvSpPr/>
              <p:nvPr/>
            </p:nvSpPr>
            <p:spPr>
              <a:xfrm>
                <a:off x="1726950" y="4596150"/>
                <a:ext cx="712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2407" extrusionOk="0">
                    <a:moveTo>
                      <a:pt x="1553" y="1"/>
                    </a:moveTo>
                    <a:cubicBezTo>
                      <a:pt x="0" y="1"/>
                      <a:pt x="10" y="2407"/>
                      <a:pt x="1584" y="2407"/>
                    </a:cubicBezTo>
                    <a:cubicBezTo>
                      <a:pt x="1604" y="2407"/>
                      <a:pt x="1625" y="2406"/>
                      <a:pt x="1647" y="2406"/>
                    </a:cubicBezTo>
                    <a:cubicBezTo>
                      <a:pt x="2247" y="2372"/>
                      <a:pt x="2748" y="1972"/>
                      <a:pt x="2848" y="1405"/>
                    </a:cubicBezTo>
                    <a:cubicBezTo>
                      <a:pt x="2614" y="1071"/>
                      <a:pt x="2281" y="604"/>
                      <a:pt x="1880" y="4"/>
                    </a:cubicBezTo>
                    <a:lnTo>
                      <a:pt x="1647" y="4"/>
                    </a:lnTo>
                    <a:cubicBezTo>
                      <a:pt x="1615" y="2"/>
                      <a:pt x="1584" y="1"/>
                      <a:pt x="1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892;p59">
                <a:extLst>
                  <a:ext uri="{FF2B5EF4-FFF2-40B4-BE49-F238E27FC236}">
                    <a16:creationId xmlns:a16="http://schemas.microsoft.com/office/drawing/2014/main" id="{E032ADF4-5A10-4DC6-99FB-0B1EAC6025A4}"/>
                  </a:ext>
                </a:extLst>
              </p:cNvPr>
              <p:cNvSpPr/>
              <p:nvPr/>
            </p:nvSpPr>
            <p:spPr>
              <a:xfrm>
                <a:off x="1624675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1"/>
                    </a:moveTo>
                    <a:cubicBezTo>
                      <a:pt x="534" y="1"/>
                      <a:pt x="0" y="1268"/>
                      <a:pt x="768" y="2036"/>
                    </a:cubicBezTo>
                    <a:cubicBezTo>
                      <a:pt x="1007" y="2286"/>
                      <a:pt x="1307" y="2398"/>
                      <a:pt x="1602" y="2398"/>
                    </a:cubicBezTo>
                    <a:cubicBezTo>
                      <a:pt x="2212" y="2398"/>
                      <a:pt x="2802" y="1921"/>
                      <a:pt x="2802" y="1202"/>
                    </a:cubicBezTo>
                    <a:cubicBezTo>
                      <a:pt x="2802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893;p59">
                <a:extLst>
                  <a:ext uri="{FF2B5EF4-FFF2-40B4-BE49-F238E27FC236}">
                    <a16:creationId xmlns:a16="http://schemas.microsoft.com/office/drawing/2014/main" id="{F6AFF8C4-88CE-4A3C-9AC7-3B79D6BD6A25}"/>
                  </a:ext>
                </a:extLst>
              </p:cNvPr>
              <p:cNvSpPr/>
              <p:nvPr/>
            </p:nvSpPr>
            <p:spPr>
              <a:xfrm>
                <a:off x="1686375" y="4494500"/>
                <a:ext cx="51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31" extrusionOk="0">
                    <a:moveTo>
                      <a:pt x="768" y="0"/>
                    </a:moveTo>
                    <a:cubicBezTo>
                      <a:pt x="301" y="200"/>
                      <a:pt x="1" y="634"/>
                      <a:pt x="1" y="1134"/>
                    </a:cubicBezTo>
                    <a:cubicBezTo>
                      <a:pt x="1" y="1854"/>
                      <a:pt x="607" y="2330"/>
                      <a:pt x="1226" y="2330"/>
                    </a:cubicBezTo>
                    <a:cubicBezTo>
                      <a:pt x="1526" y="2330"/>
                      <a:pt x="1830" y="2219"/>
                      <a:pt x="2069" y="19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894;p59">
                <a:extLst>
                  <a:ext uri="{FF2B5EF4-FFF2-40B4-BE49-F238E27FC236}">
                    <a16:creationId xmlns:a16="http://schemas.microsoft.com/office/drawing/2014/main" id="{3812A74E-61DD-4F79-9E0D-29568A426E3B}"/>
                  </a:ext>
                </a:extLst>
              </p:cNvPr>
              <p:cNvSpPr/>
              <p:nvPr/>
            </p:nvSpPr>
            <p:spPr>
              <a:xfrm>
                <a:off x="17280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895;p59">
                <a:extLst>
                  <a:ext uri="{FF2B5EF4-FFF2-40B4-BE49-F238E27FC236}">
                    <a16:creationId xmlns:a16="http://schemas.microsoft.com/office/drawing/2014/main" id="{EF932B88-23BD-4A80-9C5D-0931DBE58B86}"/>
                  </a:ext>
                </a:extLst>
              </p:cNvPr>
              <p:cNvSpPr/>
              <p:nvPr/>
            </p:nvSpPr>
            <p:spPr>
              <a:xfrm>
                <a:off x="16246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896;p59">
                <a:extLst>
                  <a:ext uri="{FF2B5EF4-FFF2-40B4-BE49-F238E27FC236}">
                    <a16:creationId xmlns:a16="http://schemas.microsoft.com/office/drawing/2014/main" id="{90C9A528-F11E-4274-A405-391BA0211F01}"/>
                  </a:ext>
                </a:extLst>
              </p:cNvPr>
              <p:cNvSpPr/>
              <p:nvPr/>
            </p:nvSpPr>
            <p:spPr>
              <a:xfrm>
                <a:off x="1790050" y="4699125"/>
                <a:ext cx="706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423" extrusionOk="0">
                    <a:moveTo>
                      <a:pt x="1221" y="1"/>
                    </a:moveTo>
                    <a:cubicBezTo>
                      <a:pt x="596" y="1"/>
                      <a:pt x="1" y="495"/>
                      <a:pt x="24" y="1222"/>
                    </a:cubicBezTo>
                    <a:cubicBezTo>
                      <a:pt x="24" y="1889"/>
                      <a:pt x="557" y="2423"/>
                      <a:pt x="1224" y="2423"/>
                    </a:cubicBezTo>
                    <a:cubicBezTo>
                      <a:pt x="2292" y="2423"/>
                      <a:pt x="2826" y="1122"/>
                      <a:pt x="2058" y="355"/>
                    </a:cubicBezTo>
                    <a:cubicBezTo>
                      <a:pt x="1813" y="110"/>
                      <a:pt x="1514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897;p59">
                <a:extLst>
                  <a:ext uri="{FF2B5EF4-FFF2-40B4-BE49-F238E27FC236}">
                    <a16:creationId xmlns:a16="http://schemas.microsoft.com/office/drawing/2014/main" id="{3FB6B89F-63C5-483B-8FA8-A2286A9528C3}"/>
                  </a:ext>
                </a:extLst>
              </p:cNvPr>
              <p:cNvSpPr/>
              <p:nvPr/>
            </p:nvSpPr>
            <p:spPr>
              <a:xfrm>
                <a:off x="1686375" y="4699125"/>
                <a:ext cx="709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423" extrusionOk="0">
                    <a:moveTo>
                      <a:pt x="1230" y="1"/>
                    </a:moveTo>
                    <a:cubicBezTo>
                      <a:pt x="604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36" y="1122"/>
                      <a:pt x="2069" y="355"/>
                    </a:cubicBezTo>
                    <a:cubicBezTo>
                      <a:pt x="1824" y="110"/>
                      <a:pt x="1525" y="1"/>
                      <a:pt x="1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898;p59">
                <a:extLst>
                  <a:ext uri="{FF2B5EF4-FFF2-40B4-BE49-F238E27FC236}">
                    <a16:creationId xmlns:a16="http://schemas.microsoft.com/office/drawing/2014/main" id="{4B761123-8AC3-4832-9CF5-4B5143674CA5}"/>
                  </a:ext>
                </a:extLst>
              </p:cNvPr>
              <p:cNvSpPr/>
              <p:nvPr/>
            </p:nvSpPr>
            <p:spPr>
              <a:xfrm>
                <a:off x="1789800" y="4906450"/>
                <a:ext cx="60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369" extrusionOk="0">
                    <a:moveTo>
                      <a:pt x="1234" y="1"/>
                    </a:moveTo>
                    <a:cubicBezTo>
                      <a:pt x="567" y="1"/>
                      <a:pt x="34" y="534"/>
                      <a:pt x="34" y="1202"/>
                    </a:cubicBezTo>
                    <a:cubicBezTo>
                      <a:pt x="0" y="1268"/>
                      <a:pt x="0" y="1302"/>
                      <a:pt x="34" y="1368"/>
                    </a:cubicBezTo>
                    <a:lnTo>
                      <a:pt x="2402" y="1368"/>
                    </a:lnTo>
                    <a:cubicBezTo>
                      <a:pt x="2402" y="1302"/>
                      <a:pt x="2402" y="1268"/>
                      <a:pt x="2402" y="1202"/>
                    </a:cubicBezTo>
                    <a:cubicBezTo>
                      <a:pt x="2369" y="534"/>
                      <a:pt x="1868" y="34"/>
                      <a:pt x="1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899;p59">
                <a:extLst>
                  <a:ext uri="{FF2B5EF4-FFF2-40B4-BE49-F238E27FC236}">
                    <a16:creationId xmlns:a16="http://schemas.microsoft.com/office/drawing/2014/main" id="{A9E1AA5F-FA61-4A6C-A8F7-FA92D6C8C3C4}"/>
                  </a:ext>
                </a:extLst>
              </p:cNvPr>
              <p:cNvSpPr/>
              <p:nvPr/>
            </p:nvSpPr>
            <p:spPr>
              <a:xfrm>
                <a:off x="1686375" y="4906450"/>
                <a:ext cx="600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35" extrusionOk="0">
                    <a:moveTo>
                      <a:pt x="1202" y="1"/>
                    </a:moveTo>
                    <a:cubicBezTo>
                      <a:pt x="568" y="1"/>
                      <a:pt x="34" y="534"/>
                      <a:pt x="1" y="1168"/>
                    </a:cubicBezTo>
                    <a:cubicBezTo>
                      <a:pt x="801" y="1235"/>
                      <a:pt x="1602" y="1302"/>
                      <a:pt x="2403" y="1335"/>
                    </a:cubicBezTo>
                    <a:cubicBezTo>
                      <a:pt x="2403" y="1268"/>
                      <a:pt x="2403" y="1235"/>
                      <a:pt x="2403" y="1202"/>
                    </a:cubicBezTo>
                    <a:cubicBezTo>
                      <a:pt x="2403" y="534"/>
                      <a:pt x="1869" y="1"/>
                      <a:pt x="12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900;p59">
                <a:extLst>
                  <a:ext uri="{FF2B5EF4-FFF2-40B4-BE49-F238E27FC236}">
                    <a16:creationId xmlns:a16="http://schemas.microsoft.com/office/drawing/2014/main" id="{8B12AC4D-AF76-4D51-BA3F-985319D1054C}"/>
                  </a:ext>
                </a:extLst>
              </p:cNvPr>
              <p:cNvSpPr/>
              <p:nvPr/>
            </p:nvSpPr>
            <p:spPr>
              <a:xfrm>
                <a:off x="1582975" y="44928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146" y="0"/>
                    </a:moveTo>
                    <a:cubicBezTo>
                      <a:pt x="505" y="0"/>
                      <a:pt x="1" y="554"/>
                      <a:pt x="1" y="1202"/>
                    </a:cubicBezTo>
                    <a:cubicBezTo>
                      <a:pt x="1" y="1922"/>
                      <a:pt x="591" y="2398"/>
                      <a:pt x="1211" y="2398"/>
                    </a:cubicBezTo>
                    <a:cubicBezTo>
                      <a:pt x="1511" y="2398"/>
                      <a:pt x="1818" y="2287"/>
                      <a:pt x="2069" y="2036"/>
                    </a:cubicBezTo>
                    <a:cubicBezTo>
                      <a:pt x="2803" y="1269"/>
                      <a:pt x="2269" y="1"/>
                      <a:pt x="1201" y="1"/>
                    </a:cubicBezTo>
                    <a:cubicBezTo>
                      <a:pt x="1183" y="1"/>
                      <a:pt x="1164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901;p59">
                <a:extLst>
                  <a:ext uri="{FF2B5EF4-FFF2-40B4-BE49-F238E27FC236}">
                    <a16:creationId xmlns:a16="http://schemas.microsoft.com/office/drawing/2014/main" id="{9FD08826-2163-4C17-BDF7-2FE70EE618A7}"/>
                  </a:ext>
                </a:extLst>
              </p:cNvPr>
              <p:cNvSpPr/>
              <p:nvPr/>
            </p:nvSpPr>
            <p:spPr>
              <a:xfrm>
                <a:off x="1469550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902;p59">
                <a:extLst>
                  <a:ext uri="{FF2B5EF4-FFF2-40B4-BE49-F238E27FC236}">
                    <a16:creationId xmlns:a16="http://schemas.microsoft.com/office/drawing/2014/main" id="{88D691D7-C88C-4C9D-98B0-19D427E05D5F}"/>
                  </a:ext>
                </a:extLst>
              </p:cNvPr>
              <p:cNvSpPr/>
              <p:nvPr/>
            </p:nvSpPr>
            <p:spPr>
              <a:xfrm>
                <a:off x="1634675" y="4399425"/>
                <a:ext cx="3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69" extrusionOk="0">
                    <a:moveTo>
                      <a:pt x="301" y="0"/>
                    </a:moveTo>
                    <a:cubicBezTo>
                      <a:pt x="101" y="234"/>
                      <a:pt x="1" y="501"/>
                      <a:pt x="1" y="768"/>
                    </a:cubicBezTo>
                    <a:cubicBezTo>
                      <a:pt x="1" y="1435"/>
                      <a:pt x="534" y="1969"/>
                      <a:pt x="1202" y="1969"/>
                    </a:cubicBezTo>
                    <a:cubicBezTo>
                      <a:pt x="1335" y="1969"/>
                      <a:pt x="1435" y="1969"/>
                      <a:pt x="1569" y="193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903;p59">
                <a:extLst>
                  <a:ext uri="{FF2B5EF4-FFF2-40B4-BE49-F238E27FC236}">
                    <a16:creationId xmlns:a16="http://schemas.microsoft.com/office/drawing/2014/main" id="{D595C3A3-A82E-4022-9511-5D09240BA2EE}"/>
                  </a:ext>
                </a:extLst>
              </p:cNvPr>
              <p:cNvSpPr/>
              <p:nvPr/>
            </p:nvSpPr>
            <p:spPr>
              <a:xfrm>
                <a:off x="152127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34" y="2069"/>
                    </a:cubicBezTo>
                    <a:cubicBezTo>
                      <a:pt x="979" y="2303"/>
                      <a:pt x="1278" y="2408"/>
                      <a:pt x="1571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8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904;p59">
                <a:extLst>
                  <a:ext uri="{FF2B5EF4-FFF2-40B4-BE49-F238E27FC236}">
                    <a16:creationId xmlns:a16="http://schemas.microsoft.com/office/drawing/2014/main" id="{E4ACE4AF-E859-4C4F-8843-99BDD9F513F6}"/>
                  </a:ext>
                </a:extLst>
              </p:cNvPr>
              <p:cNvSpPr/>
              <p:nvPr/>
            </p:nvSpPr>
            <p:spPr>
              <a:xfrm>
                <a:off x="1590475" y="4335200"/>
                <a:ext cx="142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35" extrusionOk="0">
                    <a:moveTo>
                      <a:pt x="1" y="1"/>
                    </a:moveTo>
                    <a:cubicBezTo>
                      <a:pt x="168" y="168"/>
                      <a:pt x="368" y="268"/>
                      <a:pt x="568" y="335"/>
                    </a:cubicBezTo>
                    <a:cubicBezTo>
                      <a:pt x="434" y="134"/>
                      <a:pt x="234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905;p59">
                <a:extLst>
                  <a:ext uri="{FF2B5EF4-FFF2-40B4-BE49-F238E27FC236}">
                    <a16:creationId xmlns:a16="http://schemas.microsoft.com/office/drawing/2014/main" id="{96B3CAEB-FAFE-4788-98CC-20F50FCC25DD}"/>
                  </a:ext>
                </a:extLst>
              </p:cNvPr>
              <p:cNvSpPr/>
              <p:nvPr/>
            </p:nvSpPr>
            <p:spPr>
              <a:xfrm>
                <a:off x="157297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906;p59">
                <a:extLst>
                  <a:ext uri="{FF2B5EF4-FFF2-40B4-BE49-F238E27FC236}">
                    <a16:creationId xmlns:a16="http://schemas.microsoft.com/office/drawing/2014/main" id="{F2003C88-1F8D-49E1-98B9-16EA9093DDA6}"/>
                  </a:ext>
                </a:extLst>
              </p:cNvPr>
              <p:cNvSpPr/>
              <p:nvPr/>
            </p:nvSpPr>
            <p:spPr>
              <a:xfrm>
                <a:off x="14695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3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907;p59">
                <a:extLst>
                  <a:ext uri="{FF2B5EF4-FFF2-40B4-BE49-F238E27FC236}">
                    <a16:creationId xmlns:a16="http://schemas.microsoft.com/office/drawing/2014/main" id="{FFE93790-8693-4000-94D2-E38F9B85D37B}"/>
                  </a:ext>
                </a:extLst>
              </p:cNvPr>
              <p:cNvSpPr/>
              <p:nvPr/>
            </p:nvSpPr>
            <p:spPr>
              <a:xfrm>
                <a:off x="15312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908;p59">
                <a:extLst>
                  <a:ext uri="{FF2B5EF4-FFF2-40B4-BE49-F238E27FC236}">
                    <a16:creationId xmlns:a16="http://schemas.microsoft.com/office/drawing/2014/main" id="{02A0615C-6BD8-4DC5-A4E4-66153ACD18A7}"/>
                  </a:ext>
                </a:extLst>
              </p:cNvPr>
              <p:cNvSpPr/>
              <p:nvPr/>
            </p:nvSpPr>
            <p:spPr>
              <a:xfrm>
                <a:off x="1585475" y="4906450"/>
                <a:ext cx="5672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35" extrusionOk="0">
                    <a:moveTo>
                      <a:pt x="1101" y="1"/>
                    </a:moveTo>
                    <a:cubicBezTo>
                      <a:pt x="601" y="1"/>
                      <a:pt x="167" y="301"/>
                      <a:pt x="1" y="735"/>
                    </a:cubicBezTo>
                    <a:cubicBezTo>
                      <a:pt x="735" y="835"/>
                      <a:pt x="1502" y="935"/>
                      <a:pt x="2269" y="1035"/>
                    </a:cubicBezTo>
                    <a:cubicBezTo>
                      <a:pt x="2169" y="434"/>
                      <a:pt x="1702" y="1"/>
                      <a:pt x="1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909;p59">
                <a:extLst>
                  <a:ext uri="{FF2B5EF4-FFF2-40B4-BE49-F238E27FC236}">
                    <a16:creationId xmlns:a16="http://schemas.microsoft.com/office/drawing/2014/main" id="{0C9ABACB-1F21-478C-A435-582C8DEBE7AE}"/>
                  </a:ext>
                </a:extLst>
              </p:cNvPr>
              <p:cNvSpPr/>
              <p:nvPr/>
            </p:nvSpPr>
            <p:spPr>
              <a:xfrm>
                <a:off x="1496250" y="4906450"/>
                <a:ext cx="35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401" extrusionOk="0">
                    <a:moveTo>
                      <a:pt x="534" y="1"/>
                    </a:moveTo>
                    <a:cubicBezTo>
                      <a:pt x="334" y="1"/>
                      <a:pt x="167" y="34"/>
                      <a:pt x="0" y="134"/>
                    </a:cubicBezTo>
                    <a:cubicBezTo>
                      <a:pt x="467" y="234"/>
                      <a:pt x="934" y="334"/>
                      <a:pt x="1435" y="401"/>
                    </a:cubicBezTo>
                    <a:cubicBezTo>
                      <a:pt x="1201" y="134"/>
                      <a:pt x="868" y="1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10;p59">
                <a:extLst>
                  <a:ext uri="{FF2B5EF4-FFF2-40B4-BE49-F238E27FC236}">
                    <a16:creationId xmlns:a16="http://schemas.microsoft.com/office/drawing/2014/main" id="{FE8A46FB-8991-4023-9CDC-8122B6816CC1}"/>
                  </a:ext>
                </a:extLst>
              </p:cNvPr>
              <p:cNvSpPr/>
              <p:nvPr/>
            </p:nvSpPr>
            <p:spPr>
              <a:xfrm>
                <a:off x="15212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34" y="2035"/>
                    </a:cubicBezTo>
                    <a:cubicBezTo>
                      <a:pt x="984" y="2285"/>
                      <a:pt x="1291" y="2397"/>
                      <a:pt x="159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11;p59">
                <a:extLst>
                  <a:ext uri="{FF2B5EF4-FFF2-40B4-BE49-F238E27FC236}">
                    <a16:creationId xmlns:a16="http://schemas.microsoft.com/office/drawing/2014/main" id="{8A1FD02D-42BD-48F6-98AC-ED2E74993A32}"/>
                  </a:ext>
                </a:extLst>
              </p:cNvPr>
              <p:cNvSpPr/>
              <p:nvPr/>
            </p:nvSpPr>
            <p:spPr>
              <a:xfrm>
                <a:off x="1365325" y="4492000"/>
                <a:ext cx="70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416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68"/>
                    </a:cubicBezTo>
                    <a:cubicBezTo>
                      <a:pt x="1018" y="2308"/>
                      <a:pt x="1325" y="2416"/>
                      <a:pt x="1625" y="2416"/>
                    </a:cubicBezTo>
                    <a:cubicBezTo>
                      <a:pt x="2245" y="2416"/>
                      <a:pt x="2836" y="1954"/>
                      <a:pt x="2836" y="1234"/>
                    </a:cubicBezTo>
                    <a:cubicBezTo>
                      <a:pt x="2836" y="567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12;p59">
                <a:extLst>
                  <a:ext uri="{FF2B5EF4-FFF2-40B4-BE49-F238E27FC236}">
                    <a16:creationId xmlns:a16="http://schemas.microsoft.com/office/drawing/2014/main" id="{CD23774A-1D0E-4F97-AF7F-0F797F65E9E3}"/>
                  </a:ext>
                </a:extLst>
              </p:cNvPr>
              <p:cNvSpPr/>
              <p:nvPr/>
            </p:nvSpPr>
            <p:spPr>
              <a:xfrm>
                <a:off x="1272750" y="4492825"/>
                <a:ext cx="6840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380" extrusionOk="0">
                    <a:moveTo>
                      <a:pt x="1268" y="0"/>
                    </a:moveTo>
                    <a:cubicBezTo>
                      <a:pt x="835" y="434"/>
                      <a:pt x="401" y="901"/>
                      <a:pt x="1" y="1368"/>
                    </a:cubicBezTo>
                    <a:cubicBezTo>
                      <a:pt x="106" y="2000"/>
                      <a:pt x="638" y="2380"/>
                      <a:pt x="1183" y="2380"/>
                    </a:cubicBezTo>
                    <a:cubicBezTo>
                      <a:pt x="1501" y="2380"/>
                      <a:pt x="1823" y="2251"/>
                      <a:pt x="2069" y="1969"/>
                    </a:cubicBezTo>
                    <a:cubicBezTo>
                      <a:pt x="2736" y="1235"/>
                      <a:pt x="2269" y="34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913;p59">
                <a:extLst>
                  <a:ext uri="{FF2B5EF4-FFF2-40B4-BE49-F238E27FC236}">
                    <a16:creationId xmlns:a16="http://schemas.microsoft.com/office/drawing/2014/main" id="{27D50F1B-F961-4668-927C-FC67CBADB753}"/>
                  </a:ext>
                </a:extLst>
              </p:cNvPr>
              <p:cNvSpPr/>
              <p:nvPr/>
            </p:nvSpPr>
            <p:spPr>
              <a:xfrm>
                <a:off x="14178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79" y="2303"/>
                      <a:pt x="1278" y="2408"/>
                      <a:pt x="1572" y="2408"/>
                    </a:cubicBezTo>
                    <a:cubicBezTo>
                      <a:pt x="2199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914;p59">
                <a:extLst>
                  <a:ext uri="{FF2B5EF4-FFF2-40B4-BE49-F238E27FC236}">
                    <a16:creationId xmlns:a16="http://schemas.microsoft.com/office/drawing/2014/main" id="{F4979CA4-1491-4728-A9AE-FF772A4B80E4}"/>
                  </a:ext>
                </a:extLst>
              </p:cNvPr>
              <p:cNvSpPr/>
              <p:nvPr/>
            </p:nvSpPr>
            <p:spPr>
              <a:xfrm>
                <a:off x="1351975" y="4424450"/>
                <a:ext cx="317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68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835" y="300"/>
                      <a:pt x="401" y="634"/>
                      <a:pt x="1" y="968"/>
                    </a:cubicBezTo>
                    <a:lnTo>
                      <a:pt x="101" y="968"/>
                    </a:lnTo>
                    <a:cubicBezTo>
                      <a:pt x="668" y="968"/>
                      <a:pt x="1168" y="567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915;p59">
                <a:extLst>
                  <a:ext uri="{FF2B5EF4-FFF2-40B4-BE49-F238E27FC236}">
                    <a16:creationId xmlns:a16="http://schemas.microsoft.com/office/drawing/2014/main" id="{DC3D2BC6-CD91-4AC7-84B9-92972E9512CF}"/>
                  </a:ext>
                </a:extLst>
              </p:cNvPr>
              <p:cNvSpPr/>
              <p:nvPr/>
            </p:nvSpPr>
            <p:spPr>
              <a:xfrm>
                <a:off x="13653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6" y="1920"/>
                      <a:pt x="2836" y="1201"/>
                    </a:cubicBezTo>
                    <a:cubicBezTo>
                      <a:pt x="2836" y="534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916;p59">
                <a:extLst>
                  <a:ext uri="{FF2B5EF4-FFF2-40B4-BE49-F238E27FC236}">
                    <a16:creationId xmlns:a16="http://schemas.microsoft.com/office/drawing/2014/main" id="{0C0EC385-5E54-4413-89BD-24129F7C11E6}"/>
                  </a:ext>
                </a:extLst>
              </p:cNvPr>
              <p:cNvSpPr/>
              <p:nvPr/>
            </p:nvSpPr>
            <p:spPr>
              <a:xfrm>
                <a:off x="12619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917;p59">
                <a:extLst>
                  <a:ext uri="{FF2B5EF4-FFF2-40B4-BE49-F238E27FC236}">
                    <a16:creationId xmlns:a16="http://schemas.microsoft.com/office/drawing/2014/main" id="{895E2A4B-EB05-403B-8021-5C41157DBC1C}"/>
                  </a:ext>
                </a:extLst>
              </p:cNvPr>
              <p:cNvSpPr/>
              <p:nvPr/>
            </p:nvSpPr>
            <p:spPr>
              <a:xfrm>
                <a:off x="14278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396"/>
                      <a:pt x="1201" y="2430"/>
                    </a:cubicBezTo>
                    <a:cubicBezTo>
                      <a:pt x="2268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918;p59">
                <a:extLst>
                  <a:ext uri="{FF2B5EF4-FFF2-40B4-BE49-F238E27FC236}">
                    <a16:creationId xmlns:a16="http://schemas.microsoft.com/office/drawing/2014/main" id="{58840E04-D14C-48C2-B6C1-B141BD1E0446}"/>
                  </a:ext>
                </a:extLst>
              </p:cNvPr>
              <p:cNvSpPr/>
              <p:nvPr/>
            </p:nvSpPr>
            <p:spPr>
              <a:xfrm>
                <a:off x="1313625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7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268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919;p59">
                <a:extLst>
                  <a:ext uri="{FF2B5EF4-FFF2-40B4-BE49-F238E27FC236}">
                    <a16:creationId xmlns:a16="http://schemas.microsoft.com/office/drawing/2014/main" id="{9F0C5465-6A0E-47D1-95F5-F5B9BFAFE8EC}"/>
                  </a:ext>
                </a:extLst>
              </p:cNvPr>
              <p:cNvSpPr/>
              <p:nvPr/>
            </p:nvSpPr>
            <p:spPr>
              <a:xfrm>
                <a:off x="1210200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35" y="1"/>
                    </a:moveTo>
                    <a:cubicBezTo>
                      <a:pt x="535" y="1"/>
                      <a:pt x="1" y="1268"/>
                      <a:pt x="768" y="2036"/>
                    </a:cubicBezTo>
                    <a:cubicBezTo>
                      <a:pt x="1018" y="2286"/>
                      <a:pt x="1322" y="2398"/>
                      <a:pt x="1617" y="2398"/>
                    </a:cubicBezTo>
                    <a:cubicBezTo>
                      <a:pt x="2228" y="2398"/>
                      <a:pt x="2803" y="1921"/>
                      <a:pt x="2803" y="1202"/>
                    </a:cubicBezTo>
                    <a:cubicBezTo>
                      <a:pt x="2803" y="535"/>
                      <a:pt x="2269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920;p59">
                <a:extLst>
                  <a:ext uri="{FF2B5EF4-FFF2-40B4-BE49-F238E27FC236}">
                    <a16:creationId xmlns:a16="http://schemas.microsoft.com/office/drawing/2014/main" id="{C93B9B75-B4A6-4C20-BDAA-C88879490396}"/>
                  </a:ext>
                </a:extLst>
              </p:cNvPr>
              <p:cNvSpPr/>
              <p:nvPr/>
            </p:nvSpPr>
            <p:spPr>
              <a:xfrm>
                <a:off x="1451225" y="4803050"/>
                <a:ext cx="4672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03" extrusionOk="0">
                    <a:moveTo>
                      <a:pt x="400" y="0"/>
                    </a:moveTo>
                    <a:lnTo>
                      <a:pt x="0" y="2369"/>
                    </a:lnTo>
                    <a:cubicBezTo>
                      <a:pt x="67" y="2402"/>
                      <a:pt x="167" y="2402"/>
                      <a:pt x="267" y="2402"/>
                    </a:cubicBezTo>
                    <a:cubicBezTo>
                      <a:pt x="1735" y="2369"/>
                      <a:pt x="1868" y="234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921;p59">
                <a:extLst>
                  <a:ext uri="{FF2B5EF4-FFF2-40B4-BE49-F238E27FC236}">
                    <a16:creationId xmlns:a16="http://schemas.microsoft.com/office/drawing/2014/main" id="{4368D1BA-06F6-4B70-A7D5-04E2A90FD59F}"/>
                  </a:ext>
                </a:extLst>
              </p:cNvPr>
              <p:cNvSpPr/>
              <p:nvPr/>
            </p:nvSpPr>
            <p:spPr>
              <a:xfrm>
                <a:off x="1417025" y="4803050"/>
                <a:ext cx="39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303" extrusionOk="0">
                    <a:moveTo>
                      <a:pt x="1568" y="0"/>
                    </a:moveTo>
                    <a:lnTo>
                      <a:pt x="1568" y="0"/>
                    </a:lnTo>
                    <a:cubicBezTo>
                      <a:pt x="301" y="67"/>
                      <a:pt x="0" y="1835"/>
                      <a:pt x="1168" y="2302"/>
                    </a:cubicBezTo>
                    <a:cubicBezTo>
                      <a:pt x="1235" y="1968"/>
                      <a:pt x="1301" y="1535"/>
                      <a:pt x="1401" y="1001"/>
                    </a:cubicBezTo>
                    <a:cubicBezTo>
                      <a:pt x="1468" y="634"/>
                      <a:pt x="1502" y="301"/>
                      <a:pt x="1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922;p59">
                <a:extLst>
                  <a:ext uri="{FF2B5EF4-FFF2-40B4-BE49-F238E27FC236}">
                    <a16:creationId xmlns:a16="http://schemas.microsoft.com/office/drawing/2014/main" id="{719D681B-F615-4D1A-9E93-2B4BFE39696A}"/>
                  </a:ext>
                </a:extLst>
              </p:cNvPr>
              <p:cNvSpPr/>
              <p:nvPr/>
            </p:nvSpPr>
            <p:spPr>
              <a:xfrm>
                <a:off x="1324450" y="480317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211" y="0"/>
                    </a:moveTo>
                    <a:cubicBezTo>
                      <a:pt x="591" y="0"/>
                      <a:pt x="1" y="477"/>
                      <a:pt x="1" y="1196"/>
                    </a:cubicBezTo>
                    <a:cubicBezTo>
                      <a:pt x="1" y="1863"/>
                      <a:pt x="535" y="2397"/>
                      <a:pt x="1202" y="2397"/>
                    </a:cubicBezTo>
                    <a:cubicBezTo>
                      <a:pt x="2269" y="2397"/>
                      <a:pt x="2803" y="1096"/>
                      <a:pt x="2069" y="362"/>
                    </a:cubicBezTo>
                    <a:cubicBezTo>
                      <a:pt x="1819" y="112"/>
                      <a:pt x="1512" y="0"/>
                      <a:pt x="1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923;p59">
                <a:extLst>
                  <a:ext uri="{FF2B5EF4-FFF2-40B4-BE49-F238E27FC236}">
                    <a16:creationId xmlns:a16="http://schemas.microsoft.com/office/drawing/2014/main" id="{9F79CE39-ACCF-4708-8C1C-B1F842929BFB}"/>
                  </a:ext>
                </a:extLst>
              </p:cNvPr>
              <p:cNvSpPr/>
              <p:nvPr/>
            </p:nvSpPr>
            <p:spPr>
              <a:xfrm>
                <a:off x="1235225" y="4803050"/>
                <a:ext cx="450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235" extrusionOk="0">
                    <a:moveTo>
                      <a:pt x="634" y="0"/>
                    </a:moveTo>
                    <a:cubicBezTo>
                      <a:pt x="401" y="0"/>
                      <a:pt x="167" y="67"/>
                      <a:pt x="1" y="167"/>
                    </a:cubicBezTo>
                    <a:cubicBezTo>
                      <a:pt x="501" y="501"/>
                      <a:pt x="1101" y="868"/>
                      <a:pt x="1802" y="1235"/>
                    </a:cubicBezTo>
                    <a:lnTo>
                      <a:pt x="1802" y="1201"/>
                    </a:lnTo>
                    <a:cubicBezTo>
                      <a:pt x="1802" y="534"/>
                      <a:pt x="12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924;p59">
                <a:extLst>
                  <a:ext uri="{FF2B5EF4-FFF2-40B4-BE49-F238E27FC236}">
                    <a16:creationId xmlns:a16="http://schemas.microsoft.com/office/drawing/2014/main" id="{88AEE892-8AED-4AED-9C69-2DB795B3F84F}"/>
                  </a:ext>
                </a:extLst>
              </p:cNvPr>
              <p:cNvSpPr/>
              <p:nvPr/>
            </p:nvSpPr>
            <p:spPr>
              <a:xfrm>
                <a:off x="1171850" y="4699425"/>
                <a:ext cx="603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418" extrusionOk="0">
                    <a:moveTo>
                      <a:pt x="1074" y="0"/>
                    </a:moveTo>
                    <a:cubicBezTo>
                      <a:pt x="806" y="0"/>
                      <a:pt x="534" y="95"/>
                      <a:pt x="301" y="309"/>
                    </a:cubicBezTo>
                    <a:cubicBezTo>
                      <a:pt x="167" y="776"/>
                      <a:pt x="67" y="1277"/>
                      <a:pt x="0" y="1744"/>
                    </a:cubicBezTo>
                    <a:cubicBezTo>
                      <a:pt x="222" y="2202"/>
                      <a:pt x="646" y="2417"/>
                      <a:pt x="1071" y="2417"/>
                    </a:cubicBezTo>
                    <a:cubicBezTo>
                      <a:pt x="1605" y="2417"/>
                      <a:pt x="2139" y="2075"/>
                      <a:pt x="2269" y="1443"/>
                    </a:cubicBezTo>
                    <a:cubicBezTo>
                      <a:pt x="2413" y="627"/>
                      <a:pt x="1761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925;p59">
                <a:extLst>
                  <a:ext uri="{FF2B5EF4-FFF2-40B4-BE49-F238E27FC236}">
                    <a16:creationId xmlns:a16="http://schemas.microsoft.com/office/drawing/2014/main" id="{D60EE9D1-6C88-44CF-8A51-2863100289EF}"/>
                  </a:ext>
                </a:extLst>
              </p:cNvPr>
              <p:cNvSpPr/>
              <p:nvPr/>
            </p:nvSpPr>
            <p:spPr>
              <a:xfrm>
                <a:off x="1521275" y="4334875"/>
                <a:ext cx="597100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15088" extrusionOk="0">
                    <a:moveTo>
                      <a:pt x="20904" y="1"/>
                    </a:moveTo>
                    <a:cubicBezTo>
                      <a:pt x="20593" y="1"/>
                      <a:pt x="20524" y="160"/>
                      <a:pt x="20315" y="481"/>
                    </a:cubicBezTo>
                    <a:cubicBezTo>
                      <a:pt x="11875" y="12990"/>
                      <a:pt x="12809" y="11722"/>
                      <a:pt x="12376" y="12256"/>
                    </a:cubicBezTo>
                    <a:cubicBezTo>
                      <a:pt x="12245" y="12435"/>
                      <a:pt x="12052" y="12519"/>
                      <a:pt x="11860" y="12519"/>
                    </a:cubicBezTo>
                    <a:cubicBezTo>
                      <a:pt x="11659" y="12519"/>
                      <a:pt x="11461" y="12427"/>
                      <a:pt x="11342" y="12256"/>
                    </a:cubicBezTo>
                    <a:cubicBezTo>
                      <a:pt x="10841" y="11556"/>
                      <a:pt x="3236" y="247"/>
                      <a:pt x="3236" y="247"/>
                    </a:cubicBezTo>
                    <a:cubicBezTo>
                      <a:pt x="3152" y="80"/>
                      <a:pt x="3021" y="6"/>
                      <a:pt x="2863" y="6"/>
                    </a:cubicBezTo>
                    <a:cubicBezTo>
                      <a:pt x="2833" y="6"/>
                      <a:pt x="2801" y="9"/>
                      <a:pt x="2769" y="14"/>
                    </a:cubicBezTo>
                    <a:cubicBezTo>
                      <a:pt x="1968" y="147"/>
                      <a:pt x="1168" y="348"/>
                      <a:pt x="367" y="614"/>
                    </a:cubicBezTo>
                    <a:cubicBezTo>
                      <a:pt x="200" y="648"/>
                      <a:pt x="0" y="748"/>
                      <a:pt x="134" y="915"/>
                    </a:cubicBezTo>
                    <a:cubicBezTo>
                      <a:pt x="867" y="1915"/>
                      <a:pt x="500" y="981"/>
                      <a:pt x="4270" y="6619"/>
                    </a:cubicBezTo>
                    <a:cubicBezTo>
                      <a:pt x="7815" y="12004"/>
                      <a:pt x="9742" y="15088"/>
                      <a:pt x="11854" y="15088"/>
                    </a:cubicBezTo>
                    <a:cubicBezTo>
                      <a:pt x="12385" y="15088"/>
                      <a:pt x="12927" y="14893"/>
                      <a:pt x="13510" y="14491"/>
                    </a:cubicBezTo>
                    <a:cubicBezTo>
                      <a:pt x="15178" y="13324"/>
                      <a:pt x="17913" y="8854"/>
                      <a:pt x="21082" y="4217"/>
                    </a:cubicBezTo>
                    <a:cubicBezTo>
                      <a:pt x="23250" y="981"/>
                      <a:pt x="23884" y="848"/>
                      <a:pt x="23550" y="681"/>
                    </a:cubicBezTo>
                    <a:cubicBezTo>
                      <a:pt x="23450" y="648"/>
                      <a:pt x="23317" y="581"/>
                      <a:pt x="23217" y="548"/>
                    </a:cubicBezTo>
                    <a:cubicBezTo>
                      <a:pt x="21851" y="185"/>
                      <a:pt x="21238" y="1"/>
                      <a:pt x="20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926;p59">
                <a:extLst>
                  <a:ext uri="{FF2B5EF4-FFF2-40B4-BE49-F238E27FC236}">
                    <a16:creationId xmlns:a16="http://schemas.microsoft.com/office/drawing/2014/main" id="{04FDCEC9-11FF-41B3-B23D-2472D39B6B79}"/>
                  </a:ext>
                </a:extLst>
              </p:cNvPr>
              <p:cNvSpPr/>
              <p:nvPr/>
            </p:nvSpPr>
            <p:spPr>
              <a:xfrm>
                <a:off x="1172675" y="4663550"/>
                <a:ext cx="31662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9225" extrusionOk="0">
                    <a:moveTo>
                      <a:pt x="12340" y="0"/>
                    </a:moveTo>
                    <a:cubicBezTo>
                      <a:pt x="12263" y="0"/>
                      <a:pt x="12172" y="39"/>
                      <a:pt x="12076" y="143"/>
                    </a:cubicBezTo>
                    <a:cubicBezTo>
                      <a:pt x="11943" y="310"/>
                      <a:pt x="11809" y="510"/>
                      <a:pt x="11676" y="677"/>
                    </a:cubicBezTo>
                    <a:cubicBezTo>
                      <a:pt x="10746" y="2119"/>
                      <a:pt x="8954" y="3285"/>
                      <a:pt x="7099" y="3285"/>
                    </a:cubicBezTo>
                    <a:cubicBezTo>
                      <a:pt x="7023" y="3285"/>
                      <a:pt x="6948" y="3283"/>
                      <a:pt x="6872" y="3279"/>
                    </a:cubicBezTo>
                    <a:cubicBezTo>
                      <a:pt x="5699" y="3209"/>
                      <a:pt x="4517" y="3065"/>
                      <a:pt x="3350" y="3065"/>
                    </a:cubicBezTo>
                    <a:cubicBezTo>
                      <a:pt x="2293" y="3065"/>
                      <a:pt x="1249" y="3183"/>
                      <a:pt x="234" y="3579"/>
                    </a:cubicBezTo>
                    <a:cubicBezTo>
                      <a:pt x="1" y="3646"/>
                      <a:pt x="1" y="3779"/>
                      <a:pt x="134" y="3913"/>
                    </a:cubicBezTo>
                    <a:cubicBezTo>
                      <a:pt x="735" y="4446"/>
                      <a:pt x="1368" y="4947"/>
                      <a:pt x="2002" y="5447"/>
                    </a:cubicBezTo>
                    <a:cubicBezTo>
                      <a:pt x="4537" y="7115"/>
                      <a:pt x="7339" y="8382"/>
                      <a:pt x="10241" y="9183"/>
                    </a:cubicBezTo>
                    <a:cubicBezTo>
                      <a:pt x="10348" y="9209"/>
                      <a:pt x="10433" y="9224"/>
                      <a:pt x="10501" y="9224"/>
                    </a:cubicBezTo>
                    <a:cubicBezTo>
                      <a:pt x="10692" y="9224"/>
                      <a:pt x="10760" y="9110"/>
                      <a:pt x="10809" y="8816"/>
                    </a:cubicBezTo>
                    <a:cubicBezTo>
                      <a:pt x="12155" y="644"/>
                      <a:pt x="12210" y="307"/>
                      <a:pt x="12390" y="307"/>
                    </a:cubicBezTo>
                    <a:cubicBezTo>
                      <a:pt x="12407" y="307"/>
                      <a:pt x="12424" y="310"/>
                      <a:pt x="12443" y="310"/>
                    </a:cubicBezTo>
                    <a:cubicBezTo>
                      <a:pt x="12665" y="310"/>
                      <a:pt x="12559" y="0"/>
                      <a:pt x="12340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927;p59">
                <a:extLst>
                  <a:ext uri="{FF2B5EF4-FFF2-40B4-BE49-F238E27FC236}">
                    <a16:creationId xmlns:a16="http://schemas.microsoft.com/office/drawing/2014/main" id="{D2AB0496-E6F1-4EEB-9319-A8ABB0905B19}"/>
                  </a:ext>
                </a:extLst>
              </p:cNvPr>
              <p:cNvSpPr/>
              <p:nvPr/>
            </p:nvSpPr>
            <p:spPr>
              <a:xfrm>
                <a:off x="2148375" y="4663875"/>
                <a:ext cx="313600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9225" extrusionOk="0">
                    <a:moveTo>
                      <a:pt x="264" y="1"/>
                    </a:moveTo>
                    <a:cubicBezTo>
                      <a:pt x="169" y="1"/>
                      <a:pt x="82" y="50"/>
                      <a:pt x="34" y="130"/>
                    </a:cubicBezTo>
                    <a:cubicBezTo>
                      <a:pt x="1" y="197"/>
                      <a:pt x="1" y="297"/>
                      <a:pt x="67" y="297"/>
                    </a:cubicBezTo>
                    <a:cubicBezTo>
                      <a:pt x="334" y="297"/>
                      <a:pt x="368" y="497"/>
                      <a:pt x="401" y="697"/>
                    </a:cubicBezTo>
                    <a:cubicBezTo>
                      <a:pt x="1745" y="8557"/>
                      <a:pt x="1809" y="9225"/>
                      <a:pt x="2007" y="9225"/>
                    </a:cubicBezTo>
                    <a:cubicBezTo>
                      <a:pt x="2034" y="9225"/>
                      <a:pt x="2065" y="9212"/>
                      <a:pt x="2102" y="9203"/>
                    </a:cubicBezTo>
                    <a:cubicBezTo>
                      <a:pt x="2269" y="9170"/>
                      <a:pt x="2436" y="9137"/>
                      <a:pt x="2603" y="9070"/>
                    </a:cubicBezTo>
                    <a:cubicBezTo>
                      <a:pt x="6005" y="8002"/>
                      <a:pt x="9908" y="6368"/>
                      <a:pt x="12410" y="3833"/>
                    </a:cubicBezTo>
                    <a:cubicBezTo>
                      <a:pt x="12543" y="3699"/>
                      <a:pt x="12510" y="3633"/>
                      <a:pt x="12376" y="3566"/>
                    </a:cubicBezTo>
                    <a:cubicBezTo>
                      <a:pt x="11542" y="3121"/>
                      <a:pt x="10575" y="2991"/>
                      <a:pt x="9580" y="2991"/>
                    </a:cubicBezTo>
                    <a:cubicBezTo>
                      <a:pt x="8188" y="2991"/>
                      <a:pt x="6742" y="3246"/>
                      <a:pt x="5535" y="3246"/>
                    </a:cubicBezTo>
                    <a:cubicBezTo>
                      <a:pt x="5018" y="3246"/>
                      <a:pt x="4544" y="3199"/>
                      <a:pt x="4137" y="3066"/>
                    </a:cubicBezTo>
                    <a:cubicBezTo>
                      <a:pt x="2236" y="2465"/>
                      <a:pt x="1468" y="1498"/>
                      <a:pt x="568" y="197"/>
                    </a:cubicBezTo>
                    <a:cubicBezTo>
                      <a:pt x="481" y="5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928;p59">
                <a:extLst>
                  <a:ext uri="{FF2B5EF4-FFF2-40B4-BE49-F238E27FC236}">
                    <a16:creationId xmlns:a16="http://schemas.microsoft.com/office/drawing/2014/main" id="{1FEFED82-6821-4952-8ED9-59120DD356FE}"/>
                  </a:ext>
                </a:extLst>
              </p:cNvPr>
              <p:cNvSpPr/>
              <p:nvPr/>
            </p:nvSpPr>
            <p:spPr>
              <a:xfrm>
                <a:off x="1866525" y="3442850"/>
                <a:ext cx="405300" cy="274900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0996" extrusionOk="0">
                    <a:moveTo>
                      <a:pt x="2845" y="0"/>
                    </a:moveTo>
                    <a:cubicBezTo>
                      <a:pt x="1844" y="0"/>
                      <a:pt x="1065" y="118"/>
                      <a:pt x="901" y="136"/>
                    </a:cubicBezTo>
                    <a:cubicBezTo>
                      <a:pt x="667" y="136"/>
                      <a:pt x="434" y="203"/>
                      <a:pt x="200" y="236"/>
                    </a:cubicBezTo>
                    <a:cubicBezTo>
                      <a:pt x="33" y="270"/>
                      <a:pt x="0" y="436"/>
                      <a:pt x="133" y="536"/>
                    </a:cubicBezTo>
                    <a:cubicBezTo>
                      <a:pt x="1868" y="1937"/>
                      <a:pt x="3503" y="2038"/>
                      <a:pt x="5504" y="2438"/>
                    </a:cubicBezTo>
                    <a:cubicBezTo>
                      <a:pt x="8773" y="3138"/>
                      <a:pt x="8072" y="7108"/>
                      <a:pt x="9507" y="9276"/>
                    </a:cubicBezTo>
                    <a:cubicBezTo>
                      <a:pt x="10041" y="10210"/>
                      <a:pt x="10975" y="10811"/>
                      <a:pt x="12042" y="10944"/>
                    </a:cubicBezTo>
                    <a:cubicBezTo>
                      <a:pt x="12111" y="10973"/>
                      <a:pt x="12182" y="10985"/>
                      <a:pt x="12256" y="10985"/>
                    </a:cubicBezTo>
                    <a:cubicBezTo>
                      <a:pt x="12659" y="10985"/>
                      <a:pt x="13139" y="10620"/>
                      <a:pt x="13867" y="10620"/>
                    </a:cubicBezTo>
                    <a:cubicBezTo>
                      <a:pt x="14090" y="10620"/>
                      <a:pt x="14336" y="10655"/>
                      <a:pt x="14610" y="10744"/>
                    </a:cubicBezTo>
                    <a:cubicBezTo>
                      <a:pt x="15031" y="10864"/>
                      <a:pt x="15271" y="10996"/>
                      <a:pt x="15425" y="10996"/>
                    </a:cubicBezTo>
                    <a:cubicBezTo>
                      <a:pt x="15527" y="10996"/>
                      <a:pt x="15591" y="10937"/>
                      <a:pt x="15645" y="10777"/>
                    </a:cubicBezTo>
                    <a:cubicBezTo>
                      <a:pt x="15778" y="10243"/>
                      <a:pt x="16212" y="8609"/>
                      <a:pt x="15911" y="8175"/>
                    </a:cubicBezTo>
                    <a:cubicBezTo>
                      <a:pt x="13643" y="4773"/>
                      <a:pt x="11075" y="6574"/>
                      <a:pt x="9940" y="4973"/>
                    </a:cubicBezTo>
                    <a:cubicBezTo>
                      <a:pt x="9207" y="3906"/>
                      <a:pt x="8840" y="1404"/>
                      <a:pt x="5571" y="370"/>
                    </a:cubicBezTo>
                    <a:cubicBezTo>
                      <a:pt x="4662" y="82"/>
                      <a:pt x="3677" y="0"/>
                      <a:pt x="284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929;p59">
                <a:extLst>
                  <a:ext uri="{FF2B5EF4-FFF2-40B4-BE49-F238E27FC236}">
                    <a16:creationId xmlns:a16="http://schemas.microsoft.com/office/drawing/2014/main" id="{BA41A3D1-8A0B-4171-8091-0C33469CCC8C}"/>
                  </a:ext>
                </a:extLst>
              </p:cNvPr>
              <p:cNvSpPr/>
              <p:nvPr/>
            </p:nvSpPr>
            <p:spPr>
              <a:xfrm>
                <a:off x="1367825" y="3442825"/>
                <a:ext cx="401150" cy="275625"/>
              </a:xfrm>
              <a:custGeom>
                <a:avLst/>
                <a:gdLst/>
                <a:ahLst/>
                <a:cxnLst/>
                <a:rect l="l" t="t" r="r" b="b"/>
                <a:pathLst>
                  <a:path w="16046" h="11025" extrusionOk="0">
                    <a:moveTo>
                      <a:pt x="13357" y="1"/>
                    </a:moveTo>
                    <a:cubicBezTo>
                      <a:pt x="12259" y="1"/>
                      <a:pt x="11027" y="125"/>
                      <a:pt x="10108" y="504"/>
                    </a:cubicBezTo>
                    <a:cubicBezTo>
                      <a:pt x="6005" y="2172"/>
                      <a:pt x="7206" y="5341"/>
                      <a:pt x="4837" y="5708"/>
                    </a:cubicBezTo>
                    <a:cubicBezTo>
                      <a:pt x="4270" y="5775"/>
                      <a:pt x="3670" y="5841"/>
                      <a:pt x="3103" y="5975"/>
                    </a:cubicBezTo>
                    <a:cubicBezTo>
                      <a:pt x="1902" y="6275"/>
                      <a:pt x="901" y="7009"/>
                      <a:pt x="234" y="8043"/>
                    </a:cubicBezTo>
                    <a:cubicBezTo>
                      <a:pt x="67" y="8210"/>
                      <a:pt x="0" y="8443"/>
                      <a:pt x="34" y="8677"/>
                    </a:cubicBezTo>
                    <a:cubicBezTo>
                      <a:pt x="100" y="9377"/>
                      <a:pt x="234" y="10078"/>
                      <a:pt x="434" y="10745"/>
                    </a:cubicBezTo>
                    <a:cubicBezTo>
                      <a:pt x="485" y="10920"/>
                      <a:pt x="560" y="10982"/>
                      <a:pt x="667" y="10982"/>
                    </a:cubicBezTo>
                    <a:cubicBezTo>
                      <a:pt x="928" y="10982"/>
                      <a:pt x="1379" y="10618"/>
                      <a:pt x="2145" y="10618"/>
                    </a:cubicBezTo>
                    <a:cubicBezTo>
                      <a:pt x="2511" y="10618"/>
                      <a:pt x="2948" y="10701"/>
                      <a:pt x="3470" y="10945"/>
                    </a:cubicBezTo>
                    <a:cubicBezTo>
                      <a:pt x="3543" y="10994"/>
                      <a:pt x="3634" y="11025"/>
                      <a:pt x="3730" y="11025"/>
                    </a:cubicBezTo>
                    <a:cubicBezTo>
                      <a:pt x="3765" y="11025"/>
                      <a:pt x="3801" y="11021"/>
                      <a:pt x="3836" y="11012"/>
                    </a:cubicBezTo>
                    <a:cubicBezTo>
                      <a:pt x="4203" y="10912"/>
                      <a:pt x="4570" y="10812"/>
                      <a:pt x="4937" y="10678"/>
                    </a:cubicBezTo>
                    <a:cubicBezTo>
                      <a:pt x="7472" y="9811"/>
                      <a:pt x="7306" y="6242"/>
                      <a:pt x="8173" y="4407"/>
                    </a:cubicBezTo>
                    <a:cubicBezTo>
                      <a:pt x="9574" y="1538"/>
                      <a:pt x="11675" y="2906"/>
                      <a:pt x="14911" y="1238"/>
                    </a:cubicBezTo>
                    <a:cubicBezTo>
                      <a:pt x="15111" y="1105"/>
                      <a:pt x="16045" y="537"/>
                      <a:pt x="15979" y="337"/>
                    </a:cubicBezTo>
                    <a:cubicBezTo>
                      <a:pt x="15960" y="206"/>
                      <a:pt x="14769" y="1"/>
                      <a:pt x="133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930;p59">
                <a:extLst>
                  <a:ext uri="{FF2B5EF4-FFF2-40B4-BE49-F238E27FC236}">
                    <a16:creationId xmlns:a16="http://schemas.microsoft.com/office/drawing/2014/main" id="{93F2B544-B6AD-42B1-82AC-226668772CC5}"/>
                  </a:ext>
                </a:extLst>
              </p:cNvPr>
              <p:cNvSpPr/>
              <p:nvPr/>
            </p:nvSpPr>
            <p:spPr>
              <a:xfrm>
                <a:off x="1419550" y="3271800"/>
                <a:ext cx="322725" cy="411925"/>
              </a:xfrm>
              <a:custGeom>
                <a:avLst/>
                <a:gdLst/>
                <a:ahLst/>
                <a:cxnLst/>
                <a:rect l="l" t="t" r="r" b="b"/>
                <a:pathLst>
                  <a:path w="12909" h="16477" extrusionOk="0">
                    <a:moveTo>
                      <a:pt x="12121" y="0"/>
                    </a:moveTo>
                    <a:cubicBezTo>
                      <a:pt x="11951" y="0"/>
                      <a:pt x="11785" y="172"/>
                      <a:pt x="11875" y="373"/>
                    </a:cubicBezTo>
                    <a:cubicBezTo>
                      <a:pt x="12175" y="1141"/>
                      <a:pt x="12175" y="1975"/>
                      <a:pt x="11841" y="2742"/>
                    </a:cubicBezTo>
                    <a:cubicBezTo>
                      <a:pt x="10440" y="6311"/>
                      <a:pt x="5637" y="5410"/>
                      <a:pt x="3269" y="8746"/>
                    </a:cubicBezTo>
                    <a:cubicBezTo>
                      <a:pt x="2368" y="9914"/>
                      <a:pt x="2068" y="11448"/>
                      <a:pt x="1868" y="12749"/>
                    </a:cubicBezTo>
                    <a:cubicBezTo>
                      <a:pt x="1401" y="15618"/>
                      <a:pt x="366" y="15785"/>
                      <a:pt x="233" y="15985"/>
                    </a:cubicBezTo>
                    <a:cubicBezTo>
                      <a:pt x="1" y="16130"/>
                      <a:pt x="122" y="16477"/>
                      <a:pt x="355" y="16477"/>
                    </a:cubicBezTo>
                    <a:cubicBezTo>
                      <a:pt x="390" y="16477"/>
                      <a:pt x="428" y="16469"/>
                      <a:pt x="467" y="16452"/>
                    </a:cubicBezTo>
                    <a:cubicBezTo>
                      <a:pt x="3869" y="14951"/>
                      <a:pt x="1501" y="10247"/>
                      <a:pt x="6004" y="7812"/>
                    </a:cubicBezTo>
                    <a:cubicBezTo>
                      <a:pt x="8139" y="6678"/>
                      <a:pt x="11641" y="6211"/>
                      <a:pt x="12609" y="3009"/>
                    </a:cubicBezTo>
                    <a:cubicBezTo>
                      <a:pt x="12909" y="2075"/>
                      <a:pt x="12842" y="1007"/>
                      <a:pt x="12342" y="140"/>
                    </a:cubicBezTo>
                    <a:cubicBezTo>
                      <a:pt x="12287" y="41"/>
                      <a:pt x="12203" y="0"/>
                      <a:pt x="1212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931;p59">
                <a:extLst>
                  <a:ext uri="{FF2B5EF4-FFF2-40B4-BE49-F238E27FC236}">
                    <a16:creationId xmlns:a16="http://schemas.microsoft.com/office/drawing/2014/main" id="{52AB6B03-130F-4534-BC48-CE152D7EA0F5}"/>
                  </a:ext>
                </a:extLst>
              </p:cNvPr>
              <p:cNvSpPr/>
              <p:nvPr/>
            </p:nvSpPr>
            <p:spPr>
              <a:xfrm>
                <a:off x="1898200" y="3268450"/>
                <a:ext cx="315575" cy="411775"/>
              </a:xfrm>
              <a:custGeom>
                <a:avLst/>
                <a:gdLst/>
                <a:ahLst/>
                <a:cxnLst/>
                <a:rect l="l" t="t" r="r" b="b"/>
                <a:pathLst>
                  <a:path w="12623" h="16471" extrusionOk="0">
                    <a:moveTo>
                      <a:pt x="537" y="1"/>
                    </a:moveTo>
                    <a:cubicBezTo>
                      <a:pt x="401" y="1"/>
                      <a:pt x="301" y="91"/>
                      <a:pt x="301" y="207"/>
                    </a:cubicBezTo>
                    <a:cubicBezTo>
                      <a:pt x="67" y="1108"/>
                      <a:pt x="1" y="2075"/>
                      <a:pt x="167" y="3009"/>
                    </a:cubicBezTo>
                    <a:cubicBezTo>
                      <a:pt x="501" y="4477"/>
                      <a:pt x="1502" y="5678"/>
                      <a:pt x="2869" y="6312"/>
                    </a:cubicBezTo>
                    <a:cubicBezTo>
                      <a:pt x="4404" y="7012"/>
                      <a:pt x="8940" y="8280"/>
                      <a:pt x="9641" y="11549"/>
                    </a:cubicBezTo>
                    <a:cubicBezTo>
                      <a:pt x="10074" y="13283"/>
                      <a:pt x="10175" y="15285"/>
                      <a:pt x="12043" y="16419"/>
                    </a:cubicBezTo>
                    <a:cubicBezTo>
                      <a:pt x="12097" y="16455"/>
                      <a:pt x="12152" y="16470"/>
                      <a:pt x="12204" y="16470"/>
                    </a:cubicBezTo>
                    <a:cubicBezTo>
                      <a:pt x="12442" y="16470"/>
                      <a:pt x="12622" y="16149"/>
                      <a:pt x="12376" y="15985"/>
                    </a:cubicBezTo>
                    <a:cubicBezTo>
                      <a:pt x="10041" y="14117"/>
                      <a:pt x="11576" y="11315"/>
                      <a:pt x="9274" y="8747"/>
                    </a:cubicBezTo>
                    <a:cubicBezTo>
                      <a:pt x="6205" y="5278"/>
                      <a:pt x="2002" y="6312"/>
                      <a:pt x="935" y="2809"/>
                    </a:cubicBezTo>
                    <a:cubicBezTo>
                      <a:pt x="768" y="1975"/>
                      <a:pt x="701" y="1141"/>
                      <a:pt x="835" y="274"/>
                    </a:cubicBezTo>
                    <a:cubicBezTo>
                      <a:pt x="835" y="141"/>
                      <a:pt x="734" y="7"/>
                      <a:pt x="601" y="7"/>
                    </a:cubicBezTo>
                    <a:cubicBezTo>
                      <a:pt x="579" y="3"/>
                      <a:pt x="558" y="1"/>
                      <a:pt x="537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932;p59">
                <a:extLst>
                  <a:ext uri="{FF2B5EF4-FFF2-40B4-BE49-F238E27FC236}">
                    <a16:creationId xmlns:a16="http://schemas.microsoft.com/office/drawing/2014/main" id="{C57C231D-C4FB-4B62-B5B2-1BD90D57DB89}"/>
                  </a:ext>
                </a:extLst>
              </p:cNvPr>
              <p:cNvSpPr/>
              <p:nvPr/>
            </p:nvSpPr>
            <p:spPr>
              <a:xfrm>
                <a:off x="1492325" y="3264425"/>
                <a:ext cx="15572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908" extrusionOk="0">
                    <a:moveTo>
                      <a:pt x="5946" y="1"/>
                    </a:moveTo>
                    <a:cubicBezTo>
                      <a:pt x="5841" y="1"/>
                      <a:pt x="5737" y="54"/>
                      <a:pt x="5695" y="168"/>
                    </a:cubicBezTo>
                    <a:cubicBezTo>
                      <a:pt x="5695" y="168"/>
                      <a:pt x="5695" y="168"/>
                      <a:pt x="5695" y="168"/>
                    </a:cubicBezTo>
                    <a:cubicBezTo>
                      <a:pt x="5686" y="168"/>
                      <a:pt x="4805" y="3480"/>
                      <a:pt x="291" y="5372"/>
                    </a:cubicBezTo>
                    <a:cubicBezTo>
                      <a:pt x="1" y="5468"/>
                      <a:pt x="84" y="5907"/>
                      <a:pt x="361" y="5907"/>
                    </a:cubicBezTo>
                    <a:cubicBezTo>
                      <a:pt x="371" y="5907"/>
                      <a:pt x="381" y="5907"/>
                      <a:pt x="391" y="5906"/>
                    </a:cubicBezTo>
                    <a:cubicBezTo>
                      <a:pt x="3226" y="5739"/>
                      <a:pt x="6228" y="3070"/>
                      <a:pt x="6228" y="268"/>
                    </a:cubicBezTo>
                    <a:cubicBezTo>
                      <a:pt x="6228" y="96"/>
                      <a:pt x="6086" y="1"/>
                      <a:pt x="5946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933;p59">
                <a:extLst>
                  <a:ext uri="{FF2B5EF4-FFF2-40B4-BE49-F238E27FC236}">
                    <a16:creationId xmlns:a16="http://schemas.microsoft.com/office/drawing/2014/main" id="{B61909DF-8C30-44F7-AA39-5095C6412225}"/>
                  </a:ext>
                </a:extLst>
              </p:cNvPr>
              <p:cNvSpPr/>
              <p:nvPr/>
            </p:nvSpPr>
            <p:spPr>
              <a:xfrm>
                <a:off x="2084975" y="3883900"/>
                <a:ext cx="1209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7239" extrusionOk="0">
                    <a:moveTo>
                      <a:pt x="4151" y="0"/>
                    </a:moveTo>
                    <a:cubicBezTo>
                      <a:pt x="4030" y="0"/>
                      <a:pt x="3904" y="91"/>
                      <a:pt x="3904" y="207"/>
                    </a:cubicBezTo>
                    <a:cubicBezTo>
                      <a:pt x="3671" y="1474"/>
                      <a:pt x="3237" y="2675"/>
                      <a:pt x="2603" y="3809"/>
                    </a:cubicBezTo>
                    <a:cubicBezTo>
                      <a:pt x="1970" y="4910"/>
                      <a:pt x="1169" y="5911"/>
                      <a:pt x="202" y="6745"/>
                    </a:cubicBezTo>
                    <a:cubicBezTo>
                      <a:pt x="1" y="6917"/>
                      <a:pt x="146" y="7239"/>
                      <a:pt x="382" y="7239"/>
                    </a:cubicBezTo>
                    <a:cubicBezTo>
                      <a:pt x="420" y="7239"/>
                      <a:pt x="461" y="7230"/>
                      <a:pt x="502" y="7212"/>
                    </a:cubicBezTo>
                    <a:cubicBezTo>
                      <a:pt x="3004" y="6144"/>
                      <a:pt x="4838" y="2976"/>
                      <a:pt x="4405" y="240"/>
                    </a:cubicBezTo>
                    <a:cubicBezTo>
                      <a:pt x="4405" y="107"/>
                      <a:pt x="4305" y="40"/>
                      <a:pt x="4205" y="7"/>
                    </a:cubicBezTo>
                    <a:cubicBezTo>
                      <a:pt x="4187" y="2"/>
                      <a:pt x="4169" y="0"/>
                      <a:pt x="415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934;p59">
                <a:extLst>
                  <a:ext uri="{FF2B5EF4-FFF2-40B4-BE49-F238E27FC236}">
                    <a16:creationId xmlns:a16="http://schemas.microsoft.com/office/drawing/2014/main" id="{C7BEED2F-514B-47FB-8DBD-FAA1BA8B2919}"/>
                  </a:ext>
                </a:extLst>
              </p:cNvPr>
              <p:cNvSpPr/>
              <p:nvPr/>
            </p:nvSpPr>
            <p:spPr>
              <a:xfrm>
                <a:off x="1437050" y="3884125"/>
                <a:ext cx="1134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230" extrusionOk="0">
                    <a:moveTo>
                      <a:pt x="373" y="0"/>
                    </a:moveTo>
                    <a:cubicBezTo>
                      <a:pt x="245" y="0"/>
                      <a:pt x="118" y="86"/>
                      <a:pt x="100" y="231"/>
                    </a:cubicBezTo>
                    <a:cubicBezTo>
                      <a:pt x="0" y="2199"/>
                      <a:pt x="634" y="4134"/>
                      <a:pt x="1935" y="5635"/>
                    </a:cubicBezTo>
                    <a:cubicBezTo>
                      <a:pt x="2502" y="6302"/>
                      <a:pt x="3236" y="6836"/>
                      <a:pt x="4036" y="7203"/>
                    </a:cubicBezTo>
                    <a:cubicBezTo>
                      <a:pt x="4078" y="7221"/>
                      <a:pt x="4118" y="7230"/>
                      <a:pt x="4156" y="7230"/>
                    </a:cubicBezTo>
                    <a:cubicBezTo>
                      <a:pt x="4392" y="7230"/>
                      <a:pt x="4538" y="6908"/>
                      <a:pt x="4336" y="6736"/>
                    </a:cubicBezTo>
                    <a:cubicBezTo>
                      <a:pt x="3869" y="6302"/>
                      <a:pt x="3402" y="5835"/>
                      <a:pt x="3002" y="5368"/>
                    </a:cubicBezTo>
                    <a:cubicBezTo>
                      <a:pt x="1735" y="3700"/>
                      <a:pt x="1268" y="2533"/>
                      <a:pt x="634" y="198"/>
                    </a:cubicBezTo>
                    <a:cubicBezTo>
                      <a:pt x="588" y="61"/>
                      <a:pt x="480" y="0"/>
                      <a:pt x="373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935;p59">
                <a:extLst>
                  <a:ext uri="{FF2B5EF4-FFF2-40B4-BE49-F238E27FC236}">
                    <a16:creationId xmlns:a16="http://schemas.microsoft.com/office/drawing/2014/main" id="{62D4D3A9-56D8-43FF-9788-3FC0DF1F5AC0}"/>
                  </a:ext>
                </a:extLst>
              </p:cNvPr>
              <p:cNvSpPr/>
              <p:nvPr/>
            </p:nvSpPr>
            <p:spPr>
              <a:xfrm>
                <a:off x="1988275" y="3264425"/>
                <a:ext cx="15135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5947" extrusionOk="0">
                    <a:moveTo>
                      <a:pt x="262" y="1"/>
                    </a:moveTo>
                    <a:cubicBezTo>
                      <a:pt x="131" y="1"/>
                      <a:pt x="0" y="96"/>
                      <a:pt x="0" y="268"/>
                    </a:cubicBezTo>
                    <a:cubicBezTo>
                      <a:pt x="67" y="3170"/>
                      <a:pt x="2802" y="5238"/>
                      <a:pt x="5604" y="5939"/>
                    </a:cubicBezTo>
                    <a:cubicBezTo>
                      <a:pt x="5627" y="5944"/>
                      <a:pt x="5649" y="5946"/>
                      <a:pt x="5670" y="5946"/>
                    </a:cubicBezTo>
                    <a:cubicBezTo>
                      <a:pt x="5927" y="5946"/>
                      <a:pt x="6054" y="5593"/>
                      <a:pt x="5838" y="5439"/>
                    </a:cubicBezTo>
                    <a:lnTo>
                      <a:pt x="3736" y="4104"/>
                    </a:lnTo>
                    <a:lnTo>
                      <a:pt x="2969" y="3537"/>
                    </a:lnTo>
                    <a:lnTo>
                      <a:pt x="2602" y="3237"/>
                    </a:lnTo>
                    <a:cubicBezTo>
                      <a:pt x="1034" y="1869"/>
                      <a:pt x="734" y="568"/>
                      <a:pt x="501" y="168"/>
                    </a:cubicBezTo>
                    <a:cubicBezTo>
                      <a:pt x="458" y="54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936;p59">
                <a:extLst>
                  <a:ext uri="{FF2B5EF4-FFF2-40B4-BE49-F238E27FC236}">
                    <a16:creationId xmlns:a16="http://schemas.microsoft.com/office/drawing/2014/main" id="{01EBCD1C-E090-4DC0-9E1A-DE02B696E88F}"/>
                  </a:ext>
                </a:extLst>
              </p:cNvPr>
              <p:cNvSpPr/>
              <p:nvPr/>
            </p:nvSpPr>
            <p:spPr>
              <a:xfrm>
                <a:off x="1802300" y="3254225"/>
                <a:ext cx="342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121" extrusionOk="0">
                    <a:moveTo>
                      <a:pt x="630" y="1"/>
                    </a:moveTo>
                    <a:cubicBezTo>
                      <a:pt x="514" y="1"/>
                      <a:pt x="395" y="65"/>
                      <a:pt x="367" y="176"/>
                    </a:cubicBezTo>
                    <a:cubicBezTo>
                      <a:pt x="1" y="1410"/>
                      <a:pt x="1" y="2711"/>
                      <a:pt x="367" y="3945"/>
                    </a:cubicBezTo>
                    <a:cubicBezTo>
                      <a:pt x="401" y="4062"/>
                      <a:pt x="509" y="4120"/>
                      <a:pt x="622" y="4120"/>
                    </a:cubicBezTo>
                    <a:cubicBezTo>
                      <a:pt x="734" y="4120"/>
                      <a:pt x="851" y="4062"/>
                      <a:pt x="901" y="3945"/>
                    </a:cubicBezTo>
                    <a:cubicBezTo>
                      <a:pt x="1368" y="2644"/>
                      <a:pt x="1168" y="176"/>
                      <a:pt x="701" y="9"/>
                    </a:cubicBezTo>
                    <a:cubicBezTo>
                      <a:pt x="678" y="3"/>
                      <a:pt x="654" y="1"/>
                      <a:pt x="630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937;p59">
                <a:extLst>
                  <a:ext uri="{FF2B5EF4-FFF2-40B4-BE49-F238E27FC236}">
                    <a16:creationId xmlns:a16="http://schemas.microsoft.com/office/drawing/2014/main" id="{96633F7A-E053-444D-8BC0-EFA8E2138BF6}"/>
                  </a:ext>
                </a:extLst>
              </p:cNvPr>
              <p:cNvSpPr/>
              <p:nvPr/>
            </p:nvSpPr>
            <p:spPr>
              <a:xfrm>
                <a:off x="1917375" y="3576225"/>
                <a:ext cx="136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3822" extrusionOk="0">
                    <a:moveTo>
                      <a:pt x="2349" y="572"/>
                    </a:moveTo>
                    <a:cubicBezTo>
                      <a:pt x="2807" y="572"/>
                      <a:pt x="3259" y="705"/>
                      <a:pt x="3637" y="972"/>
                    </a:cubicBezTo>
                    <a:cubicBezTo>
                      <a:pt x="4404" y="1473"/>
                      <a:pt x="4671" y="2674"/>
                      <a:pt x="3637" y="3107"/>
                    </a:cubicBezTo>
                    <a:cubicBezTo>
                      <a:pt x="3398" y="3199"/>
                      <a:pt x="3149" y="3243"/>
                      <a:pt x="2902" y="3243"/>
                    </a:cubicBezTo>
                    <a:cubicBezTo>
                      <a:pt x="2252" y="3243"/>
                      <a:pt x="1613" y="2939"/>
                      <a:pt x="1202" y="2407"/>
                    </a:cubicBezTo>
                    <a:cubicBezTo>
                      <a:pt x="668" y="1840"/>
                      <a:pt x="935" y="906"/>
                      <a:pt x="1669" y="672"/>
                    </a:cubicBezTo>
                    <a:cubicBezTo>
                      <a:pt x="1891" y="605"/>
                      <a:pt x="2121" y="572"/>
                      <a:pt x="2349" y="572"/>
                    </a:cubicBezTo>
                    <a:close/>
                    <a:moveTo>
                      <a:pt x="2319" y="1"/>
                    </a:moveTo>
                    <a:cubicBezTo>
                      <a:pt x="2084" y="1"/>
                      <a:pt x="1844" y="34"/>
                      <a:pt x="1602" y="105"/>
                    </a:cubicBezTo>
                    <a:cubicBezTo>
                      <a:pt x="468" y="405"/>
                      <a:pt x="1" y="1739"/>
                      <a:pt x="701" y="2674"/>
                    </a:cubicBezTo>
                    <a:cubicBezTo>
                      <a:pt x="1214" y="3398"/>
                      <a:pt x="2028" y="3822"/>
                      <a:pt x="2919" y="3822"/>
                    </a:cubicBezTo>
                    <a:cubicBezTo>
                      <a:pt x="3013" y="3822"/>
                      <a:pt x="3108" y="3817"/>
                      <a:pt x="3203" y="3808"/>
                    </a:cubicBezTo>
                    <a:cubicBezTo>
                      <a:pt x="3770" y="3774"/>
                      <a:pt x="4304" y="3474"/>
                      <a:pt x="4637" y="2974"/>
                    </a:cubicBezTo>
                    <a:cubicBezTo>
                      <a:pt x="5460" y="1798"/>
                      <a:pt x="4056" y="1"/>
                      <a:pt x="2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938;p59">
                <a:extLst>
                  <a:ext uri="{FF2B5EF4-FFF2-40B4-BE49-F238E27FC236}">
                    <a16:creationId xmlns:a16="http://schemas.microsoft.com/office/drawing/2014/main" id="{063DBAB3-DF3F-4D39-97E4-F1900512035D}"/>
                  </a:ext>
                </a:extLst>
              </p:cNvPr>
              <p:cNvSpPr/>
              <p:nvPr/>
            </p:nvSpPr>
            <p:spPr>
              <a:xfrm>
                <a:off x="1161000" y="3207325"/>
                <a:ext cx="1312650" cy="1746000"/>
              </a:xfrm>
              <a:custGeom>
                <a:avLst/>
                <a:gdLst/>
                <a:ahLst/>
                <a:cxnLst/>
                <a:rect l="l" t="t" r="r" b="b"/>
                <a:pathLst>
                  <a:path w="52506" h="69840" extrusionOk="0">
                    <a:moveTo>
                      <a:pt x="22872" y="607"/>
                    </a:moveTo>
                    <a:cubicBezTo>
                      <a:pt x="23578" y="607"/>
                      <a:pt x="24286" y="694"/>
                      <a:pt x="24985" y="884"/>
                    </a:cubicBezTo>
                    <a:cubicBezTo>
                      <a:pt x="25825" y="1120"/>
                      <a:pt x="26025" y="1336"/>
                      <a:pt x="26283" y="1336"/>
                    </a:cubicBezTo>
                    <a:cubicBezTo>
                      <a:pt x="26353" y="1336"/>
                      <a:pt x="26427" y="1320"/>
                      <a:pt x="26520" y="1285"/>
                    </a:cubicBezTo>
                    <a:lnTo>
                      <a:pt x="26753" y="1185"/>
                    </a:lnTo>
                    <a:cubicBezTo>
                      <a:pt x="27706" y="804"/>
                      <a:pt x="28688" y="635"/>
                      <a:pt x="29670" y="635"/>
                    </a:cubicBezTo>
                    <a:cubicBezTo>
                      <a:pt x="31438" y="635"/>
                      <a:pt x="33205" y="1182"/>
                      <a:pt x="34792" y="2018"/>
                    </a:cubicBezTo>
                    <a:cubicBezTo>
                      <a:pt x="40163" y="4887"/>
                      <a:pt x="44533" y="11625"/>
                      <a:pt x="44132" y="17730"/>
                    </a:cubicBezTo>
                    <a:cubicBezTo>
                      <a:pt x="44066" y="18397"/>
                      <a:pt x="43999" y="19031"/>
                      <a:pt x="43832" y="19664"/>
                    </a:cubicBezTo>
                    <a:cubicBezTo>
                      <a:pt x="43727" y="20022"/>
                      <a:pt x="43701" y="20167"/>
                      <a:pt x="43563" y="20167"/>
                    </a:cubicBezTo>
                    <a:cubicBezTo>
                      <a:pt x="43482" y="20167"/>
                      <a:pt x="43362" y="20118"/>
                      <a:pt x="43165" y="20031"/>
                    </a:cubicBezTo>
                    <a:cubicBezTo>
                      <a:pt x="42832" y="19916"/>
                      <a:pt x="42480" y="19856"/>
                      <a:pt x="42129" y="19856"/>
                    </a:cubicBezTo>
                    <a:cubicBezTo>
                      <a:pt x="41670" y="19856"/>
                      <a:pt x="41212" y="19957"/>
                      <a:pt x="40797" y="20165"/>
                    </a:cubicBezTo>
                    <a:cubicBezTo>
                      <a:pt x="40700" y="20184"/>
                      <a:pt x="40604" y="20203"/>
                      <a:pt x="40508" y="20203"/>
                    </a:cubicBezTo>
                    <a:cubicBezTo>
                      <a:pt x="40437" y="20203"/>
                      <a:pt x="40367" y="20193"/>
                      <a:pt x="40296" y="20165"/>
                    </a:cubicBezTo>
                    <a:cubicBezTo>
                      <a:pt x="39196" y="19998"/>
                      <a:pt x="38228" y="19331"/>
                      <a:pt x="37728" y="18330"/>
                    </a:cubicBezTo>
                    <a:cubicBezTo>
                      <a:pt x="37361" y="17663"/>
                      <a:pt x="37261" y="17029"/>
                      <a:pt x="36560" y="14427"/>
                    </a:cubicBezTo>
                    <a:cubicBezTo>
                      <a:pt x="36260" y="13260"/>
                      <a:pt x="35393" y="12159"/>
                      <a:pt x="34292" y="11792"/>
                    </a:cubicBezTo>
                    <a:cubicBezTo>
                      <a:pt x="32658" y="11258"/>
                      <a:pt x="29555" y="11492"/>
                      <a:pt x="27621" y="8757"/>
                    </a:cubicBezTo>
                    <a:cubicBezTo>
                      <a:pt x="26386" y="7022"/>
                      <a:pt x="26987" y="6288"/>
                      <a:pt x="26320" y="6288"/>
                    </a:cubicBezTo>
                    <a:cubicBezTo>
                      <a:pt x="25953" y="6288"/>
                      <a:pt x="25953" y="6488"/>
                      <a:pt x="25886" y="6789"/>
                    </a:cubicBezTo>
                    <a:cubicBezTo>
                      <a:pt x="25586" y="8123"/>
                      <a:pt x="24819" y="9324"/>
                      <a:pt x="23684" y="10124"/>
                    </a:cubicBezTo>
                    <a:cubicBezTo>
                      <a:pt x="22384" y="11092"/>
                      <a:pt x="20582" y="11325"/>
                      <a:pt x="19115" y="11625"/>
                    </a:cubicBezTo>
                    <a:cubicBezTo>
                      <a:pt x="14278" y="12526"/>
                      <a:pt x="16946" y="18464"/>
                      <a:pt x="13043" y="19998"/>
                    </a:cubicBezTo>
                    <a:cubicBezTo>
                      <a:pt x="12765" y="20128"/>
                      <a:pt x="12455" y="20196"/>
                      <a:pt x="12148" y="20196"/>
                    </a:cubicBezTo>
                    <a:cubicBezTo>
                      <a:pt x="11905" y="20196"/>
                      <a:pt x="11664" y="20153"/>
                      <a:pt x="11442" y="20065"/>
                    </a:cubicBezTo>
                    <a:cubicBezTo>
                      <a:pt x="11097" y="19930"/>
                      <a:pt x="10738" y="19862"/>
                      <a:pt x="10381" y="19862"/>
                    </a:cubicBezTo>
                    <a:cubicBezTo>
                      <a:pt x="9945" y="19862"/>
                      <a:pt x="9511" y="19963"/>
                      <a:pt x="9107" y="20165"/>
                    </a:cubicBezTo>
                    <a:cubicBezTo>
                      <a:pt x="9082" y="20173"/>
                      <a:pt x="9057" y="20177"/>
                      <a:pt x="9033" y="20177"/>
                    </a:cubicBezTo>
                    <a:cubicBezTo>
                      <a:pt x="8961" y="20177"/>
                      <a:pt x="8899" y="20140"/>
                      <a:pt x="8874" y="20065"/>
                    </a:cubicBezTo>
                    <a:cubicBezTo>
                      <a:pt x="8740" y="19631"/>
                      <a:pt x="8640" y="19131"/>
                      <a:pt x="8607" y="18664"/>
                    </a:cubicBezTo>
                    <a:cubicBezTo>
                      <a:pt x="8273" y="15361"/>
                      <a:pt x="9007" y="12026"/>
                      <a:pt x="10675" y="9157"/>
                    </a:cubicBezTo>
                    <a:cubicBezTo>
                      <a:pt x="12210" y="6388"/>
                      <a:pt x="14411" y="4053"/>
                      <a:pt x="17113" y="2385"/>
                    </a:cubicBezTo>
                    <a:cubicBezTo>
                      <a:pt x="18844" y="1322"/>
                      <a:pt x="20849" y="607"/>
                      <a:pt x="22872" y="607"/>
                    </a:cubicBezTo>
                    <a:close/>
                    <a:moveTo>
                      <a:pt x="9577" y="25758"/>
                    </a:moveTo>
                    <a:cubicBezTo>
                      <a:pt x="9812" y="25758"/>
                      <a:pt x="10404" y="26114"/>
                      <a:pt x="11286" y="26114"/>
                    </a:cubicBezTo>
                    <a:cubicBezTo>
                      <a:pt x="11547" y="26114"/>
                      <a:pt x="11833" y="26083"/>
                      <a:pt x="12143" y="26002"/>
                    </a:cubicBezTo>
                    <a:lnTo>
                      <a:pt x="12410" y="25969"/>
                    </a:lnTo>
                    <a:cubicBezTo>
                      <a:pt x="12431" y="25963"/>
                      <a:pt x="12451" y="25959"/>
                      <a:pt x="12468" y="25959"/>
                    </a:cubicBezTo>
                    <a:cubicBezTo>
                      <a:pt x="12914" y="25959"/>
                      <a:pt x="12176" y="27997"/>
                      <a:pt x="14711" y="32073"/>
                    </a:cubicBezTo>
                    <a:cubicBezTo>
                      <a:pt x="15212" y="32807"/>
                      <a:pt x="15779" y="33508"/>
                      <a:pt x="16379" y="34141"/>
                    </a:cubicBezTo>
                    <a:cubicBezTo>
                      <a:pt x="17647" y="35576"/>
                      <a:pt x="19248" y="36210"/>
                      <a:pt x="19181" y="36376"/>
                    </a:cubicBezTo>
                    <a:cubicBezTo>
                      <a:pt x="19168" y="36404"/>
                      <a:pt x="19068" y="36418"/>
                      <a:pt x="18904" y="36418"/>
                    </a:cubicBezTo>
                    <a:cubicBezTo>
                      <a:pt x="18264" y="36418"/>
                      <a:pt x="16640" y="36194"/>
                      <a:pt x="15312" y="35609"/>
                    </a:cubicBezTo>
                    <a:cubicBezTo>
                      <a:pt x="9508" y="32874"/>
                      <a:pt x="9574" y="26536"/>
                      <a:pt x="9474" y="26002"/>
                    </a:cubicBezTo>
                    <a:cubicBezTo>
                      <a:pt x="9441" y="25822"/>
                      <a:pt x="9477" y="25758"/>
                      <a:pt x="9577" y="25758"/>
                    </a:cubicBezTo>
                    <a:close/>
                    <a:moveTo>
                      <a:pt x="42931" y="25753"/>
                    </a:moveTo>
                    <a:cubicBezTo>
                      <a:pt x="42998" y="25753"/>
                      <a:pt x="43032" y="25785"/>
                      <a:pt x="43032" y="25869"/>
                    </a:cubicBezTo>
                    <a:cubicBezTo>
                      <a:pt x="43129" y="31272"/>
                      <a:pt x="38989" y="36425"/>
                      <a:pt x="33778" y="36425"/>
                    </a:cubicBezTo>
                    <a:cubicBezTo>
                      <a:pt x="33617" y="36425"/>
                      <a:pt x="33455" y="36420"/>
                      <a:pt x="33291" y="36410"/>
                    </a:cubicBezTo>
                    <a:cubicBezTo>
                      <a:pt x="33358" y="36110"/>
                      <a:pt x="37328" y="34608"/>
                      <a:pt x="39329" y="28738"/>
                    </a:cubicBezTo>
                    <a:cubicBezTo>
                      <a:pt x="40048" y="26641"/>
                      <a:pt x="39664" y="25943"/>
                      <a:pt x="39964" y="25943"/>
                    </a:cubicBezTo>
                    <a:cubicBezTo>
                      <a:pt x="39999" y="25943"/>
                      <a:pt x="40042" y="25952"/>
                      <a:pt x="40096" y="25969"/>
                    </a:cubicBezTo>
                    <a:cubicBezTo>
                      <a:pt x="40487" y="26088"/>
                      <a:pt x="40842" y="26132"/>
                      <a:pt x="41161" y="26132"/>
                    </a:cubicBezTo>
                    <a:cubicBezTo>
                      <a:pt x="42092" y="26132"/>
                      <a:pt x="42702" y="25753"/>
                      <a:pt x="42931" y="25753"/>
                    </a:cubicBezTo>
                    <a:close/>
                    <a:moveTo>
                      <a:pt x="26486" y="8123"/>
                    </a:moveTo>
                    <a:cubicBezTo>
                      <a:pt x="26787" y="8156"/>
                      <a:pt x="27054" y="11158"/>
                      <a:pt x="32758" y="12092"/>
                    </a:cubicBezTo>
                    <a:cubicBezTo>
                      <a:pt x="34025" y="12292"/>
                      <a:pt x="34826" y="12426"/>
                      <a:pt x="35593" y="13660"/>
                    </a:cubicBezTo>
                    <a:cubicBezTo>
                      <a:pt x="35927" y="14261"/>
                      <a:pt x="35993" y="14527"/>
                      <a:pt x="36660" y="17196"/>
                    </a:cubicBezTo>
                    <a:cubicBezTo>
                      <a:pt x="36927" y="18464"/>
                      <a:pt x="37694" y="19564"/>
                      <a:pt x="38762" y="20265"/>
                    </a:cubicBezTo>
                    <a:cubicBezTo>
                      <a:pt x="39062" y="20432"/>
                      <a:pt x="39362" y="20565"/>
                      <a:pt x="39696" y="20632"/>
                    </a:cubicBezTo>
                    <a:cubicBezTo>
                      <a:pt x="39829" y="20699"/>
                      <a:pt x="39829" y="20699"/>
                      <a:pt x="39729" y="20799"/>
                    </a:cubicBezTo>
                    <a:cubicBezTo>
                      <a:pt x="39362" y="21099"/>
                      <a:pt x="39062" y="21432"/>
                      <a:pt x="38895" y="21866"/>
                    </a:cubicBezTo>
                    <a:cubicBezTo>
                      <a:pt x="38822" y="22012"/>
                      <a:pt x="38963" y="22176"/>
                      <a:pt x="39108" y="22176"/>
                    </a:cubicBezTo>
                    <a:cubicBezTo>
                      <a:pt x="39162" y="22176"/>
                      <a:pt x="39217" y="22154"/>
                      <a:pt x="39262" y="22100"/>
                    </a:cubicBezTo>
                    <a:cubicBezTo>
                      <a:pt x="39629" y="21733"/>
                      <a:pt x="40296" y="20498"/>
                      <a:pt x="42098" y="20432"/>
                    </a:cubicBezTo>
                    <a:cubicBezTo>
                      <a:pt x="42131" y="20430"/>
                      <a:pt x="42165" y="20430"/>
                      <a:pt x="42198" y="20430"/>
                    </a:cubicBezTo>
                    <a:cubicBezTo>
                      <a:pt x="43931" y="20430"/>
                      <a:pt x="44754" y="22127"/>
                      <a:pt x="44099" y="23567"/>
                    </a:cubicBezTo>
                    <a:cubicBezTo>
                      <a:pt x="43488" y="24923"/>
                      <a:pt x="42263" y="25558"/>
                      <a:pt x="41183" y="25558"/>
                    </a:cubicBezTo>
                    <a:cubicBezTo>
                      <a:pt x="40907" y="25558"/>
                      <a:pt x="40641" y="25517"/>
                      <a:pt x="40396" y="25435"/>
                    </a:cubicBezTo>
                    <a:cubicBezTo>
                      <a:pt x="40047" y="25319"/>
                      <a:pt x="39817" y="25255"/>
                      <a:pt x="39663" y="25255"/>
                    </a:cubicBezTo>
                    <a:cubicBezTo>
                      <a:pt x="38979" y="25255"/>
                      <a:pt x="39792" y="26508"/>
                      <a:pt x="38295" y="29938"/>
                    </a:cubicBezTo>
                    <a:cubicBezTo>
                      <a:pt x="36794" y="33508"/>
                      <a:pt x="33692" y="36143"/>
                      <a:pt x="29956" y="37044"/>
                    </a:cubicBezTo>
                    <a:cubicBezTo>
                      <a:pt x="28800" y="37316"/>
                      <a:pt x="27550" y="37467"/>
                      <a:pt x="26271" y="37467"/>
                    </a:cubicBezTo>
                    <a:cubicBezTo>
                      <a:pt x="23008" y="37467"/>
                      <a:pt x="19563" y="36486"/>
                      <a:pt x="17046" y="34041"/>
                    </a:cubicBezTo>
                    <a:cubicBezTo>
                      <a:pt x="15045" y="32107"/>
                      <a:pt x="13711" y="29538"/>
                      <a:pt x="13277" y="26803"/>
                    </a:cubicBezTo>
                    <a:cubicBezTo>
                      <a:pt x="13129" y="25824"/>
                      <a:pt x="13244" y="25241"/>
                      <a:pt x="12826" y="25241"/>
                    </a:cubicBezTo>
                    <a:cubicBezTo>
                      <a:pt x="12774" y="25241"/>
                      <a:pt x="12713" y="25250"/>
                      <a:pt x="12643" y="25268"/>
                    </a:cubicBezTo>
                    <a:cubicBezTo>
                      <a:pt x="12510" y="25302"/>
                      <a:pt x="12410" y="25335"/>
                      <a:pt x="12276" y="25402"/>
                    </a:cubicBezTo>
                    <a:cubicBezTo>
                      <a:pt x="11976" y="25517"/>
                      <a:pt x="11661" y="25571"/>
                      <a:pt x="11347" y="25571"/>
                    </a:cubicBezTo>
                    <a:cubicBezTo>
                      <a:pt x="10019" y="25571"/>
                      <a:pt x="8678" y="24615"/>
                      <a:pt x="8273" y="23267"/>
                    </a:cubicBezTo>
                    <a:cubicBezTo>
                      <a:pt x="8207" y="23034"/>
                      <a:pt x="8207" y="22767"/>
                      <a:pt x="8207" y="22533"/>
                    </a:cubicBezTo>
                    <a:cubicBezTo>
                      <a:pt x="8141" y="21418"/>
                      <a:pt x="9043" y="20464"/>
                      <a:pt x="10151" y="20464"/>
                    </a:cubicBezTo>
                    <a:cubicBezTo>
                      <a:pt x="10170" y="20464"/>
                      <a:pt x="10189" y="20464"/>
                      <a:pt x="10208" y="20465"/>
                    </a:cubicBezTo>
                    <a:cubicBezTo>
                      <a:pt x="10253" y="20463"/>
                      <a:pt x="10297" y="20463"/>
                      <a:pt x="10340" y="20463"/>
                    </a:cubicBezTo>
                    <a:cubicBezTo>
                      <a:pt x="12209" y="20463"/>
                      <a:pt x="12916" y="21838"/>
                      <a:pt x="13177" y="22066"/>
                    </a:cubicBezTo>
                    <a:cubicBezTo>
                      <a:pt x="13235" y="22134"/>
                      <a:pt x="13306" y="22162"/>
                      <a:pt x="13376" y="22162"/>
                    </a:cubicBezTo>
                    <a:cubicBezTo>
                      <a:pt x="13547" y="22162"/>
                      <a:pt x="13705" y="21989"/>
                      <a:pt x="13611" y="21799"/>
                    </a:cubicBezTo>
                    <a:cubicBezTo>
                      <a:pt x="13510" y="21599"/>
                      <a:pt x="13477" y="21566"/>
                      <a:pt x="13110" y="21099"/>
                    </a:cubicBezTo>
                    <a:cubicBezTo>
                      <a:pt x="13010" y="20965"/>
                      <a:pt x="12810" y="20865"/>
                      <a:pt x="12810" y="20732"/>
                    </a:cubicBezTo>
                    <a:cubicBezTo>
                      <a:pt x="12843" y="20598"/>
                      <a:pt x="13077" y="20598"/>
                      <a:pt x="13210" y="20532"/>
                    </a:cubicBezTo>
                    <a:cubicBezTo>
                      <a:pt x="15979" y="19364"/>
                      <a:pt x="15779" y="16829"/>
                      <a:pt x="16713" y="14194"/>
                    </a:cubicBezTo>
                    <a:cubicBezTo>
                      <a:pt x="17013" y="13260"/>
                      <a:pt x="17780" y="12559"/>
                      <a:pt x="18714" y="12292"/>
                    </a:cubicBezTo>
                    <a:cubicBezTo>
                      <a:pt x="21516" y="11725"/>
                      <a:pt x="23751" y="11559"/>
                      <a:pt x="25519" y="8957"/>
                    </a:cubicBezTo>
                    <a:cubicBezTo>
                      <a:pt x="25627" y="8795"/>
                      <a:pt x="25779" y="8545"/>
                      <a:pt x="25833" y="8545"/>
                    </a:cubicBezTo>
                    <a:cubicBezTo>
                      <a:pt x="25845" y="8545"/>
                      <a:pt x="25853" y="8558"/>
                      <a:pt x="25853" y="8590"/>
                    </a:cubicBezTo>
                    <a:cubicBezTo>
                      <a:pt x="25886" y="9591"/>
                      <a:pt x="26053" y="10591"/>
                      <a:pt x="26386" y="11559"/>
                    </a:cubicBezTo>
                    <a:cubicBezTo>
                      <a:pt x="26687" y="12493"/>
                      <a:pt x="27254" y="13327"/>
                      <a:pt x="28054" y="13927"/>
                    </a:cubicBezTo>
                    <a:cubicBezTo>
                      <a:pt x="28095" y="13954"/>
                      <a:pt x="28141" y="13966"/>
                      <a:pt x="28187" y="13966"/>
                    </a:cubicBezTo>
                    <a:cubicBezTo>
                      <a:pt x="28369" y="13966"/>
                      <a:pt x="28554" y="13780"/>
                      <a:pt x="28421" y="13593"/>
                    </a:cubicBezTo>
                    <a:cubicBezTo>
                      <a:pt x="27787" y="13026"/>
                      <a:pt x="27287" y="12326"/>
                      <a:pt x="26987" y="11525"/>
                    </a:cubicBezTo>
                    <a:cubicBezTo>
                      <a:pt x="26587" y="10491"/>
                      <a:pt x="26420" y="9357"/>
                      <a:pt x="26453" y="8256"/>
                    </a:cubicBezTo>
                    <a:cubicBezTo>
                      <a:pt x="26453" y="8190"/>
                      <a:pt x="26420" y="8123"/>
                      <a:pt x="26486" y="8123"/>
                    </a:cubicBezTo>
                    <a:close/>
                    <a:moveTo>
                      <a:pt x="21483" y="37310"/>
                    </a:moveTo>
                    <a:cubicBezTo>
                      <a:pt x="21483" y="37310"/>
                      <a:pt x="23621" y="38023"/>
                      <a:pt x="26440" y="38023"/>
                    </a:cubicBezTo>
                    <a:cubicBezTo>
                      <a:pt x="27757" y="38023"/>
                      <a:pt x="29223" y="37867"/>
                      <a:pt x="30689" y="37410"/>
                    </a:cubicBezTo>
                    <a:cubicBezTo>
                      <a:pt x="30801" y="37373"/>
                      <a:pt x="30955" y="37326"/>
                      <a:pt x="31057" y="37326"/>
                    </a:cubicBezTo>
                    <a:cubicBezTo>
                      <a:pt x="31137" y="37326"/>
                      <a:pt x="31186" y="37355"/>
                      <a:pt x="31156" y="37444"/>
                    </a:cubicBezTo>
                    <a:lnTo>
                      <a:pt x="31190" y="37444"/>
                    </a:lnTo>
                    <a:cubicBezTo>
                      <a:pt x="31123" y="38678"/>
                      <a:pt x="31190" y="39946"/>
                      <a:pt x="31390" y="41180"/>
                    </a:cubicBezTo>
                    <a:cubicBezTo>
                      <a:pt x="31857" y="42781"/>
                      <a:pt x="32891" y="44182"/>
                      <a:pt x="34325" y="45016"/>
                    </a:cubicBezTo>
                    <a:cubicBezTo>
                      <a:pt x="34659" y="45216"/>
                      <a:pt x="35159" y="44215"/>
                      <a:pt x="26687" y="56891"/>
                    </a:cubicBezTo>
                    <a:cubicBezTo>
                      <a:pt x="26513" y="57134"/>
                      <a:pt x="26375" y="57242"/>
                      <a:pt x="26250" y="57242"/>
                    </a:cubicBezTo>
                    <a:cubicBezTo>
                      <a:pt x="26135" y="57242"/>
                      <a:pt x="26031" y="57151"/>
                      <a:pt x="25919" y="56991"/>
                    </a:cubicBezTo>
                    <a:lnTo>
                      <a:pt x="18080" y="45316"/>
                    </a:lnTo>
                    <a:cubicBezTo>
                      <a:pt x="17980" y="45149"/>
                      <a:pt x="17980" y="45116"/>
                      <a:pt x="18181" y="45049"/>
                    </a:cubicBezTo>
                    <a:cubicBezTo>
                      <a:pt x="19315" y="44349"/>
                      <a:pt x="20249" y="43348"/>
                      <a:pt x="20816" y="42147"/>
                    </a:cubicBezTo>
                    <a:cubicBezTo>
                      <a:pt x="21383" y="40713"/>
                      <a:pt x="21550" y="39145"/>
                      <a:pt x="21316" y="37577"/>
                    </a:cubicBezTo>
                    <a:cubicBezTo>
                      <a:pt x="21316" y="37444"/>
                      <a:pt x="21316" y="37310"/>
                      <a:pt x="21483" y="37310"/>
                    </a:cubicBezTo>
                    <a:close/>
                    <a:moveTo>
                      <a:pt x="17274" y="45275"/>
                    </a:moveTo>
                    <a:cubicBezTo>
                      <a:pt x="17505" y="45275"/>
                      <a:pt x="17970" y="46156"/>
                      <a:pt x="24085" y="55257"/>
                    </a:cubicBezTo>
                    <a:cubicBezTo>
                      <a:pt x="24585" y="56057"/>
                      <a:pt x="25119" y="56824"/>
                      <a:pt x="25686" y="57558"/>
                    </a:cubicBezTo>
                    <a:cubicBezTo>
                      <a:pt x="25836" y="57725"/>
                      <a:pt x="26044" y="57808"/>
                      <a:pt x="26253" y="57808"/>
                    </a:cubicBezTo>
                    <a:cubicBezTo>
                      <a:pt x="26461" y="57808"/>
                      <a:pt x="26670" y="57725"/>
                      <a:pt x="26820" y="57558"/>
                    </a:cubicBezTo>
                    <a:cubicBezTo>
                      <a:pt x="27087" y="57325"/>
                      <a:pt x="34993" y="45516"/>
                      <a:pt x="34993" y="45516"/>
                    </a:cubicBezTo>
                    <a:cubicBezTo>
                      <a:pt x="35089" y="45378"/>
                      <a:pt x="35157" y="45297"/>
                      <a:pt x="35363" y="45297"/>
                    </a:cubicBezTo>
                    <a:cubicBezTo>
                      <a:pt x="35653" y="45297"/>
                      <a:pt x="36218" y="45459"/>
                      <a:pt x="37528" y="45850"/>
                    </a:cubicBezTo>
                    <a:cubicBezTo>
                      <a:pt x="37795" y="45917"/>
                      <a:pt x="37795" y="45983"/>
                      <a:pt x="37661" y="46150"/>
                    </a:cubicBezTo>
                    <a:cubicBezTo>
                      <a:pt x="32826" y="51839"/>
                      <a:pt x="29543" y="59976"/>
                      <a:pt x="26220" y="59976"/>
                    </a:cubicBezTo>
                    <a:cubicBezTo>
                      <a:pt x="25645" y="59976"/>
                      <a:pt x="25070" y="59733"/>
                      <a:pt x="24485" y="59193"/>
                    </a:cubicBezTo>
                    <a:cubicBezTo>
                      <a:pt x="21750" y="56724"/>
                      <a:pt x="19048" y="51454"/>
                      <a:pt x="15378" y="46717"/>
                    </a:cubicBezTo>
                    <a:cubicBezTo>
                      <a:pt x="15045" y="46283"/>
                      <a:pt x="14611" y="45983"/>
                      <a:pt x="14978" y="45883"/>
                    </a:cubicBezTo>
                    <a:cubicBezTo>
                      <a:pt x="15679" y="45616"/>
                      <a:pt x="16413" y="45450"/>
                      <a:pt x="17146" y="45316"/>
                    </a:cubicBezTo>
                    <a:cubicBezTo>
                      <a:pt x="17201" y="45301"/>
                      <a:pt x="17234" y="45275"/>
                      <a:pt x="17274" y="45275"/>
                    </a:cubicBezTo>
                    <a:close/>
                    <a:moveTo>
                      <a:pt x="13991" y="46188"/>
                    </a:moveTo>
                    <a:cubicBezTo>
                      <a:pt x="14143" y="46188"/>
                      <a:pt x="14239" y="46292"/>
                      <a:pt x="14478" y="46550"/>
                    </a:cubicBezTo>
                    <a:cubicBezTo>
                      <a:pt x="17247" y="49486"/>
                      <a:pt x="21917" y="58426"/>
                      <a:pt x="24852" y="60160"/>
                    </a:cubicBezTo>
                    <a:cubicBezTo>
                      <a:pt x="25333" y="60451"/>
                      <a:pt x="25804" y="60579"/>
                      <a:pt x="26263" y="60579"/>
                    </a:cubicBezTo>
                    <a:cubicBezTo>
                      <a:pt x="27330" y="60579"/>
                      <a:pt x="28325" y="59883"/>
                      <a:pt x="29188" y="58926"/>
                    </a:cubicBezTo>
                    <a:cubicBezTo>
                      <a:pt x="31857" y="55924"/>
                      <a:pt x="35826" y="48952"/>
                      <a:pt x="37895" y="46684"/>
                    </a:cubicBezTo>
                    <a:cubicBezTo>
                      <a:pt x="38228" y="46332"/>
                      <a:pt x="38345" y="46196"/>
                      <a:pt x="38504" y="46196"/>
                    </a:cubicBezTo>
                    <a:cubicBezTo>
                      <a:pt x="38631" y="46196"/>
                      <a:pt x="38784" y="46283"/>
                      <a:pt x="39095" y="46417"/>
                    </a:cubicBezTo>
                    <a:cubicBezTo>
                      <a:pt x="45100" y="48752"/>
                      <a:pt x="50837" y="54690"/>
                      <a:pt x="51905" y="61494"/>
                    </a:cubicBezTo>
                    <a:cubicBezTo>
                      <a:pt x="51938" y="61695"/>
                      <a:pt x="51871" y="61895"/>
                      <a:pt x="51705" y="62028"/>
                    </a:cubicBezTo>
                    <a:cubicBezTo>
                      <a:pt x="49269" y="64530"/>
                      <a:pt x="45267" y="66098"/>
                      <a:pt x="42131" y="67132"/>
                    </a:cubicBezTo>
                    <a:cubicBezTo>
                      <a:pt x="41914" y="67215"/>
                      <a:pt x="41772" y="67265"/>
                      <a:pt x="41676" y="67265"/>
                    </a:cubicBezTo>
                    <a:cubicBezTo>
                      <a:pt x="41581" y="67265"/>
                      <a:pt x="41531" y="67215"/>
                      <a:pt x="41497" y="67098"/>
                    </a:cubicBezTo>
                    <a:cubicBezTo>
                      <a:pt x="41197" y="65631"/>
                      <a:pt x="40096" y="58692"/>
                      <a:pt x="39929" y="58492"/>
                    </a:cubicBezTo>
                    <a:cubicBezTo>
                      <a:pt x="39885" y="58404"/>
                      <a:pt x="39802" y="58361"/>
                      <a:pt x="39719" y="58361"/>
                    </a:cubicBezTo>
                    <a:cubicBezTo>
                      <a:pt x="39616" y="58361"/>
                      <a:pt x="39514" y="58429"/>
                      <a:pt x="39496" y="58559"/>
                    </a:cubicBezTo>
                    <a:cubicBezTo>
                      <a:pt x="39462" y="58926"/>
                      <a:pt x="39396" y="58225"/>
                      <a:pt x="40930" y="67132"/>
                    </a:cubicBezTo>
                    <a:cubicBezTo>
                      <a:pt x="40963" y="67432"/>
                      <a:pt x="40930" y="67499"/>
                      <a:pt x="40663" y="67565"/>
                    </a:cubicBezTo>
                    <a:cubicBezTo>
                      <a:pt x="36418" y="68620"/>
                      <a:pt x="32742" y="69236"/>
                      <a:pt x="26757" y="69236"/>
                    </a:cubicBezTo>
                    <a:cubicBezTo>
                      <a:pt x="25360" y="69236"/>
                      <a:pt x="23836" y="69203"/>
                      <a:pt x="22150" y="69133"/>
                    </a:cubicBezTo>
                    <a:cubicBezTo>
                      <a:pt x="19915" y="69066"/>
                      <a:pt x="14545" y="68366"/>
                      <a:pt x="12043" y="67599"/>
                    </a:cubicBezTo>
                    <a:cubicBezTo>
                      <a:pt x="11576" y="67465"/>
                      <a:pt x="11576" y="67465"/>
                      <a:pt x="11642" y="66965"/>
                    </a:cubicBezTo>
                    <a:cubicBezTo>
                      <a:pt x="12877" y="59593"/>
                      <a:pt x="13043" y="59193"/>
                      <a:pt x="13077" y="58626"/>
                    </a:cubicBezTo>
                    <a:cubicBezTo>
                      <a:pt x="13077" y="58459"/>
                      <a:pt x="12977" y="58359"/>
                      <a:pt x="12810" y="58325"/>
                    </a:cubicBezTo>
                    <a:cubicBezTo>
                      <a:pt x="12789" y="58325"/>
                      <a:pt x="12770" y="58325"/>
                      <a:pt x="12752" y="58325"/>
                    </a:cubicBezTo>
                    <a:cubicBezTo>
                      <a:pt x="12453" y="58325"/>
                      <a:pt x="12491" y="58562"/>
                      <a:pt x="11075" y="66865"/>
                    </a:cubicBezTo>
                    <a:cubicBezTo>
                      <a:pt x="11030" y="67158"/>
                      <a:pt x="10970" y="67253"/>
                      <a:pt x="10853" y="67253"/>
                    </a:cubicBezTo>
                    <a:cubicBezTo>
                      <a:pt x="10797" y="67253"/>
                      <a:pt x="10728" y="67231"/>
                      <a:pt x="10642" y="67198"/>
                    </a:cubicBezTo>
                    <a:cubicBezTo>
                      <a:pt x="7540" y="66298"/>
                      <a:pt x="4004" y="64763"/>
                      <a:pt x="1502" y="62695"/>
                    </a:cubicBezTo>
                    <a:cubicBezTo>
                      <a:pt x="1235" y="62462"/>
                      <a:pt x="968" y="62228"/>
                      <a:pt x="701" y="61995"/>
                    </a:cubicBezTo>
                    <a:cubicBezTo>
                      <a:pt x="568" y="61861"/>
                      <a:pt x="535" y="61695"/>
                      <a:pt x="601" y="61528"/>
                    </a:cubicBezTo>
                    <a:cubicBezTo>
                      <a:pt x="1702" y="54756"/>
                      <a:pt x="6706" y="49219"/>
                      <a:pt x="13544" y="46317"/>
                    </a:cubicBezTo>
                    <a:cubicBezTo>
                      <a:pt x="13760" y="46236"/>
                      <a:pt x="13888" y="46188"/>
                      <a:pt x="13991" y="46188"/>
                    </a:cubicBezTo>
                    <a:close/>
                    <a:moveTo>
                      <a:pt x="22887" y="1"/>
                    </a:moveTo>
                    <a:cubicBezTo>
                      <a:pt x="20576" y="1"/>
                      <a:pt x="18226" y="932"/>
                      <a:pt x="16346" y="2185"/>
                    </a:cubicBezTo>
                    <a:cubicBezTo>
                      <a:pt x="13644" y="3987"/>
                      <a:pt x="11442" y="6455"/>
                      <a:pt x="9941" y="9324"/>
                    </a:cubicBezTo>
                    <a:cubicBezTo>
                      <a:pt x="8440" y="12092"/>
                      <a:pt x="7540" y="15328"/>
                      <a:pt x="7973" y="18464"/>
                    </a:cubicBezTo>
                    <a:cubicBezTo>
                      <a:pt x="8173" y="20332"/>
                      <a:pt x="8607" y="20565"/>
                      <a:pt x="8173" y="20932"/>
                    </a:cubicBezTo>
                    <a:cubicBezTo>
                      <a:pt x="8140" y="20965"/>
                      <a:pt x="8107" y="21032"/>
                      <a:pt x="8073" y="21099"/>
                    </a:cubicBezTo>
                    <a:cubicBezTo>
                      <a:pt x="7306" y="21999"/>
                      <a:pt x="7439" y="23767"/>
                      <a:pt x="8707" y="24968"/>
                    </a:cubicBezTo>
                    <a:cubicBezTo>
                      <a:pt x="9074" y="25335"/>
                      <a:pt x="8874" y="25502"/>
                      <a:pt x="9007" y="27036"/>
                    </a:cubicBezTo>
                    <a:cubicBezTo>
                      <a:pt x="9595" y="33068"/>
                      <a:pt x="14170" y="36949"/>
                      <a:pt x="18875" y="36949"/>
                    </a:cubicBezTo>
                    <a:cubicBezTo>
                      <a:pt x="19244" y="36949"/>
                      <a:pt x="19613" y="36925"/>
                      <a:pt x="19982" y="36877"/>
                    </a:cubicBezTo>
                    <a:cubicBezTo>
                      <a:pt x="20032" y="36873"/>
                      <a:pt x="20079" y="36871"/>
                      <a:pt x="20122" y="36871"/>
                    </a:cubicBezTo>
                    <a:cubicBezTo>
                      <a:pt x="20460" y="36871"/>
                      <a:pt x="20627" y="36993"/>
                      <a:pt x="20716" y="37377"/>
                    </a:cubicBezTo>
                    <a:cubicBezTo>
                      <a:pt x="20782" y="37744"/>
                      <a:pt x="20849" y="38078"/>
                      <a:pt x="20849" y="38445"/>
                    </a:cubicBezTo>
                    <a:cubicBezTo>
                      <a:pt x="20882" y="39078"/>
                      <a:pt x="20849" y="39679"/>
                      <a:pt x="20749" y="40279"/>
                    </a:cubicBezTo>
                    <a:cubicBezTo>
                      <a:pt x="19948" y="44315"/>
                      <a:pt x="17647" y="44549"/>
                      <a:pt x="15545" y="45116"/>
                    </a:cubicBezTo>
                    <a:cubicBezTo>
                      <a:pt x="13911" y="45550"/>
                      <a:pt x="12343" y="46183"/>
                      <a:pt x="10842" y="47017"/>
                    </a:cubicBezTo>
                    <a:cubicBezTo>
                      <a:pt x="7940" y="48618"/>
                      <a:pt x="5438" y="50853"/>
                      <a:pt x="3470" y="53522"/>
                    </a:cubicBezTo>
                    <a:cubicBezTo>
                      <a:pt x="1635" y="55890"/>
                      <a:pt x="468" y="58692"/>
                      <a:pt x="34" y="61661"/>
                    </a:cubicBezTo>
                    <a:cubicBezTo>
                      <a:pt x="1" y="61895"/>
                      <a:pt x="68" y="62128"/>
                      <a:pt x="234" y="62262"/>
                    </a:cubicBezTo>
                    <a:cubicBezTo>
                      <a:pt x="6305" y="68017"/>
                      <a:pt x="17069" y="69840"/>
                      <a:pt x="26157" y="69840"/>
                    </a:cubicBezTo>
                    <a:cubicBezTo>
                      <a:pt x="27656" y="69840"/>
                      <a:pt x="29110" y="69790"/>
                      <a:pt x="30489" y="69700"/>
                    </a:cubicBezTo>
                    <a:cubicBezTo>
                      <a:pt x="37428" y="69300"/>
                      <a:pt x="47201" y="67265"/>
                      <a:pt x="52172" y="62328"/>
                    </a:cubicBezTo>
                    <a:cubicBezTo>
                      <a:pt x="52405" y="62128"/>
                      <a:pt x="52505" y="61795"/>
                      <a:pt x="52438" y="61494"/>
                    </a:cubicBezTo>
                    <a:cubicBezTo>
                      <a:pt x="52138" y="59493"/>
                      <a:pt x="51504" y="57558"/>
                      <a:pt x="50504" y="55790"/>
                    </a:cubicBezTo>
                    <a:cubicBezTo>
                      <a:pt x="50170" y="55223"/>
                      <a:pt x="49836" y="54690"/>
                      <a:pt x="49503" y="54156"/>
                    </a:cubicBezTo>
                    <a:cubicBezTo>
                      <a:pt x="46534" y="49753"/>
                      <a:pt x="42131" y="46550"/>
                      <a:pt x="37061" y="45083"/>
                    </a:cubicBezTo>
                    <a:cubicBezTo>
                      <a:pt x="35893" y="44782"/>
                      <a:pt x="34225" y="44916"/>
                      <a:pt x="32791" y="42881"/>
                    </a:cubicBezTo>
                    <a:cubicBezTo>
                      <a:pt x="32124" y="41947"/>
                      <a:pt x="31924" y="40846"/>
                      <a:pt x="31757" y="39745"/>
                    </a:cubicBezTo>
                    <a:cubicBezTo>
                      <a:pt x="31657" y="38878"/>
                      <a:pt x="31690" y="38044"/>
                      <a:pt x="31890" y="37210"/>
                    </a:cubicBezTo>
                    <a:cubicBezTo>
                      <a:pt x="31941" y="36956"/>
                      <a:pt x="32065" y="36891"/>
                      <a:pt x="32318" y="36891"/>
                    </a:cubicBezTo>
                    <a:cubicBezTo>
                      <a:pt x="32586" y="36891"/>
                      <a:pt x="32997" y="36963"/>
                      <a:pt x="33620" y="36963"/>
                    </a:cubicBezTo>
                    <a:cubicBezTo>
                      <a:pt x="33957" y="36963"/>
                      <a:pt x="34355" y="36942"/>
                      <a:pt x="34826" y="36877"/>
                    </a:cubicBezTo>
                    <a:cubicBezTo>
                      <a:pt x="40096" y="36210"/>
                      <a:pt x="43832" y="31006"/>
                      <a:pt x="43632" y="25535"/>
                    </a:cubicBezTo>
                    <a:cubicBezTo>
                      <a:pt x="43599" y="25335"/>
                      <a:pt x="43665" y="25135"/>
                      <a:pt x="43832" y="24968"/>
                    </a:cubicBezTo>
                    <a:cubicBezTo>
                      <a:pt x="44066" y="24735"/>
                      <a:pt x="44299" y="24468"/>
                      <a:pt x="44466" y="24134"/>
                    </a:cubicBezTo>
                    <a:cubicBezTo>
                      <a:pt x="44866" y="23467"/>
                      <a:pt x="45000" y="22700"/>
                      <a:pt x="44833" y="21933"/>
                    </a:cubicBezTo>
                    <a:cubicBezTo>
                      <a:pt x="44699" y="20999"/>
                      <a:pt x="44066" y="20865"/>
                      <a:pt x="44199" y="20432"/>
                    </a:cubicBezTo>
                    <a:cubicBezTo>
                      <a:pt x="44433" y="19731"/>
                      <a:pt x="44566" y="18997"/>
                      <a:pt x="44633" y="18230"/>
                    </a:cubicBezTo>
                    <a:cubicBezTo>
                      <a:pt x="45247" y="9143"/>
                      <a:pt x="37209" y="56"/>
                      <a:pt x="29515" y="56"/>
                    </a:cubicBezTo>
                    <a:cubicBezTo>
                      <a:pt x="29272" y="56"/>
                      <a:pt x="29030" y="65"/>
                      <a:pt x="28788" y="84"/>
                    </a:cubicBezTo>
                    <a:cubicBezTo>
                      <a:pt x="27124" y="218"/>
                      <a:pt x="26756" y="676"/>
                      <a:pt x="26258" y="676"/>
                    </a:cubicBezTo>
                    <a:cubicBezTo>
                      <a:pt x="26137" y="676"/>
                      <a:pt x="26009" y="649"/>
                      <a:pt x="25853" y="584"/>
                    </a:cubicBezTo>
                    <a:cubicBezTo>
                      <a:pt x="24899" y="178"/>
                      <a:pt x="23897" y="1"/>
                      <a:pt x="22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939;p59">
                <a:extLst>
                  <a:ext uri="{FF2B5EF4-FFF2-40B4-BE49-F238E27FC236}">
                    <a16:creationId xmlns:a16="http://schemas.microsoft.com/office/drawing/2014/main" id="{53326BD3-06A4-4F59-8F46-CBC0B7D9CEA0}"/>
                  </a:ext>
                </a:extLst>
              </p:cNvPr>
              <p:cNvSpPr/>
              <p:nvPr/>
            </p:nvSpPr>
            <p:spPr>
              <a:xfrm>
                <a:off x="1920725" y="3713000"/>
                <a:ext cx="817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174" extrusionOk="0">
                    <a:moveTo>
                      <a:pt x="1554" y="0"/>
                    </a:moveTo>
                    <a:cubicBezTo>
                      <a:pt x="704" y="0"/>
                      <a:pt x="0" y="708"/>
                      <a:pt x="0" y="1539"/>
                    </a:cubicBezTo>
                    <a:cubicBezTo>
                      <a:pt x="0" y="2440"/>
                      <a:pt x="734" y="3173"/>
                      <a:pt x="1635" y="3173"/>
                    </a:cubicBezTo>
                    <a:cubicBezTo>
                      <a:pt x="2535" y="3173"/>
                      <a:pt x="3236" y="2440"/>
                      <a:pt x="3269" y="1539"/>
                    </a:cubicBezTo>
                    <a:cubicBezTo>
                      <a:pt x="3269" y="692"/>
                      <a:pt x="2569" y="3"/>
                      <a:pt x="1728" y="3"/>
                    </a:cubicBezTo>
                    <a:cubicBezTo>
                      <a:pt x="1708" y="3"/>
                      <a:pt x="1688" y="4"/>
                      <a:pt x="1668" y="5"/>
                    </a:cubicBezTo>
                    <a:cubicBezTo>
                      <a:pt x="1630" y="2"/>
                      <a:pt x="1592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940;p59">
                <a:extLst>
                  <a:ext uri="{FF2B5EF4-FFF2-40B4-BE49-F238E27FC236}">
                    <a16:creationId xmlns:a16="http://schemas.microsoft.com/office/drawing/2014/main" id="{7B244378-72DE-4CF9-AB5B-AEA4D9BDDA77}"/>
                  </a:ext>
                </a:extLst>
              </p:cNvPr>
              <p:cNvSpPr/>
              <p:nvPr/>
            </p:nvSpPr>
            <p:spPr>
              <a:xfrm>
                <a:off x="1632175" y="3711650"/>
                <a:ext cx="82550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231" extrusionOk="0">
                    <a:moveTo>
                      <a:pt x="1635" y="0"/>
                    </a:moveTo>
                    <a:cubicBezTo>
                      <a:pt x="818" y="0"/>
                      <a:pt x="1" y="542"/>
                      <a:pt x="1" y="1626"/>
                    </a:cubicBezTo>
                    <a:cubicBezTo>
                      <a:pt x="34" y="2527"/>
                      <a:pt x="768" y="3227"/>
                      <a:pt x="1669" y="3227"/>
                    </a:cubicBezTo>
                    <a:cubicBezTo>
                      <a:pt x="1698" y="3230"/>
                      <a:pt x="1727" y="3231"/>
                      <a:pt x="1757" y="3231"/>
                    </a:cubicBezTo>
                    <a:cubicBezTo>
                      <a:pt x="2587" y="3231"/>
                      <a:pt x="3302" y="2335"/>
                      <a:pt x="3270" y="1626"/>
                    </a:cubicBezTo>
                    <a:cubicBezTo>
                      <a:pt x="3270" y="542"/>
                      <a:pt x="2452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941;p59">
                <a:extLst>
                  <a:ext uri="{FF2B5EF4-FFF2-40B4-BE49-F238E27FC236}">
                    <a16:creationId xmlns:a16="http://schemas.microsoft.com/office/drawing/2014/main" id="{8F37538E-AB8A-49C0-9932-0A58ED742A0F}"/>
                  </a:ext>
                </a:extLst>
              </p:cNvPr>
              <p:cNvSpPr/>
              <p:nvPr/>
            </p:nvSpPr>
            <p:spPr>
              <a:xfrm>
                <a:off x="1580775" y="3576200"/>
                <a:ext cx="13565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3816" extrusionOk="0">
                    <a:moveTo>
                      <a:pt x="3087" y="573"/>
                    </a:moveTo>
                    <a:cubicBezTo>
                      <a:pt x="3309" y="573"/>
                      <a:pt x="3535" y="606"/>
                      <a:pt x="3758" y="673"/>
                    </a:cubicBezTo>
                    <a:cubicBezTo>
                      <a:pt x="4525" y="907"/>
                      <a:pt x="4759" y="1841"/>
                      <a:pt x="4258" y="2408"/>
                    </a:cubicBezTo>
                    <a:cubicBezTo>
                      <a:pt x="3847" y="2940"/>
                      <a:pt x="3226" y="3244"/>
                      <a:pt x="2585" y="3244"/>
                    </a:cubicBezTo>
                    <a:cubicBezTo>
                      <a:pt x="2341" y="3244"/>
                      <a:pt x="2095" y="3200"/>
                      <a:pt x="1857" y="3108"/>
                    </a:cubicBezTo>
                    <a:cubicBezTo>
                      <a:pt x="789" y="2641"/>
                      <a:pt x="1056" y="1474"/>
                      <a:pt x="1857" y="973"/>
                    </a:cubicBezTo>
                    <a:cubicBezTo>
                      <a:pt x="2212" y="706"/>
                      <a:pt x="2642" y="573"/>
                      <a:pt x="3087" y="573"/>
                    </a:cubicBezTo>
                    <a:close/>
                    <a:moveTo>
                      <a:pt x="3133" y="1"/>
                    </a:moveTo>
                    <a:cubicBezTo>
                      <a:pt x="1399" y="1"/>
                      <a:pt x="1" y="1772"/>
                      <a:pt x="822" y="2975"/>
                    </a:cubicBezTo>
                    <a:cubicBezTo>
                      <a:pt x="1123" y="3475"/>
                      <a:pt x="1656" y="3775"/>
                      <a:pt x="2257" y="3809"/>
                    </a:cubicBezTo>
                    <a:cubicBezTo>
                      <a:pt x="2322" y="3813"/>
                      <a:pt x="2387" y="3815"/>
                      <a:pt x="2452" y="3815"/>
                    </a:cubicBezTo>
                    <a:cubicBezTo>
                      <a:pt x="3352" y="3815"/>
                      <a:pt x="4230" y="3388"/>
                      <a:pt x="4759" y="2641"/>
                    </a:cubicBezTo>
                    <a:cubicBezTo>
                      <a:pt x="5426" y="1740"/>
                      <a:pt x="4992" y="406"/>
                      <a:pt x="3858" y="106"/>
                    </a:cubicBezTo>
                    <a:cubicBezTo>
                      <a:pt x="3613" y="34"/>
                      <a:pt x="3370" y="1"/>
                      <a:pt x="3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942;p59">
                <a:extLst>
                  <a:ext uri="{FF2B5EF4-FFF2-40B4-BE49-F238E27FC236}">
                    <a16:creationId xmlns:a16="http://schemas.microsoft.com/office/drawing/2014/main" id="{8A5EA724-10B3-44BC-8191-DD11AF335811}"/>
                  </a:ext>
                </a:extLst>
              </p:cNvPr>
              <p:cNvSpPr/>
              <p:nvPr/>
            </p:nvSpPr>
            <p:spPr>
              <a:xfrm>
                <a:off x="1719375" y="3901575"/>
                <a:ext cx="1972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2828" extrusionOk="0">
                    <a:moveTo>
                      <a:pt x="7527" y="1"/>
                    </a:moveTo>
                    <a:cubicBezTo>
                      <a:pt x="7329" y="1"/>
                      <a:pt x="7201" y="333"/>
                      <a:pt x="6987" y="601"/>
                    </a:cubicBezTo>
                    <a:cubicBezTo>
                      <a:pt x="6281" y="1659"/>
                      <a:pt x="5109" y="2237"/>
                      <a:pt x="3914" y="2237"/>
                    </a:cubicBezTo>
                    <a:cubicBezTo>
                      <a:pt x="3301" y="2237"/>
                      <a:pt x="2682" y="2085"/>
                      <a:pt x="2117" y="1768"/>
                    </a:cubicBezTo>
                    <a:cubicBezTo>
                      <a:pt x="1416" y="1368"/>
                      <a:pt x="882" y="801"/>
                      <a:pt x="516" y="100"/>
                    </a:cubicBezTo>
                    <a:cubicBezTo>
                      <a:pt x="459" y="44"/>
                      <a:pt x="391" y="19"/>
                      <a:pt x="325" y="19"/>
                    </a:cubicBezTo>
                    <a:cubicBezTo>
                      <a:pt x="158" y="19"/>
                      <a:pt x="1" y="176"/>
                      <a:pt x="49" y="367"/>
                    </a:cubicBezTo>
                    <a:cubicBezTo>
                      <a:pt x="215" y="667"/>
                      <a:pt x="382" y="934"/>
                      <a:pt x="582" y="1201"/>
                    </a:cubicBezTo>
                    <a:cubicBezTo>
                      <a:pt x="1409" y="2270"/>
                      <a:pt x="2651" y="2827"/>
                      <a:pt x="3903" y="2827"/>
                    </a:cubicBezTo>
                    <a:cubicBezTo>
                      <a:pt x="4720" y="2827"/>
                      <a:pt x="5541" y="2589"/>
                      <a:pt x="6253" y="2102"/>
                    </a:cubicBezTo>
                    <a:cubicBezTo>
                      <a:pt x="6820" y="1701"/>
                      <a:pt x="7287" y="1201"/>
                      <a:pt x="7654" y="601"/>
                    </a:cubicBezTo>
                    <a:cubicBezTo>
                      <a:pt x="7754" y="401"/>
                      <a:pt x="7887" y="200"/>
                      <a:pt x="7687" y="67"/>
                    </a:cubicBezTo>
                    <a:cubicBezTo>
                      <a:pt x="7628" y="21"/>
                      <a:pt x="7575" y="1"/>
                      <a:pt x="7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943;p59">
                <a:extLst>
                  <a:ext uri="{FF2B5EF4-FFF2-40B4-BE49-F238E27FC236}">
                    <a16:creationId xmlns:a16="http://schemas.microsoft.com/office/drawing/2014/main" id="{F03BB018-4550-4689-A9DE-19D252024896}"/>
                  </a:ext>
                </a:extLst>
              </p:cNvPr>
              <p:cNvSpPr/>
              <p:nvPr/>
            </p:nvSpPr>
            <p:spPr>
              <a:xfrm>
                <a:off x="1764100" y="3791125"/>
                <a:ext cx="83650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2775" extrusionOk="0">
                    <a:moveTo>
                      <a:pt x="1318" y="1"/>
                    </a:moveTo>
                    <a:cubicBezTo>
                      <a:pt x="847" y="1"/>
                      <a:pt x="0" y="1190"/>
                      <a:pt x="728" y="2150"/>
                    </a:cubicBezTo>
                    <a:cubicBezTo>
                      <a:pt x="1066" y="2563"/>
                      <a:pt x="1561" y="2775"/>
                      <a:pt x="2067" y="2775"/>
                    </a:cubicBezTo>
                    <a:cubicBezTo>
                      <a:pt x="2461" y="2775"/>
                      <a:pt x="2861" y="2646"/>
                      <a:pt x="3196" y="2383"/>
                    </a:cubicBezTo>
                    <a:cubicBezTo>
                      <a:pt x="3345" y="2205"/>
                      <a:pt x="3202" y="1973"/>
                      <a:pt x="3003" y="1973"/>
                    </a:cubicBezTo>
                    <a:cubicBezTo>
                      <a:pt x="2979" y="1973"/>
                      <a:pt x="2954" y="1976"/>
                      <a:pt x="2930" y="1983"/>
                    </a:cubicBezTo>
                    <a:cubicBezTo>
                      <a:pt x="2666" y="2142"/>
                      <a:pt x="2381" y="2237"/>
                      <a:pt x="2075" y="2237"/>
                    </a:cubicBezTo>
                    <a:cubicBezTo>
                      <a:pt x="1994" y="2237"/>
                      <a:pt x="1912" y="2231"/>
                      <a:pt x="1829" y="2217"/>
                    </a:cubicBezTo>
                    <a:cubicBezTo>
                      <a:pt x="1462" y="2183"/>
                      <a:pt x="1162" y="1950"/>
                      <a:pt x="1062" y="1616"/>
                    </a:cubicBezTo>
                    <a:cubicBezTo>
                      <a:pt x="928" y="1283"/>
                      <a:pt x="995" y="882"/>
                      <a:pt x="1262" y="649"/>
                    </a:cubicBezTo>
                    <a:cubicBezTo>
                      <a:pt x="1328" y="582"/>
                      <a:pt x="1428" y="515"/>
                      <a:pt x="1495" y="449"/>
                    </a:cubicBezTo>
                    <a:cubicBezTo>
                      <a:pt x="1595" y="349"/>
                      <a:pt x="1595" y="182"/>
                      <a:pt x="1495" y="82"/>
                    </a:cubicBezTo>
                    <a:cubicBezTo>
                      <a:pt x="1448" y="26"/>
                      <a:pt x="1387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944;p59">
                <a:extLst>
                  <a:ext uri="{FF2B5EF4-FFF2-40B4-BE49-F238E27FC236}">
                    <a16:creationId xmlns:a16="http://schemas.microsoft.com/office/drawing/2014/main" id="{85F565D2-DBF1-43EE-B625-F1456E6B7A3F}"/>
                  </a:ext>
                </a:extLst>
              </p:cNvPr>
              <p:cNvSpPr/>
              <p:nvPr/>
            </p:nvSpPr>
            <p:spPr>
              <a:xfrm>
                <a:off x="1403675" y="3762800"/>
                <a:ext cx="736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1912" extrusionOk="0">
                    <a:moveTo>
                      <a:pt x="493" y="0"/>
                    </a:moveTo>
                    <a:cubicBezTo>
                      <a:pt x="447" y="0"/>
                      <a:pt x="405" y="5"/>
                      <a:pt x="368" y="14"/>
                    </a:cubicBezTo>
                    <a:cubicBezTo>
                      <a:pt x="1" y="114"/>
                      <a:pt x="1" y="548"/>
                      <a:pt x="534" y="614"/>
                    </a:cubicBezTo>
                    <a:cubicBezTo>
                      <a:pt x="1769" y="781"/>
                      <a:pt x="2269" y="1715"/>
                      <a:pt x="2503" y="1882"/>
                    </a:cubicBezTo>
                    <a:cubicBezTo>
                      <a:pt x="2529" y="1902"/>
                      <a:pt x="2563" y="1911"/>
                      <a:pt x="2600" y="1911"/>
                    </a:cubicBezTo>
                    <a:cubicBezTo>
                      <a:pt x="2749" y="1911"/>
                      <a:pt x="2943" y="1756"/>
                      <a:pt x="2836" y="1515"/>
                    </a:cubicBezTo>
                    <a:cubicBezTo>
                      <a:pt x="2526" y="801"/>
                      <a:pt x="1117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945;p59">
                <a:extLst>
                  <a:ext uri="{FF2B5EF4-FFF2-40B4-BE49-F238E27FC236}">
                    <a16:creationId xmlns:a16="http://schemas.microsoft.com/office/drawing/2014/main" id="{0BFD9B70-AD24-465D-A9F6-ABAF867DFD80}"/>
                  </a:ext>
                </a:extLst>
              </p:cNvPr>
              <p:cNvSpPr/>
              <p:nvPr/>
            </p:nvSpPr>
            <p:spPr>
              <a:xfrm>
                <a:off x="2158400" y="3763075"/>
                <a:ext cx="709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915" extrusionOk="0">
                    <a:moveTo>
                      <a:pt x="2509" y="0"/>
                    </a:moveTo>
                    <a:cubicBezTo>
                      <a:pt x="2097" y="0"/>
                      <a:pt x="1096" y="309"/>
                      <a:pt x="367" y="1070"/>
                    </a:cubicBezTo>
                    <a:cubicBezTo>
                      <a:pt x="267" y="1204"/>
                      <a:pt x="167" y="1337"/>
                      <a:pt x="67" y="1504"/>
                    </a:cubicBezTo>
                    <a:cubicBezTo>
                      <a:pt x="0" y="1604"/>
                      <a:pt x="33" y="1771"/>
                      <a:pt x="167" y="1871"/>
                    </a:cubicBezTo>
                    <a:cubicBezTo>
                      <a:pt x="204" y="1901"/>
                      <a:pt x="242" y="1914"/>
                      <a:pt x="279" y="1914"/>
                    </a:cubicBezTo>
                    <a:cubicBezTo>
                      <a:pt x="407" y="1914"/>
                      <a:pt x="530" y="1759"/>
                      <a:pt x="634" y="1604"/>
                    </a:cubicBezTo>
                    <a:cubicBezTo>
                      <a:pt x="1368" y="670"/>
                      <a:pt x="2202" y="670"/>
                      <a:pt x="2635" y="503"/>
                    </a:cubicBezTo>
                    <a:cubicBezTo>
                      <a:pt x="2835" y="370"/>
                      <a:pt x="2769" y="70"/>
                      <a:pt x="2569" y="3"/>
                    </a:cubicBezTo>
                    <a:cubicBezTo>
                      <a:pt x="2550" y="1"/>
                      <a:pt x="2531" y="0"/>
                      <a:pt x="2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2946;p59">
              <a:extLst>
                <a:ext uri="{FF2B5EF4-FFF2-40B4-BE49-F238E27FC236}">
                  <a16:creationId xmlns:a16="http://schemas.microsoft.com/office/drawing/2014/main" id="{C6A3FB8F-BBC7-4F6D-9D18-B87BD91B10BC}"/>
                </a:ext>
              </a:extLst>
            </p:cNvPr>
            <p:cNvGrpSpPr/>
            <p:nvPr/>
          </p:nvGrpSpPr>
          <p:grpSpPr>
            <a:xfrm>
              <a:off x="1220860" y="1559644"/>
              <a:ext cx="1399525" cy="1193855"/>
              <a:chOff x="1040925" y="3264975"/>
              <a:chExt cx="1585325" cy="1352350"/>
            </a:xfrm>
          </p:grpSpPr>
          <p:sp>
            <p:nvSpPr>
              <p:cNvPr id="92" name="Google Shape;2947;p59">
                <a:extLst>
                  <a:ext uri="{FF2B5EF4-FFF2-40B4-BE49-F238E27FC236}">
                    <a16:creationId xmlns:a16="http://schemas.microsoft.com/office/drawing/2014/main" id="{EA8B9786-1D08-43AC-BE0F-7646B4967863}"/>
                  </a:ext>
                </a:extLst>
              </p:cNvPr>
              <p:cNvSpPr/>
              <p:nvPr/>
            </p:nvSpPr>
            <p:spPr>
              <a:xfrm>
                <a:off x="1147675" y="3264975"/>
                <a:ext cx="162625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7418" extrusionOk="0">
                    <a:moveTo>
                      <a:pt x="3229" y="0"/>
                    </a:moveTo>
                    <a:cubicBezTo>
                      <a:pt x="3159" y="0"/>
                      <a:pt x="3102" y="38"/>
                      <a:pt x="3102" y="113"/>
                    </a:cubicBezTo>
                    <a:cubicBezTo>
                      <a:pt x="2936" y="680"/>
                      <a:pt x="2802" y="1280"/>
                      <a:pt x="2735" y="1914"/>
                    </a:cubicBezTo>
                    <a:cubicBezTo>
                      <a:pt x="2735" y="2114"/>
                      <a:pt x="2702" y="2348"/>
                      <a:pt x="2702" y="2581"/>
                    </a:cubicBezTo>
                    <a:cubicBezTo>
                      <a:pt x="2469" y="2448"/>
                      <a:pt x="2235" y="2281"/>
                      <a:pt x="2002" y="2148"/>
                    </a:cubicBezTo>
                    <a:cubicBezTo>
                      <a:pt x="1434" y="1781"/>
                      <a:pt x="867" y="1480"/>
                      <a:pt x="267" y="1247"/>
                    </a:cubicBezTo>
                    <a:cubicBezTo>
                      <a:pt x="234" y="1230"/>
                      <a:pt x="200" y="1222"/>
                      <a:pt x="171" y="1222"/>
                    </a:cubicBezTo>
                    <a:cubicBezTo>
                      <a:pt x="142" y="1222"/>
                      <a:pt x="117" y="1230"/>
                      <a:pt x="100" y="1247"/>
                    </a:cubicBezTo>
                    <a:cubicBezTo>
                      <a:pt x="33" y="1314"/>
                      <a:pt x="0" y="1414"/>
                      <a:pt x="67" y="1480"/>
                    </a:cubicBezTo>
                    <a:cubicBezTo>
                      <a:pt x="467" y="2014"/>
                      <a:pt x="901" y="2481"/>
                      <a:pt x="1401" y="2915"/>
                    </a:cubicBezTo>
                    <a:cubicBezTo>
                      <a:pt x="1701" y="3182"/>
                      <a:pt x="2002" y="3448"/>
                      <a:pt x="2302" y="3682"/>
                    </a:cubicBezTo>
                    <a:cubicBezTo>
                      <a:pt x="2002" y="3949"/>
                      <a:pt x="1701" y="4216"/>
                      <a:pt x="1401" y="4483"/>
                    </a:cubicBezTo>
                    <a:cubicBezTo>
                      <a:pt x="901" y="4916"/>
                      <a:pt x="467" y="5383"/>
                      <a:pt x="67" y="5917"/>
                    </a:cubicBezTo>
                    <a:cubicBezTo>
                      <a:pt x="33" y="5950"/>
                      <a:pt x="33" y="6017"/>
                      <a:pt x="67" y="6084"/>
                    </a:cubicBezTo>
                    <a:cubicBezTo>
                      <a:pt x="91" y="6133"/>
                      <a:pt x="151" y="6163"/>
                      <a:pt x="208" y="6163"/>
                    </a:cubicBezTo>
                    <a:cubicBezTo>
                      <a:pt x="229" y="6163"/>
                      <a:pt x="249" y="6159"/>
                      <a:pt x="267" y="6150"/>
                    </a:cubicBezTo>
                    <a:cubicBezTo>
                      <a:pt x="867" y="5917"/>
                      <a:pt x="1468" y="5617"/>
                      <a:pt x="2002" y="5283"/>
                    </a:cubicBezTo>
                    <a:cubicBezTo>
                      <a:pt x="2235" y="5116"/>
                      <a:pt x="2469" y="4983"/>
                      <a:pt x="2702" y="4816"/>
                    </a:cubicBezTo>
                    <a:cubicBezTo>
                      <a:pt x="2702" y="5050"/>
                      <a:pt x="2735" y="5283"/>
                      <a:pt x="2735" y="5483"/>
                    </a:cubicBezTo>
                    <a:cubicBezTo>
                      <a:pt x="2802" y="6117"/>
                      <a:pt x="2936" y="6717"/>
                      <a:pt x="3102" y="7285"/>
                    </a:cubicBezTo>
                    <a:cubicBezTo>
                      <a:pt x="3102" y="7351"/>
                      <a:pt x="3136" y="7385"/>
                      <a:pt x="3202" y="7418"/>
                    </a:cubicBezTo>
                    <a:cubicBezTo>
                      <a:pt x="3302" y="7418"/>
                      <a:pt x="3369" y="7385"/>
                      <a:pt x="3403" y="7285"/>
                    </a:cubicBezTo>
                    <a:cubicBezTo>
                      <a:pt x="3569" y="6717"/>
                      <a:pt x="3703" y="6117"/>
                      <a:pt x="3736" y="5483"/>
                    </a:cubicBezTo>
                    <a:cubicBezTo>
                      <a:pt x="3769" y="5283"/>
                      <a:pt x="3769" y="5050"/>
                      <a:pt x="3803" y="4816"/>
                    </a:cubicBezTo>
                    <a:cubicBezTo>
                      <a:pt x="4036" y="4983"/>
                      <a:pt x="4270" y="5116"/>
                      <a:pt x="4503" y="5283"/>
                    </a:cubicBezTo>
                    <a:cubicBezTo>
                      <a:pt x="5037" y="5617"/>
                      <a:pt x="5637" y="5917"/>
                      <a:pt x="6238" y="6184"/>
                    </a:cubicBezTo>
                    <a:cubicBezTo>
                      <a:pt x="6305" y="6184"/>
                      <a:pt x="6371" y="6184"/>
                      <a:pt x="6405" y="6150"/>
                    </a:cubicBezTo>
                    <a:cubicBezTo>
                      <a:pt x="6471" y="6084"/>
                      <a:pt x="6505" y="5984"/>
                      <a:pt x="6438" y="5917"/>
                    </a:cubicBezTo>
                    <a:cubicBezTo>
                      <a:pt x="6038" y="5383"/>
                      <a:pt x="5571" y="4916"/>
                      <a:pt x="5104" y="4483"/>
                    </a:cubicBezTo>
                    <a:cubicBezTo>
                      <a:pt x="4804" y="4216"/>
                      <a:pt x="4503" y="3949"/>
                      <a:pt x="4203" y="3682"/>
                    </a:cubicBezTo>
                    <a:cubicBezTo>
                      <a:pt x="4503" y="3448"/>
                      <a:pt x="4804" y="3182"/>
                      <a:pt x="5104" y="2915"/>
                    </a:cubicBezTo>
                    <a:cubicBezTo>
                      <a:pt x="5571" y="2481"/>
                      <a:pt x="6038" y="1981"/>
                      <a:pt x="6438" y="1480"/>
                    </a:cubicBezTo>
                    <a:cubicBezTo>
                      <a:pt x="6471" y="1447"/>
                      <a:pt x="6471" y="1380"/>
                      <a:pt x="6471" y="1314"/>
                    </a:cubicBezTo>
                    <a:cubicBezTo>
                      <a:pt x="6448" y="1266"/>
                      <a:pt x="6391" y="1219"/>
                      <a:pt x="6324" y="1219"/>
                    </a:cubicBezTo>
                    <a:cubicBezTo>
                      <a:pt x="6297" y="1219"/>
                      <a:pt x="6267" y="1227"/>
                      <a:pt x="6238" y="1247"/>
                    </a:cubicBezTo>
                    <a:cubicBezTo>
                      <a:pt x="5637" y="1480"/>
                      <a:pt x="5037" y="1781"/>
                      <a:pt x="4503" y="2148"/>
                    </a:cubicBezTo>
                    <a:cubicBezTo>
                      <a:pt x="4270" y="2281"/>
                      <a:pt x="4036" y="2448"/>
                      <a:pt x="3803" y="2581"/>
                    </a:cubicBezTo>
                    <a:cubicBezTo>
                      <a:pt x="3803" y="2348"/>
                      <a:pt x="3769" y="2114"/>
                      <a:pt x="3736" y="1914"/>
                    </a:cubicBezTo>
                    <a:cubicBezTo>
                      <a:pt x="3669" y="1280"/>
                      <a:pt x="3569" y="680"/>
                      <a:pt x="3403" y="113"/>
                    </a:cubicBezTo>
                    <a:cubicBezTo>
                      <a:pt x="3403" y="46"/>
                      <a:pt x="3336" y="13"/>
                      <a:pt x="3302" y="13"/>
                    </a:cubicBezTo>
                    <a:cubicBezTo>
                      <a:pt x="3277" y="4"/>
                      <a:pt x="3252" y="0"/>
                      <a:pt x="3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48;p59">
                <a:extLst>
                  <a:ext uri="{FF2B5EF4-FFF2-40B4-BE49-F238E27FC236}">
                    <a16:creationId xmlns:a16="http://schemas.microsoft.com/office/drawing/2014/main" id="{58066828-ADAE-4A75-B5D9-94DC83E205F1}"/>
                  </a:ext>
                </a:extLst>
              </p:cNvPr>
              <p:cNvSpPr/>
              <p:nvPr/>
            </p:nvSpPr>
            <p:spPr>
              <a:xfrm>
                <a:off x="1040925" y="3625200"/>
                <a:ext cx="12910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919" extrusionOk="0">
                    <a:moveTo>
                      <a:pt x="2549" y="1"/>
                    </a:moveTo>
                    <a:cubicBezTo>
                      <a:pt x="2502" y="1"/>
                      <a:pt x="2460" y="32"/>
                      <a:pt x="2435" y="81"/>
                    </a:cubicBezTo>
                    <a:cubicBezTo>
                      <a:pt x="2302" y="548"/>
                      <a:pt x="2235" y="1015"/>
                      <a:pt x="2169" y="1515"/>
                    </a:cubicBezTo>
                    <a:cubicBezTo>
                      <a:pt x="2169" y="1715"/>
                      <a:pt x="2135" y="1882"/>
                      <a:pt x="2135" y="2049"/>
                    </a:cubicBezTo>
                    <a:cubicBezTo>
                      <a:pt x="1935" y="1949"/>
                      <a:pt x="1768" y="1815"/>
                      <a:pt x="1568" y="1715"/>
                    </a:cubicBezTo>
                    <a:cubicBezTo>
                      <a:pt x="1135" y="1415"/>
                      <a:pt x="668" y="1182"/>
                      <a:pt x="167" y="981"/>
                    </a:cubicBezTo>
                    <a:cubicBezTo>
                      <a:pt x="150" y="965"/>
                      <a:pt x="134" y="956"/>
                      <a:pt x="117" y="956"/>
                    </a:cubicBezTo>
                    <a:cubicBezTo>
                      <a:pt x="100" y="956"/>
                      <a:pt x="84" y="965"/>
                      <a:pt x="67" y="981"/>
                    </a:cubicBezTo>
                    <a:cubicBezTo>
                      <a:pt x="0" y="1015"/>
                      <a:pt x="0" y="1115"/>
                      <a:pt x="34" y="1182"/>
                    </a:cubicBezTo>
                    <a:cubicBezTo>
                      <a:pt x="367" y="1582"/>
                      <a:pt x="701" y="1949"/>
                      <a:pt x="1101" y="2316"/>
                    </a:cubicBezTo>
                    <a:cubicBezTo>
                      <a:pt x="1335" y="2516"/>
                      <a:pt x="1568" y="2716"/>
                      <a:pt x="1802" y="2916"/>
                    </a:cubicBezTo>
                    <a:cubicBezTo>
                      <a:pt x="1568" y="3116"/>
                      <a:pt x="1335" y="3350"/>
                      <a:pt x="1101" y="3550"/>
                    </a:cubicBezTo>
                    <a:cubicBezTo>
                      <a:pt x="701" y="3883"/>
                      <a:pt x="367" y="4284"/>
                      <a:pt x="34" y="4684"/>
                    </a:cubicBezTo>
                    <a:cubicBezTo>
                      <a:pt x="0" y="4717"/>
                      <a:pt x="0" y="4784"/>
                      <a:pt x="34" y="4817"/>
                    </a:cubicBezTo>
                    <a:cubicBezTo>
                      <a:pt x="58" y="4866"/>
                      <a:pt x="100" y="4897"/>
                      <a:pt x="148" y="4897"/>
                    </a:cubicBezTo>
                    <a:cubicBezTo>
                      <a:pt x="165" y="4897"/>
                      <a:pt x="183" y="4893"/>
                      <a:pt x="201" y="4884"/>
                    </a:cubicBezTo>
                    <a:cubicBezTo>
                      <a:pt x="668" y="4717"/>
                      <a:pt x="1135" y="4484"/>
                      <a:pt x="1568" y="4217"/>
                    </a:cubicBezTo>
                    <a:cubicBezTo>
                      <a:pt x="1768" y="4084"/>
                      <a:pt x="1968" y="3950"/>
                      <a:pt x="2135" y="3850"/>
                    </a:cubicBezTo>
                    <a:cubicBezTo>
                      <a:pt x="2135" y="4017"/>
                      <a:pt x="2135" y="4217"/>
                      <a:pt x="2169" y="4384"/>
                    </a:cubicBezTo>
                    <a:cubicBezTo>
                      <a:pt x="2235" y="4884"/>
                      <a:pt x="2302" y="5351"/>
                      <a:pt x="2435" y="5818"/>
                    </a:cubicBezTo>
                    <a:cubicBezTo>
                      <a:pt x="2452" y="5885"/>
                      <a:pt x="2511" y="5918"/>
                      <a:pt x="2569" y="5918"/>
                    </a:cubicBezTo>
                    <a:cubicBezTo>
                      <a:pt x="2627" y="5918"/>
                      <a:pt x="2686" y="5885"/>
                      <a:pt x="2702" y="5818"/>
                    </a:cubicBezTo>
                    <a:cubicBezTo>
                      <a:pt x="2836" y="5351"/>
                      <a:pt x="2936" y="4884"/>
                      <a:pt x="2969" y="4384"/>
                    </a:cubicBezTo>
                    <a:cubicBezTo>
                      <a:pt x="2969" y="4217"/>
                      <a:pt x="3003" y="4017"/>
                      <a:pt x="3003" y="3850"/>
                    </a:cubicBezTo>
                    <a:cubicBezTo>
                      <a:pt x="3203" y="3950"/>
                      <a:pt x="3369" y="4084"/>
                      <a:pt x="3570" y="4217"/>
                    </a:cubicBezTo>
                    <a:cubicBezTo>
                      <a:pt x="4003" y="4484"/>
                      <a:pt x="4470" y="4717"/>
                      <a:pt x="4971" y="4918"/>
                    </a:cubicBezTo>
                    <a:cubicBezTo>
                      <a:pt x="4981" y="4921"/>
                      <a:pt x="4992" y="4923"/>
                      <a:pt x="5002" y="4923"/>
                    </a:cubicBezTo>
                    <a:cubicBezTo>
                      <a:pt x="5090" y="4923"/>
                      <a:pt x="5164" y="4807"/>
                      <a:pt x="5104" y="4717"/>
                    </a:cubicBezTo>
                    <a:cubicBezTo>
                      <a:pt x="4804" y="4317"/>
                      <a:pt x="4437" y="3917"/>
                      <a:pt x="4037" y="3583"/>
                    </a:cubicBezTo>
                    <a:cubicBezTo>
                      <a:pt x="3803" y="3350"/>
                      <a:pt x="3570" y="3150"/>
                      <a:pt x="3336" y="2949"/>
                    </a:cubicBezTo>
                    <a:cubicBezTo>
                      <a:pt x="3570" y="2749"/>
                      <a:pt x="3803" y="2549"/>
                      <a:pt x="4037" y="2349"/>
                    </a:cubicBezTo>
                    <a:cubicBezTo>
                      <a:pt x="4437" y="1982"/>
                      <a:pt x="4770" y="1615"/>
                      <a:pt x="5104" y="1182"/>
                    </a:cubicBezTo>
                    <a:cubicBezTo>
                      <a:pt x="5137" y="1148"/>
                      <a:pt x="5137" y="1115"/>
                      <a:pt x="5104" y="1048"/>
                    </a:cubicBezTo>
                    <a:cubicBezTo>
                      <a:pt x="5080" y="999"/>
                      <a:pt x="5037" y="968"/>
                      <a:pt x="4990" y="968"/>
                    </a:cubicBezTo>
                    <a:cubicBezTo>
                      <a:pt x="4973" y="968"/>
                      <a:pt x="4955" y="972"/>
                      <a:pt x="4937" y="981"/>
                    </a:cubicBezTo>
                    <a:cubicBezTo>
                      <a:pt x="4470" y="1182"/>
                      <a:pt x="4003" y="1415"/>
                      <a:pt x="3570" y="1715"/>
                    </a:cubicBezTo>
                    <a:cubicBezTo>
                      <a:pt x="3369" y="1815"/>
                      <a:pt x="3203" y="1949"/>
                      <a:pt x="3003" y="2049"/>
                    </a:cubicBezTo>
                    <a:cubicBezTo>
                      <a:pt x="3003" y="1882"/>
                      <a:pt x="3003" y="1715"/>
                      <a:pt x="2969" y="1515"/>
                    </a:cubicBezTo>
                    <a:cubicBezTo>
                      <a:pt x="2902" y="1015"/>
                      <a:pt x="2836" y="548"/>
                      <a:pt x="2702" y="81"/>
                    </a:cubicBezTo>
                    <a:cubicBezTo>
                      <a:pt x="2669" y="47"/>
                      <a:pt x="2669" y="14"/>
                      <a:pt x="2602" y="14"/>
                    </a:cubicBezTo>
                    <a:cubicBezTo>
                      <a:pt x="2584" y="5"/>
                      <a:pt x="2566" y="1"/>
                      <a:pt x="2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49;p59">
                <a:extLst>
                  <a:ext uri="{FF2B5EF4-FFF2-40B4-BE49-F238E27FC236}">
                    <a16:creationId xmlns:a16="http://schemas.microsoft.com/office/drawing/2014/main" id="{74F2D758-7EE5-404B-801B-46825C92613B}"/>
                  </a:ext>
                </a:extLst>
              </p:cNvPr>
              <p:cNvSpPr/>
              <p:nvPr/>
            </p:nvSpPr>
            <p:spPr>
              <a:xfrm>
                <a:off x="2496975" y="4470000"/>
                <a:ext cx="129275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93" extrusionOk="0">
                    <a:moveTo>
                      <a:pt x="2567" y="0"/>
                    </a:moveTo>
                    <a:cubicBezTo>
                      <a:pt x="2506" y="0"/>
                      <a:pt x="2469" y="38"/>
                      <a:pt x="2469" y="113"/>
                    </a:cubicBezTo>
                    <a:cubicBezTo>
                      <a:pt x="2335" y="580"/>
                      <a:pt x="2235" y="1047"/>
                      <a:pt x="2202" y="1514"/>
                    </a:cubicBezTo>
                    <a:cubicBezTo>
                      <a:pt x="2202" y="1714"/>
                      <a:pt x="2168" y="1881"/>
                      <a:pt x="2135" y="2081"/>
                    </a:cubicBezTo>
                    <a:cubicBezTo>
                      <a:pt x="1968" y="1948"/>
                      <a:pt x="1768" y="1848"/>
                      <a:pt x="1601" y="1714"/>
                    </a:cubicBezTo>
                    <a:cubicBezTo>
                      <a:pt x="1134" y="1447"/>
                      <a:pt x="667" y="1180"/>
                      <a:pt x="200" y="980"/>
                    </a:cubicBezTo>
                    <a:lnTo>
                      <a:pt x="67" y="980"/>
                    </a:lnTo>
                    <a:cubicBezTo>
                      <a:pt x="0" y="1047"/>
                      <a:pt x="0" y="1114"/>
                      <a:pt x="33" y="1180"/>
                    </a:cubicBezTo>
                    <a:cubicBezTo>
                      <a:pt x="367" y="1581"/>
                      <a:pt x="734" y="1981"/>
                      <a:pt x="1101" y="2315"/>
                    </a:cubicBezTo>
                    <a:cubicBezTo>
                      <a:pt x="1334" y="2548"/>
                      <a:pt x="1568" y="2748"/>
                      <a:pt x="1835" y="2948"/>
                    </a:cubicBezTo>
                    <a:cubicBezTo>
                      <a:pt x="1568" y="3148"/>
                      <a:pt x="1334" y="3349"/>
                      <a:pt x="1101" y="3549"/>
                    </a:cubicBezTo>
                    <a:cubicBezTo>
                      <a:pt x="734" y="3916"/>
                      <a:pt x="367" y="4283"/>
                      <a:pt x="33" y="4716"/>
                    </a:cubicBezTo>
                    <a:cubicBezTo>
                      <a:pt x="0" y="4750"/>
                      <a:pt x="0" y="4783"/>
                      <a:pt x="33" y="4816"/>
                    </a:cubicBezTo>
                    <a:cubicBezTo>
                      <a:pt x="67" y="4883"/>
                      <a:pt x="134" y="4916"/>
                      <a:pt x="200" y="4916"/>
                    </a:cubicBezTo>
                    <a:cubicBezTo>
                      <a:pt x="701" y="4716"/>
                      <a:pt x="1168" y="4449"/>
                      <a:pt x="1601" y="4183"/>
                    </a:cubicBezTo>
                    <a:cubicBezTo>
                      <a:pt x="1801" y="4082"/>
                      <a:pt x="1968" y="3949"/>
                      <a:pt x="2168" y="3816"/>
                    </a:cubicBezTo>
                    <a:cubicBezTo>
                      <a:pt x="2168" y="4016"/>
                      <a:pt x="2168" y="4183"/>
                      <a:pt x="2202" y="4383"/>
                    </a:cubicBezTo>
                    <a:cubicBezTo>
                      <a:pt x="2235" y="4850"/>
                      <a:pt x="2335" y="5317"/>
                      <a:pt x="2469" y="5817"/>
                    </a:cubicBezTo>
                    <a:cubicBezTo>
                      <a:pt x="2485" y="5867"/>
                      <a:pt x="2535" y="5892"/>
                      <a:pt x="2589" y="5892"/>
                    </a:cubicBezTo>
                    <a:cubicBezTo>
                      <a:pt x="2644" y="5892"/>
                      <a:pt x="2702" y="5867"/>
                      <a:pt x="2735" y="5817"/>
                    </a:cubicBezTo>
                    <a:cubicBezTo>
                      <a:pt x="2869" y="5317"/>
                      <a:pt x="2936" y="4850"/>
                      <a:pt x="3002" y="4383"/>
                    </a:cubicBezTo>
                    <a:cubicBezTo>
                      <a:pt x="3002" y="4183"/>
                      <a:pt x="3036" y="4016"/>
                      <a:pt x="3036" y="3816"/>
                    </a:cubicBezTo>
                    <a:cubicBezTo>
                      <a:pt x="3236" y="3949"/>
                      <a:pt x="3403" y="4082"/>
                      <a:pt x="3603" y="4183"/>
                    </a:cubicBezTo>
                    <a:cubicBezTo>
                      <a:pt x="4036" y="4449"/>
                      <a:pt x="4503" y="4716"/>
                      <a:pt x="5004" y="4916"/>
                    </a:cubicBezTo>
                    <a:lnTo>
                      <a:pt x="5104" y="4916"/>
                    </a:lnTo>
                    <a:cubicBezTo>
                      <a:pt x="5170" y="4850"/>
                      <a:pt x="5170" y="4783"/>
                      <a:pt x="5137" y="4716"/>
                    </a:cubicBezTo>
                    <a:cubicBezTo>
                      <a:pt x="4804" y="4316"/>
                      <a:pt x="4437" y="3916"/>
                      <a:pt x="4070" y="3582"/>
                    </a:cubicBezTo>
                    <a:cubicBezTo>
                      <a:pt x="3836" y="3382"/>
                      <a:pt x="3569" y="3148"/>
                      <a:pt x="3336" y="2948"/>
                    </a:cubicBezTo>
                    <a:cubicBezTo>
                      <a:pt x="3569" y="2748"/>
                      <a:pt x="3836" y="2548"/>
                      <a:pt x="4070" y="2348"/>
                    </a:cubicBezTo>
                    <a:cubicBezTo>
                      <a:pt x="4437" y="1981"/>
                      <a:pt x="4804" y="1614"/>
                      <a:pt x="5137" y="1180"/>
                    </a:cubicBezTo>
                    <a:cubicBezTo>
                      <a:pt x="5137" y="1147"/>
                      <a:pt x="5170" y="1114"/>
                      <a:pt x="5137" y="1080"/>
                    </a:cubicBezTo>
                    <a:cubicBezTo>
                      <a:pt x="5104" y="1014"/>
                      <a:pt x="5037" y="980"/>
                      <a:pt x="4970" y="980"/>
                    </a:cubicBezTo>
                    <a:cubicBezTo>
                      <a:pt x="4470" y="1180"/>
                      <a:pt x="4036" y="1447"/>
                      <a:pt x="3569" y="1714"/>
                    </a:cubicBezTo>
                    <a:cubicBezTo>
                      <a:pt x="3403" y="1814"/>
                      <a:pt x="3202" y="1948"/>
                      <a:pt x="3002" y="2081"/>
                    </a:cubicBezTo>
                    <a:cubicBezTo>
                      <a:pt x="3002" y="1881"/>
                      <a:pt x="3002" y="1714"/>
                      <a:pt x="2969" y="1514"/>
                    </a:cubicBezTo>
                    <a:cubicBezTo>
                      <a:pt x="2936" y="1047"/>
                      <a:pt x="2835" y="580"/>
                      <a:pt x="2702" y="113"/>
                    </a:cubicBezTo>
                    <a:cubicBezTo>
                      <a:pt x="2702" y="46"/>
                      <a:pt x="2669" y="13"/>
                      <a:pt x="2635" y="13"/>
                    </a:cubicBezTo>
                    <a:cubicBezTo>
                      <a:pt x="2610" y="5"/>
                      <a:pt x="2587" y="0"/>
                      <a:pt x="2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1807;p38">
            <a:extLst>
              <a:ext uri="{FF2B5EF4-FFF2-40B4-BE49-F238E27FC236}">
                <a16:creationId xmlns:a16="http://schemas.microsoft.com/office/drawing/2014/main" id="{9BC9BBFA-5035-43AA-927B-D81C157145F0}"/>
              </a:ext>
            </a:extLst>
          </p:cNvPr>
          <p:cNvGrpSpPr/>
          <p:nvPr/>
        </p:nvGrpSpPr>
        <p:grpSpPr>
          <a:xfrm>
            <a:off x="2319325" y="2044997"/>
            <a:ext cx="1035912" cy="1221829"/>
            <a:chOff x="5595166" y="1140264"/>
            <a:chExt cx="2352080" cy="2862961"/>
          </a:xfrm>
        </p:grpSpPr>
        <p:sp>
          <p:nvSpPr>
            <p:cNvPr id="196" name="Google Shape;1808;p38">
              <a:extLst>
                <a:ext uri="{FF2B5EF4-FFF2-40B4-BE49-F238E27FC236}">
                  <a16:creationId xmlns:a16="http://schemas.microsoft.com/office/drawing/2014/main" id="{D4B9D931-BFB4-47DE-812B-0EF1A01EA1B7}"/>
                </a:ext>
              </a:extLst>
            </p:cNvPr>
            <p:cNvSpPr/>
            <p:nvPr/>
          </p:nvSpPr>
          <p:spPr>
            <a:xfrm>
              <a:off x="6480782" y="2975793"/>
              <a:ext cx="500080" cy="275181"/>
            </a:xfrm>
            <a:custGeom>
              <a:avLst/>
              <a:gdLst/>
              <a:ahLst/>
              <a:cxnLst/>
              <a:rect l="l" t="t" r="r" b="b"/>
              <a:pathLst>
                <a:path w="13844" h="7618" extrusionOk="0">
                  <a:moveTo>
                    <a:pt x="2031" y="1"/>
                  </a:moveTo>
                  <a:cubicBezTo>
                    <a:pt x="1631" y="1"/>
                    <a:pt x="1253" y="194"/>
                    <a:pt x="835" y="689"/>
                  </a:cubicBezTo>
                  <a:cubicBezTo>
                    <a:pt x="501" y="1090"/>
                    <a:pt x="234" y="1523"/>
                    <a:pt x="134" y="2024"/>
                  </a:cubicBezTo>
                  <a:cubicBezTo>
                    <a:pt x="1" y="2524"/>
                    <a:pt x="1" y="3091"/>
                    <a:pt x="134" y="3592"/>
                  </a:cubicBezTo>
                  <a:cubicBezTo>
                    <a:pt x="867" y="5819"/>
                    <a:pt x="4507" y="7617"/>
                    <a:pt x="7973" y="7617"/>
                  </a:cubicBezTo>
                  <a:cubicBezTo>
                    <a:pt x="8608" y="7617"/>
                    <a:pt x="9237" y="7557"/>
                    <a:pt x="9841" y="7428"/>
                  </a:cubicBezTo>
                  <a:cubicBezTo>
                    <a:pt x="11209" y="7127"/>
                    <a:pt x="12510" y="6560"/>
                    <a:pt x="13644" y="5793"/>
                  </a:cubicBezTo>
                  <a:cubicBezTo>
                    <a:pt x="13844" y="5693"/>
                    <a:pt x="13844" y="5526"/>
                    <a:pt x="13644" y="5393"/>
                  </a:cubicBezTo>
                  <a:cubicBezTo>
                    <a:pt x="13477" y="5193"/>
                    <a:pt x="13277" y="4993"/>
                    <a:pt x="13143" y="4792"/>
                  </a:cubicBezTo>
                  <a:cubicBezTo>
                    <a:pt x="12743" y="4225"/>
                    <a:pt x="12610" y="3525"/>
                    <a:pt x="12743" y="2858"/>
                  </a:cubicBezTo>
                  <a:cubicBezTo>
                    <a:pt x="12807" y="2474"/>
                    <a:pt x="12963" y="2122"/>
                    <a:pt x="12624" y="2122"/>
                  </a:cubicBezTo>
                  <a:cubicBezTo>
                    <a:pt x="12609" y="2122"/>
                    <a:pt x="12593" y="2122"/>
                    <a:pt x="12576" y="2124"/>
                  </a:cubicBezTo>
                  <a:cubicBezTo>
                    <a:pt x="12443" y="2124"/>
                    <a:pt x="11475" y="2357"/>
                    <a:pt x="10908" y="2391"/>
                  </a:cubicBezTo>
                  <a:cubicBezTo>
                    <a:pt x="10561" y="2414"/>
                    <a:pt x="10228" y="2425"/>
                    <a:pt x="9909" y="2425"/>
                  </a:cubicBezTo>
                  <a:cubicBezTo>
                    <a:pt x="5141" y="2425"/>
                    <a:pt x="3448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09;p38">
              <a:extLst>
                <a:ext uri="{FF2B5EF4-FFF2-40B4-BE49-F238E27FC236}">
                  <a16:creationId xmlns:a16="http://schemas.microsoft.com/office/drawing/2014/main" id="{AFE5C39E-671E-4F9B-8C50-315D8BCA6D9B}"/>
                </a:ext>
              </a:extLst>
            </p:cNvPr>
            <p:cNvSpPr/>
            <p:nvPr/>
          </p:nvSpPr>
          <p:spPr>
            <a:xfrm>
              <a:off x="7026629" y="3097706"/>
              <a:ext cx="245850" cy="267090"/>
            </a:xfrm>
            <a:custGeom>
              <a:avLst/>
              <a:gdLst/>
              <a:ahLst/>
              <a:cxnLst/>
              <a:rect l="l" t="t" r="r" b="b"/>
              <a:pathLst>
                <a:path w="6806" h="7394" extrusionOk="0">
                  <a:moveTo>
                    <a:pt x="2991" y="1"/>
                  </a:moveTo>
                  <a:cubicBezTo>
                    <a:pt x="2652" y="1"/>
                    <a:pt x="3068" y="1254"/>
                    <a:pt x="1568" y="2185"/>
                  </a:cubicBezTo>
                  <a:cubicBezTo>
                    <a:pt x="634" y="2785"/>
                    <a:pt x="0" y="2451"/>
                    <a:pt x="134" y="2918"/>
                  </a:cubicBezTo>
                  <a:cubicBezTo>
                    <a:pt x="734" y="4786"/>
                    <a:pt x="2102" y="6321"/>
                    <a:pt x="3937" y="7121"/>
                  </a:cubicBezTo>
                  <a:cubicBezTo>
                    <a:pt x="4380" y="7294"/>
                    <a:pt x="4842" y="7394"/>
                    <a:pt x="5322" y="7394"/>
                  </a:cubicBezTo>
                  <a:cubicBezTo>
                    <a:pt x="5491" y="7394"/>
                    <a:pt x="5664" y="7381"/>
                    <a:pt x="5838" y="7355"/>
                  </a:cubicBezTo>
                  <a:cubicBezTo>
                    <a:pt x="6505" y="7255"/>
                    <a:pt x="6739" y="6955"/>
                    <a:pt x="6739" y="6388"/>
                  </a:cubicBezTo>
                  <a:cubicBezTo>
                    <a:pt x="6805" y="5520"/>
                    <a:pt x="6672" y="4686"/>
                    <a:pt x="6338" y="3919"/>
                  </a:cubicBezTo>
                  <a:cubicBezTo>
                    <a:pt x="5771" y="2285"/>
                    <a:pt x="4637" y="917"/>
                    <a:pt x="3136" y="50"/>
                  </a:cubicBezTo>
                  <a:cubicBezTo>
                    <a:pt x="3076" y="16"/>
                    <a:pt x="3028" y="1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10;p38">
              <a:extLst>
                <a:ext uri="{FF2B5EF4-FFF2-40B4-BE49-F238E27FC236}">
                  <a16:creationId xmlns:a16="http://schemas.microsoft.com/office/drawing/2014/main" id="{A87D9928-D0A1-4476-8389-E441948C17E5}"/>
                </a:ext>
              </a:extLst>
            </p:cNvPr>
            <p:cNvSpPr/>
            <p:nvPr/>
          </p:nvSpPr>
          <p:spPr>
            <a:xfrm>
              <a:off x="7044690" y="2821044"/>
              <a:ext cx="233821" cy="246789"/>
            </a:xfrm>
            <a:custGeom>
              <a:avLst/>
              <a:gdLst/>
              <a:ahLst/>
              <a:cxnLst/>
              <a:rect l="l" t="t" r="r" b="b"/>
              <a:pathLst>
                <a:path w="6473" h="6832" extrusionOk="0">
                  <a:moveTo>
                    <a:pt x="5500" y="0"/>
                  </a:moveTo>
                  <a:cubicBezTo>
                    <a:pt x="5480" y="0"/>
                    <a:pt x="5459" y="1"/>
                    <a:pt x="5438" y="3"/>
                  </a:cubicBezTo>
                  <a:cubicBezTo>
                    <a:pt x="5400" y="2"/>
                    <a:pt x="5361" y="1"/>
                    <a:pt x="5323" y="1"/>
                  </a:cubicBezTo>
                  <a:cubicBezTo>
                    <a:pt x="3689" y="1"/>
                    <a:pt x="1312" y="1367"/>
                    <a:pt x="334" y="4006"/>
                  </a:cubicBezTo>
                  <a:cubicBezTo>
                    <a:pt x="1" y="4807"/>
                    <a:pt x="68" y="4940"/>
                    <a:pt x="434" y="5074"/>
                  </a:cubicBezTo>
                  <a:cubicBezTo>
                    <a:pt x="1168" y="5274"/>
                    <a:pt x="1769" y="5807"/>
                    <a:pt x="2102" y="6508"/>
                  </a:cubicBezTo>
                  <a:cubicBezTo>
                    <a:pt x="2178" y="6660"/>
                    <a:pt x="2197" y="6832"/>
                    <a:pt x="2392" y="6832"/>
                  </a:cubicBezTo>
                  <a:cubicBezTo>
                    <a:pt x="2453" y="6832"/>
                    <a:pt x="2532" y="6815"/>
                    <a:pt x="2636" y="6775"/>
                  </a:cubicBezTo>
                  <a:cubicBezTo>
                    <a:pt x="4871" y="5874"/>
                    <a:pt x="6439" y="4073"/>
                    <a:pt x="6472" y="1571"/>
                  </a:cubicBezTo>
                  <a:cubicBezTo>
                    <a:pt x="6472" y="1237"/>
                    <a:pt x="6405" y="904"/>
                    <a:pt x="6272" y="604"/>
                  </a:cubicBezTo>
                  <a:cubicBezTo>
                    <a:pt x="6178" y="257"/>
                    <a:pt x="5846" y="0"/>
                    <a:pt x="5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11;p38">
              <a:extLst>
                <a:ext uri="{FF2B5EF4-FFF2-40B4-BE49-F238E27FC236}">
                  <a16:creationId xmlns:a16="http://schemas.microsoft.com/office/drawing/2014/main" id="{0B836315-4426-4E03-917D-4D2632B49718}"/>
                </a:ext>
              </a:extLst>
            </p:cNvPr>
            <p:cNvSpPr/>
            <p:nvPr/>
          </p:nvSpPr>
          <p:spPr>
            <a:xfrm>
              <a:off x="6945931" y="3007689"/>
              <a:ext cx="206043" cy="175086"/>
            </a:xfrm>
            <a:custGeom>
              <a:avLst/>
              <a:gdLst/>
              <a:ahLst/>
              <a:cxnLst/>
              <a:rect l="l" t="t" r="r" b="b"/>
              <a:pathLst>
                <a:path w="5704" h="4847" extrusionOk="0">
                  <a:moveTo>
                    <a:pt x="2464" y="0"/>
                  </a:moveTo>
                  <a:cubicBezTo>
                    <a:pt x="1211" y="0"/>
                    <a:pt x="10" y="998"/>
                    <a:pt x="33" y="2475"/>
                  </a:cubicBezTo>
                  <a:cubicBezTo>
                    <a:pt x="0" y="3771"/>
                    <a:pt x="1038" y="4846"/>
                    <a:pt x="2350" y="4846"/>
                  </a:cubicBezTo>
                  <a:cubicBezTo>
                    <a:pt x="2389" y="4846"/>
                    <a:pt x="2428" y="4845"/>
                    <a:pt x="2468" y="4843"/>
                  </a:cubicBezTo>
                  <a:cubicBezTo>
                    <a:pt x="4603" y="4843"/>
                    <a:pt x="5704" y="2208"/>
                    <a:pt x="4136" y="707"/>
                  </a:cubicBezTo>
                  <a:cubicBezTo>
                    <a:pt x="3647" y="218"/>
                    <a:pt x="3050" y="0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12;p38">
              <a:extLst>
                <a:ext uri="{FF2B5EF4-FFF2-40B4-BE49-F238E27FC236}">
                  <a16:creationId xmlns:a16="http://schemas.microsoft.com/office/drawing/2014/main" id="{7C5E35F4-B5FC-467B-B0A7-B9E0A7769C23}"/>
                </a:ext>
              </a:extLst>
            </p:cNvPr>
            <p:cNvSpPr/>
            <p:nvPr/>
          </p:nvSpPr>
          <p:spPr>
            <a:xfrm>
              <a:off x="5840944" y="3119524"/>
              <a:ext cx="1871326" cy="868096"/>
            </a:xfrm>
            <a:custGeom>
              <a:avLst/>
              <a:gdLst/>
              <a:ahLst/>
              <a:cxnLst/>
              <a:rect l="l" t="t" r="r" b="b"/>
              <a:pathLst>
                <a:path w="51805" h="24032" extrusionOk="0">
                  <a:moveTo>
                    <a:pt x="15725" y="0"/>
                  </a:moveTo>
                  <a:cubicBezTo>
                    <a:pt x="15433" y="0"/>
                    <a:pt x="15022" y="143"/>
                    <a:pt x="14311" y="380"/>
                  </a:cubicBezTo>
                  <a:cubicBezTo>
                    <a:pt x="7273" y="2681"/>
                    <a:pt x="968" y="9186"/>
                    <a:pt x="34" y="16258"/>
                  </a:cubicBezTo>
                  <a:cubicBezTo>
                    <a:pt x="1" y="16425"/>
                    <a:pt x="34" y="16625"/>
                    <a:pt x="168" y="16725"/>
                  </a:cubicBezTo>
                  <a:cubicBezTo>
                    <a:pt x="2903" y="19360"/>
                    <a:pt x="6739" y="20994"/>
                    <a:pt x="10375" y="22062"/>
                  </a:cubicBezTo>
                  <a:cubicBezTo>
                    <a:pt x="10468" y="22093"/>
                    <a:pt x="10542" y="22106"/>
                    <a:pt x="10602" y="22106"/>
                  </a:cubicBezTo>
                  <a:cubicBezTo>
                    <a:pt x="10866" y="22106"/>
                    <a:pt x="10854" y="21840"/>
                    <a:pt x="10909" y="21595"/>
                  </a:cubicBezTo>
                  <a:cubicBezTo>
                    <a:pt x="10975" y="21161"/>
                    <a:pt x="12243" y="13723"/>
                    <a:pt x="12376" y="13256"/>
                  </a:cubicBezTo>
                  <a:cubicBezTo>
                    <a:pt x="12376" y="13228"/>
                    <a:pt x="12399" y="13212"/>
                    <a:pt x="12426" y="13212"/>
                  </a:cubicBezTo>
                  <a:cubicBezTo>
                    <a:pt x="12464" y="13212"/>
                    <a:pt x="12510" y="13244"/>
                    <a:pt x="12510" y="13322"/>
                  </a:cubicBezTo>
                  <a:cubicBezTo>
                    <a:pt x="12510" y="13556"/>
                    <a:pt x="12376" y="14156"/>
                    <a:pt x="12143" y="15591"/>
                  </a:cubicBezTo>
                  <a:cubicBezTo>
                    <a:pt x="10975" y="22195"/>
                    <a:pt x="10842" y="22195"/>
                    <a:pt x="11376" y="22329"/>
                  </a:cubicBezTo>
                  <a:cubicBezTo>
                    <a:pt x="17258" y="23810"/>
                    <a:pt x="21586" y="24031"/>
                    <a:pt x="24448" y="24031"/>
                  </a:cubicBezTo>
                  <a:cubicBezTo>
                    <a:pt x="25664" y="24031"/>
                    <a:pt x="26615" y="23991"/>
                    <a:pt x="27308" y="23991"/>
                  </a:cubicBezTo>
                  <a:cubicBezTo>
                    <a:pt x="27444" y="23991"/>
                    <a:pt x="27571" y="23993"/>
                    <a:pt x="27687" y="23997"/>
                  </a:cubicBezTo>
                  <a:cubicBezTo>
                    <a:pt x="27933" y="24010"/>
                    <a:pt x="28209" y="24017"/>
                    <a:pt x="28511" y="24017"/>
                  </a:cubicBezTo>
                  <a:cubicBezTo>
                    <a:pt x="31244" y="24017"/>
                    <a:pt x="36134" y="23470"/>
                    <a:pt x="40430" y="22329"/>
                  </a:cubicBezTo>
                  <a:cubicBezTo>
                    <a:pt x="40930" y="22195"/>
                    <a:pt x="40830" y="22329"/>
                    <a:pt x="40430" y="19994"/>
                  </a:cubicBezTo>
                  <a:cubicBezTo>
                    <a:pt x="39362" y="13756"/>
                    <a:pt x="39362" y="13823"/>
                    <a:pt x="39296" y="13322"/>
                  </a:cubicBezTo>
                  <a:cubicBezTo>
                    <a:pt x="39275" y="13261"/>
                    <a:pt x="39330" y="13200"/>
                    <a:pt x="39383" y="13200"/>
                  </a:cubicBezTo>
                  <a:cubicBezTo>
                    <a:pt x="39417" y="13200"/>
                    <a:pt x="39450" y="13224"/>
                    <a:pt x="39463" y="13289"/>
                  </a:cubicBezTo>
                  <a:cubicBezTo>
                    <a:pt x="39529" y="13489"/>
                    <a:pt x="40830" y="21261"/>
                    <a:pt x="40930" y="21695"/>
                  </a:cubicBezTo>
                  <a:cubicBezTo>
                    <a:pt x="40998" y="21987"/>
                    <a:pt x="41035" y="22098"/>
                    <a:pt x="41185" y="22098"/>
                  </a:cubicBezTo>
                  <a:cubicBezTo>
                    <a:pt x="41257" y="22098"/>
                    <a:pt x="41356" y="22072"/>
                    <a:pt x="41497" y="22029"/>
                  </a:cubicBezTo>
                  <a:cubicBezTo>
                    <a:pt x="45033" y="20994"/>
                    <a:pt x="48436" y="19460"/>
                    <a:pt x="51238" y="17058"/>
                  </a:cubicBezTo>
                  <a:cubicBezTo>
                    <a:pt x="51671" y="16691"/>
                    <a:pt x="51805" y="16591"/>
                    <a:pt x="51671" y="15724"/>
                  </a:cubicBezTo>
                  <a:cubicBezTo>
                    <a:pt x="50971" y="11855"/>
                    <a:pt x="48869" y="8452"/>
                    <a:pt x="46201" y="5817"/>
                  </a:cubicBezTo>
                  <a:cubicBezTo>
                    <a:pt x="43966" y="3515"/>
                    <a:pt x="41230" y="1714"/>
                    <a:pt x="38228" y="613"/>
                  </a:cubicBezTo>
                  <a:cubicBezTo>
                    <a:pt x="38202" y="603"/>
                    <a:pt x="38177" y="598"/>
                    <a:pt x="38153" y="598"/>
                  </a:cubicBezTo>
                  <a:cubicBezTo>
                    <a:pt x="38025" y="598"/>
                    <a:pt x="37939" y="734"/>
                    <a:pt x="37995" y="847"/>
                  </a:cubicBezTo>
                  <a:cubicBezTo>
                    <a:pt x="38228" y="1280"/>
                    <a:pt x="39329" y="2515"/>
                    <a:pt x="39663" y="4349"/>
                  </a:cubicBezTo>
                  <a:cubicBezTo>
                    <a:pt x="39829" y="5250"/>
                    <a:pt x="39996" y="6451"/>
                    <a:pt x="39129" y="6851"/>
                  </a:cubicBezTo>
                  <a:cubicBezTo>
                    <a:pt x="38819" y="6983"/>
                    <a:pt x="38495" y="7041"/>
                    <a:pt x="38165" y="7041"/>
                  </a:cubicBezTo>
                  <a:cubicBezTo>
                    <a:pt x="37078" y="7041"/>
                    <a:pt x="35938" y="6408"/>
                    <a:pt x="35093" y="5717"/>
                  </a:cubicBezTo>
                  <a:cubicBezTo>
                    <a:pt x="34800" y="5469"/>
                    <a:pt x="34537" y="5190"/>
                    <a:pt x="34377" y="5190"/>
                  </a:cubicBezTo>
                  <a:cubicBezTo>
                    <a:pt x="34300" y="5190"/>
                    <a:pt x="34247" y="5254"/>
                    <a:pt x="34225" y="5417"/>
                  </a:cubicBezTo>
                  <a:cubicBezTo>
                    <a:pt x="33959" y="6884"/>
                    <a:pt x="33758" y="8152"/>
                    <a:pt x="32958" y="9553"/>
                  </a:cubicBezTo>
                  <a:cubicBezTo>
                    <a:pt x="31423" y="12322"/>
                    <a:pt x="28755" y="13556"/>
                    <a:pt x="25853" y="13623"/>
                  </a:cubicBezTo>
                  <a:cubicBezTo>
                    <a:pt x="25152" y="13623"/>
                    <a:pt x="24485" y="13522"/>
                    <a:pt x="23818" y="13322"/>
                  </a:cubicBezTo>
                  <a:cubicBezTo>
                    <a:pt x="16179" y="11388"/>
                    <a:pt x="18181" y="2781"/>
                    <a:pt x="16413" y="446"/>
                  </a:cubicBezTo>
                  <a:cubicBezTo>
                    <a:pt x="16183" y="134"/>
                    <a:pt x="16009" y="0"/>
                    <a:pt x="15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13;p38">
              <a:extLst>
                <a:ext uri="{FF2B5EF4-FFF2-40B4-BE49-F238E27FC236}">
                  <a16:creationId xmlns:a16="http://schemas.microsoft.com/office/drawing/2014/main" id="{54929BD0-AC90-494A-9296-E07E0AB507E6}"/>
                </a:ext>
              </a:extLst>
            </p:cNvPr>
            <p:cNvSpPr/>
            <p:nvPr/>
          </p:nvSpPr>
          <p:spPr>
            <a:xfrm>
              <a:off x="7642337" y="3540496"/>
              <a:ext cx="50644" cy="85574"/>
            </a:xfrm>
            <a:custGeom>
              <a:avLst/>
              <a:gdLst/>
              <a:ahLst/>
              <a:cxnLst/>
              <a:rect l="l" t="t" r="r" b="b"/>
              <a:pathLst>
                <a:path w="1402" h="2369" extrusionOk="0">
                  <a:moveTo>
                    <a:pt x="501" y="0"/>
                  </a:moveTo>
                  <a:cubicBezTo>
                    <a:pt x="401" y="101"/>
                    <a:pt x="301" y="234"/>
                    <a:pt x="234" y="367"/>
                  </a:cubicBezTo>
                  <a:cubicBezTo>
                    <a:pt x="34" y="768"/>
                    <a:pt x="1" y="1235"/>
                    <a:pt x="201" y="1668"/>
                  </a:cubicBezTo>
                  <a:cubicBezTo>
                    <a:pt x="435" y="2102"/>
                    <a:pt x="868" y="2369"/>
                    <a:pt x="1402" y="2369"/>
                  </a:cubicBezTo>
                  <a:cubicBezTo>
                    <a:pt x="1135" y="1535"/>
                    <a:pt x="835" y="768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14;p38">
              <a:extLst>
                <a:ext uri="{FF2B5EF4-FFF2-40B4-BE49-F238E27FC236}">
                  <a16:creationId xmlns:a16="http://schemas.microsoft.com/office/drawing/2014/main" id="{21DD13A5-4229-4D20-B7E0-EA86B9CA58A2}"/>
                </a:ext>
              </a:extLst>
            </p:cNvPr>
            <p:cNvSpPr/>
            <p:nvPr/>
          </p:nvSpPr>
          <p:spPr>
            <a:xfrm>
              <a:off x="7527901" y="3348902"/>
              <a:ext cx="97603" cy="136724"/>
            </a:xfrm>
            <a:custGeom>
              <a:avLst/>
              <a:gdLst/>
              <a:ahLst/>
              <a:cxnLst/>
              <a:rect l="l" t="t" r="r" b="b"/>
              <a:pathLst>
                <a:path w="2702" h="3785" extrusionOk="0">
                  <a:moveTo>
                    <a:pt x="0" y="1"/>
                  </a:moveTo>
                  <a:cubicBezTo>
                    <a:pt x="0" y="34"/>
                    <a:pt x="0" y="101"/>
                    <a:pt x="0" y="167"/>
                  </a:cubicBezTo>
                  <a:cubicBezTo>
                    <a:pt x="0" y="334"/>
                    <a:pt x="0" y="501"/>
                    <a:pt x="0" y="668"/>
                  </a:cubicBezTo>
                  <a:cubicBezTo>
                    <a:pt x="33" y="1302"/>
                    <a:pt x="167" y="1902"/>
                    <a:pt x="367" y="2469"/>
                  </a:cubicBezTo>
                  <a:cubicBezTo>
                    <a:pt x="500" y="2803"/>
                    <a:pt x="701" y="3103"/>
                    <a:pt x="934" y="3336"/>
                  </a:cubicBezTo>
                  <a:cubicBezTo>
                    <a:pt x="1190" y="3621"/>
                    <a:pt x="1569" y="3785"/>
                    <a:pt x="1944" y="3785"/>
                  </a:cubicBezTo>
                  <a:cubicBezTo>
                    <a:pt x="2008" y="3785"/>
                    <a:pt x="2072" y="3780"/>
                    <a:pt x="2135" y="3770"/>
                  </a:cubicBezTo>
                  <a:cubicBezTo>
                    <a:pt x="2335" y="3737"/>
                    <a:pt x="2535" y="3670"/>
                    <a:pt x="2702" y="3537"/>
                  </a:cubicBezTo>
                  <a:cubicBezTo>
                    <a:pt x="1935" y="2236"/>
                    <a:pt x="1034" y="10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15;p38">
              <a:extLst>
                <a:ext uri="{FF2B5EF4-FFF2-40B4-BE49-F238E27FC236}">
                  <a16:creationId xmlns:a16="http://schemas.microsoft.com/office/drawing/2014/main" id="{BDCF3470-FFA6-432C-B74D-0E2D2DA624C7}"/>
                </a:ext>
              </a:extLst>
            </p:cNvPr>
            <p:cNvSpPr/>
            <p:nvPr/>
          </p:nvSpPr>
          <p:spPr>
            <a:xfrm>
              <a:off x="7392947" y="3277813"/>
              <a:ext cx="115700" cy="120360"/>
            </a:xfrm>
            <a:custGeom>
              <a:avLst/>
              <a:gdLst/>
              <a:ahLst/>
              <a:cxnLst/>
              <a:rect l="l" t="t" r="r" b="b"/>
              <a:pathLst>
                <a:path w="3203" h="3332" extrusionOk="0">
                  <a:moveTo>
                    <a:pt x="1701" y="1"/>
                  </a:moveTo>
                  <a:cubicBezTo>
                    <a:pt x="1401" y="167"/>
                    <a:pt x="1134" y="334"/>
                    <a:pt x="867" y="534"/>
                  </a:cubicBezTo>
                  <a:cubicBezTo>
                    <a:pt x="600" y="768"/>
                    <a:pt x="367" y="1035"/>
                    <a:pt x="234" y="1335"/>
                  </a:cubicBezTo>
                  <a:cubicBezTo>
                    <a:pt x="0" y="1735"/>
                    <a:pt x="0" y="2202"/>
                    <a:pt x="200" y="2602"/>
                  </a:cubicBezTo>
                  <a:cubicBezTo>
                    <a:pt x="411" y="3050"/>
                    <a:pt x="850" y="3332"/>
                    <a:pt x="1322" y="3332"/>
                  </a:cubicBezTo>
                  <a:cubicBezTo>
                    <a:pt x="1447" y="3332"/>
                    <a:pt x="1575" y="3312"/>
                    <a:pt x="1701" y="3270"/>
                  </a:cubicBezTo>
                  <a:cubicBezTo>
                    <a:pt x="2068" y="3170"/>
                    <a:pt x="2368" y="2936"/>
                    <a:pt x="2569" y="2636"/>
                  </a:cubicBezTo>
                  <a:cubicBezTo>
                    <a:pt x="2802" y="2336"/>
                    <a:pt x="3002" y="2002"/>
                    <a:pt x="3102" y="1635"/>
                  </a:cubicBezTo>
                  <a:cubicBezTo>
                    <a:pt x="3136" y="1568"/>
                    <a:pt x="3169" y="1468"/>
                    <a:pt x="3202" y="1402"/>
                  </a:cubicBezTo>
                  <a:cubicBezTo>
                    <a:pt x="2669" y="901"/>
                    <a:pt x="2168" y="434"/>
                    <a:pt x="1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16;p38">
              <a:extLst>
                <a:ext uri="{FF2B5EF4-FFF2-40B4-BE49-F238E27FC236}">
                  <a16:creationId xmlns:a16="http://schemas.microsoft.com/office/drawing/2014/main" id="{1DE5621B-EB9A-4E7C-8FF5-4FA4D4555EA2}"/>
                </a:ext>
              </a:extLst>
            </p:cNvPr>
            <p:cNvSpPr/>
            <p:nvPr/>
          </p:nvSpPr>
          <p:spPr>
            <a:xfrm>
              <a:off x="7527901" y="3567985"/>
              <a:ext cx="116892" cy="145465"/>
            </a:xfrm>
            <a:custGeom>
              <a:avLst/>
              <a:gdLst/>
              <a:ahLst/>
              <a:cxnLst/>
              <a:rect l="l" t="t" r="r" b="b"/>
              <a:pathLst>
                <a:path w="3236" h="4027" extrusionOk="0">
                  <a:moveTo>
                    <a:pt x="248" y="0"/>
                  </a:moveTo>
                  <a:cubicBezTo>
                    <a:pt x="133" y="0"/>
                    <a:pt x="29" y="91"/>
                    <a:pt x="0" y="207"/>
                  </a:cubicBezTo>
                  <a:cubicBezTo>
                    <a:pt x="0" y="274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3" y="1541"/>
                    <a:pt x="133" y="2142"/>
                    <a:pt x="367" y="2742"/>
                  </a:cubicBezTo>
                  <a:cubicBezTo>
                    <a:pt x="467" y="3076"/>
                    <a:pt x="667" y="3342"/>
                    <a:pt x="901" y="3609"/>
                  </a:cubicBezTo>
                  <a:cubicBezTo>
                    <a:pt x="1179" y="3887"/>
                    <a:pt x="1526" y="4026"/>
                    <a:pt x="1904" y="4026"/>
                  </a:cubicBezTo>
                  <a:cubicBezTo>
                    <a:pt x="1980" y="4026"/>
                    <a:pt x="2057" y="4021"/>
                    <a:pt x="2135" y="4010"/>
                  </a:cubicBezTo>
                  <a:cubicBezTo>
                    <a:pt x="2735" y="3943"/>
                    <a:pt x="3202" y="3409"/>
                    <a:pt x="3236" y="2775"/>
                  </a:cubicBezTo>
                  <a:cubicBezTo>
                    <a:pt x="3236" y="2408"/>
                    <a:pt x="3102" y="2041"/>
                    <a:pt x="2902" y="1741"/>
                  </a:cubicBezTo>
                  <a:cubicBezTo>
                    <a:pt x="2669" y="1441"/>
                    <a:pt x="2402" y="1174"/>
                    <a:pt x="2102" y="941"/>
                  </a:cubicBezTo>
                  <a:cubicBezTo>
                    <a:pt x="1635" y="607"/>
                    <a:pt x="1101" y="307"/>
                    <a:pt x="567" y="73"/>
                  </a:cubicBezTo>
                  <a:cubicBezTo>
                    <a:pt x="467" y="40"/>
                    <a:pt x="400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17;p38">
              <a:extLst>
                <a:ext uri="{FF2B5EF4-FFF2-40B4-BE49-F238E27FC236}">
                  <a16:creationId xmlns:a16="http://schemas.microsoft.com/office/drawing/2014/main" id="{0CD9AEE9-8D74-48CA-80B5-13EA48D30DA9}"/>
                </a:ext>
              </a:extLst>
            </p:cNvPr>
            <p:cNvSpPr/>
            <p:nvPr/>
          </p:nvSpPr>
          <p:spPr>
            <a:xfrm>
              <a:off x="7392947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02" y="33"/>
                    <a:pt x="2935" y="67"/>
                  </a:cubicBezTo>
                  <a:cubicBezTo>
                    <a:pt x="2802" y="100"/>
                    <a:pt x="2635" y="167"/>
                    <a:pt x="2468" y="234"/>
                  </a:cubicBezTo>
                  <a:cubicBezTo>
                    <a:pt x="1901" y="434"/>
                    <a:pt x="1368" y="734"/>
                    <a:pt x="867" y="1134"/>
                  </a:cubicBezTo>
                  <a:cubicBezTo>
                    <a:pt x="600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8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2" y="1668"/>
                    <a:pt x="3402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02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18;p38">
              <a:extLst>
                <a:ext uri="{FF2B5EF4-FFF2-40B4-BE49-F238E27FC236}">
                  <a16:creationId xmlns:a16="http://schemas.microsoft.com/office/drawing/2014/main" id="{3A29D2DC-7959-4DB3-A145-256C561580FF}"/>
                </a:ext>
              </a:extLst>
            </p:cNvPr>
            <p:cNvSpPr/>
            <p:nvPr/>
          </p:nvSpPr>
          <p:spPr>
            <a:xfrm>
              <a:off x="7527901" y="3795701"/>
              <a:ext cx="51836" cy="46056"/>
            </a:xfrm>
            <a:custGeom>
              <a:avLst/>
              <a:gdLst/>
              <a:ahLst/>
              <a:cxnLst/>
              <a:rect l="l" t="t" r="r" b="b"/>
              <a:pathLst>
                <a:path w="1435" h="1275" extrusionOk="0">
                  <a:moveTo>
                    <a:pt x="248" y="1"/>
                  </a:moveTo>
                  <a:cubicBezTo>
                    <a:pt x="133" y="1"/>
                    <a:pt x="29" y="91"/>
                    <a:pt x="0" y="207"/>
                  </a:cubicBezTo>
                  <a:cubicBezTo>
                    <a:pt x="0" y="274"/>
                    <a:pt x="0" y="374"/>
                    <a:pt x="0" y="441"/>
                  </a:cubicBezTo>
                  <a:lnTo>
                    <a:pt x="0" y="941"/>
                  </a:lnTo>
                  <a:cubicBezTo>
                    <a:pt x="0" y="1108"/>
                    <a:pt x="0" y="1175"/>
                    <a:pt x="33" y="1275"/>
                  </a:cubicBezTo>
                  <a:cubicBezTo>
                    <a:pt x="500" y="1041"/>
                    <a:pt x="967" y="774"/>
                    <a:pt x="1434" y="508"/>
                  </a:cubicBezTo>
                  <a:cubicBezTo>
                    <a:pt x="1134" y="374"/>
                    <a:pt x="834" y="207"/>
                    <a:pt x="534" y="107"/>
                  </a:cubicBezTo>
                  <a:cubicBezTo>
                    <a:pt x="467" y="74"/>
                    <a:pt x="400" y="41"/>
                    <a:pt x="300" y="7"/>
                  </a:cubicBezTo>
                  <a:cubicBezTo>
                    <a:pt x="283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19;p38">
              <a:extLst>
                <a:ext uri="{FF2B5EF4-FFF2-40B4-BE49-F238E27FC236}">
                  <a16:creationId xmlns:a16="http://schemas.microsoft.com/office/drawing/2014/main" id="{11C09816-F626-4C31-8E5E-E9C5A8F517BB}"/>
                </a:ext>
              </a:extLst>
            </p:cNvPr>
            <p:cNvSpPr/>
            <p:nvPr/>
          </p:nvSpPr>
          <p:spPr>
            <a:xfrm>
              <a:off x="739294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0" y="1"/>
                  </a:moveTo>
                  <a:cubicBezTo>
                    <a:pt x="3203" y="1"/>
                    <a:pt x="3186" y="3"/>
                    <a:pt x="3169" y="7"/>
                  </a:cubicBezTo>
                  <a:cubicBezTo>
                    <a:pt x="3102" y="7"/>
                    <a:pt x="3002" y="40"/>
                    <a:pt x="2935" y="40"/>
                  </a:cubicBezTo>
                  <a:cubicBezTo>
                    <a:pt x="2802" y="107"/>
                    <a:pt x="2635" y="174"/>
                    <a:pt x="2468" y="207"/>
                  </a:cubicBezTo>
                  <a:cubicBezTo>
                    <a:pt x="1901" y="441"/>
                    <a:pt x="1368" y="741"/>
                    <a:pt x="867" y="1108"/>
                  </a:cubicBezTo>
                  <a:cubicBezTo>
                    <a:pt x="600" y="1341"/>
                    <a:pt x="367" y="1608"/>
                    <a:pt x="200" y="1908"/>
                  </a:cubicBezTo>
                  <a:cubicBezTo>
                    <a:pt x="0" y="2309"/>
                    <a:pt x="0" y="2776"/>
                    <a:pt x="167" y="3176"/>
                  </a:cubicBezTo>
                  <a:cubicBezTo>
                    <a:pt x="411" y="3637"/>
                    <a:pt x="877" y="3922"/>
                    <a:pt x="1365" y="3922"/>
                  </a:cubicBezTo>
                  <a:cubicBezTo>
                    <a:pt x="1477" y="3922"/>
                    <a:pt x="1590" y="3907"/>
                    <a:pt x="1701" y="3876"/>
                  </a:cubicBezTo>
                  <a:cubicBezTo>
                    <a:pt x="2068" y="3743"/>
                    <a:pt x="2368" y="3543"/>
                    <a:pt x="2569" y="3243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2" y="1675"/>
                    <a:pt x="3402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1"/>
                    <a:pt x="3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20;p38">
              <a:extLst>
                <a:ext uri="{FF2B5EF4-FFF2-40B4-BE49-F238E27FC236}">
                  <a16:creationId xmlns:a16="http://schemas.microsoft.com/office/drawing/2014/main" id="{B4045E2C-6112-49EB-8D3E-8073FCCD1C8E}"/>
                </a:ext>
              </a:extLst>
            </p:cNvPr>
            <p:cNvSpPr/>
            <p:nvPr/>
          </p:nvSpPr>
          <p:spPr>
            <a:xfrm>
              <a:off x="7280859" y="3166953"/>
              <a:ext cx="109704" cy="89728"/>
            </a:xfrm>
            <a:custGeom>
              <a:avLst/>
              <a:gdLst/>
              <a:ahLst/>
              <a:cxnLst/>
              <a:rect l="l" t="t" r="r" b="b"/>
              <a:pathLst>
                <a:path w="3037" h="2484" extrusionOk="0">
                  <a:moveTo>
                    <a:pt x="1" y="1"/>
                  </a:moveTo>
                  <a:cubicBezTo>
                    <a:pt x="34" y="434"/>
                    <a:pt x="134" y="801"/>
                    <a:pt x="301" y="1202"/>
                  </a:cubicBezTo>
                  <a:cubicBezTo>
                    <a:pt x="401" y="1502"/>
                    <a:pt x="601" y="1802"/>
                    <a:pt x="835" y="2069"/>
                  </a:cubicBezTo>
                  <a:cubicBezTo>
                    <a:pt x="1119" y="2325"/>
                    <a:pt x="1476" y="2484"/>
                    <a:pt x="1844" y="2484"/>
                  </a:cubicBezTo>
                  <a:cubicBezTo>
                    <a:pt x="1908" y="2484"/>
                    <a:pt x="1972" y="2479"/>
                    <a:pt x="2036" y="2469"/>
                  </a:cubicBezTo>
                  <a:cubicBezTo>
                    <a:pt x="2503" y="2436"/>
                    <a:pt x="2870" y="2136"/>
                    <a:pt x="3036" y="1735"/>
                  </a:cubicBezTo>
                  <a:cubicBezTo>
                    <a:pt x="2069" y="1068"/>
                    <a:pt x="1035" y="5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21;p38">
              <a:extLst>
                <a:ext uri="{FF2B5EF4-FFF2-40B4-BE49-F238E27FC236}">
                  <a16:creationId xmlns:a16="http://schemas.microsoft.com/office/drawing/2014/main" id="{E1AE2FE0-9AA7-4B78-AE04-09F2F6D65593}"/>
                </a:ext>
              </a:extLst>
            </p:cNvPr>
            <p:cNvSpPr/>
            <p:nvPr/>
          </p:nvSpPr>
          <p:spPr>
            <a:xfrm>
              <a:off x="7210348" y="3141126"/>
              <a:ext cx="23552" cy="19831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221" y="0"/>
                  </a:moveTo>
                  <a:cubicBezTo>
                    <a:pt x="106" y="0"/>
                    <a:pt x="0" y="136"/>
                    <a:pt x="85" y="249"/>
                  </a:cubicBezTo>
                  <a:cubicBezTo>
                    <a:pt x="118" y="315"/>
                    <a:pt x="185" y="416"/>
                    <a:pt x="252" y="549"/>
                  </a:cubicBezTo>
                  <a:cubicBezTo>
                    <a:pt x="418" y="449"/>
                    <a:pt x="552" y="315"/>
                    <a:pt x="652" y="182"/>
                  </a:cubicBezTo>
                  <a:lnTo>
                    <a:pt x="285" y="15"/>
                  </a:lnTo>
                  <a:cubicBezTo>
                    <a:pt x="264" y="5"/>
                    <a:pt x="24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22;p38">
              <a:extLst>
                <a:ext uri="{FF2B5EF4-FFF2-40B4-BE49-F238E27FC236}">
                  <a16:creationId xmlns:a16="http://schemas.microsoft.com/office/drawing/2014/main" id="{90F79747-B0BD-4634-A0A7-B0C7DA06E9B0}"/>
                </a:ext>
              </a:extLst>
            </p:cNvPr>
            <p:cNvSpPr/>
            <p:nvPr/>
          </p:nvSpPr>
          <p:spPr>
            <a:xfrm>
              <a:off x="7277247" y="3339041"/>
              <a:ext cx="118121" cy="146585"/>
            </a:xfrm>
            <a:custGeom>
              <a:avLst/>
              <a:gdLst/>
              <a:ahLst/>
              <a:cxnLst/>
              <a:rect l="l" t="t" r="r" b="b"/>
              <a:pathLst>
                <a:path w="3270" h="4058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1" y="274"/>
                    <a:pt x="1" y="340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42"/>
                    <a:pt x="368" y="2742"/>
                  </a:cubicBezTo>
                  <a:cubicBezTo>
                    <a:pt x="501" y="3076"/>
                    <a:pt x="701" y="3376"/>
                    <a:pt x="935" y="3609"/>
                  </a:cubicBezTo>
                  <a:cubicBezTo>
                    <a:pt x="1220" y="3894"/>
                    <a:pt x="1578" y="4058"/>
                    <a:pt x="1946" y="4058"/>
                  </a:cubicBezTo>
                  <a:cubicBezTo>
                    <a:pt x="2009" y="4058"/>
                    <a:pt x="2072" y="4053"/>
                    <a:pt x="2136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70" y="2409"/>
                    <a:pt x="3136" y="2042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0"/>
                    <a:pt x="401" y="7"/>
                    <a:pt x="334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23;p38">
              <a:extLst>
                <a:ext uri="{FF2B5EF4-FFF2-40B4-BE49-F238E27FC236}">
                  <a16:creationId xmlns:a16="http://schemas.microsoft.com/office/drawing/2014/main" id="{992348B2-DE28-4578-8E5F-4790B30FDBBA}"/>
                </a:ext>
              </a:extLst>
            </p:cNvPr>
            <p:cNvSpPr/>
            <p:nvPr/>
          </p:nvSpPr>
          <p:spPr>
            <a:xfrm>
              <a:off x="7144713" y="3350130"/>
              <a:ext cx="92799" cy="48043"/>
            </a:xfrm>
            <a:custGeom>
              <a:avLst/>
              <a:gdLst/>
              <a:ahLst/>
              <a:cxnLst/>
              <a:rect l="l" t="t" r="r" b="b"/>
              <a:pathLst>
                <a:path w="2569" h="1330" extrusionOk="0">
                  <a:moveTo>
                    <a:pt x="0" y="0"/>
                  </a:moveTo>
                  <a:cubicBezTo>
                    <a:pt x="0" y="200"/>
                    <a:pt x="34" y="434"/>
                    <a:pt x="134" y="600"/>
                  </a:cubicBezTo>
                  <a:cubicBezTo>
                    <a:pt x="345" y="1048"/>
                    <a:pt x="784" y="1330"/>
                    <a:pt x="1255" y="1330"/>
                  </a:cubicBezTo>
                  <a:cubicBezTo>
                    <a:pt x="1381" y="1330"/>
                    <a:pt x="1509" y="1310"/>
                    <a:pt x="1635" y="1268"/>
                  </a:cubicBezTo>
                  <a:cubicBezTo>
                    <a:pt x="2002" y="1168"/>
                    <a:pt x="2302" y="934"/>
                    <a:pt x="2536" y="634"/>
                  </a:cubicBezTo>
                  <a:lnTo>
                    <a:pt x="2569" y="600"/>
                  </a:lnTo>
                  <a:lnTo>
                    <a:pt x="2569" y="600"/>
                  </a:lnTo>
                  <a:cubicBezTo>
                    <a:pt x="2419" y="617"/>
                    <a:pt x="2269" y="625"/>
                    <a:pt x="2119" y="625"/>
                  </a:cubicBezTo>
                  <a:cubicBezTo>
                    <a:pt x="1372" y="625"/>
                    <a:pt x="640" y="4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24;p38">
              <a:extLst>
                <a:ext uri="{FF2B5EF4-FFF2-40B4-BE49-F238E27FC236}">
                  <a16:creationId xmlns:a16="http://schemas.microsoft.com/office/drawing/2014/main" id="{1EDE6D0F-EA20-48DD-80FD-E35ECDF252A5}"/>
                </a:ext>
              </a:extLst>
            </p:cNvPr>
            <p:cNvSpPr/>
            <p:nvPr/>
          </p:nvSpPr>
          <p:spPr>
            <a:xfrm>
              <a:off x="7277247" y="3566685"/>
              <a:ext cx="118121" cy="146766"/>
            </a:xfrm>
            <a:custGeom>
              <a:avLst/>
              <a:gdLst/>
              <a:ahLst/>
              <a:cxnLst/>
              <a:rect l="l" t="t" r="r" b="b"/>
              <a:pathLst>
                <a:path w="3270" h="4063" extrusionOk="0">
                  <a:moveTo>
                    <a:pt x="268" y="1"/>
                  </a:moveTo>
                  <a:cubicBezTo>
                    <a:pt x="159" y="1"/>
                    <a:pt x="62" y="70"/>
                    <a:pt x="34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68" y="2144"/>
                    <a:pt x="368" y="2745"/>
                  </a:cubicBezTo>
                  <a:cubicBezTo>
                    <a:pt x="501" y="3078"/>
                    <a:pt x="701" y="3378"/>
                    <a:pt x="935" y="3645"/>
                  </a:cubicBezTo>
                  <a:cubicBezTo>
                    <a:pt x="1213" y="3923"/>
                    <a:pt x="1560" y="4062"/>
                    <a:pt x="1919" y="4062"/>
                  </a:cubicBezTo>
                  <a:cubicBezTo>
                    <a:pt x="1991" y="4062"/>
                    <a:pt x="2063" y="4057"/>
                    <a:pt x="2136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70" y="2444"/>
                    <a:pt x="3136" y="2077"/>
                    <a:pt x="2903" y="1777"/>
                  </a:cubicBezTo>
                  <a:cubicBezTo>
                    <a:pt x="2703" y="1444"/>
                    <a:pt x="2436" y="1177"/>
                    <a:pt x="2136" y="943"/>
                  </a:cubicBezTo>
                  <a:cubicBezTo>
                    <a:pt x="1635" y="576"/>
                    <a:pt x="1135" y="310"/>
                    <a:pt x="568" y="76"/>
                  </a:cubicBezTo>
                  <a:cubicBezTo>
                    <a:pt x="501" y="43"/>
                    <a:pt x="401" y="9"/>
                    <a:pt x="334" y="9"/>
                  </a:cubicBezTo>
                  <a:cubicBezTo>
                    <a:pt x="312" y="4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25;p38">
              <a:extLst>
                <a:ext uri="{FF2B5EF4-FFF2-40B4-BE49-F238E27FC236}">
                  <a16:creationId xmlns:a16="http://schemas.microsoft.com/office/drawing/2014/main" id="{8BA2CFC7-4746-4FA1-9AAB-51303EAC8912}"/>
                </a:ext>
              </a:extLst>
            </p:cNvPr>
            <p:cNvSpPr/>
            <p:nvPr/>
          </p:nvSpPr>
          <p:spPr>
            <a:xfrm>
              <a:off x="7142293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203" y="0"/>
                  </a:moveTo>
                  <a:cubicBezTo>
                    <a:pt x="3103" y="33"/>
                    <a:pt x="3036" y="33"/>
                    <a:pt x="2970" y="67"/>
                  </a:cubicBezTo>
                  <a:cubicBezTo>
                    <a:pt x="2803" y="100"/>
                    <a:pt x="2636" y="167"/>
                    <a:pt x="2503" y="234"/>
                  </a:cubicBezTo>
                  <a:cubicBezTo>
                    <a:pt x="1902" y="434"/>
                    <a:pt x="1368" y="734"/>
                    <a:pt x="901" y="1134"/>
                  </a:cubicBezTo>
                  <a:cubicBezTo>
                    <a:pt x="635" y="1334"/>
                    <a:pt x="401" y="1601"/>
                    <a:pt x="234" y="1935"/>
                  </a:cubicBezTo>
                  <a:cubicBezTo>
                    <a:pt x="1" y="2302"/>
                    <a:pt x="1" y="2802"/>
                    <a:pt x="201" y="3202"/>
                  </a:cubicBezTo>
                  <a:cubicBezTo>
                    <a:pt x="415" y="3657"/>
                    <a:pt x="865" y="3919"/>
                    <a:pt x="1344" y="3919"/>
                  </a:cubicBezTo>
                  <a:cubicBezTo>
                    <a:pt x="1462" y="3919"/>
                    <a:pt x="1583" y="3903"/>
                    <a:pt x="1702" y="3869"/>
                  </a:cubicBezTo>
                  <a:cubicBezTo>
                    <a:pt x="2069" y="3769"/>
                    <a:pt x="2369" y="3536"/>
                    <a:pt x="2603" y="3236"/>
                  </a:cubicBezTo>
                  <a:cubicBezTo>
                    <a:pt x="2836" y="2935"/>
                    <a:pt x="3003" y="2602"/>
                    <a:pt x="3136" y="2235"/>
                  </a:cubicBezTo>
                  <a:cubicBezTo>
                    <a:pt x="3303" y="1668"/>
                    <a:pt x="3437" y="1101"/>
                    <a:pt x="3470" y="500"/>
                  </a:cubicBezTo>
                  <a:cubicBezTo>
                    <a:pt x="3470" y="400"/>
                    <a:pt x="3470" y="334"/>
                    <a:pt x="3470" y="234"/>
                  </a:cubicBezTo>
                  <a:cubicBezTo>
                    <a:pt x="3470" y="100"/>
                    <a:pt x="3336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26;p38">
              <a:extLst>
                <a:ext uri="{FF2B5EF4-FFF2-40B4-BE49-F238E27FC236}">
                  <a16:creationId xmlns:a16="http://schemas.microsoft.com/office/drawing/2014/main" id="{B63167A9-71FD-42A1-84EE-B9352A8703FB}"/>
                </a:ext>
              </a:extLst>
            </p:cNvPr>
            <p:cNvSpPr/>
            <p:nvPr/>
          </p:nvSpPr>
          <p:spPr>
            <a:xfrm>
              <a:off x="7301341" y="3799567"/>
              <a:ext cx="92835" cy="117001"/>
            </a:xfrm>
            <a:custGeom>
              <a:avLst/>
              <a:gdLst/>
              <a:ahLst/>
              <a:cxnLst/>
              <a:rect l="l" t="t" r="r" b="b"/>
              <a:pathLst>
                <a:path w="2570" h="323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435"/>
                    <a:pt x="468" y="2669"/>
                    <a:pt x="501" y="2836"/>
                  </a:cubicBezTo>
                  <a:cubicBezTo>
                    <a:pt x="569" y="3128"/>
                    <a:pt x="606" y="3238"/>
                    <a:pt x="756" y="3238"/>
                  </a:cubicBezTo>
                  <a:cubicBezTo>
                    <a:pt x="828" y="3238"/>
                    <a:pt x="927" y="3213"/>
                    <a:pt x="1068" y="3169"/>
                  </a:cubicBezTo>
                  <a:cubicBezTo>
                    <a:pt x="1569" y="3036"/>
                    <a:pt x="2069" y="2869"/>
                    <a:pt x="2569" y="2702"/>
                  </a:cubicBezTo>
                  <a:lnTo>
                    <a:pt x="2569" y="2669"/>
                  </a:lnTo>
                  <a:cubicBezTo>
                    <a:pt x="2569" y="2302"/>
                    <a:pt x="2469" y="1968"/>
                    <a:pt x="2269" y="1668"/>
                  </a:cubicBezTo>
                  <a:cubicBezTo>
                    <a:pt x="2036" y="1335"/>
                    <a:pt x="1769" y="1068"/>
                    <a:pt x="1469" y="834"/>
                  </a:cubicBezTo>
                  <a:cubicBezTo>
                    <a:pt x="1002" y="501"/>
                    <a:pt x="535" y="2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27;p38">
              <a:extLst>
                <a:ext uri="{FF2B5EF4-FFF2-40B4-BE49-F238E27FC236}">
                  <a16:creationId xmlns:a16="http://schemas.microsoft.com/office/drawing/2014/main" id="{B1B37A9B-4C34-406D-AE0F-36BDDB55C0F5}"/>
                </a:ext>
              </a:extLst>
            </p:cNvPr>
            <p:cNvSpPr/>
            <p:nvPr/>
          </p:nvSpPr>
          <p:spPr>
            <a:xfrm>
              <a:off x="7277247" y="3795701"/>
              <a:ext cx="39807" cy="128018"/>
            </a:xfrm>
            <a:custGeom>
              <a:avLst/>
              <a:gdLst/>
              <a:ahLst/>
              <a:cxnLst/>
              <a:rect l="l" t="t" r="r" b="b"/>
              <a:pathLst>
                <a:path w="1102" h="3544" extrusionOk="0">
                  <a:moveTo>
                    <a:pt x="280" y="1"/>
                  </a:moveTo>
                  <a:cubicBezTo>
                    <a:pt x="160" y="1"/>
                    <a:pt x="34" y="91"/>
                    <a:pt x="34" y="207"/>
                  </a:cubicBezTo>
                  <a:cubicBezTo>
                    <a:pt x="1" y="307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75"/>
                    <a:pt x="168" y="2175"/>
                    <a:pt x="368" y="2742"/>
                  </a:cubicBezTo>
                  <a:cubicBezTo>
                    <a:pt x="501" y="3043"/>
                    <a:pt x="668" y="3310"/>
                    <a:pt x="868" y="3543"/>
                  </a:cubicBezTo>
                  <a:cubicBezTo>
                    <a:pt x="1102" y="3443"/>
                    <a:pt x="968" y="3143"/>
                    <a:pt x="635" y="1275"/>
                  </a:cubicBezTo>
                  <a:cubicBezTo>
                    <a:pt x="568" y="808"/>
                    <a:pt x="501" y="441"/>
                    <a:pt x="434" y="41"/>
                  </a:cubicBezTo>
                  <a:lnTo>
                    <a:pt x="334" y="7"/>
                  </a:lnTo>
                  <a:cubicBezTo>
                    <a:pt x="317" y="3"/>
                    <a:pt x="299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28;p38">
              <a:extLst>
                <a:ext uri="{FF2B5EF4-FFF2-40B4-BE49-F238E27FC236}">
                  <a16:creationId xmlns:a16="http://schemas.microsoft.com/office/drawing/2014/main" id="{75F13750-C174-448B-97F1-F29A9CDE887B}"/>
                </a:ext>
              </a:extLst>
            </p:cNvPr>
            <p:cNvSpPr/>
            <p:nvPr/>
          </p:nvSpPr>
          <p:spPr>
            <a:xfrm>
              <a:off x="7142293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70" y="40"/>
                  </a:cubicBezTo>
                  <a:cubicBezTo>
                    <a:pt x="2803" y="107"/>
                    <a:pt x="2636" y="174"/>
                    <a:pt x="2503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1" y="2309"/>
                    <a:pt x="1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3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7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29;p38">
              <a:extLst>
                <a:ext uri="{FF2B5EF4-FFF2-40B4-BE49-F238E27FC236}">
                  <a16:creationId xmlns:a16="http://schemas.microsoft.com/office/drawing/2014/main" id="{E8DB1535-D16C-4411-852A-2756C1F18F64}"/>
                </a:ext>
              </a:extLst>
            </p:cNvPr>
            <p:cNvSpPr/>
            <p:nvPr/>
          </p:nvSpPr>
          <p:spPr>
            <a:xfrm>
              <a:off x="7043498" y="3352514"/>
              <a:ext cx="101251" cy="133111"/>
            </a:xfrm>
            <a:custGeom>
              <a:avLst/>
              <a:gdLst/>
              <a:ahLst/>
              <a:cxnLst/>
              <a:rect l="l" t="t" r="r" b="b"/>
              <a:pathLst>
                <a:path w="2803" h="3685" extrusionOk="0">
                  <a:moveTo>
                    <a:pt x="734" y="1"/>
                  </a:moveTo>
                  <a:cubicBezTo>
                    <a:pt x="601" y="835"/>
                    <a:pt x="334" y="1669"/>
                    <a:pt x="0" y="2469"/>
                  </a:cubicBezTo>
                  <a:cubicBezTo>
                    <a:pt x="101" y="2769"/>
                    <a:pt x="267" y="3036"/>
                    <a:pt x="501" y="3236"/>
                  </a:cubicBezTo>
                  <a:cubicBezTo>
                    <a:pt x="757" y="3521"/>
                    <a:pt x="1135" y="3685"/>
                    <a:pt x="1510" y="3685"/>
                  </a:cubicBezTo>
                  <a:cubicBezTo>
                    <a:pt x="1574" y="3685"/>
                    <a:pt x="1638" y="3680"/>
                    <a:pt x="1702" y="3670"/>
                  </a:cubicBezTo>
                  <a:cubicBezTo>
                    <a:pt x="2335" y="3570"/>
                    <a:pt x="2769" y="3036"/>
                    <a:pt x="2802" y="2402"/>
                  </a:cubicBezTo>
                  <a:cubicBezTo>
                    <a:pt x="2802" y="2036"/>
                    <a:pt x="2669" y="1669"/>
                    <a:pt x="2469" y="1368"/>
                  </a:cubicBezTo>
                  <a:cubicBezTo>
                    <a:pt x="2235" y="1068"/>
                    <a:pt x="1969" y="801"/>
                    <a:pt x="1668" y="568"/>
                  </a:cubicBezTo>
                  <a:cubicBezTo>
                    <a:pt x="1368" y="334"/>
                    <a:pt x="1068" y="168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30;p38">
              <a:extLst>
                <a:ext uri="{FF2B5EF4-FFF2-40B4-BE49-F238E27FC236}">
                  <a16:creationId xmlns:a16="http://schemas.microsoft.com/office/drawing/2014/main" id="{55757D70-47A3-4786-8417-DD8D4B68F441}"/>
                </a:ext>
              </a:extLst>
            </p:cNvPr>
            <p:cNvSpPr/>
            <p:nvPr/>
          </p:nvSpPr>
          <p:spPr>
            <a:xfrm>
              <a:off x="7027821" y="3566685"/>
              <a:ext cx="116929" cy="146766"/>
            </a:xfrm>
            <a:custGeom>
              <a:avLst/>
              <a:gdLst/>
              <a:ahLst/>
              <a:cxnLst/>
              <a:rect l="l" t="t" r="r" b="b"/>
              <a:pathLst>
                <a:path w="3237" h="4063" extrusionOk="0">
                  <a:moveTo>
                    <a:pt x="235" y="1"/>
                  </a:moveTo>
                  <a:cubicBezTo>
                    <a:pt x="126" y="1"/>
                    <a:pt x="29" y="70"/>
                    <a:pt x="1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34" y="2178"/>
                    <a:pt x="368" y="2778"/>
                  </a:cubicBezTo>
                  <a:cubicBezTo>
                    <a:pt x="501" y="3112"/>
                    <a:pt x="668" y="3378"/>
                    <a:pt x="935" y="3645"/>
                  </a:cubicBezTo>
                  <a:cubicBezTo>
                    <a:pt x="1185" y="3923"/>
                    <a:pt x="1551" y="4062"/>
                    <a:pt x="1917" y="4062"/>
                  </a:cubicBezTo>
                  <a:cubicBezTo>
                    <a:pt x="1990" y="4062"/>
                    <a:pt x="2063" y="4057"/>
                    <a:pt x="2136" y="4046"/>
                  </a:cubicBezTo>
                  <a:cubicBezTo>
                    <a:pt x="2769" y="3979"/>
                    <a:pt x="3203" y="3445"/>
                    <a:pt x="3236" y="2811"/>
                  </a:cubicBezTo>
                  <a:cubicBezTo>
                    <a:pt x="3236" y="2444"/>
                    <a:pt x="3103" y="2077"/>
                    <a:pt x="2903" y="1777"/>
                  </a:cubicBezTo>
                  <a:cubicBezTo>
                    <a:pt x="2669" y="1444"/>
                    <a:pt x="2403" y="1177"/>
                    <a:pt x="2102" y="943"/>
                  </a:cubicBezTo>
                  <a:cubicBezTo>
                    <a:pt x="1635" y="576"/>
                    <a:pt x="1102" y="310"/>
                    <a:pt x="568" y="76"/>
                  </a:cubicBezTo>
                  <a:cubicBezTo>
                    <a:pt x="468" y="43"/>
                    <a:pt x="401" y="9"/>
                    <a:pt x="301" y="9"/>
                  </a:cubicBezTo>
                  <a:cubicBezTo>
                    <a:pt x="279" y="4"/>
                    <a:pt x="257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31;p38">
              <a:extLst>
                <a:ext uri="{FF2B5EF4-FFF2-40B4-BE49-F238E27FC236}">
                  <a16:creationId xmlns:a16="http://schemas.microsoft.com/office/drawing/2014/main" id="{42869D72-6AC1-4FE8-AB1F-77DBA42537E9}"/>
                </a:ext>
              </a:extLst>
            </p:cNvPr>
            <p:cNvSpPr/>
            <p:nvPr/>
          </p:nvSpPr>
          <p:spPr>
            <a:xfrm>
              <a:off x="6895287" y="3489888"/>
              <a:ext cx="122925" cy="136651"/>
            </a:xfrm>
            <a:custGeom>
              <a:avLst/>
              <a:gdLst/>
              <a:ahLst/>
              <a:cxnLst/>
              <a:rect l="l" t="t" r="r" b="b"/>
              <a:pathLst>
                <a:path w="3403" h="3783" extrusionOk="0">
                  <a:moveTo>
                    <a:pt x="3336" y="0"/>
                  </a:moveTo>
                  <a:cubicBezTo>
                    <a:pt x="2502" y="1201"/>
                    <a:pt x="1368" y="2135"/>
                    <a:pt x="0" y="2702"/>
                  </a:cubicBezTo>
                  <a:cubicBezTo>
                    <a:pt x="34" y="2836"/>
                    <a:pt x="67" y="2936"/>
                    <a:pt x="134" y="3069"/>
                  </a:cubicBezTo>
                  <a:cubicBezTo>
                    <a:pt x="351" y="3503"/>
                    <a:pt x="810" y="3783"/>
                    <a:pt x="1297" y="3783"/>
                  </a:cubicBezTo>
                  <a:cubicBezTo>
                    <a:pt x="1409" y="3783"/>
                    <a:pt x="1523" y="3768"/>
                    <a:pt x="1635" y="3736"/>
                  </a:cubicBezTo>
                  <a:cubicBezTo>
                    <a:pt x="1969" y="3636"/>
                    <a:pt x="2302" y="3403"/>
                    <a:pt x="2502" y="3103"/>
                  </a:cubicBezTo>
                  <a:cubicBezTo>
                    <a:pt x="2736" y="2802"/>
                    <a:pt x="2903" y="2469"/>
                    <a:pt x="3036" y="2102"/>
                  </a:cubicBezTo>
                  <a:cubicBezTo>
                    <a:pt x="3236" y="1535"/>
                    <a:pt x="3336" y="968"/>
                    <a:pt x="3370" y="367"/>
                  </a:cubicBezTo>
                  <a:cubicBezTo>
                    <a:pt x="3403" y="267"/>
                    <a:pt x="3403" y="201"/>
                    <a:pt x="3370" y="101"/>
                  </a:cubicBezTo>
                  <a:cubicBezTo>
                    <a:pt x="3370" y="67"/>
                    <a:pt x="3370" y="34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32;p38">
              <a:extLst>
                <a:ext uri="{FF2B5EF4-FFF2-40B4-BE49-F238E27FC236}">
                  <a16:creationId xmlns:a16="http://schemas.microsoft.com/office/drawing/2014/main" id="{FB3C3EF5-5F22-4F93-8B75-2480F6E4C62B}"/>
                </a:ext>
              </a:extLst>
            </p:cNvPr>
            <p:cNvSpPr/>
            <p:nvPr/>
          </p:nvSpPr>
          <p:spPr>
            <a:xfrm>
              <a:off x="7027821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16" y="1"/>
                  </a:moveTo>
                  <a:cubicBezTo>
                    <a:pt x="115" y="1"/>
                    <a:pt x="27" y="91"/>
                    <a:pt x="1" y="222"/>
                  </a:cubicBezTo>
                  <a:cubicBezTo>
                    <a:pt x="1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34" y="1556"/>
                    <a:pt x="168" y="2156"/>
                    <a:pt x="368" y="2723"/>
                  </a:cubicBezTo>
                  <a:cubicBezTo>
                    <a:pt x="501" y="3057"/>
                    <a:pt x="701" y="3357"/>
                    <a:pt x="935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6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03" y="1156"/>
                    <a:pt x="2102" y="956"/>
                  </a:cubicBezTo>
                  <a:cubicBezTo>
                    <a:pt x="1635" y="589"/>
                    <a:pt x="1102" y="288"/>
                    <a:pt x="568" y="88"/>
                  </a:cubicBezTo>
                  <a:cubicBezTo>
                    <a:pt x="468" y="55"/>
                    <a:pt x="401" y="22"/>
                    <a:pt x="301" y="22"/>
                  </a:cubicBezTo>
                  <a:cubicBezTo>
                    <a:pt x="272" y="7"/>
                    <a:pt x="244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33;p38">
              <a:extLst>
                <a:ext uri="{FF2B5EF4-FFF2-40B4-BE49-F238E27FC236}">
                  <a16:creationId xmlns:a16="http://schemas.microsoft.com/office/drawing/2014/main" id="{0B11C4FA-C181-4CD5-A3C8-9055A22AB237}"/>
                </a:ext>
              </a:extLst>
            </p:cNvPr>
            <p:cNvSpPr/>
            <p:nvPr/>
          </p:nvSpPr>
          <p:spPr>
            <a:xfrm>
              <a:off x="689286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1" y="1"/>
                  </a:moveTo>
                  <a:cubicBezTo>
                    <a:pt x="3204" y="1"/>
                    <a:pt x="3187" y="3"/>
                    <a:pt x="3170" y="7"/>
                  </a:cubicBezTo>
                  <a:cubicBezTo>
                    <a:pt x="3103" y="7"/>
                    <a:pt x="3003" y="40"/>
                    <a:pt x="2936" y="40"/>
                  </a:cubicBezTo>
                  <a:cubicBezTo>
                    <a:pt x="2769" y="107"/>
                    <a:pt x="2636" y="174"/>
                    <a:pt x="2469" y="207"/>
                  </a:cubicBezTo>
                  <a:cubicBezTo>
                    <a:pt x="1902" y="441"/>
                    <a:pt x="1368" y="741"/>
                    <a:pt x="868" y="1108"/>
                  </a:cubicBezTo>
                  <a:cubicBezTo>
                    <a:pt x="601" y="1341"/>
                    <a:pt x="368" y="1608"/>
                    <a:pt x="201" y="1908"/>
                  </a:cubicBezTo>
                  <a:cubicBezTo>
                    <a:pt x="1" y="2309"/>
                    <a:pt x="1" y="2776"/>
                    <a:pt x="168" y="3176"/>
                  </a:cubicBezTo>
                  <a:cubicBezTo>
                    <a:pt x="412" y="3637"/>
                    <a:pt x="877" y="3922"/>
                    <a:pt x="1366" y="3922"/>
                  </a:cubicBezTo>
                  <a:cubicBezTo>
                    <a:pt x="1478" y="3922"/>
                    <a:pt x="1590" y="3907"/>
                    <a:pt x="1702" y="3876"/>
                  </a:cubicBezTo>
                  <a:cubicBezTo>
                    <a:pt x="2036" y="3743"/>
                    <a:pt x="2369" y="3543"/>
                    <a:pt x="2569" y="3243"/>
                  </a:cubicBezTo>
                  <a:cubicBezTo>
                    <a:pt x="2803" y="2909"/>
                    <a:pt x="3003" y="2575"/>
                    <a:pt x="3103" y="2208"/>
                  </a:cubicBezTo>
                  <a:cubicBezTo>
                    <a:pt x="3303" y="1675"/>
                    <a:pt x="3403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41" y="95"/>
                    <a:pt x="3336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34;p38">
              <a:extLst>
                <a:ext uri="{FF2B5EF4-FFF2-40B4-BE49-F238E27FC236}">
                  <a16:creationId xmlns:a16="http://schemas.microsoft.com/office/drawing/2014/main" id="{FF1A28D6-6EB1-4EB6-87A2-FA96EB4C4125}"/>
                </a:ext>
              </a:extLst>
            </p:cNvPr>
            <p:cNvSpPr/>
            <p:nvPr/>
          </p:nvSpPr>
          <p:spPr>
            <a:xfrm>
              <a:off x="6778395" y="3600748"/>
              <a:ext cx="115736" cy="112702"/>
            </a:xfrm>
            <a:custGeom>
              <a:avLst/>
              <a:gdLst/>
              <a:ahLst/>
              <a:cxnLst/>
              <a:rect l="l" t="t" r="r" b="b"/>
              <a:pathLst>
                <a:path w="3204" h="3120" extrusionOk="0">
                  <a:moveTo>
                    <a:pt x="2069" y="0"/>
                  </a:moveTo>
                  <a:cubicBezTo>
                    <a:pt x="1368" y="167"/>
                    <a:pt x="701" y="267"/>
                    <a:pt x="1" y="267"/>
                  </a:cubicBezTo>
                  <a:cubicBezTo>
                    <a:pt x="34" y="801"/>
                    <a:pt x="168" y="1301"/>
                    <a:pt x="368" y="1802"/>
                  </a:cubicBezTo>
                  <a:cubicBezTo>
                    <a:pt x="468" y="2135"/>
                    <a:pt x="668" y="2435"/>
                    <a:pt x="901" y="2702"/>
                  </a:cubicBezTo>
                  <a:cubicBezTo>
                    <a:pt x="1152" y="2980"/>
                    <a:pt x="1518" y="3119"/>
                    <a:pt x="1884" y="3119"/>
                  </a:cubicBezTo>
                  <a:cubicBezTo>
                    <a:pt x="1957" y="3119"/>
                    <a:pt x="2030" y="3114"/>
                    <a:pt x="2102" y="3103"/>
                  </a:cubicBezTo>
                  <a:cubicBezTo>
                    <a:pt x="2736" y="3036"/>
                    <a:pt x="3203" y="2502"/>
                    <a:pt x="3203" y="1868"/>
                  </a:cubicBezTo>
                  <a:cubicBezTo>
                    <a:pt x="3203" y="1501"/>
                    <a:pt x="3103" y="1134"/>
                    <a:pt x="2870" y="834"/>
                  </a:cubicBezTo>
                  <a:cubicBezTo>
                    <a:pt x="2669" y="501"/>
                    <a:pt x="2403" y="234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35;p38">
              <a:extLst>
                <a:ext uri="{FF2B5EF4-FFF2-40B4-BE49-F238E27FC236}">
                  <a16:creationId xmlns:a16="http://schemas.microsoft.com/office/drawing/2014/main" id="{23ED82C8-EE62-45A6-9F84-460F386C9458}"/>
                </a:ext>
              </a:extLst>
            </p:cNvPr>
            <p:cNvSpPr/>
            <p:nvPr/>
          </p:nvSpPr>
          <p:spPr>
            <a:xfrm>
              <a:off x="6644670" y="3581459"/>
              <a:ext cx="85574" cy="45189"/>
            </a:xfrm>
            <a:custGeom>
              <a:avLst/>
              <a:gdLst/>
              <a:ahLst/>
              <a:cxnLst/>
              <a:rect l="l" t="t" r="r" b="b"/>
              <a:pathLst>
                <a:path w="2369" h="1251" extrusionOk="0">
                  <a:moveTo>
                    <a:pt x="0" y="1"/>
                  </a:moveTo>
                  <a:cubicBezTo>
                    <a:pt x="0" y="167"/>
                    <a:pt x="34" y="368"/>
                    <a:pt x="134" y="534"/>
                  </a:cubicBezTo>
                  <a:cubicBezTo>
                    <a:pt x="348" y="989"/>
                    <a:pt x="797" y="1251"/>
                    <a:pt x="1277" y="1251"/>
                  </a:cubicBezTo>
                  <a:cubicBezTo>
                    <a:pt x="1395" y="1251"/>
                    <a:pt x="1516" y="1235"/>
                    <a:pt x="1635" y="1201"/>
                  </a:cubicBezTo>
                  <a:cubicBezTo>
                    <a:pt x="1935" y="1101"/>
                    <a:pt x="2168" y="968"/>
                    <a:pt x="2369" y="734"/>
                  </a:cubicBezTo>
                  <a:cubicBezTo>
                    <a:pt x="2102" y="668"/>
                    <a:pt x="1835" y="601"/>
                    <a:pt x="1568" y="534"/>
                  </a:cubicBezTo>
                  <a:cubicBezTo>
                    <a:pt x="1034" y="401"/>
                    <a:pt x="501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36;p38">
              <a:extLst>
                <a:ext uri="{FF2B5EF4-FFF2-40B4-BE49-F238E27FC236}">
                  <a16:creationId xmlns:a16="http://schemas.microsoft.com/office/drawing/2014/main" id="{CAB3F06F-1566-4FD1-B9B9-4957630E3B2B}"/>
                </a:ext>
              </a:extLst>
            </p:cNvPr>
            <p:cNvSpPr/>
            <p:nvPr/>
          </p:nvSpPr>
          <p:spPr>
            <a:xfrm>
              <a:off x="6777203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46" y="1"/>
                  </a:moveTo>
                  <a:cubicBezTo>
                    <a:pt x="137" y="1"/>
                    <a:pt x="34" y="91"/>
                    <a:pt x="34" y="222"/>
                  </a:cubicBezTo>
                  <a:cubicBezTo>
                    <a:pt x="0" y="288"/>
                    <a:pt x="0" y="355"/>
                    <a:pt x="0" y="455"/>
                  </a:cubicBezTo>
                  <a:lnTo>
                    <a:pt x="0" y="922"/>
                  </a:lnTo>
                  <a:cubicBezTo>
                    <a:pt x="34" y="1556"/>
                    <a:pt x="167" y="2156"/>
                    <a:pt x="367" y="2723"/>
                  </a:cubicBezTo>
                  <a:cubicBezTo>
                    <a:pt x="501" y="3057"/>
                    <a:pt x="668" y="3357"/>
                    <a:pt x="934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5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36" y="1156"/>
                    <a:pt x="2135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01" y="22"/>
                    <a:pt x="334" y="22"/>
                  </a:cubicBezTo>
                  <a:cubicBezTo>
                    <a:pt x="306" y="7"/>
                    <a:pt x="276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37;p38">
              <a:extLst>
                <a:ext uri="{FF2B5EF4-FFF2-40B4-BE49-F238E27FC236}">
                  <a16:creationId xmlns:a16="http://schemas.microsoft.com/office/drawing/2014/main" id="{0D8E5543-4511-4357-90D0-3AFCCF00C382}"/>
                </a:ext>
              </a:extLst>
            </p:cNvPr>
            <p:cNvSpPr/>
            <p:nvPr/>
          </p:nvSpPr>
          <p:spPr>
            <a:xfrm>
              <a:off x="6642249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69" y="40"/>
                  </a:cubicBezTo>
                  <a:cubicBezTo>
                    <a:pt x="2802" y="107"/>
                    <a:pt x="2636" y="174"/>
                    <a:pt x="2502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01" y="1341"/>
                    <a:pt x="401" y="1608"/>
                    <a:pt x="234" y="1908"/>
                  </a:cubicBezTo>
                  <a:cubicBezTo>
                    <a:pt x="0" y="2309"/>
                    <a:pt x="0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2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6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38;p38">
              <a:extLst>
                <a:ext uri="{FF2B5EF4-FFF2-40B4-BE49-F238E27FC236}">
                  <a16:creationId xmlns:a16="http://schemas.microsoft.com/office/drawing/2014/main" id="{675BA2EE-5D49-4FDE-AFB3-D6B472A0CB58}"/>
                </a:ext>
              </a:extLst>
            </p:cNvPr>
            <p:cNvSpPr/>
            <p:nvPr/>
          </p:nvSpPr>
          <p:spPr>
            <a:xfrm>
              <a:off x="6394016" y="3119308"/>
              <a:ext cx="56676" cy="50860"/>
            </a:xfrm>
            <a:custGeom>
              <a:avLst/>
              <a:gdLst/>
              <a:ahLst/>
              <a:cxnLst/>
              <a:rect l="l" t="t" r="r" b="b"/>
              <a:pathLst>
                <a:path w="1569" h="1408" extrusionOk="0">
                  <a:moveTo>
                    <a:pt x="376" y="1"/>
                  </a:moveTo>
                  <a:cubicBezTo>
                    <a:pt x="253" y="1"/>
                    <a:pt x="126" y="28"/>
                    <a:pt x="1" y="86"/>
                  </a:cubicBezTo>
                  <a:cubicBezTo>
                    <a:pt x="1" y="286"/>
                    <a:pt x="68" y="486"/>
                    <a:pt x="134" y="686"/>
                  </a:cubicBezTo>
                  <a:cubicBezTo>
                    <a:pt x="364" y="1145"/>
                    <a:pt x="816" y="1407"/>
                    <a:pt x="1321" y="1407"/>
                  </a:cubicBezTo>
                  <a:cubicBezTo>
                    <a:pt x="1402" y="1407"/>
                    <a:pt x="1485" y="1400"/>
                    <a:pt x="1569" y="1386"/>
                  </a:cubicBezTo>
                  <a:cubicBezTo>
                    <a:pt x="1469" y="1053"/>
                    <a:pt x="1302" y="753"/>
                    <a:pt x="1102" y="452"/>
                  </a:cubicBezTo>
                  <a:cubicBezTo>
                    <a:pt x="959" y="167"/>
                    <a:pt x="68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39;p38">
              <a:extLst>
                <a:ext uri="{FF2B5EF4-FFF2-40B4-BE49-F238E27FC236}">
                  <a16:creationId xmlns:a16="http://schemas.microsoft.com/office/drawing/2014/main" id="{5C4C193C-615F-42AC-802B-A348373D39F5}"/>
                </a:ext>
              </a:extLst>
            </p:cNvPr>
            <p:cNvSpPr/>
            <p:nvPr/>
          </p:nvSpPr>
          <p:spPr>
            <a:xfrm>
              <a:off x="6391631" y="3270589"/>
              <a:ext cx="96411" cy="127585"/>
            </a:xfrm>
            <a:custGeom>
              <a:avLst/>
              <a:gdLst/>
              <a:ahLst/>
              <a:cxnLst/>
              <a:rect l="l" t="t" r="r" b="b"/>
              <a:pathLst>
                <a:path w="2669" h="3532" extrusionOk="0">
                  <a:moveTo>
                    <a:pt x="2135" y="0"/>
                  </a:moveTo>
                  <a:cubicBezTo>
                    <a:pt x="1701" y="167"/>
                    <a:pt x="1268" y="434"/>
                    <a:pt x="901" y="734"/>
                  </a:cubicBezTo>
                  <a:cubicBezTo>
                    <a:pt x="634" y="968"/>
                    <a:pt x="400" y="1235"/>
                    <a:pt x="234" y="1535"/>
                  </a:cubicBezTo>
                  <a:cubicBezTo>
                    <a:pt x="34" y="1935"/>
                    <a:pt x="0" y="2402"/>
                    <a:pt x="200" y="2802"/>
                  </a:cubicBezTo>
                  <a:cubicBezTo>
                    <a:pt x="411" y="3250"/>
                    <a:pt x="871" y="3532"/>
                    <a:pt x="1351" y="3532"/>
                  </a:cubicBezTo>
                  <a:cubicBezTo>
                    <a:pt x="1479" y="3532"/>
                    <a:pt x="1608" y="3512"/>
                    <a:pt x="1735" y="3470"/>
                  </a:cubicBezTo>
                  <a:cubicBezTo>
                    <a:pt x="2068" y="3370"/>
                    <a:pt x="2402" y="3136"/>
                    <a:pt x="2602" y="2836"/>
                  </a:cubicBezTo>
                  <a:lnTo>
                    <a:pt x="2669" y="2769"/>
                  </a:lnTo>
                  <a:cubicBezTo>
                    <a:pt x="2435" y="1868"/>
                    <a:pt x="2268" y="934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40;p38">
              <a:extLst>
                <a:ext uri="{FF2B5EF4-FFF2-40B4-BE49-F238E27FC236}">
                  <a16:creationId xmlns:a16="http://schemas.microsoft.com/office/drawing/2014/main" id="{17C9F690-EBFE-46C9-8AF0-E57446A65F61}"/>
                </a:ext>
              </a:extLst>
            </p:cNvPr>
            <p:cNvSpPr/>
            <p:nvPr/>
          </p:nvSpPr>
          <p:spPr>
            <a:xfrm>
              <a:off x="6526585" y="3566757"/>
              <a:ext cx="118121" cy="146693"/>
            </a:xfrm>
            <a:custGeom>
              <a:avLst/>
              <a:gdLst/>
              <a:ahLst/>
              <a:cxnLst/>
              <a:rect l="l" t="t" r="r" b="b"/>
              <a:pathLst>
                <a:path w="3270" h="4061" extrusionOk="0">
                  <a:moveTo>
                    <a:pt x="271" y="1"/>
                  </a:moveTo>
                  <a:cubicBezTo>
                    <a:pt x="135" y="1"/>
                    <a:pt x="34" y="96"/>
                    <a:pt x="34" y="241"/>
                  </a:cubicBezTo>
                  <a:cubicBezTo>
                    <a:pt x="34" y="308"/>
                    <a:pt x="0" y="408"/>
                    <a:pt x="34" y="474"/>
                  </a:cubicBezTo>
                  <a:lnTo>
                    <a:pt x="34" y="975"/>
                  </a:lnTo>
                  <a:cubicBezTo>
                    <a:pt x="34" y="1575"/>
                    <a:pt x="167" y="2209"/>
                    <a:pt x="400" y="2776"/>
                  </a:cubicBezTo>
                  <a:cubicBezTo>
                    <a:pt x="501" y="3110"/>
                    <a:pt x="701" y="3376"/>
                    <a:pt x="934" y="3643"/>
                  </a:cubicBezTo>
                  <a:cubicBezTo>
                    <a:pt x="1212" y="3921"/>
                    <a:pt x="1560" y="4060"/>
                    <a:pt x="1919" y="4060"/>
                  </a:cubicBezTo>
                  <a:cubicBezTo>
                    <a:pt x="1991" y="4060"/>
                    <a:pt x="2063" y="4055"/>
                    <a:pt x="2135" y="4044"/>
                  </a:cubicBezTo>
                  <a:cubicBezTo>
                    <a:pt x="2769" y="3977"/>
                    <a:pt x="3236" y="3443"/>
                    <a:pt x="3236" y="2809"/>
                  </a:cubicBezTo>
                  <a:cubicBezTo>
                    <a:pt x="3269" y="2442"/>
                    <a:pt x="3136" y="2075"/>
                    <a:pt x="2902" y="1775"/>
                  </a:cubicBezTo>
                  <a:cubicBezTo>
                    <a:pt x="2702" y="1442"/>
                    <a:pt x="2435" y="1175"/>
                    <a:pt x="2102" y="941"/>
                  </a:cubicBezTo>
                  <a:cubicBezTo>
                    <a:pt x="1635" y="574"/>
                    <a:pt x="1134" y="308"/>
                    <a:pt x="567" y="74"/>
                  </a:cubicBezTo>
                  <a:cubicBezTo>
                    <a:pt x="501" y="41"/>
                    <a:pt x="400" y="7"/>
                    <a:pt x="334" y="7"/>
                  </a:cubicBezTo>
                  <a:cubicBezTo>
                    <a:pt x="312" y="3"/>
                    <a:pt x="291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41;p38">
              <a:extLst>
                <a:ext uri="{FF2B5EF4-FFF2-40B4-BE49-F238E27FC236}">
                  <a16:creationId xmlns:a16="http://schemas.microsoft.com/office/drawing/2014/main" id="{E5591DF8-DC17-41C2-86D3-2E86D1B1AC45}"/>
                </a:ext>
              </a:extLst>
            </p:cNvPr>
            <p:cNvSpPr/>
            <p:nvPr/>
          </p:nvSpPr>
          <p:spPr>
            <a:xfrm>
              <a:off x="6391631" y="3485084"/>
              <a:ext cx="126537" cy="141564"/>
            </a:xfrm>
            <a:custGeom>
              <a:avLst/>
              <a:gdLst/>
              <a:ahLst/>
              <a:cxnLst/>
              <a:rect l="l" t="t" r="r" b="b"/>
              <a:pathLst>
                <a:path w="3503" h="3919" extrusionOk="0">
                  <a:moveTo>
                    <a:pt x="3202" y="0"/>
                  </a:moveTo>
                  <a:cubicBezTo>
                    <a:pt x="3136" y="33"/>
                    <a:pt x="3036" y="33"/>
                    <a:pt x="2969" y="67"/>
                  </a:cubicBezTo>
                  <a:cubicBezTo>
                    <a:pt x="2802" y="100"/>
                    <a:pt x="2669" y="167"/>
                    <a:pt x="2502" y="234"/>
                  </a:cubicBezTo>
                  <a:cubicBezTo>
                    <a:pt x="1935" y="434"/>
                    <a:pt x="1368" y="734"/>
                    <a:pt x="901" y="1134"/>
                  </a:cubicBezTo>
                  <a:cubicBezTo>
                    <a:pt x="634" y="1334"/>
                    <a:pt x="400" y="1601"/>
                    <a:pt x="234" y="1935"/>
                  </a:cubicBezTo>
                  <a:cubicBezTo>
                    <a:pt x="34" y="2302"/>
                    <a:pt x="0" y="2802"/>
                    <a:pt x="200" y="3202"/>
                  </a:cubicBezTo>
                  <a:cubicBezTo>
                    <a:pt x="441" y="3657"/>
                    <a:pt x="896" y="3919"/>
                    <a:pt x="1376" y="3919"/>
                  </a:cubicBezTo>
                  <a:cubicBezTo>
                    <a:pt x="1495" y="3919"/>
                    <a:pt x="1616" y="3903"/>
                    <a:pt x="1735" y="3869"/>
                  </a:cubicBezTo>
                  <a:cubicBezTo>
                    <a:pt x="2068" y="3769"/>
                    <a:pt x="2402" y="3536"/>
                    <a:pt x="2602" y="3236"/>
                  </a:cubicBezTo>
                  <a:cubicBezTo>
                    <a:pt x="2836" y="2935"/>
                    <a:pt x="3002" y="2602"/>
                    <a:pt x="3136" y="2235"/>
                  </a:cubicBezTo>
                  <a:cubicBezTo>
                    <a:pt x="3336" y="1668"/>
                    <a:pt x="3436" y="1101"/>
                    <a:pt x="3469" y="500"/>
                  </a:cubicBezTo>
                  <a:cubicBezTo>
                    <a:pt x="3503" y="400"/>
                    <a:pt x="3503" y="334"/>
                    <a:pt x="3469" y="234"/>
                  </a:cubicBezTo>
                  <a:cubicBezTo>
                    <a:pt x="3469" y="100"/>
                    <a:pt x="3336" y="0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42;p38">
              <a:extLst>
                <a:ext uri="{FF2B5EF4-FFF2-40B4-BE49-F238E27FC236}">
                  <a16:creationId xmlns:a16="http://schemas.microsoft.com/office/drawing/2014/main" id="{8BFC57BF-6D57-4367-BE50-4279ACFF2E6D}"/>
                </a:ext>
              </a:extLst>
            </p:cNvPr>
            <p:cNvSpPr/>
            <p:nvPr/>
          </p:nvSpPr>
          <p:spPr>
            <a:xfrm>
              <a:off x="6527777" y="3795701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70" y="1"/>
                  </a:moveTo>
                  <a:cubicBezTo>
                    <a:pt x="135" y="1"/>
                    <a:pt x="34" y="91"/>
                    <a:pt x="34" y="207"/>
                  </a:cubicBezTo>
                  <a:cubicBezTo>
                    <a:pt x="1" y="274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34" y="2175"/>
                    <a:pt x="367" y="2742"/>
                  </a:cubicBezTo>
                  <a:cubicBezTo>
                    <a:pt x="501" y="3076"/>
                    <a:pt x="668" y="3343"/>
                    <a:pt x="935" y="3610"/>
                  </a:cubicBezTo>
                  <a:cubicBezTo>
                    <a:pt x="1185" y="3888"/>
                    <a:pt x="1528" y="4027"/>
                    <a:pt x="1905" y="4027"/>
                  </a:cubicBezTo>
                  <a:cubicBezTo>
                    <a:pt x="1981" y="4027"/>
                    <a:pt x="2058" y="4021"/>
                    <a:pt x="2135" y="4010"/>
                  </a:cubicBezTo>
                  <a:cubicBezTo>
                    <a:pt x="2736" y="3943"/>
                    <a:pt x="3203" y="3410"/>
                    <a:pt x="3236" y="2776"/>
                  </a:cubicBezTo>
                  <a:cubicBezTo>
                    <a:pt x="3236" y="2409"/>
                    <a:pt x="3103" y="2042"/>
                    <a:pt x="2903" y="1742"/>
                  </a:cubicBezTo>
                  <a:cubicBezTo>
                    <a:pt x="2669" y="1442"/>
                    <a:pt x="2402" y="1175"/>
                    <a:pt x="2102" y="975"/>
                  </a:cubicBezTo>
                  <a:cubicBezTo>
                    <a:pt x="1635" y="608"/>
                    <a:pt x="1101" y="307"/>
                    <a:pt x="568" y="107"/>
                  </a:cubicBezTo>
                  <a:cubicBezTo>
                    <a:pt x="468" y="74"/>
                    <a:pt x="401" y="41"/>
                    <a:pt x="334" y="7"/>
                  </a:cubicBezTo>
                  <a:cubicBezTo>
                    <a:pt x="312" y="3"/>
                    <a:pt x="291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43;p38">
              <a:extLst>
                <a:ext uri="{FF2B5EF4-FFF2-40B4-BE49-F238E27FC236}">
                  <a16:creationId xmlns:a16="http://schemas.microsoft.com/office/drawing/2014/main" id="{B257F254-2954-41FA-A054-1B77CD7A174F}"/>
                </a:ext>
              </a:extLst>
            </p:cNvPr>
            <p:cNvSpPr/>
            <p:nvPr/>
          </p:nvSpPr>
          <p:spPr>
            <a:xfrm>
              <a:off x="6391631" y="3713776"/>
              <a:ext cx="126537" cy="141709"/>
            </a:xfrm>
            <a:custGeom>
              <a:avLst/>
              <a:gdLst/>
              <a:ahLst/>
              <a:cxnLst/>
              <a:rect l="l" t="t" r="r" b="b"/>
              <a:pathLst>
                <a:path w="3503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2" y="7"/>
                  </a:cubicBezTo>
                  <a:cubicBezTo>
                    <a:pt x="3136" y="7"/>
                    <a:pt x="3036" y="40"/>
                    <a:pt x="2969" y="40"/>
                  </a:cubicBezTo>
                  <a:cubicBezTo>
                    <a:pt x="2802" y="107"/>
                    <a:pt x="2669" y="174"/>
                    <a:pt x="2502" y="207"/>
                  </a:cubicBezTo>
                  <a:cubicBezTo>
                    <a:pt x="1935" y="441"/>
                    <a:pt x="1368" y="741"/>
                    <a:pt x="901" y="1108"/>
                  </a:cubicBezTo>
                  <a:cubicBezTo>
                    <a:pt x="634" y="1341"/>
                    <a:pt x="400" y="1608"/>
                    <a:pt x="234" y="1908"/>
                  </a:cubicBezTo>
                  <a:cubicBezTo>
                    <a:pt x="34" y="2309"/>
                    <a:pt x="0" y="2776"/>
                    <a:pt x="200" y="3176"/>
                  </a:cubicBezTo>
                  <a:cubicBezTo>
                    <a:pt x="445" y="3637"/>
                    <a:pt x="910" y="3922"/>
                    <a:pt x="1399" y="3922"/>
                  </a:cubicBezTo>
                  <a:cubicBezTo>
                    <a:pt x="1510" y="3922"/>
                    <a:pt x="1623" y="3907"/>
                    <a:pt x="1735" y="3876"/>
                  </a:cubicBezTo>
                  <a:cubicBezTo>
                    <a:pt x="2068" y="3743"/>
                    <a:pt x="2402" y="3543"/>
                    <a:pt x="2602" y="3243"/>
                  </a:cubicBezTo>
                  <a:cubicBezTo>
                    <a:pt x="2836" y="2909"/>
                    <a:pt x="3002" y="2575"/>
                    <a:pt x="3136" y="2208"/>
                  </a:cubicBezTo>
                  <a:cubicBezTo>
                    <a:pt x="3336" y="1675"/>
                    <a:pt x="3436" y="1074"/>
                    <a:pt x="3469" y="474"/>
                  </a:cubicBezTo>
                  <a:cubicBezTo>
                    <a:pt x="3503" y="407"/>
                    <a:pt x="3503" y="307"/>
                    <a:pt x="3469" y="240"/>
                  </a:cubicBezTo>
                  <a:cubicBezTo>
                    <a:pt x="3469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44;p38">
              <a:extLst>
                <a:ext uri="{FF2B5EF4-FFF2-40B4-BE49-F238E27FC236}">
                  <a16:creationId xmlns:a16="http://schemas.microsoft.com/office/drawing/2014/main" id="{041B962F-A222-4813-9958-248C4924DBFA}"/>
                </a:ext>
              </a:extLst>
            </p:cNvPr>
            <p:cNvSpPr/>
            <p:nvPr/>
          </p:nvSpPr>
          <p:spPr>
            <a:xfrm>
              <a:off x="6279543" y="3136827"/>
              <a:ext cx="114508" cy="119854"/>
            </a:xfrm>
            <a:custGeom>
              <a:avLst/>
              <a:gdLst/>
              <a:ahLst/>
              <a:cxnLst/>
              <a:rect l="l" t="t" r="r" b="b"/>
              <a:pathLst>
                <a:path w="3170" h="3318" extrusionOk="0">
                  <a:moveTo>
                    <a:pt x="1769" y="1"/>
                  </a:moveTo>
                  <a:cubicBezTo>
                    <a:pt x="1168" y="234"/>
                    <a:pt x="568" y="468"/>
                    <a:pt x="1" y="735"/>
                  </a:cubicBezTo>
                  <a:cubicBezTo>
                    <a:pt x="34" y="1168"/>
                    <a:pt x="168" y="1602"/>
                    <a:pt x="301" y="2002"/>
                  </a:cubicBezTo>
                  <a:cubicBezTo>
                    <a:pt x="435" y="2336"/>
                    <a:pt x="635" y="2636"/>
                    <a:pt x="868" y="2903"/>
                  </a:cubicBezTo>
                  <a:cubicBezTo>
                    <a:pt x="1124" y="3159"/>
                    <a:pt x="1501" y="3318"/>
                    <a:pt x="1876" y="3318"/>
                  </a:cubicBezTo>
                  <a:cubicBezTo>
                    <a:pt x="1940" y="3318"/>
                    <a:pt x="2005" y="3313"/>
                    <a:pt x="2069" y="3303"/>
                  </a:cubicBezTo>
                  <a:cubicBezTo>
                    <a:pt x="2703" y="3236"/>
                    <a:pt x="3170" y="2703"/>
                    <a:pt x="3170" y="2069"/>
                  </a:cubicBezTo>
                  <a:cubicBezTo>
                    <a:pt x="3170" y="1702"/>
                    <a:pt x="3070" y="1335"/>
                    <a:pt x="2836" y="1035"/>
                  </a:cubicBezTo>
                  <a:cubicBezTo>
                    <a:pt x="2636" y="701"/>
                    <a:pt x="2369" y="434"/>
                    <a:pt x="2036" y="234"/>
                  </a:cubicBezTo>
                  <a:cubicBezTo>
                    <a:pt x="1936" y="134"/>
                    <a:pt x="1869" y="68"/>
                    <a:pt x="1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45;p38">
              <a:extLst>
                <a:ext uri="{FF2B5EF4-FFF2-40B4-BE49-F238E27FC236}">
                  <a16:creationId xmlns:a16="http://schemas.microsoft.com/office/drawing/2014/main" id="{DF07D3FA-D3FA-4EE8-BE4A-67FC5D6CCCC4}"/>
                </a:ext>
              </a:extLst>
            </p:cNvPr>
            <p:cNvSpPr/>
            <p:nvPr/>
          </p:nvSpPr>
          <p:spPr>
            <a:xfrm>
              <a:off x="6277159" y="3339041"/>
              <a:ext cx="116892" cy="146585"/>
            </a:xfrm>
            <a:custGeom>
              <a:avLst/>
              <a:gdLst/>
              <a:ahLst/>
              <a:cxnLst/>
              <a:rect l="l" t="t" r="r" b="b"/>
              <a:pathLst>
                <a:path w="3236" h="4058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274"/>
                    <a:pt x="0" y="340"/>
                    <a:pt x="0" y="440"/>
                  </a:cubicBezTo>
                  <a:lnTo>
                    <a:pt x="0" y="941"/>
                  </a:lnTo>
                  <a:cubicBezTo>
                    <a:pt x="34" y="1541"/>
                    <a:pt x="134" y="2142"/>
                    <a:pt x="367" y="2742"/>
                  </a:cubicBezTo>
                  <a:cubicBezTo>
                    <a:pt x="501" y="3076"/>
                    <a:pt x="667" y="3376"/>
                    <a:pt x="934" y="3609"/>
                  </a:cubicBezTo>
                  <a:cubicBezTo>
                    <a:pt x="1191" y="3894"/>
                    <a:pt x="1569" y="4058"/>
                    <a:pt x="1944" y="4058"/>
                  </a:cubicBezTo>
                  <a:cubicBezTo>
                    <a:pt x="2008" y="4058"/>
                    <a:pt x="2072" y="4053"/>
                    <a:pt x="2135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36" y="2409"/>
                    <a:pt x="3136" y="2042"/>
                    <a:pt x="2902" y="1741"/>
                  </a:cubicBezTo>
                  <a:cubicBezTo>
                    <a:pt x="2702" y="1441"/>
                    <a:pt x="2435" y="1174"/>
                    <a:pt x="2102" y="941"/>
                  </a:cubicBezTo>
                  <a:cubicBezTo>
                    <a:pt x="1635" y="574"/>
                    <a:pt x="1101" y="307"/>
                    <a:pt x="567" y="74"/>
                  </a:cubicBezTo>
                  <a:cubicBezTo>
                    <a:pt x="501" y="40"/>
                    <a:pt x="401" y="7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46;p38">
              <a:extLst>
                <a:ext uri="{FF2B5EF4-FFF2-40B4-BE49-F238E27FC236}">
                  <a16:creationId xmlns:a16="http://schemas.microsoft.com/office/drawing/2014/main" id="{D3E5F11B-DF98-4F55-83BF-6C8938A5F593}"/>
                </a:ext>
              </a:extLst>
            </p:cNvPr>
            <p:cNvSpPr/>
            <p:nvPr/>
          </p:nvSpPr>
          <p:spPr>
            <a:xfrm>
              <a:off x="6142206" y="3257115"/>
              <a:ext cx="125345" cy="141058"/>
            </a:xfrm>
            <a:custGeom>
              <a:avLst/>
              <a:gdLst/>
              <a:ahLst/>
              <a:cxnLst/>
              <a:rect l="l" t="t" r="r" b="b"/>
              <a:pathLst>
                <a:path w="3470" h="3905" extrusionOk="0">
                  <a:moveTo>
                    <a:pt x="3221" y="0"/>
                  </a:moveTo>
                  <a:cubicBezTo>
                    <a:pt x="3204" y="0"/>
                    <a:pt x="3186" y="2"/>
                    <a:pt x="3169" y="7"/>
                  </a:cubicBezTo>
                  <a:cubicBezTo>
                    <a:pt x="3102" y="7"/>
                    <a:pt x="3036" y="40"/>
                    <a:pt x="2936" y="40"/>
                  </a:cubicBezTo>
                  <a:cubicBezTo>
                    <a:pt x="2802" y="107"/>
                    <a:pt x="2635" y="173"/>
                    <a:pt x="2469" y="207"/>
                  </a:cubicBezTo>
                  <a:cubicBezTo>
                    <a:pt x="1902" y="440"/>
                    <a:pt x="1368" y="740"/>
                    <a:pt x="868" y="1107"/>
                  </a:cubicBezTo>
                  <a:cubicBezTo>
                    <a:pt x="601" y="1341"/>
                    <a:pt x="367" y="1608"/>
                    <a:pt x="234" y="1908"/>
                  </a:cubicBezTo>
                  <a:cubicBezTo>
                    <a:pt x="0" y="2308"/>
                    <a:pt x="0" y="2775"/>
                    <a:pt x="200" y="3175"/>
                  </a:cubicBezTo>
                  <a:cubicBezTo>
                    <a:pt x="411" y="3623"/>
                    <a:pt x="851" y="3905"/>
                    <a:pt x="1322" y="3905"/>
                  </a:cubicBezTo>
                  <a:cubicBezTo>
                    <a:pt x="1447" y="3905"/>
                    <a:pt x="1575" y="3885"/>
                    <a:pt x="1701" y="3843"/>
                  </a:cubicBezTo>
                  <a:cubicBezTo>
                    <a:pt x="2068" y="3743"/>
                    <a:pt x="2369" y="3509"/>
                    <a:pt x="2569" y="3209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3" y="1674"/>
                    <a:pt x="3403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0"/>
                    <a:pt x="3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47;p38">
              <a:extLst>
                <a:ext uri="{FF2B5EF4-FFF2-40B4-BE49-F238E27FC236}">
                  <a16:creationId xmlns:a16="http://schemas.microsoft.com/office/drawing/2014/main" id="{607F78C2-AEAB-4A52-8D34-952912BE7C65}"/>
                </a:ext>
              </a:extLst>
            </p:cNvPr>
            <p:cNvSpPr/>
            <p:nvPr/>
          </p:nvSpPr>
          <p:spPr>
            <a:xfrm>
              <a:off x="6277159" y="3566685"/>
              <a:ext cx="116892" cy="146766"/>
            </a:xfrm>
            <a:custGeom>
              <a:avLst/>
              <a:gdLst/>
              <a:ahLst/>
              <a:cxnLst/>
              <a:rect l="l" t="t" r="r" b="b"/>
              <a:pathLst>
                <a:path w="3236" h="4063" extrusionOk="0">
                  <a:moveTo>
                    <a:pt x="234" y="1"/>
                  </a:moveTo>
                  <a:cubicBezTo>
                    <a:pt x="126" y="1"/>
                    <a:pt x="34" y="70"/>
                    <a:pt x="34" y="209"/>
                  </a:cubicBezTo>
                  <a:cubicBezTo>
                    <a:pt x="0" y="276"/>
                    <a:pt x="0" y="343"/>
                    <a:pt x="0" y="443"/>
                  </a:cubicBezTo>
                  <a:lnTo>
                    <a:pt x="0" y="943"/>
                  </a:lnTo>
                  <a:cubicBezTo>
                    <a:pt x="0" y="1210"/>
                    <a:pt x="34" y="1477"/>
                    <a:pt x="100" y="1777"/>
                  </a:cubicBezTo>
                  <a:cubicBezTo>
                    <a:pt x="167" y="1277"/>
                    <a:pt x="234" y="943"/>
                    <a:pt x="267" y="877"/>
                  </a:cubicBezTo>
                  <a:cubicBezTo>
                    <a:pt x="283" y="830"/>
                    <a:pt x="320" y="805"/>
                    <a:pt x="355" y="805"/>
                  </a:cubicBezTo>
                  <a:cubicBezTo>
                    <a:pt x="396" y="805"/>
                    <a:pt x="434" y="838"/>
                    <a:pt x="434" y="910"/>
                  </a:cubicBezTo>
                  <a:cubicBezTo>
                    <a:pt x="401" y="1043"/>
                    <a:pt x="334" y="1477"/>
                    <a:pt x="200" y="2244"/>
                  </a:cubicBezTo>
                  <a:cubicBezTo>
                    <a:pt x="234" y="2411"/>
                    <a:pt x="300" y="2611"/>
                    <a:pt x="367" y="2778"/>
                  </a:cubicBezTo>
                  <a:cubicBezTo>
                    <a:pt x="501" y="3112"/>
                    <a:pt x="701" y="3378"/>
                    <a:pt x="934" y="3645"/>
                  </a:cubicBezTo>
                  <a:cubicBezTo>
                    <a:pt x="1184" y="3923"/>
                    <a:pt x="1550" y="4062"/>
                    <a:pt x="1916" y="4062"/>
                  </a:cubicBezTo>
                  <a:cubicBezTo>
                    <a:pt x="1990" y="4062"/>
                    <a:pt x="2063" y="4057"/>
                    <a:pt x="2135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36" y="2444"/>
                    <a:pt x="3136" y="2077"/>
                    <a:pt x="2902" y="1777"/>
                  </a:cubicBezTo>
                  <a:cubicBezTo>
                    <a:pt x="2702" y="1444"/>
                    <a:pt x="2435" y="1177"/>
                    <a:pt x="2102" y="943"/>
                  </a:cubicBezTo>
                  <a:cubicBezTo>
                    <a:pt x="1635" y="576"/>
                    <a:pt x="1101" y="310"/>
                    <a:pt x="567" y="76"/>
                  </a:cubicBezTo>
                  <a:cubicBezTo>
                    <a:pt x="501" y="43"/>
                    <a:pt x="401" y="9"/>
                    <a:pt x="300" y="9"/>
                  </a:cubicBezTo>
                  <a:cubicBezTo>
                    <a:pt x="278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48;p38">
              <a:extLst>
                <a:ext uri="{FF2B5EF4-FFF2-40B4-BE49-F238E27FC236}">
                  <a16:creationId xmlns:a16="http://schemas.microsoft.com/office/drawing/2014/main" id="{B5BA54C3-A565-4749-810C-BCE7B582AD70}"/>
                </a:ext>
              </a:extLst>
            </p:cNvPr>
            <p:cNvSpPr/>
            <p:nvPr/>
          </p:nvSpPr>
          <p:spPr>
            <a:xfrm>
              <a:off x="6142206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36" y="33"/>
                    <a:pt x="2936" y="67"/>
                  </a:cubicBezTo>
                  <a:cubicBezTo>
                    <a:pt x="2802" y="100"/>
                    <a:pt x="2635" y="167"/>
                    <a:pt x="2469" y="234"/>
                  </a:cubicBezTo>
                  <a:cubicBezTo>
                    <a:pt x="1902" y="434"/>
                    <a:pt x="1368" y="734"/>
                    <a:pt x="868" y="1134"/>
                  </a:cubicBezTo>
                  <a:cubicBezTo>
                    <a:pt x="601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9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3" y="1668"/>
                    <a:pt x="3436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36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49;p38">
              <a:extLst>
                <a:ext uri="{FF2B5EF4-FFF2-40B4-BE49-F238E27FC236}">
                  <a16:creationId xmlns:a16="http://schemas.microsoft.com/office/drawing/2014/main" id="{7FB7187B-2750-4E75-8F8D-38C171FFA5F7}"/>
                </a:ext>
              </a:extLst>
            </p:cNvPr>
            <p:cNvSpPr/>
            <p:nvPr/>
          </p:nvSpPr>
          <p:spPr>
            <a:xfrm>
              <a:off x="6277159" y="3794509"/>
              <a:ext cx="116892" cy="147777"/>
            </a:xfrm>
            <a:custGeom>
              <a:avLst/>
              <a:gdLst/>
              <a:ahLst/>
              <a:cxnLst/>
              <a:rect l="l" t="t" r="r" b="b"/>
              <a:pathLst>
                <a:path w="3236" h="4091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307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4" y="1575"/>
                    <a:pt x="134" y="2175"/>
                    <a:pt x="367" y="2742"/>
                  </a:cubicBezTo>
                  <a:cubicBezTo>
                    <a:pt x="501" y="3076"/>
                    <a:pt x="667" y="3376"/>
                    <a:pt x="901" y="3609"/>
                  </a:cubicBezTo>
                  <a:cubicBezTo>
                    <a:pt x="1186" y="3923"/>
                    <a:pt x="1545" y="4091"/>
                    <a:pt x="1935" y="4091"/>
                  </a:cubicBezTo>
                  <a:cubicBezTo>
                    <a:pt x="2001" y="4091"/>
                    <a:pt x="2068" y="4086"/>
                    <a:pt x="2135" y="4076"/>
                  </a:cubicBezTo>
                  <a:cubicBezTo>
                    <a:pt x="2769" y="3976"/>
                    <a:pt x="3236" y="3443"/>
                    <a:pt x="3236" y="2842"/>
                  </a:cubicBezTo>
                  <a:cubicBezTo>
                    <a:pt x="3236" y="2442"/>
                    <a:pt x="3136" y="2075"/>
                    <a:pt x="2902" y="1808"/>
                  </a:cubicBezTo>
                  <a:cubicBezTo>
                    <a:pt x="2702" y="1475"/>
                    <a:pt x="2435" y="1174"/>
                    <a:pt x="2102" y="974"/>
                  </a:cubicBezTo>
                  <a:cubicBezTo>
                    <a:pt x="1635" y="607"/>
                    <a:pt x="1101" y="307"/>
                    <a:pt x="567" y="107"/>
                  </a:cubicBezTo>
                  <a:cubicBezTo>
                    <a:pt x="501" y="74"/>
                    <a:pt x="401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50;p38">
              <a:extLst>
                <a:ext uri="{FF2B5EF4-FFF2-40B4-BE49-F238E27FC236}">
                  <a16:creationId xmlns:a16="http://schemas.microsoft.com/office/drawing/2014/main" id="{28DFEC61-1711-4EE2-9FDF-69C2DFC6751C}"/>
                </a:ext>
              </a:extLst>
            </p:cNvPr>
            <p:cNvSpPr/>
            <p:nvPr/>
          </p:nvSpPr>
          <p:spPr>
            <a:xfrm>
              <a:off x="6142206" y="3713703"/>
              <a:ext cx="122925" cy="141781"/>
            </a:xfrm>
            <a:custGeom>
              <a:avLst/>
              <a:gdLst/>
              <a:ahLst/>
              <a:cxnLst/>
              <a:rect l="l" t="t" r="r" b="b"/>
              <a:pathLst>
                <a:path w="3403" h="3925" extrusionOk="0">
                  <a:moveTo>
                    <a:pt x="3224" y="0"/>
                  </a:moveTo>
                  <a:cubicBezTo>
                    <a:pt x="3206" y="0"/>
                    <a:pt x="3188" y="3"/>
                    <a:pt x="3169" y="9"/>
                  </a:cubicBezTo>
                  <a:cubicBezTo>
                    <a:pt x="3102" y="9"/>
                    <a:pt x="3036" y="42"/>
                    <a:pt x="2936" y="42"/>
                  </a:cubicBezTo>
                  <a:cubicBezTo>
                    <a:pt x="2802" y="109"/>
                    <a:pt x="2635" y="176"/>
                    <a:pt x="2469" y="209"/>
                  </a:cubicBezTo>
                  <a:cubicBezTo>
                    <a:pt x="1902" y="443"/>
                    <a:pt x="1368" y="743"/>
                    <a:pt x="868" y="1110"/>
                  </a:cubicBezTo>
                  <a:cubicBezTo>
                    <a:pt x="601" y="1343"/>
                    <a:pt x="367" y="1610"/>
                    <a:pt x="234" y="1910"/>
                  </a:cubicBezTo>
                  <a:cubicBezTo>
                    <a:pt x="0" y="2311"/>
                    <a:pt x="0" y="2778"/>
                    <a:pt x="200" y="3178"/>
                  </a:cubicBezTo>
                  <a:cubicBezTo>
                    <a:pt x="418" y="3639"/>
                    <a:pt x="878" y="3924"/>
                    <a:pt x="1366" y="3924"/>
                  </a:cubicBezTo>
                  <a:cubicBezTo>
                    <a:pt x="1477" y="3924"/>
                    <a:pt x="1590" y="3909"/>
                    <a:pt x="1701" y="3878"/>
                  </a:cubicBezTo>
                  <a:cubicBezTo>
                    <a:pt x="2068" y="3745"/>
                    <a:pt x="2369" y="3545"/>
                    <a:pt x="2569" y="3245"/>
                  </a:cubicBezTo>
                  <a:cubicBezTo>
                    <a:pt x="2769" y="3011"/>
                    <a:pt x="2902" y="2744"/>
                    <a:pt x="3002" y="2511"/>
                  </a:cubicBezTo>
                  <a:cubicBezTo>
                    <a:pt x="3136" y="1743"/>
                    <a:pt x="3269" y="910"/>
                    <a:pt x="3403" y="109"/>
                  </a:cubicBezTo>
                  <a:cubicBezTo>
                    <a:pt x="3375" y="55"/>
                    <a:pt x="3304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51;p38">
              <a:extLst>
                <a:ext uri="{FF2B5EF4-FFF2-40B4-BE49-F238E27FC236}">
                  <a16:creationId xmlns:a16="http://schemas.microsoft.com/office/drawing/2014/main" id="{9C8487E1-E7CA-4CD0-8459-EAC0CE207A9A}"/>
                </a:ext>
              </a:extLst>
            </p:cNvPr>
            <p:cNvSpPr/>
            <p:nvPr/>
          </p:nvSpPr>
          <p:spPr>
            <a:xfrm>
              <a:off x="6026505" y="3340233"/>
              <a:ext cx="116929" cy="145393"/>
            </a:xfrm>
            <a:custGeom>
              <a:avLst/>
              <a:gdLst/>
              <a:ahLst/>
              <a:cxnLst/>
              <a:rect l="l" t="t" r="r" b="b"/>
              <a:pathLst>
                <a:path w="3237" h="4025" extrusionOk="0">
                  <a:moveTo>
                    <a:pt x="282" y="1"/>
                  </a:moveTo>
                  <a:cubicBezTo>
                    <a:pt x="168" y="1"/>
                    <a:pt x="63" y="91"/>
                    <a:pt x="34" y="207"/>
                  </a:cubicBezTo>
                  <a:cubicBezTo>
                    <a:pt x="34" y="274"/>
                    <a:pt x="1" y="341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68" y="2142"/>
                    <a:pt x="401" y="2742"/>
                  </a:cubicBezTo>
                  <a:cubicBezTo>
                    <a:pt x="501" y="3043"/>
                    <a:pt x="701" y="3343"/>
                    <a:pt x="935" y="3610"/>
                  </a:cubicBezTo>
                  <a:cubicBezTo>
                    <a:pt x="1191" y="3866"/>
                    <a:pt x="1568" y="4025"/>
                    <a:pt x="1942" y="4025"/>
                  </a:cubicBezTo>
                  <a:cubicBezTo>
                    <a:pt x="2007" y="4025"/>
                    <a:pt x="2072" y="4020"/>
                    <a:pt x="2136" y="4010"/>
                  </a:cubicBezTo>
                  <a:cubicBezTo>
                    <a:pt x="2770" y="3910"/>
                    <a:pt x="3237" y="3410"/>
                    <a:pt x="3237" y="2776"/>
                  </a:cubicBezTo>
                  <a:cubicBezTo>
                    <a:pt x="3237" y="2409"/>
                    <a:pt x="3137" y="2042"/>
                    <a:pt x="2903" y="1742"/>
                  </a:cubicBezTo>
                  <a:cubicBezTo>
                    <a:pt x="2703" y="1442"/>
                    <a:pt x="2436" y="1141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1"/>
                    <a:pt x="435" y="7"/>
                    <a:pt x="335" y="7"/>
                  </a:cubicBezTo>
                  <a:cubicBezTo>
                    <a:pt x="317" y="3"/>
                    <a:pt x="299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52;p38">
              <a:extLst>
                <a:ext uri="{FF2B5EF4-FFF2-40B4-BE49-F238E27FC236}">
                  <a16:creationId xmlns:a16="http://schemas.microsoft.com/office/drawing/2014/main" id="{B4CECC64-E35B-4C7C-A7C0-AC03E3ED4A16}"/>
                </a:ext>
              </a:extLst>
            </p:cNvPr>
            <p:cNvSpPr/>
            <p:nvPr/>
          </p:nvSpPr>
          <p:spPr>
            <a:xfrm>
              <a:off x="6026505" y="3567985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34" y="274"/>
                    <a:pt x="1" y="374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75"/>
                    <a:pt x="401" y="2742"/>
                  </a:cubicBezTo>
                  <a:cubicBezTo>
                    <a:pt x="501" y="3076"/>
                    <a:pt x="701" y="3342"/>
                    <a:pt x="935" y="3609"/>
                  </a:cubicBezTo>
                  <a:cubicBezTo>
                    <a:pt x="1185" y="3887"/>
                    <a:pt x="1551" y="4026"/>
                    <a:pt x="1917" y="4026"/>
                  </a:cubicBezTo>
                  <a:cubicBezTo>
                    <a:pt x="1990" y="4026"/>
                    <a:pt x="2064" y="4021"/>
                    <a:pt x="2136" y="4010"/>
                  </a:cubicBezTo>
                  <a:cubicBezTo>
                    <a:pt x="2770" y="3943"/>
                    <a:pt x="3237" y="3409"/>
                    <a:pt x="3237" y="2775"/>
                  </a:cubicBezTo>
                  <a:cubicBezTo>
                    <a:pt x="3237" y="2408"/>
                    <a:pt x="3137" y="2041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607"/>
                    <a:pt x="1135" y="307"/>
                    <a:pt x="568" y="73"/>
                  </a:cubicBezTo>
                  <a:cubicBezTo>
                    <a:pt x="501" y="40"/>
                    <a:pt x="435" y="40"/>
                    <a:pt x="335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53;p38">
              <a:extLst>
                <a:ext uri="{FF2B5EF4-FFF2-40B4-BE49-F238E27FC236}">
                  <a16:creationId xmlns:a16="http://schemas.microsoft.com/office/drawing/2014/main" id="{AF506843-8384-4587-AF8C-85A4E8EB466B}"/>
                </a:ext>
              </a:extLst>
            </p:cNvPr>
            <p:cNvSpPr/>
            <p:nvPr/>
          </p:nvSpPr>
          <p:spPr>
            <a:xfrm>
              <a:off x="5891552" y="3486059"/>
              <a:ext cx="125381" cy="140589"/>
            </a:xfrm>
            <a:custGeom>
              <a:avLst/>
              <a:gdLst/>
              <a:ahLst/>
              <a:cxnLst/>
              <a:rect l="l" t="t" r="r" b="b"/>
              <a:pathLst>
                <a:path w="3471" h="3892" extrusionOk="0">
                  <a:moveTo>
                    <a:pt x="3255" y="0"/>
                  </a:moveTo>
                  <a:cubicBezTo>
                    <a:pt x="3238" y="0"/>
                    <a:pt x="3220" y="2"/>
                    <a:pt x="3203" y="6"/>
                  </a:cubicBezTo>
                  <a:cubicBezTo>
                    <a:pt x="3103" y="6"/>
                    <a:pt x="3036" y="6"/>
                    <a:pt x="2970" y="40"/>
                  </a:cubicBezTo>
                  <a:cubicBezTo>
                    <a:pt x="2803" y="106"/>
                    <a:pt x="2636" y="140"/>
                    <a:pt x="2503" y="207"/>
                  </a:cubicBezTo>
                  <a:cubicBezTo>
                    <a:pt x="1936" y="440"/>
                    <a:pt x="1369" y="740"/>
                    <a:pt x="902" y="1107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34" y="2308"/>
                    <a:pt x="1" y="2775"/>
                    <a:pt x="201" y="3175"/>
                  </a:cubicBezTo>
                  <a:cubicBezTo>
                    <a:pt x="415" y="3630"/>
                    <a:pt x="865" y="3892"/>
                    <a:pt x="1344" y="3892"/>
                  </a:cubicBezTo>
                  <a:cubicBezTo>
                    <a:pt x="1463" y="3892"/>
                    <a:pt x="1583" y="3876"/>
                    <a:pt x="1702" y="3842"/>
                  </a:cubicBezTo>
                  <a:cubicBezTo>
                    <a:pt x="2069" y="3742"/>
                    <a:pt x="2369" y="3509"/>
                    <a:pt x="2603" y="3209"/>
                  </a:cubicBezTo>
                  <a:cubicBezTo>
                    <a:pt x="2836" y="2908"/>
                    <a:pt x="3003" y="2575"/>
                    <a:pt x="3137" y="2208"/>
                  </a:cubicBezTo>
                  <a:cubicBezTo>
                    <a:pt x="3303" y="1641"/>
                    <a:pt x="3437" y="1074"/>
                    <a:pt x="3470" y="473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0"/>
                    <a:pt x="3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54;p38">
              <a:extLst>
                <a:ext uri="{FF2B5EF4-FFF2-40B4-BE49-F238E27FC236}">
                  <a16:creationId xmlns:a16="http://schemas.microsoft.com/office/drawing/2014/main" id="{10CD87F8-5784-411A-BD47-6729A7959B37}"/>
                </a:ext>
              </a:extLst>
            </p:cNvPr>
            <p:cNvSpPr/>
            <p:nvPr/>
          </p:nvSpPr>
          <p:spPr>
            <a:xfrm>
              <a:off x="6026505" y="3796388"/>
              <a:ext cx="116929" cy="95977"/>
            </a:xfrm>
            <a:custGeom>
              <a:avLst/>
              <a:gdLst/>
              <a:ahLst/>
              <a:cxnLst/>
              <a:rect l="l" t="t" r="r" b="b"/>
              <a:pathLst>
                <a:path w="3237" h="2657" extrusionOk="0">
                  <a:moveTo>
                    <a:pt x="250" y="1"/>
                  </a:moveTo>
                  <a:cubicBezTo>
                    <a:pt x="149" y="1"/>
                    <a:pt x="61" y="91"/>
                    <a:pt x="34" y="222"/>
                  </a:cubicBezTo>
                  <a:cubicBezTo>
                    <a:pt x="34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1" y="1089"/>
                    <a:pt x="34" y="1222"/>
                    <a:pt x="68" y="1356"/>
                  </a:cubicBezTo>
                  <a:cubicBezTo>
                    <a:pt x="1102" y="1856"/>
                    <a:pt x="2169" y="2290"/>
                    <a:pt x="3237" y="2657"/>
                  </a:cubicBezTo>
                  <a:cubicBezTo>
                    <a:pt x="3237" y="2323"/>
                    <a:pt x="3103" y="2023"/>
                    <a:pt x="2903" y="1756"/>
                  </a:cubicBezTo>
                  <a:cubicBezTo>
                    <a:pt x="2703" y="1423"/>
                    <a:pt x="2436" y="1156"/>
                    <a:pt x="2136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35" y="22"/>
                    <a:pt x="335" y="22"/>
                  </a:cubicBezTo>
                  <a:cubicBezTo>
                    <a:pt x="306" y="7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55;p38">
              <a:extLst>
                <a:ext uri="{FF2B5EF4-FFF2-40B4-BE49-F238E27FC236}">
                  <a16:creationId xmlns:a16="http://schemas.microsoft.com/office/drawing/2014/main" id="{55F37533-4069-4AD0-A530-261B336E6C10}"/>
                </a:ext>
              </a:extLst>
            </p:cNvPr>
            <p:cNvSpPr/>
            <p:nvPr/>
          </p:nvSpPr>
          <p:spPr>
            <a:xfrm>
              <a:off x="5906037" y="3713776"/>
              <a:ext cx="110896" cy="111113"/>
            </a:xfrm>
            <a:custGeom>
              <a:avLst/>
              <a:gdLst/>
              <a:ahLst/>
              <a:cxnLst/>
              <a:rect l="l" t="t" r="r" b="b"/>
              <a:pathLst>
                <a:path w="3070" h="3076" extrusionOk="0">
                  <a:moveTo>
                    <a:pt x="2854" y="1"/>
                  </a:moveTo>
                  <a:cubicBezTo>
                    <a:pt x="2837" y="1"/>
                    <a:pt x="2819" y="3"/>
                    <a:pt x="2802" y="7"/>
                  </a:cubicBezTo>
                  <a:cubicBezTo>
                    <a:pt x="2702" y="7"/>
                    <a:pt x="2635" y="40"/>
                    <a:pt x="2569" y="40"/>
                  </a:cubicBezTo>
                  <a:cubicBezTo>
                    <a:pt x="2402" y="107"/>
                    <a:pt x="2235" y="174"/>
                    <a:pt x="2102" y="207"/>
                  </a:cubicBezTo>
                  <a:cubicBezTo>
                    <a:pt x="1535" y="441"/>
                    <a:pt x="968" y="741"/>
                    <a:pt x="501" y="1108"/>
                  </a:cubicBezTo>
                  <a:cubicBezTo>
                    <a:pt x="300" y="1274"/>
                    <a:pt x="134" y="1441"/>
                    <a:pt x="0" y="1641"/>
                  </a:cubicBezTo>
                  <a:cubicBezTo>
                    <a:pt x="734" y="2175"/>
                    <a:pt x="1501" y="2642"/>
                    <a:pt x="2302" y="3076"/>
                  </a:cubicBezTo>
                  <a:cubicBezTo>
                    <a:pt x="2469" y="2809"/>
                    <a:pt x="2602" y="2542"/>
                    <a:pt x="2702" y="2208"/>
                  </a:cubicBezTo>
                  <a:cubicBezTo>
                    <a:pt x="2902" y="1675"/>
                    <a:pt x="3036" y="1074"/>
                    <a:pt x="3069" y="474"/>
                  </a:cubicBezTo>
                  <a:cubicBezTo>
                    <a:pt x="3069" y="407"/>
                    <a:pt x="3069" y="307"/>
                    <a:pt x="3069" y="240"/>
                  </a:cubicBezTo>
                  <a:cubicBezTo>
                    <a:pt x="3069" y="95"/>
                    <a:pt x="2968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56;p38">
              <a:extLst>
                <a:ext uri="{FF2B5EF4-FFF2-40B4-BE49-F238E27FC236}">
                  <a16:creationId xmlns:a16="http://schemas.microsoft.com/office/drawing/2014/main" id="{B909DF8B-EA40-4E91-90FA-3A67B1A24111}"/>
                </a:ext>
              </a:extLst>
            </p:cNvPr>
            <p:cNvSpPr/>
            <p:nvPr/>
          </p:nvSpPr>
          <p:spPr>
            <a:xfrm>
              <a:off x="5842172" y="3610393"/>
              <a:ext cx="51836" cy="103635"/>
            </a:xfrm>
            <a:custGeom>
              <a:avLst/>
              <a:gdLst/>
              <a:ahLst/>
              <a:cxnLst/>
              <a:rect l="l" t="t" r="r" b="b"/>
              <a:pathLst>
                <a:path w="1435" h="2869" extrusionOk="0">
                  <a:moveTo>
                    <a:pt x="601" y="0"/>
                  </a:moveTo>
                  <a:cubicBezTo>
                    <a:pt x="301" y="867"/>
                    <a:pt x="100" y="1768"/>
                    <a:pt x="0" y="2669"/>
                  </a:cubicBezTo>
                  <a:cubicBezTo>
                    <a:pt x="0" y="2702"/>
                    <a:pt x="0" y="2769"/>
                    <a:pt x="0" y="2836"/>
                  </a:cubicBezTo>
                  <a:cubicBezTo>
                    <a:pt x="100" y="2869"/>
                    <a:pt x="234" y="2869"/>
                    <a:pt x="334" y="2869"/>
                  </a:cubicBezTo>
                  <a:cubicBezTo>
                    <a:pt x="968" y="2769"/>
                    <a:pt x="1435" y="2235"/>
                    <a:pt x="1435" y="1601"/>
                  </a:cubicBezTo>
                  <a:cubicBezTo>
                    <a:pt x="1435" y="1234"/>
                    <a:pt x="1335" y="867"/>
                    <a:pt x="1101" y="567"/>
                  </a:cubicBezTo>
                  <a:cubicBezTo>
                    <a:pt x="968" y="367"/>
                    <a:pt x="801" y="167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57;p38">
              <a:extLst>
                <a:ext uri="{FF2B5EF4-FFF2-40B4-BE49-F238E27FC236}">
                  <a16:creationId xmlns:a16="http://schemas.microsoft.com/office/drawing/2014/main" id="{FC23C557-1B1C-453E-A06E-9B65C9F3C2B5}"/>
                </a:ext>
              </a:extLst>
            </p:cNvPr>
            <p:cNvSpPr/>
            <p:nvPr/>
          </p:nvSpPr>
          <p:spPr>
            <a:xfrm>
              <a:off x="6107239" y="1736863"/>
              <a:ext cx="1332704" cy="1103398"/>
            </a:xfrm>
            <a:custGeom>
              <a:avLst/>
              <a:gdLst/>
              <a:ahLst/>
              <a:cxnLst/>
              <a:rect l="l" t="t" r="r" b="b"/>
              <a:pathLst>
                <a:path w="36894" h="30546" extrusionOk="0">
                  <a:moveTo>
                    <a:pt x="22668" y="0"/>
                  </a:moveTo>
                  <a:cubicBezTo>
                    <a:pt x="22175" y="0"/>
                    <a:pt x="22427" y="2093"/>
                    <a:pt x="20582" y="4265"/>
                  </a:cubicBezTo>
                  <a:cubicBezTo>
                    <a:pt x="20349" y="4532"/>
                    <a:pt x="20115" y="4799"/>
                    <a:pt x="19848" y="5033"/>
                  </a:cubicBezTo>
                  <a:cubicBezTo>
                    <a:pt x="18080" y="6500"/>
                    <a:pt x="16613" y="6567"/>
                    <a:pt x="14745" y="6901"/>
                  </a:cubicBezTo>
                  <a:cubicBezTo>
                    <a:pt x="12143" y="7368"/>
                    <a:pt x="11676" y="10036"/>
                    <a:pt x="10909" y="11304"/>
                  </a:cubicBezTo>
                  <a:cubicBezTo>
                    <a:pt x="8774" y="14673"/>
                    <a:pt x="4904" y="13539"/>
                    <a:pt x="5238" y="14106"/>
                  </a:cubicBezTo>
                  <a:cubicBezTo>
                    <a:pt x="5338" y="14239"/>
                    <a:pt x="5405" y="14339"/>
                    <a:pt x="5505" y="14439"/>
                  </a:cubicBezTo>
                  <a:cubicBezTo>
                    <a:pt x="5638" y="14640"/>
                    <a:pt x="5705" y="14806"/>
                    <a:pt x="5605" y="14806"/>
                  </a:cubicBezTo>
                  <a:cubicBezTo>
                    <a:pt x="5353" y="14743"/>
                    <a:pt x="4683" y="13189"/>
                    <a:pt x="2693" y="13189"/>
                  </a:cubicBezTo>
                  <a:cubicBezTo>
                    <a:pt x="2579" y="13189"/>
                    <a:pt x="2459" y="13194"/>
                    <a:pt x="2336" y="13205"/>
                  </a:cubicBezTo>
                  <a:cubicBezTo>
                    <a:pt x="668" y="13339"/>
                    <a:pt x="1" y="14773"/>
                    <a:pt x="334" y="16074"/>
                  </a:cubicBezTo>
                  <a:cubicBezTo>
                    <a:pt x="691" y="17608"/>
                    <a:pt x="2082" y="18625"/>
                    <a:pt x="3584" y="18625"/>
                  </a:cubicBezTo>
                  <a:cubicBezTo>
                    <a:pt x="3911" y="18625"/>
                    <a:pt x="4243" y="18577"/>
                    <a:pt x="4571" y="18476"/>
                  </a:cubicBezTo>
                  <a:cubicBezTo>
                    <a:pt x="4779" y="18399"/>
                    <a:pt x="4922" y="18362"/>
                    <a:pt x="5022" y="18362"/>
                  </a:cubicBezTo>
                  <a:cubicBezTo>
                    <a:pt x="5226" y="18362"/>
                    <a:pt x="5249" y="18518"/>
                    <a:pt x="5271" y="18809"/>
                  </a:cubicBezTo>
                  <a:cubicBezTo>
                    <a:pt x="5405" y="20777"/>
                    <a:pt x="6039" y="22679"/>
                    <a:pt x="7039" y="24380"/>
                  </a:cubicBezTo>
                  <a:cubicBezTo>
                    <a:pt x="9455" y="28542"/>
                    <a:pt x="13674" y="30545"/>
                    <a:pt x="18432" y="30545"/>
                  </a:cubicBezTo>
                  <a:cubicBezTo>
                    <a:pt x="19128" y="30545"/>
                    <a:pt x="19835" y="30503"/>
                    <a:pt x="20549" y="30417"/>
                  </a:cubicBezTo>
                  <a:cubicBezTo>
                    <a:pt x="23384" y="30151"/>
                    <a:pt x="26053" y="28883"/>
                    <a:pt x="28054" y="26882"/>
                  </a:cubicBezTo>
                  <a:cubicBezTo>
                    <a:pt x="29889" y="25080"/>
                    <a:pt x="31490" y="21978"/>
                    <a:pt x="31690" y="19343"/>
                  </a:cubicBezTo>
                  <a:cubicBezTo>
                    <a:pt x="31690" y="19076"/>
                    <a:pt x="31757" y="18776"/>
                    <a:pt x="31790" y="18509"/>
                  </a:cubicBezTo>
                  <a:cubicBezTo>
                    <a:pt x="31807" y="18394"/>
                    <a:pt x="31868" y="18352"/>
                    <a:pt x="31966" y="18352"/>
                  </a:cubicBezTo>
                  <a:cubicBezTo>
                    <a:pt x="32233" y="18352"/>
                    <a:pt x="32770" y="18659"/>
                    <a:pt x="33431" y="18659"/>
                  </a:cubicBezTo>
                  <a:cubicBezTo>
                    <a:pt x="33516" y="18659"/>
                    <a:pt x="33603" y="18654"/>
                    <a:pt x="33692" y="18642"/>
                  </a:cubicBezTo>
                  <a:cubicBezTo>
                    <a:pt x="35793" y="18376"/>
                    <a:pt x="36894" y="15807"/>
                    <a:pt x="36694" y="14906"/>
                  </a:cubicBezTo>
                  <a:cubicBezTo>
                    <a:pt x="36442" y="13758"/>
                    <a:pt x="35485" y="13174"/>
                    <a:pt x="34414" y="13174"/>
                  </a:cubicBezTo>
                  <a:cubicBezTo>
                    <a:pt x="34209" y="13174"/>
                    <a:pt x="34001" y="13196"/>
                    <a:pt x="33792" y="13239"/>
                  </a:cubicBezTo>
                  <a:cubicBezTo>
                    <a:pt x="31991" y="13592"/>
                    <a:pt x="31616" y="14845"/>
                    <a:pt x="31382" y="14845"/>
                  </a:cubicBezTo>
                  <a:cubicBezTo>
                    <a:pt x="31374" y="14845"/>
                    <a:pt x="31365" y="14843"/>
                    <a:pt x="31357" y="14840"/>
                  </a:cubicBezTo>
                  <a:cubicBezTo>
                    <a:pt x="31223" y="14740"/>
                    <a:pt x="31724" y="14373"/>
                    <a:pt x="31390" y="14206"/>
                  </a:cubicBezTo>
                  <a:cubicBezTo>
                    <a:pt x="30323" y="13839"/>
                    <a:pt x="29355" y="13205"/>
                    <a:pt x="28588" y="12371"/>
                  </a:cubicBezTo>
                  <a:cubicBezTo>
                    <a:pt x="26807" y="10534"/>
                    <a:pt x="27015" y="8864"/>
                    <a:pt x="26693" y="8864"/>
                  </a:cubicBezTo>
                  <a:cubicBezTo>
                    <a:pt x="26635" y="8864"/>
                    <a:pt x="26560" y="8918"/>
                    <a:pt x="26453" y="9036"/>
                  </a:cubicBezTo>
                  <a:cubicBezTo>
                    <a:pt x="25035" y="10570"/>
                    <a:pt x="23401" y="10695"/>
                    <a:pt x="21887" y="10695"/>
                  </a:cubicBezTo>
                  <a:cubicBezTo>
                    <a:pt x="21593" y="10695"/>
                    <a:pt x="21302" y="10690"/>
                    <a:pt x="21019" y="10690"/>
                  </a:cubicBezTo>
                  <a:cubicBezTo>
                    <a:pt x="19849" y="10690"/>
                    <a:pt x="18799" y="10771"/>
                    <a:pt x="18047" y="11604"/>
                  </a:cubicBezTo>
                  <a:cubicBezTo>
                    <a:pt x="17914" y="11771"/>
                    <a:pt x="17747" y="11938"/>
                    <a:pt x="17647" y="12138"/>
                  </a:cubicBezTo>
                  <a:cubicBezTo>
                    <a:pt x="17587" y="12197"/>
                    <a:pt x="17554" y="12310"/>
                    <a:pt x="17453" y="12310"/>
                  </a:cubicBezTo>
                  <a:cubicBezTo>
                    <a:pt x="17441" y="12310"/>
                    <a:pt x="17428" y="12308"/>
                    <a:pt x="17413" y="12305"/>
                  </a:cubicBezTo>
                  <a:cubicBezTo>
                    <a:pt x="17313" y="12271"/>
                    <a:pt x="17313" y="12138"/>
                    <a:pt x="17313" y="12038"/>
                  </a:cubicBezTo>
                  <a:cubicBezTo>
                    <a:pt x="17180" y="7168"/>
                    <a:pt x="21583" y="7001"/>
                    <a:pt x="23017" y="4833"/>
                  </a:cubicBezTo>
                  <a:cubicBezTo>
                    <a:pt x="24318" y="2798"/>
                    <a:pt x="23885" y="830"/>
                    <a:pt x="22884" y="96"/>
                  </a:cubicBezTo>
                  <a:cubicBezTo>
                    <a:pt x="22798" y="31"/>
                    <a:pt x="22727" y="0"/>
                    <a:pt x="22668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858;p38">
              <a:extLst>
                <a:ext uri="{FF2B5EF4-FFF2-40B4-BE49-F238E27FC236}">
                  <a16:creationId xmlns:a16="http://schemas.microsoft.com/office/drawing/2014/main" id="{4C364AE4-4B5A-42FB-AAA3-0A7BA108FEB5}"/>
                </a:ext>
              </a:extLst>
            </p:cNvPr>
            <p:cNvSpPr/>
            <p:nvPr/>
          </p:nvSpPr>
          <p:spPr>
            <a:xfrm>
              <a:off x="6422950" y="3103703"/>
              <a:ext cx="653131" cy="499538"/>
            </a:xfrm>
            <a:custGeom>
              <a:avLst/>
              <a:gdLst/>
              <a:ahLst/>
              <a:cxnLst/>
              <a:rect l="l" t="t" r="r" b="b"/>
              <a:pathLst>
                <a:path w="18081" h="13829" extrusionOk="0">
                  <a:moveTo>
                    <a:pt x="1333" y="0"/>
                  </a:moveTo>
                  <a:cubicBezTo>
                    <a:pt x="1303" y="0"/>
                    <a:pt x="1271" y="6"/>
                    <a:pt x="1235" y="17"/>
                  </a:cubicBezTo>
                  <a:cubicBezTo>
                    <a:pt x="568" y="217"/>
                    <a:pt x="0" y="251"/>
                    <a:pt x="334" y="618"/>
                  </a:cubicBezTo>
                  <a:cubicBezTo>
                    <a:pt x="2235" y="2719"/>
                    <a:pt x="568" y="9457"/>
                    <a:pt x="5204" y="12459"/>
                  </a:cubicBezTo>
                  <a:cubicBezTo>
                    <a:pt x="6591" y="13362"/>
                    <a:pt x="8195" y="13829"/>
                    <a:pt x="9837" y="13829"/>
                  </a:cubicBezTo>
                  <a:cubicBezTo>
                    <a:pt x="9894" y="13829"/>
                    <a:pt x="9951" y="13828"/>
                    <a:pt x="10008" y="13827"/>
                  </a:cubicBezTo>
                  <a:cubicBezTo>
                    <a:pt x="10942" y="13827"/>
                    <a:pt x="11876" y="13627"/>
                    <a:pt x="12776" y="13293"/>
                  </a:cubicBezTo>
                  <a:cubicBezTo>
                    <a:pt x="13610" y="12993"/>
                    <a:pt x="14411" y="12559"/>
                    <a:pt x="15111" y="11959"/>
                  </a:cubicBezTo>
                  <a:cubicBezTo>
                    <a:pt x="17480" y="9824"/>
                    <a:pt x="17680" y="7122"/>
                    <a:pt x="17980" y="5521"/>
                  </a:cubicBezTo>
                  <a:cubicBezTo>
                    <a:pt x="18080" y="4921"/>
                    <a:pt x="17280" y="4721"/>
                    <a:pt x="16746" y="3053"/>
                  </a:cubicBezTo>
                  <a:cubicBezTo>
                    <a:pt x="16546" y="2419"/>
                    <a:pt x="16512" y="2452"/>
                    <a:pt x="15912" y="2252"/>
                  </a:cubicBezTo>
                  <a:cubicBezTo>
                    <a:pt x="15852" y="2222"/>
                    <a:pt x="15792" y="2206"/>
                    <a:pt x="15735" y="2206"/>
                  </a:cubicBezTo>
                  <a:cubicBezTo>
                    <a:pt x="15665" y="2206"/>
                    <a:pt x="15600" y="2230"/>
                    <a:pt x="15545" y="2285"/>
                  </a:cubicBezTo>
                  <a:cubicBezTo>
                    <a:pt x="14477" y="3053"/>
                    <a:pt x="13310" y="3620"/>
                    <a:pt x="12076" y="3953"/>
                  </a:cubicBezTo>
                  <a:cubicBezTo>
                    <a:pt x="11248" y="4210"/>
                    <a:pt x="10385" y="4338"/>
                    <a:pt x="9522" y="4338"/>
                  </a:cubicBezTo>
                  <a:cubicBezTo>
                    <a:pt x="8924" y="4338"/>
                    <a:pt x="8326" y="4276"/>
                    <a:pt x="7739" y="4153"/>
                  </a:cubicBezTo>
                  <a:cubicBezTo>
                    <a:pt x="6138" y="3887"/>
                    <a:pt x="4570" y="3253"/>
                    <a:pt x="3269" y="2252"/>
                  </a:cubicBezTo>
                  <a:cubicBezTo>
                    <a:pt x="1590" y="1039"/>
                    <a:pt x="1737" y="0"/>
                    <a:pt x="1333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859;p38">
              <a:extLst>
                <a:ext uri="{FF2B5EF4-FFF2-40B4-BE49-F238E27FC236}">
                  <a16:creationId xmlns:a16="http://schemas.microsoft.com/office/drawing/2014/main" id="{6B96A9AD-0E1A-4F48-8BC7-0219B3B483D1}"/>
                </a:ext>
              </a:extLst>
            </p:cNvPr>
            <p:cNvSpPr/>
            <p:nvPr/>
          </p:nvSpPr>
          <p:spPr>
            <a:xfrm>
              <a:off x="6582358" y="2819708"/>
              <a:ext cx="402116" cy="235266"/>
            </a:xfrm>
            <a:custGeom>
              <a:avLst/>
              <a:gdLst/>
              <a:ahLst/>
              <a:cxnLst/>
              <a:rect l="l" t="t" r="r" b="b"/>
              <a:pathLst>
                <a:path w="11132" h="6513" extrusionOk="0">
                  <a:moveTo>
                    <a:pt x="342" y="1"/>
                  </a:moveTo>
                  <a:cubicBezTo>
                    <a:pt x="0" y="1"/>
                    <a:pt x="485" y="1095"/>
                    <a:pt x="358" y="2342"/>
                  </a:cubicBezTo>
                  <a:cubicBezTo>
                    <a:pt x="291" y="2876"/>
                    <a:pt x="224" y="3409"/>
                    <a:pt x="91" y="3910"/>
                  </a:cubicBezTo>
                  <a:cubicBezTo>
                    <a:pt x="24" y="4143"/>
                    <a:pt x="124" y="4343"/>
                    <a:pt x="324" y="4443"/>
                  </a:cubicBezTo>
                  <a:cubicBezTo>
                    <a:pt x="2357" y="5799"/>
                    <a:pt x="4730" y="6512"/>
                    <a:pt x="7145" y="6512"/>
                  </a:cubicBezTo>
                  <a:cubicBezTo>
                    <a:pt x="7939" y="6512"/>
                    <a:pt x="8738" y="6435"/>
                    <a:pt x="9531" y="6278"/>
                  </a:cubicBezTo>
                  <a:cubicBezTo>
                    <a:pt x="10098" y="6178"/>
                    <a:pt x="10598" y="5911"/>
                    <a:pt x="10965" y="5511"/>
                  </a:cubicBezTo>
                  <a:cubicBezTo>
                    <a:pt x="11132" y="5344"/>
                    <a:pt x="11065" y="5211"/>
                    <a:pt x="10965" y="4977"/>
                  </a:cubicBezTo>
                  <a:cubicBezTo>
                    <a:pt x="10632" y="4043"/>
                    <a:pt x="10431" y="3076"/>
                    <a:pt x="10431" y="2075"/>
                  </a:cubicBezTo>
                  <a:cubicBezTo>
                    <a:pt x="10265" y="1241"/>
                    <a:pt x="10465" y="974"/>
                    <a:pt x="10465" y="307"/>
                  </a:cubicBezTo>
                  <a:cubicBezTo>
                    <a:pt x="10448" y="124"/>
                    <a:pt x="10348" y="65"/>
                    <a:pt x="10202" y="65"/>
                  </a:cubicBezTo>
                  <a:cubicBezTo>
                    <a:pt x="10056" y="65"/>
                    <a:pt x="9864" y="124"/>
                    <a:pt x="9664" y="174"/>
                  </a:cubicBezTo>
                  <a:cubicBezTo>
                    <a:pt x="8243" y="580"/>
                    <a:pt x="6778" y="781"/>
                    <a:pt x="5313" y="781"/>
                  </a:cubicBezTo>
                  <a:cubicBezTo>
                    <a:pt x="3650" y="781"/>
                    <a:pt x="1987" y="521"/>
                    <a:pt x="391" y="7"/>
                  </a:cubicBezTo>
                  <a:cubicBezTo>
                    <a:pt x="373" y="3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60;p38">
              <a:extLst>
                <a:ext uri="{FF2B5EF4-FFF2-40B4-BE49-F238E27FC236}">
                  <a16:creationId xmlns:a16="http://schemas.microsoft.com/office/drawing/2014/main" id="{B94337E9-B9F2-496A-A3F4-F32D53A17E8D}"/>
                </a:ext>
              </a:extLst>
            </p:cNvPr>
            <p:cNvSpPr/>
            <p:nvPr/>
          </p:nvSpPr>
          <p:spPr>
            <a:xfrm>
              <a:off x="7276055" y="2286178"/>
              <a:ext cx="94027" cy="69933"/>
            </a:xfrm>
            <a:custGeom>
              <a:avLst/>
              <a:gdLst/>
              <a:ahLst/>
              <a:cxnLst/>
              <a:rect l="l" t="t" r="r" b="b"/>
              <a:pathLst>
                <a:path w="2603" h="1936" extrusionOk="0">
                  <a:moveTo>
                    <a:pt x="2424" y="1"/>
                  </a:moveTo>
                  <a:cubicBezTo>
                    <a:pt x="2329" y="1"/>
                    <a:pt x="2212" y="100"/>
                    <a:pt x="2135" y="100"/>
                  </a:cubicBezTo>
                  <a:cubicBezTo>
                    <a:pt x="1268" y="200"/>
                    <a:pt x="534" y="667"/>
                    <a:pt x="67" y="1401"/>
                  </a:cubicBezTo>
                  <a:cubicBezTo>
                    <a:pt x="0" y="1501"/>
                    <a:pt x="34" y="1634"/>
                    <a:pt x="134" y="1734"/>
                  </a:cubicBezTo>
                  <a:cubicBezTo>
                    <a:pt x="289" y="1873"/>
                    <a:pt x="494" y="1936"/>
                    <a:pt x="720" y="1936"/>
                  </a:cubicBezTo>
                  <a:cubicBezTo>
                    <a:pt x="1415" y="1936"/>
                    <a:pt x="2301" y="1339"/>
                    <a:pt x="2502" y="533"/>
                  </a:cubicBezTo>
                  <a:cubicBezTo>
                    <a:pt x="2569" y="367"/>
                    <a:pt x="2602" y="166"/>
                    <a:pt x="2502" y="33"/>
                  </a:cubicBezTo>
                  <a:cubicBezTo>
                    <a:pt x="2479" y="10"/>
                    <a:pt x="2452" y="1"/>
                    <a:pt x="2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61;p38">
              <a:extLst>
                <a:ext uri="{FF2B5EF4-FFF2-40B4-BE49-F238E27FC236}">
                  <a16:creationId xmlns:a16="http://schemas.microsoft.com/office/drawing/2014/main" id="{FD0E4598-05F7-439F-92FC-5B6A01DB7764}"/>
                </a:ext>
              </a:extLst>
            </p:cNvPr>
            <p:cNvSpPr/>
            <p:nvPr/>
          </p:nvSpPr>
          <p:spPr>
            <a:xfrm>
              <a:off x="6182265" y="2286431"/>
              <a:ext cx="91318" cy="68849"/>
            </a:xfrm>
            <a:custGeom>
              <a:avLst/>
              <a:gdLst/>
              <a:ahLst/>
              <a:cxnLst/>
              <a:rect l="l" t="t" r="r" b="b"/>
              <a:pathLst>
                <a:path w="2528" h="1906" extrusionOk="0">
                  <a:moveTo>
                    <a:pt x="166" y="1"/>
                  </a:moveTo>
                  <a:cubicBezTo>
                    <a:pt x="63" y="1"/>
                    <a:pt x="25" y="76"/>
                    <a:pt x="25" y="226"/>
                  </a:cubicBezTo>
                  <a:cubicBezTo>
                    <a:pt x="0" y="1150"/>
                    <a:pt x="1003" y="1905"/>
                    <a:pt x="1789" y="1905"/>
                  </a:cubicBezTo>
                  <a:cubicBezTo>
                    <a:pt x="2053" y="1905"/>
                    <a:pt x="2293" y="1820"/>
                    <a:pt x="2460" y="1627"/>
                  </a:cubicBezTo>
                  <a:cubicBezTo>
                    <a:pt x="2527" y="1594"/>
                    <a:pt x="2527" y="1494"/>
                    <a:pt x="2494" y="1394"/>
                  </a:cubicBezTo>
                  <a:cubicBezTo>
                    <a:pt x="1993" y="626"/>
                    <a:pt x="1193" y="126"/>
                    <a:pt x="292" y="26"/>
                  </a:cubicBezTo>
                  <a:cubicBezTo>
                    <a:pt x="242" y="9"/>
                    <a:pt x="20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64;p38">
              <a:extLst>
                <a:ext uri="{FF2B5EF4-FFF2-40B4-BE49-F238E27FC236}">
                  <a16:creationId xmlns:a16="http://schemas.microsoft.com/office/drawing/2014/main" id="{57DAE520-3F95-42C1-A4AF-5EB15DE6FD8E}"/>
                </a:ext>
              </a:extLst>
            </p:cNvPr>
            <p:cNvSpPr/>
            <p:nvPr/>
          </p:nvSpPr>
          <p:spPr>
            <a:xfrm>
              <a:off x="6047023" y="1427005"/>
              <a:ext cx="1468849" cy="815754"/>
            </a:xfrm>
            <a:custGeom>
              <a:avLst/>
              <a:gdLst/>
              <a:ahLst/>
              <a:cxnLst/>
              <a:rect l="l" t="t" r="r" b="b"/>
              <a:pathLst>
                <a:path w="40663" h="22583" extrusionOk="0">
                  <a:moveTo>
                    <a:pt x="20048" y="1"/>
                  </a:moveTo>
                  <a:cubicBezTo>
                    <a:pt x="19714" y="1"/>
                    <a:pt x="19381" y="34"/>
                    <a:pt x="19080" y="68"/>
                  </a:cubicBezTo>
                  <a:cubicBezTo>
                    <a:pt x="16645" y="134"/>
                    <a:pt x="13310" y="1535"/>
                    <a:pt x="11842" y="3503"/>
                  </a:cubicBezTo>
                  <a:cubicBezTo>
                    <a:pt x="9006" y="7340"/>
                    <a:pt x="9040" y="7306"/>
                    <a:pt x="5304" y="9174"/>
                  </a:cubicBezTo>
                  <a:cubicBezTo>
                    <a:pt x="600" y="11576"/>
                    <a:pt x="0" y="17647"/>
                    <a:pt x="2669" y="21750"/>
                  </a:cubicBezTo>
                  <a:cubicBezTo>
                    <a:pt x="2728" y="21844"/>
                    <a:pt x="2794" y="21880"/>
                    <a:pt x="2875" y="21880"/>
                  </a:cubicBezTo>
                  <a:cubicBezTo>
                    <a:pt x="3132" y="21880"/>
                    <a:pt x="3535" y="21515"/>
                    <a:pt x="4311" y="21515"/>
                  </a:cubicBezTo>
                  <a:cubicBezTo>
                    <a:pt x="4667" y="21515"/>
                    <a:pt x="5102" y="21592"/>
                    <a:pt x="5637" y="21817"/>
                  </a:cubicBezTo>
                  <a:cubicBezTo>
                    <a:pt x="6187" y="22061"/>
                    <a:pt x="6820" y="22221"/>
                    <a:pt x="7434" y="22221"/>
                  </a:cubicBezTo>
                  <a:cubicBezTo>
                    <a:pt x="7492" y="22221"/>
                    <a:pt x="7549" y="22220"/>
                    <a:pt x="7605" y="22217"/>
                  </a:cubicBezTo>
                  <a:cubicBezTo>
                    <a:pt x="7686" y="22221"/>
                    <a:pt x="7766" y="22223"/>
                    <a:pt x="7847" y="22223"/>
                  </a:cubicBezTo>
                  <a:cubicBezTo>
                    <a:pt x="8399" y="22223"/>
                    <a:pt x="8945" y="22125"/>
                    <a:pt x="9440" y="21950"/>
                  </a:cubicBezTo>
                  <a:cubicBezTo>
                    <a:pt x="14310" y="20582"/>
                    <a:pt x="11808" y="15846"/>
                    <a:pt x="17279" y="15078"/>
                  </a:cubicBezTo>
                  <a:cubicBezTo>
                    <a:pt x="23383" y="14244"/>
                    <a:pt x="23617" y="9408"/>
                    <a:pt x="23950" y="8540"/>
                  </a:cubicBezTo>
                  <a:cubicBezTo>
                    <a:pt x="24005" y="8386"/>
                    <a:pt x="24107" y="8314"/>
                    <a:pt x="24236" y="8314"/>
                  </a:cubicBezTo>
                  <a:cubicBezTo>
                    <a:pt x="25050" y="8314"/>
                    <a:pt x="26915" y="11187"/>
                    <a:pt x="24351" y="14011"/>
                  </a:cubicBezTo>
                  <a:cubicBezTo>
                    <a:pt x="23150" y="15345"/>
                    <a:pt x="20515" y="15946"/>
                    <a:pt x="19481" y="18281"/>
                  </a:cubicBezTo>
                  <a:cubicBezTo>
                    <a:pt x="19247" y="18814"/>
                    <a:pt x="19114" y="19415"/>
                    <a:pt x="19180" y="20015"/>
                  </a:cubicBezTo>
                  <a:cubicBezTo>
                    <a:pt x="19180" y="20142"/>
                    <a:pt x="19247" y="20189"/>
                    <a:pt x="19331" y="20189"/>
                  </a:cubicBezTo>
                  <a:cubicBezTo>
                    <a:pt x="19378" y="20189"/>
                    <a:pt x="19432" y="20173"/>
                    <a:pt x="19481" y="20149"/>
                  </a:cubicBezTo>
                  <a:cubicBezTo>
                    <a:pt x="19914" y="19582"/>
                    <a:pt x="20581" y="19215"/>
                    <a:pt x="21282" y="19115"/>
                  </a:cubicBezTo>
                  <a:cubicBezTo>
                    <a:pt x="21949" y="18995"/>
                    <a:pt x="22089" y="18978"/>
                    <a:pt x="23001" y="18978"/>
                  </a:cubicBezTo>
                  <a:cubicBezTo>
                    <a:pt x="23366" y="18978"/>
                    <a:pt x="23855" y="18981"/>
                    <a:pt x="24551" y="18981"/>
                  </a:cubicBezTo>
                  <a:cubicBezTo>
                    <a:pt x="25852" y="18981"/>
                    <a:pt x="27119" y="18447"/>
                    <a:pt x="27987" y="17447"/>
                  </a:cubicBezTo>
                  <a:cubicBezTo>
                    <a:pt x="29421" y="15746"/>
                    <a:pt x="29321" y="13344"/>
                    <a:pt x="29388" y="12910"/>
                  </a:cubicBezTo>
                  <a:cubicBezTo>
                    <a:pt x="29402" y="12882"/>
                    <a:pt x="29428" y="12872"/>
                    <a:pt x="29453" y="12872"/>
                  </a:cubicBezTo>
                  <a:cubicBezTo>
                    <a:pt x="29488" y="12872"/>
                    <a:pt x="29521" y="12891"/>
                    <a:pt x="29521" y="12910"/>
                  </a:cubicBezTo>
                  <a:cubicBezTo>
                    <a:pt x="29655" y="13577"/>
                    <a:pt x="29454" y="15245"/>
                    <a:pt x="28787" y="16546"/>
                  </a:cubicBezTo>
                  <a:cubicBezTo>
                    <a:pt x="28687" y="16713"/>
                    <a:pt x="28621" y="16946"/>
                    <a:pt x="28654" y="17147"/>
                  </a:cubicBezTo>
                  <a:cubicBezTo>
                    <a:pt x="28954" y="19648"/>
                    <a:pt x="30689" y="21716"/>
                    <a:pt x="33057" y="22517"/>
                  </a:cubicBezTo>
                  <a:cubicBezTo>
                    <a:pt x="33189" y="22562"/>
                    <a:pt x="33295" y="22583"/>
                    <a:pt x="33387" y="22583"/>
                  </a:cubicBezTo>
                  <a:cubicBezTo>
                    <a:pt x="33966" y="22583"/>
                    <a:pt x="33942" y="21776"/>
                    <a:pt x="35959" y="21516"/>
                  </a:cubicBezTo>
                  <a:cubicBezTo>
                    <a:pt x="36393" y="21516"/>
                    <a:pt x="36793" y="21616"/>
                    <a:pt x="37193" y="21750"/>
                  </a:cubicBezTo>
                  <a:cubicBezTo>
                    <a:pt x="37250" y="21766"/>
                    <a:pt x="37299" y="21774"/>
                    <a:pt x="37340" y="21774"/>
                  </a:cubicBezTo>
                  <a:cubicBezTo>
                    <a:pt x="37469" y="21774"/>
                    <a:pt x="37527" y="21693"/>
                    <a:pt x="37527" y="21516"/>
                  </a:cubicBezTo>
                  <a:cubicBezTo>
                    <a:pt x="37527" y="21183"/>
                    <a:pt x="37594" y="20849"/>
                    <a:pt x="37627" y="20516"/>
                  </a:cubicBezTo>
                  <a:cubicBezTo>
                    <a:pt x="37794" y="18714"/>
                    <a:pt x="38227" y="17980"/>
                    <a:pt x="38761" y="16646"/>
                  </a:cubicBezTo>
                  <a:cubicBezTo>
                    <a:pt x="40662" y="12010"/>
                    <a:pt x="37227" y="7306"/>
                    <a:pt x="31256" y="7106"/>
                  </a:cubicBezTo>
                  <a:cubicBezTo>
                    <a:pt x="31207" y="7105"/>
                    <a:pt x="31160" y="7104"/>
                    <a:pt x="31115" y="7104"/>
                  </a:cubicBezTo>
                  <a:cubicBezTo>
                    <a:pt x="30449" y="7104"/>
                    <a:pt x="30086" y="7222"/>
                    <a:pt x="29872" y="7222"/>
                  </a:cubicBezTo>
                  <a:cubicBezTo>
                    <a:pt x="29687" y="7222"/>
                    <a:pt x="29614" y="7134"/>
                    <a:pt x="29555" y="6806"/>
                  </a:cubicBezTo>
                  <a:cubicBezTo>
                    <a:pt x="29221" y="4671"/>
                    <a:pt x="27420" y="2102"/>
                    <a:pt x="24084" y="735"/>
                  </a:cubicBezTo>
                  <a:cubicBezTo>
                    <a:pt x="22783" y="268"/>
                    <a:pt x="21415" y="34"/>
                    <a:pt x="20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65;p38">
              <a:extLst>
                <a:ext uri="{FF2B5EF4-FFF2-40B4-BE49-F238E27FC236}">
                  <a16:creationId xmlns:a16="http://schemas.microsoft.com/office/drawing/2014/main" id="{5A7F75E7-7F54-4852-A94D-D9764E17F4B8}"/>
                </a:ext>
              </a:extLst>
            </p:cNvPr>
            <p:cNvSpPr/>
            <p:nvPr/>
          </p:nvSpPr>
          <p:spPr>
            <a:xfrm>
              <a:off x="5850589" y="2408995"/>
              <a:ext cx="737477" cy="1040111"/>
            </a:xfrm>
            <a:custGeom>
              <a:avLst/>
              <a:gdLst/>
              <a:ahLst/>
              <a:cxnLst/>
              <a:rect l="l" t="t" r="r" b="b"/>
              <a:pathLst>
                <a:path w="20416" h="28794" extrusionOk="0">
                  <a:moveTo>
                    <a:pt x="9315" y="1"/>
                  </a:moveTo>
                  <a:cubicBezTo>
                    <a:pt x="9212" y="1"/>
                    <a:pt x="9114" y="28"/>
                    <a:pt x="9007" y="102"/>
                  </a:cubicBezTo>
                  <a:cubicBezTo>
                    <a:pt x="6706" y="1870"/>
                    <a:pt x="5805" y="4405"/>
                    <a:pt x="5938" y="5840"/>
                  </a:cubicBezTo>
                  <a:cubicBezTo>
                    <a:pt x="5972" y="6373"/>
                    <a:pt x="6072" y="6940"/>
                    <a:pt x="6239" y="7507"/>
                  </a:cubicBezTo>
                  <a:cubicBezTo>
                    <a:pt x="6706" y="8875"/>
                    <a:pt x="10041" y="14012"/>
                    <a:pt x="6906" y="16147"/>
                  </a:cubicBezTo>
                  <a:cubicBezTo>
                    <a:pt x="6005" y="16747"/>
                    <a:pt x="4537" y="17214"/>
                    <a:pt x="3103" y="18582"/>
                  </a:cubicBezTo>
                  <a:cubicBezTo>
                    <a:pt x="1" y="21517"/>
                    <a:pt x="401" y="26154"/>
                    <a:pt x="2036" y="28589"/>
                  </a:cubicBezTo>
                  <a:cubicBezTo>
                    <a:pt x="2117" y="28719"/>
                    <a:pt x="2182" y="28794"/>
                    <a:pt x="2259" y="28794"/>
                  </a:cubicBezTo>
                  <a:cubicBezTo>
                    <a:pt x="2339" y="28794"/>
                    <a:pt x="2432" y="28711"/>
                    <a:pt x="2569" y="28522"/>
                  </a:cubicBezTo>
                  <a:cubicBezTo>
                    <a:pt x="5438" y="24319"/>
                    <a:pt x="9608" y="21217"/>
                    <a:pt x="14478" y="19716"/>
                  </a:cubicBezTo>
                  <a:cubicBezTo>
                    <a:pt x="17013" y="18949"/>
                    <a:pt x="17213" y="19249"/>
                    <a:pt x="17246" y="18582"/>
                  </a:cubicBezTo>
                  <a:cubicBezTo>
                    <a:pt x="17280" y="17681"/>
                    <a:pt x="17613" y="16847"/>
                    <a:pt x="18214" y="16214"/>
                  </a:cubicBezTo>
                  <a:cubicBezTo>
                    <a:pt x="18573" y="15827"/>
                    <a:pt x="18978" y="15463"/>
                    <a:pt x="19523" y="15463"/>
                  </a:cubicBezTo>
                  <a:cubicBezTo>
                    <a:pt x="19636" y="15463"/>
                    <a:pt x="19756" y="15479"/>
                    <a:pt x="19882" y="15513"/>
                  </a:cubicBezTo>
                  <a:cubicBezTo>
                    <a:pt x="19903" y="15518"/>
                    <a:pt x="19923" y="15521"/>
                    <a:pt x="19941" y="15521"/>
                  </a:cubicBezTo>
                  <a:cubicBezTo>
                    <a:pt x="20149" y="15521"/>
                    <a:pt x="20157" y="15184"/>
                    <a:pt x="20249" y="14846"/>
                  </a:cubicBezTo>
                  <a:cubicBezTo>
                    <a:pt x="20415" y="14212"/>
                    <a:pt x="20349" y="13645"/>
                    <a:pt x="20415" y="12511"/>
                  </a:cubicBezTo>
                  <a:cubicBezTo>
                    <a:pt x="20382" y="12177"/>
                    <a:pt x="20349" y="11844"/>
                    <a:pt x="20249" y="11510"/>
                  </a:cubicBezTo>
                  <a:cubicBezTo>
                    <a:pt x="20215" y="11277"/>
                    <a:pt x="20048" y="11077"/>
                    <a:pt x="19815" y="10977"/>
                  </a:cubicBezTo>
                  <a:cubicBezTo>
                    <a:pt x="19415" y="10843"/>
                    <a:pt x="19048" y="10643"/>
                    <a:pt x="18681" y="10443"/>
                  </a:cubicBezTo>
                  <a:cubicBezTo>
                    <a:pt x="15078" y="8508"/>
                    <a:pt x="12510" y="4272"/>
                    <a:pt x="12243" y="436"/>
                  </a:cubicBezTo>
                  <a:cubicBezTo>
                    <a:pt x="12212" y="249"/>
                    <a:pt x="12181" y="32"/>
                    <a:pt x="12013" y="32"/>
                  </a:cubicBezTo>
                  <a:cubicBezTo>
                    <a:pt x="12001" y="32"/>
                    <a:pt x="11989" y="33"/>
                    <a:pt x="11976" y="35"/>
                  </a:cubicBezTo>
                  <a:cubicBezTo>
                    <a:pt x="11576" y="169"/>
                    <a:pt x="11142" y="236"/>
                    <a:pt x="10742" y="236"/>
                  </a:cubicBezTo>
                  <a:cubicBezTo>
                    <a:pt x="10707" y="237"/>
                    <a:pt x="10673" y="237"/>
                    <a:pt x="10640" y="237"/>
                  </a:cubicBezTo>
                  <a:cubicBezTo>
                    <a:pt x="9954" y="237"/>
                    <a:pt x="9616" y="1"/>
                    <a:pt x="9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66;p38">
              <a:extLst>
                <a:ext uri="{FF2B5EF4-FFF2-40B4-BE49-F238E27FC236}">
                  <a16:creationId xmlns:a16="http://schemas.microsoft.com/office/drawing/2014/main" id="{D864066A-C184-45FB-A97B-35F53238109E}"/>
                </a:ext>
              </a:extLst>
            </p:cNvPr>
            <p:cNvSpPr/>
            <p:nvPr/>
          </p:nvSpPr>
          <p:spPr>
            <a:xfrm>
              <a:off x="6961572" y="2408561"/>
              <a:ext cx="737441" cy="1041990"/>
            </a:xfrm>
            <a:custGeom>
              <a:avLst/>
              <a:gdLst/>
              <a:ahLst/>
              <a:cxnLst/>
              <a:rect l="l" t="t" r="r" b="b"/>
              <a:pathLst>
                <a:path w="20415" h="28846" extrusionOk="0">
                  <a:moveTo>
                    <a:pt x="11139" y="0"/>
                  </a:moveTo>
                  <a:cubicBezTo>
                    <a:pt x="11061" y="0"/>
                    <a:pt x="10983" y="15"/>
                    <a:pt x="10908" y="47"/>
                  </a:cubicBezTo>
                  <a:cubicBezTo>
                    <a:pt x="10450" y="211"/>
                    <a:pt x="10064" y="266"/>
                    <a:pt x="9741" y="266"/>
                  </a:cubicBezTo>
                  <a:cubicBezTo>
                    <a:pt x="9099" y="266"/>
                    <a:pt x="8705" y="51"/>
                    <a:pt x="8491" y="51"/>
                  </a:cubicBezTo>
                  <a:cubicBezTo>
                    <a:pt x="8396" y="51"/>
                    <a:pt x="8336" y="93"/>
                    <a:pt x="8306" y="214"/>
                  </a:cubicBezTo>
                  <a:cubicBezTo>
                    <a:pt x="8306" y="248"/>
                    <a:pt x="8139" y="1448"/>
                    <a:pt x="8006" y="2116"/>
                  </a:cubicBezTo>
                  <a:cubicBezTo>
                    <a:pt x="7305" y="5551"/>
                    <a:pt x="4303" y="9588"/>
                    <a:pt x="667" y="11022"/>
                  </a:cubicBezTo>
                  <a:cubicBezTo>
                    <a:pt x="467" y="11089"/>
                    <a:pt x="334" y="11289"/>
                    <a:pt x="300" y="11489"/>
                  </a:cubicBezTo>
                  <a:cubicBezTo>
                    <a:pt x="0" y="12857"/>
                    <a:pt x="67" y="14258"/>
                    <a:pt x="434" y="15592"/>
                  </a:cubicBezTo>
                  <a:cubicBezTo>
                    <a:pt x="500" y="15859"/>
                    <a:pt x="601" y="16092"/>
                    <a:pt x="701" y="16326"/>
                  </a:cubicBezTo>
                  <a:cubicBezTo>
                    <a:pt x="779" y="16483"/>
                    <a:pt x="858" y="16535"/>
                    <a:pt x="959" y="16535"/>
                  </a:cubicBezTo>
                  <a:cubicBezTo>
                    <a:pt x="1146" y="16535"/>
                    <a:pt x="1408" y="16357"/>
                    <a:pt x="1886" y="16357"/>
                  </a:cubicBezTo>
                  <a:cubicBezTo>
                    <a:pt x="1913" y="16357"/>
                    <a:pt x="1940" y="16358"/>
                    <a:pt x="1968" y="16359"/>
                  </a:cubicBezTo>
                  <a:cubicBezTo>
                    <a:pt x="2402" y="16359"/>
                    <a:pt x="2035" y="16026"/>
                    <a:pt x="2836" y="14558"/>
                  </a:cubicBezTo>
                  <a:cubicBezTo>
                    <a:pt x="3703" y="12857"/>
                    <a:pt x="5237" y="11656"/>
                    <a:pt x="7105" y="11222"/>
                  </a:cubicBezTo>
                  <a:cubicBezTo>
                    <a:pt x="7329" y="11168"/>
                    <a:pt x="7523" y="11141"/>
                    <a:pt x="7694" y="11141"/>
                  </a:cubicBezTo>
                  <a:cubicBezTo>
                    <a:pt x="8364" y="11141"/>
                    <a:pt x="8667" y="11552"/>
                    <a:pt x="8907" y="12323"/>
                  </a:cubicBezTo>
                  <a:cubicBezTo>
                    <a:pt x="8973" y="12857"/>
                    <a:pt x="8973" y="13424"/>
                    <a:pt x="8907" y="13957"/>
                  </a:cubicBezTo>
                  <a:cubicBezTo>
                    <a:pt x="8640" y="15225"/>
                    <a:pt x="7939" y="16392"/>
                    <a:pt x="6938" y="17193"/>
                  </a:cubicBezTo>
                  <a:cubicBezTo>
                    <a:pt x="5371" y="18527"/>
                    <a:pt x="4136" y="18427"/>
                    <a:pt x="4904" y="18861"/>
                  </a:cubicBezTo>
                  <a:cubicBezTo>
                    <a:pt x="6004" y="19528"/>
                    <a:pt x="5838" y="19628"/>
                    <a:pt x="6471" y="19862"/>
                  </a:cubicBezTo>
                  <a:cubicBezTo>
                    <a:pt x="8440" y="20495"/>
                    <a:pt x="10308" y="21429"/>
                    <a:pt x="12042" y="22597"/>
                  </a:cubicBezTo>
                  <a:cubicBezTo>
                    <a:pt x="14277" y="24198"/>
                    <a:pt x="16245" y="26166"/>
                    <a:pt x="17846" y="28434"/>
                  </a:cubicBezTo>
                  <a:cubicBezTo>
                    <a:pt x="17998" y="28647"/>
                    <a:pt x="18101" y="28845"/>
                    <a:pt x="18238" y="28845"/>
                  </a:cubicBezTo>
                  <a:cubicBezTo>
                    <a:pt x="18402" y="28845"/>
                    <a:pt x="18613" y="28559"/>
                    <a:pt x="19014" y="27667"/>
                  </a:cubicBezTo>
                  <a:cubicBezTo>
                    <a:pt x="20415" y="24532"/>
                    <a:pt x="20014" y="20362"/>
                    <a:pt x="16512" y="17860"/>
                  </a:cubicBezTo>
                  <a:cubicBezTo>
                    <a:pt x="14611" y="16493"/>
                    <a:pt x="13310" y="16426"/>
                    <a:pt x="12643" y="15125"/>
                  </a:cubicBezTo>
                  <a:cubicBezTo>
                    <a:pt x="11842" y="13490"/>
                    <a:pt x="12576" y="11222"/>
                    <a:pt x="13343" y="9654"/>
                  </a:cubicBezTo>
                  <a:cubicBezTo>
                    <a:pt x="14010" y="8320"/>
                    <a:pt x="14544" y="7319"/>
                    <a:pt x="14577" y="5852"/>
                  </a:cubicBezTo>
                  <a:cubicBezTo>
                    <a:pt x="14677" y="3650"/>
                    <a:pt x="13210" y="1348"/>
                    <a:pt x="11608" y="181"/>
                  </a:cubicBezTo>
                  <a:cubicBezTo>
                    <a:pt x="11472" y="68"/>
                    <a:pt x="11306" y="0"/>
                    <a:pt x="11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67;p38">
              <a:extLst>
                <a:ext uri="{FF2B5EF4-FFF2-40B4-BE49-F238E27FC236}">
                  <a16:creationId xmlns:a16="http://schemas.microsoft.com/office/drawing/2014/main" id="{95E74145-EBF2-4CDC-B322-EB9EB1D7DB2C}"/>
                </a:ext>
              </a:extLst>
            </p:cNvPr>
            <p:cNvSpPr/>
            <p:nvPr/>
          </p:nvSpPr>
          <p:spPr>
            <a:xfrm>
              <a:off x="6467525" y="1154858"/>
              <a:ext cx="1150754" cy="862930"/>
            </a:xfrm>
            <a:custGeom>
              <a:avLst/>
              <a:gdLst/>
              <a:ahLst/>
              <a:cxnLst/>
              <a:rect l="l" t="t" r="r" b="b"/>
              <a:pathLst>
                <a:path w="31857" h="23889" extrusionOk="0">
                  <a:moveTo>
                    <a:pt x="7842" y="1"/>
                  </a:moveTo>
                  <a:cubicBezTo>
                    <a:pt x="4618" y="1"/>
                    <a:pt x="2125" y="1735"/>
                    <a:pt x="1101" y="3632"/>
                  </a:cubicBezTo>
                  <a:cubicBezTo>
                    <a:pt x="1" y="5700"/>
                    <a:pt x="167" y="8135"/>
                    <a:pt x="868" y="9470"/>
                  </a:cubicBezTo>
                  <a:cubicBezTo>
                    <a:pt x="959" y="9651"/>
                    <a:pt x="1040" y="9734"/>
                    <a:pt x="1148" y="9734"/>
                  </a:cubicBezTo>
                  <a:cubicBezTo>
                    <a:pt x="1239" y="9734"/>
                    <a:pt x="1350" y="9676"/>
                    <a:pt x="1502" y="9570"/>
                  </a:cubicBezTo>
                  <a:cubicBezTo>
                    <a:pt x="3469" y="8115"/>
                    <a:pt x="5850" y="7334"/>
                    <a:pt x="8275" y="7334"/>
                  </a:cubicBezTo>
                  <a:cubicBezTo>
                    <a:pt x="8851" y="7334"/>
                    <a:pt x="9431" y="7378"/>
                    <a:pt x="10008" y="7468"/>
                  </a:cubicBezTo>
                  <a:cubicBezTo>
                    <a:pt x="13010" y="7802"/>
                    <a:pt x="15679" y="9536"/>
                    <a:pt x="17280" y="12105"/>
                  </a:cubicBezTo>
                  <a:cubicBezTo>
                    <a:pt x="18430" y="14086"/>
                    <a:pt x="17866" y="14475"/>
                    <a:pt x="18432" y="14475"/>
                  </a:cubicBezTo>
                  <a:cubicBezTo>
                    <a:pt x="18457" y="14475"/>
                    <a:pt x="18484" y="14475"/>
                    <a:pt x="18514" y="14473"/>
                  </a:cubicBezTo>
                  <a:cubicBezTo>
                    <a:pt x="18999" y="14473"/>
                    <a:pt x="19202" y="14403"/>
                    <a:pt x="19443" y="14403"/>
                  </a:cubicBezTo>
                  <a:cubicBezTo>
                    <a:pt x="19534" y="14403"/>
                    <a:pt x="19630" y="14413"/>
                    <a:pt x="19748" y="14440"/>
                  </a:cubicBezTo>
                  <a:cubicBezTo>
                    <a:pt x="20182" y="14540"/>
                    <a:pt x="21216" y="14340"/>
                    <a:pt x="23051" y="15140"/>
                  </a:cubicBezTo>
                  <a:cubicBezTo>
                    <a:pt x="25953" y="16341"/>
                    <a:pt x="28021" y="18943"/>
                    <a:pt x="27854" y="22012"/>
                  </a:cubicBezTo>
                  <a:cubicBezTo>
                    <a:pt x="27760" y="23113"/>
                    <a:pt x="27338" y="23888"/>
                    <a:pt x="27655" y="23888"/>
                  </a:cubicBezTo>
                  <a:cubicBezTo>
                    <a:pt x="27674" y="23888"/>
                    <a:pt x="27696" y="23886"/>
                    <a:pt x="27721" y="23880"/>
                  </a:cubicBezTo>
                  <a:cubicBezTo>
                    <a:pt x="28821" y="23613"/>
                    <a:pt x="30923" y="21645"/>
                    <a:pt x="31590" y="18843"/>
                  </a:cubicBezTo>
                  <a:cubicBezTo>
                    <a:pt x="31757" y="18209"/>
                    <a:pt x="31857" y="17542"/>
                    <a:pt x="31823" y="16875"/>
                  </a:cubicBezTo>
                  <a:cubicBezTo>
                    <a:pt x="31723" y="14907"/>
                    <a:pt x="30990" y="13039"/>
                    <a:pt x="29689" y="11604"/>
                  </a:cubicBezTo>
                  <a:cubicBezTo>
                    <a:pt x="26353" y="7702"/>
                    <a:pt x="22850" y="9603"/>
                    <a:pt x="18614" y="6701"/>
                  </a:cubicBezTo>
                  <a:cubicBezTo>
                    <a:pt x="15512" y="4533"/>
                    <a:pt x="13277" y="563"/>
                    <a:pt x="8907" y="63"/>
                  </a:cubicBezTo>
                  <a:cubicBezTo>
                    <a:pt x="8544" y="21"/>
                    <a:pt x="8189" y="1"/>
                    <a:pt x="7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68;p38">
              <a:extLst>
                <a:ext uri="{FF2B5EF4-FFF2-40B4-BE49-F238E27FC236}">
                  <a16:creationId xmlns:a16="http://schemas.microsoft.com/office/drawing/2014/main" id="{C8403F7B-68FC-4A45-A69A-C25778D4DD4A}"/>
                </a:ext>
              </a:extLst>
            </p:cNvPr>
            <p:cNvSpPr/>
            <p:nvPr/>
          </p:nvSpPr>
          <p:spPr>
            <a:xfrm>
              <a:off x="5886747" y="2740419"/>
              <a:ext cx="701318" cy="708615"/>
            </a:xfrm>
            <a:custGeom>
              <a:avLst/>
              <a:gdLst/>
              <a:ahLst/>
              <a:cxnLst/>
              <a:rect l="l" t="t" r="r" b="b"/>
              <a:pathLst>
                <a:path w="19415" h="19617" extrusionOk="0">
                  <a:moveTo>
                    <a:pt x="15745" y="0"/>
                  </a:moveTo>
                  <a:cubicBezTo>
                    <a:pt x="15712" y="0"/>
                    <a:pt x="15645" y="34"/>
                    <a:pt x="15645" y="100"/>
                  </a:cubicBezTo>
                  <a:cubicBezTo>
                    <a:pt x="15712" y="667"/>
                    <a:pt x="15945" y="567"/>
                    <a:pt x="15879" y="2202"/>
                  </a:cubicBezTo>
                  <a:cubicBezTo>
                    <a:pt x="15845" y="3636"/>
                    <a:pt x="14778" y="4637"/>
                    <a:pt x="13577" y="5438"/>
                  </a:cubicBezTo>
                  <a:cubicBezTo>
                    <a:pt x="9174" y="8473"/>
                    <a:pt x="5338" y="9073"/>
                    <a:pt x="2736" y="11675"/>
                  </a:cubicBezTo>
                  <a:cubicBezTo>
                    <a:pt x="1" y="14444"/>
                    <a:pt x="701" y="17846"/>
                    <a:pt x="734" y="18447"/>
                  </a:cubicBezTo>
                  <a:cubicBezTo>
                    <a:pt x="763" y="18847"/>
                    <a:pt x="988" y="19616"/>
                    <a:pt x="1241" y="19616"/>
                  </a:cubicBezTo>
                  <a:cubicBezTo>
                    <a:pt x="1283" y="19616"/>
                    <a:pt x="1325" y="19595"/>
                    <a:pt x="1368" y="19548"/>
                  </a:cubicBezTo>
                  <a:cubicBezTo>
                    <a:pt x="1969" y="18880"/>
                    <a:pt x="1468" y="19114"/>
                    <a:pt x="4137" y="16179"/>
                  </a:cubicBezTo>
                  <a:cubicBezTo>
                    <a:pt x="4337" y="15978"/>
                    <a:pt x="4570" y="15812"/>
                    <a:pt x="4771" y="15611"/>
                  </a:cubicBezTo>
                  <a:cubicBezTo>
                    <a:pt x="7506" y="13010"/>
                    <a:pt x="10908" y="11142"/>
                    <a:pt x="14578" y="10241"/>
                  </a:cubicBezTo>
                  <a:cubicBezTo>
                    <a:pt x="16212" y="9841"/>
                    <a:pt x="16179" y="9907"/>
                    <a:pt x="16212" y="9440"/>
                  </a:cubicBezTo>
                  <a:cubicBezTo>
                    <a:pt x="16245" y="8573"/>
                    <a:pt x="16579" y="7773"/>
                    <a:pt x="17113" y="7139"/>
                  </a:cubicBezTo>
                  <a:cubicBezTo>
                    <a:pt x="17504" y="6691"/>
                    <a:pt x="17943" y="6291"/>
                    <a:pt x="18546" y="6291"/>
                  </a:cubicBezTo>
                  <a:cubicBezTo>
                    <a:pt x="18662" y="6291"/>
                    <a:pt x="18785" y="6306"/>
                    <a:pt x="18914" y="6338"/>
                  </a:cubicBezTo>
                  <a:cubicBezTo>
                    <a:pt x="18927" y="6340"/>
                    <a:pt x="18939" y="6341"/>
                    <a:pt x="18951" y="6341"/>
                  </a:cubicBezTo>
                  <a:cubicBezTo>
                    <a:pt x="19119" y="6341"/>
                    <a:pt x="19150" y="6125"/>
                    <a:pt x="19181" y="5938"/>
                  </a:cubicBezTo>
                  <a:cubicBezTo>
                    <a:pt x="19348" y="5204"/>
                    <a:pt x="19414" y="4437"/>
                    <a:pt x="19381" y="3670"/>
                  </a:cubicBezTo>
                  <a:cubicBezTo>
                    <a:pt x="19381" y="3203"/>
                    <a:pt x="19348" y="2769"/>
                    <a:pt x="19214" y="2335"/>
                  </a:cubicBezTo>
                  <a:cubicBezTo>
                    <a:pt x="19014" y="1601"/>
                    <a:pt x="18247" y="1902"/>
                    <a:pt x="16112" y="234"/>
                  </a:cubicBezTo>
                  <a:cubicBezTo>
                    <a:pt x="16012" y="167"/>
                    <a:pt x="15879" y="67"/>
                    <a:pt x="1574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69;p38">
              <a:extLst>
                <a:ext uri="{FF2B5EF4-FFF2-40B4-BE49-F238E27FC236}">
                  <a16:creationId xmlns:a16="http://schemas.microsoft.com/office/drawing/2014/main" id="{71587EA6-7E0B-430E-969C-79A98A443FE9}"/>
                </a:ext>
              </a:extLst>
            </p:cNvPr>
            <p:cNvSpPr/>
            <p:nvPr/>
          </p:nvSpPr>
          <p:spPr>
            <a:xfrm>
              <a:off x="6087119" y="1845989"/>
              <a:ext cx="784111" cy="384957"/>
            </a:xfrm>
            <a:custGeom>
              <a:avLst/>
              <a:gdLst/>
              <a:ahLst/>
              <a:cxnLst/>
              <a:rect l="l" t="t" r="r" b="b"/>
              <a:pathLst>
                <a:path w="21707" h="10657" extrusionOk="0">
                  <a:moveTo>
                    <a:pt x="21623" y="0"/>
                  </a:moveTo>
                  <a:cubicBezTo>
                    <a:pt x="21469" y="0"/>
                    <a:pt x="20598" y="1483"/>
                    <a:pt x="17989" y="1483"/>
                  </a:cubicBezTo>
                  <a:cubicBezTo>
                    <a:pt x="17753" y="1483"/>
                    <a:pt x="17502" y="1471"/>
                    <a:pt x="17236" y="1445"/>
                  </a:cubicBezTo>
                  <a:cubicBezTo>
                    <a:pt x="15038" y="1225"/>
                    <a:pt x="14259" y="502"/>
                    <a:pt x="12086" y="502"/>
                  </a:cubicBezTo>
                  <a:cubicBezTo>
                    <a:pt x="11952" y="502"/>
                    <a:pt x="11812" y="505"/>
                    <a:pt x="11666" y="511"/>
                  </a:cubicBezTo>
                  <a:cubicBezTo>
                    <a:pt x="9865" y="611"/>
                    <a:pt x="8263" y="1678"/>
                    <a:pt x="7496" y="3313"/>
                  </a:cubicBezTo>
                  <a:cubicBezTo>
                    <a:pt x="6662" y="4914"/>
                    <a:pt x="6095" y="6148"/>
                    <a:pt x="4160" y="6748"/>
                  </a:cubicBezTo>
                  <a:cubicBezTo>
                    <a:pt x="3786" y="6873"/>
                    <a:pt x="3400" y="6935"/>
                    <a:pt x="3018" y="6935"/>
                  </a:cubicBezTo>
                  <a:cubicBezTo>
                    <a:pt x="2075" y="6935"/>
                    <a:pt x="1156" y="6560"/>
                    <a:pt x="491" y="5848"/>
                  </a:cubicBezTo>
                  <a:cubicBezTo>
                    <a:pt x="391" y="5748"/>
                    <a:pt x="291" y="5648"/>
                    <a:pt x="191" y="5548"/>
                  </a:cubicBezTo>
                  <a:cubicBezTo>
                    <a:pt x="172" y="5529"/>
                    <a:pt x="148" y="5521"/>
                    <a:pt x="125" y="5521"/>
                  </a:cubicBezTo>
                  <a:cubicBezTo>
                    <a:pt x="63" y="5521"/>
                    <a:pt x="0" y="5575"/>
                    <a:pt x="24" y="5648"/>
                  </a:cubicBezTo>
                  <a:cubicBezTo>
                    <a:pt x="191" y="7049"/>
                    <a:pt x="458" y="8550"/>
                    <a:pt x="1392" y="9917"/>
                  </a:cubicBezTo>
                  <a:cubicBezTo>
                    <a:pt x="1556" y="10163"/>
                    <a:pt x="1657" y="10271"/>
                    <a:pt x="1795" y="10271"/>
                  </a:cubicBezTo>
                  <a:cubicBezTo>
                    <a:pt x="1882" y="10271"/>
                    <a:pt x="1984" y="10228"/>
                    <a:pt x="2126" y="10151"/>
                  </a:cubicBezTo>
                  <a:cubicBezTo>
                    <a:pt x="2493" y="9984"/>
                    <a:pt x="2893" y="9917"/>
                    <a:pt x="3293" y="9917"/>
                  </a:cubicBezTo>
                  <a:cubicBezTo>
                    <a:pt x="4547" y="10086"/>
                    <a:pt x="5209" y="10656"/>
                    <a:pt x="6513" y="10656"/>
                  </a:cubicBezTo>
                  <a:cubicBezTo>
                    <a:pt x="7012" y="10656"/>
                    <a:pt x="7606" y="10573"/>
                    <a:pt x="8363" y="10351"/>
                  </a:cubicBezTo>
                  <a:cubicBezTo>
                    <a:pt x="9865" y="9951"/>
                    <a:pt x="11132" y="8817"/>
                    <a:pt x="11699" y="7349"/>
                  </a:cubicBezTo>
                  <a:cubicBezTo>
                    <a:pt x="11933" y="6682"/>
                    <a:pt x="12266" y="6015"/>
                    <a:pt x="12700" y="5414"/>
                  </a:cubicBezTo>
                  <a:cubicBezTo>
                    <a:pt x="12933" y="5081"/>
                    <a:pt x="13200" y="4780"/>
                    <a:pt x="13467" y="4513"/>
                  </a:cubicBezTo>
                  <a:cubicBezTo>
                    <a:pt x="15569" y="2746"/>
                    <a:pt x="18771" y="4380"/>
                    <a:pt x="21406" y="611"/>
                  </a:cubicBezTo>
                  <a:cubicBezTo>
                    <a:pt x="21540" y="444"/>
                    <a:pt x="21606" y="277"/>
                    <a:pt x="21673" y="110"/>
                  </a:cubicBezTo>
                  <a:cubicBezTo>
                    <a:pt x="21706" y="77"/>
                    <a:pt x="21640" y="44"/>
                    <a:pt x="21640" y="10"/>
                  </a:cubicBezTo>
                  <a:cubicBezTo>
                    <a:pt x="21635" y="3"/>
                    <a:pt x="21630" y="0"/>
                    <a:pt x="216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70;p38">
              <a:extLst>
                <a:ext uri="{FF2B5EF4-FFF2-40B4-BE49-F238E27FC236}">
                  <a16:creationId xmlns:a16="http://schemas.microsoft.com/office/drawing/2014/main" id="{F805E55E-2426-48A4-A983-40B1B8342088}"/>
                </a:ext>
              </a:extLst>
            </p:cNvPr>
            <p:cNvSpPr/>
            <p:nvPr/>
          </p:nvSpPr>
          <p:spPr>
            <a:xfrm>
              <a:off x="7129036" y="2986052"/>
              <a:ext cx="521790" cy="464427"/>
            </a:xfrm>
            <a:custGeom>
              <a:avLst/>
              <a:gdLst/>
              <a:ahLst/>
              <a:cxnLst/>
              <a:rect l="l" t="t" r="r" b="b"/>
              <a:pathLst>
                <a:path w="14445" h="12857" extrusionOk="0">
                  <a:moveTo>
                    <a:pt x="3505" y="0"/>
                  </a:moveTo>
                  <a:cubicBezTo>
                    <a:pt x="3254" y="0"/>
                    <a:pt x="3230" y="564"/>
                    <a:pt x="2069" y="1406"/>
                  </a:cubicBezTo>
                  <a:cubicBezTo>
                    <a:pt x="1469" y="1840"/>
                    <a:pt x="835" y="2207"/>
                    <a:pt x="134" y="2507"/>
                  </a:cubicBezTo>
                  <a:cubicBezTo>
                    <a:pt x="1" y="2574"/>
                    <a:pt x="1" y="2740"/>
                    <a:pt x="234" y="2874"/>
                  </a:cubicBezTo>
                  <a:cubicBezTo>
                    <a:pt x="1302" y="3474"/>
                    <a:pt x="1168" y="3641"/>
                    <a:pt x="1869" y="3875"/>
                  </a:cubicBezTo>
                  <a:cubicBezTo>
                    <a:pt x="3837" y="4508"/>
                    <a:pt x="5705" y="5442"/>
                    <a:pt x="7406" y="6610"/>
                  </a:cubicBezTo>
                  <a:cubicBezTo>
                    <a:pt x="9774" y="8311"/>
                    <a:pt x="11809" y="10379"/>
                    <a:pt x="13444" y="12781"/>
                  </a:cubicBezTo>
                  <a:cubicBezTo>
                    <a:pt x="13490" y="12834"/>
                    <a:pt x="13539" y="12856"/>
                    <a:pt x="13588" y="12856"/>
                  </a:cubicBezTo>
                  <a:cubicBezTo>
                    <a:pt x="13787" y="12856"/>
                    <a:pt x="13991" y="12482"/>
                    <a:pt x="14044" y="12214"/>
                  </a:cubicBezTo>
                  <a:cubicBezTo>
                    <a:pt x="14344" y="10613"/>
                    <a:pt x="14444" y="9112"/>
                    <a:pt x="13777" y="7410"/>
                  </a:cubicBezTo>
                  <a:cubicBezTo>
                    <a:pt x="13244" y="6076"/>
                    <a:pt x="12343" y="4909"/>
                    <a:pt x="11209" y="4041"/>
                  </a:cubicBezTo>
                  <a:cubicBezTo>
                    <a:pt x="9574" y="2707"/>
                    <a:pt x="7940" y="2273"/>
                    <a:pt x="3637" y="39"/>
                  </a:cubicBezTo>
                  <a:cubicBezTo>
                    <a:pt x="3585" y="13"/>
                    <a:pt x="3543" y="0"/>
                    <a:pt x="350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71;p38">
              <a:extLst>
                <a:ext uri="{FF2B5EF4-FFF2-40B4-BE49-F238E27FC236}">
                  <a16:creationId xmlns:a16="http://schemas.microsoft.com/office/drawing/2014/main" id="{1381F16C-DB92-44CC-B8AA-D5D32C6547B3}"/>
                </a:ext>
              </a:extLst>
            </p:cNvPr>
            <p:cNvSpPr/>
            <p:nvPr/>
          </p:nvSpPr>
          <p:spPr>
            <a:xfrm>
              <a:off x="7077237" y="1881209"/>
              <a:ext cx="313038" cy="361875"/>
            </a:xfrm>
            <a:custGeom>
              <a:avLst/>
              <a:gdLst/>
              <a:ahLst/>
              <a:cxnLst/>
              <a:rect l="l" t="t" r="r" b="b"/>
              <a:pathLst>
                <a:path w="8666" h="10018" extrusionOk="0">
                  <a:moveTo>
                    <a:pt x="1000" y="0"/>
                  </a:moveTo>
                  <a:cubicBezTo>
                    <a:pt x="821" y="0"/>
                    <a:pt x="758" y="159"/>
                    <a:pt x="868" y="203"/>
                  </a:cubicBezTo>
                  <a:cubicBezTo>
                    <a:pt x="1035" y="303"/>
                    <a:pt x="1035" y="470"/>
                    <a:pt x="1035" y="636"/>
                  </a:cubicBezTo>
                  <a:cubicBezTo>
                    <a:pt x="1035" y="3172"/>
                    <a:pt x="0" y="4005"/>
                    <a:pt x="101" y="4539"/>
                  </a:cubicBezTo>
                  <a:cubicBezTo>
                    <a:pt x="167" y="4906"/>
                    <a:pt x="234" y="5273"/>
                    <a:pt x="334" y="5640"/>
                  </a:cubicBezTo>
                  <a:cubicBezTo>
                    <a:pt x="934" y="7641"/>
                    <a:pt x="2469" y="9243"/>
                    <a:pt x="4470" y="9943"/>
                  </a:cubicBezTo>
                  <a:cubicBezTo>
                    <a:pt x="4616" y="9995"/>
                    <a:pt x="4733" y="10017"/>
                    <a:pt x="4835" y="10017"/>
                  </a:cubicBezTo>
                  <a:cubicBezTo>
                    <a:pt x="5456" y="10017"/>
                    <a:pt x="5475" y="9172"/>
                    <a:pt x="7539" y="8942"/>
                  </a:cubicBezTo>
                  <a:lnTo>
                    <a:pt x="7773" y="8976"/>
                  </a:lnTo>
                  <a:cubicBezTo>
                    <a:pt x="7973" y="9009"/>
                    <a:pt x="8206" y="9076"/>
                    <a:pt x="8440" y="9109"/>
                  </a:cubicBezTo>
                  <a:cubicBezTo>
                    <a:pt x="8456" y="9113"/>
                    <a:pt x="8472" y="9115"/>
                    <a:pt x="8487" y="9115"/>
                  </a:cubicBezTo>
                  <a:cubicBezTo>
                    <a:pt x="8595" y="9115"/>
                    <a:pt x="8665" y="9010"/>
                    <a:pt x="8607" y="8776"/>
                  </a:cubicBezTo>
                  <a:cubicBezTo>
                    <a:pt x="8306" y="7675"/>
                    <a:pt x="7406" y="6841"/>
                    <a:pt x="6272" y="6674"/>
                  </a:cubicBezTo>
                  <a:cubicBezTo>
                    <a:pt x="5238" y="6474"/>
                    <a:pt x="4470" y="6674"/>
                    <a:pt x="3837" y="6207"/>
                  </a:cubicBezTo>
                  <a:cubicBezTo>
                    <a:pt x="2035" y="4839"/>
                    <a:pt x="3670" y="2204"/>
                    <a:pt x="1368" y="169"/>
                  </a:cubicBezTo>
                  <a:cubicBezTo>
                    <a:pt x="1219" y="43"/>
                    <a:pt x="1094" y="0"/>
                    <a:pt x="1000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72;p38">
              <a:extLst>
                <a:ext uri="{FF2B5EF4-FFF2-40B4-BE49-F238E27FC236}">
                  <a16:creationId xmlns:a16="http://schemas.microsoft.com/office/drawing/2014/main" id="{B08657BF-5353-4032-B9FF-72CE67948727}"/>
                </a:ext>
              </a:extLst>
            </p:cNvPr>
            <p:cNvSpPr/>
            <p:nvPr/>
          </p:nvSpPr>
          <p:spPr>
            <a:xfrm>
              <a:off x="6959152" y="2738902"/>
              <a:ext cx="161504" cy="268788"/>
            </a:xfrm>
            <a:custGeom>
              <a:avLst/>
              <a:gdLst/>
              <a:ahLst/>
              <a:cxnLst/>
              <a:rect l="l" t="t" r="r" b="b"/>
              <a:pathLst>
                <a:path w="4471" h="7441" extrusionOk="0">
                  <a:moveTo>
                    <a:pt x="3859" y="0"/>
                  </a:moveTo>
                  <a:cubicBezTo>
                    <a:pt x="3693" y="0"/>
                    <a:pt x="3440" y="319"/>
                    <a:pt x="2769" y="776"/>
                  </a:cubicBezTo>
                  <a:cubicBezTo>
                    <a:pt x="367" y="2377"/>
                    <a:pt x="467" y="1643"/>
                    <a:pt x="334" y="2511"/>
                  </a:cubicBezTo>
                  <a:cubicBezTo>
                    <a:pt x="0" y="4112"/>
                    <a:pt x="167" y="5746"/>
                    <a:pt x="801" y="7247"/>
                  </a:cubicBezTo>
                  <a:cubicBezTo>
                    <a:pt x="857" y="7392"/>
                    <a:pt x="927" y="7440"/>
                    <a:pt x="1023" y="7440"/>
                  </a:cubicBezTo>
                  <a:cubicBezTo>
                    <a:pt x="1216" y="7440"/>
                    <a:pt x="1513" y="7247"/>
                    <a:pt x="2002" y="7247"/>
                  </a:cubicBezTo>
                  <a:cubicBezTo>
                    <a:pt x="2019" y="7252"/>
                    <a:pt x="2036" y="7254"/>
                    <a:pt x="2053" y="7254"/>
                  </a:cubicBezTo>
                  <a:cubicBezTo>
                    <a:pt x="2168" y="7254"/>
                    <a:pt x="2273" y="7159"/>
                    <a:pt x="2302" y="7014"/>
                  </a:cubicBezTo>
                  <a:cubicBezTo>
                    <a:pt x="2536" y="5880"/>
                    <a:pt x="3103" y="4846"/>
                    <a:pt x="3903" y="4012"/>
                  </a:cubicBezTo>
                  <a:cubicBezTo>
                    <a:pt x="4470" y="3411"/>
                    <a:pt x="3236" y="3044"/>
                    <a:pt x="3803" y="676"/>
                  </a:cubicBezTo>
                  <a:cubicBezTo>
                    <a:pt x="3937" y="176"/>
                    <a:pt x="4037" y="42"/>
                    <a:pt x="3903" y="9"/>
                  </a:cubicBezTo>
                  <a:cubicBezTo>
                    <a:pt x="3889" y="3"/>
                    <a:pt x="3874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73;p38">
              <a:extLst>
                <a:ext uri="{FF2B5EF4-FFF2-40B4-BE49-F238E27FC236}">
                  <a16:creationId xmlns:a16="http://schemas.microsoft.com/office/drawing/2014/main" id="{101DA9F7-63AA-4B0A-ABD9-F54881B7CCEA}"/>
                </a:ext>
              </a:extLst>
            </p:cNvPr>
            <p:cNvSpPr/>
            <p:nvPr/>
          </p:nvSpPr>
          <p:spPr>
            <a:xfrm>
              <a:off x="6801297" y="1394278"/>
              <a:ext cx="814598" cy="623330"/>
            </a:xfrm>
            <a:custGeom>
              <a:avLst/>
              <a:gdLst/>
              <a:ahLst/>
              <a:cxnLst/>
              <a:rect l="l" t="t" r="r" b="b"/>
              <a:pathLst>
                <a:path w="22551" h="17256" extrusionOk="0">
                  <a:moveTo>
                    <a:pt x="2948" y="1"/>
                  </a:moveTo>
                  <a:cubicBezTo>
                    <a:pt x="2031" y="1"/>
                    <a:pt x="1098" y="158"/>
                    <a:pt x="167" y="507"/>
                  </a:cubicBezTo>
                  <a:cubicBezTo>
                    <a:pt x="1" y="573"/>
                    <a:pt x="34" y="707"/>
                    <a:pt x="167" y="740"/>
                  </a:cubicBezTo>
                  <a:cubicBezTo>
                    <a:pt x="601" y="807"/>
                    <a:pt x="1001" y="840"/>
                    <a:pt x="1435" y="940"/>
                  </a:cubicBezTo>
                  <a:cubicBezTo>
                    <a:pt x="3770" y="1341"/>
                    <a:pt x="5905" y="2641"/>
                    <a:pt x="7373" y="4509"/>
                  </a:cubicBezTo>
                  <a:cubicBezTo>
                    <a:pt x="9141" y="6678"/>
                    <a:pt x="8640" y="7812"/>
                    <a:pt x="9107" y="7845"/>
                  </a:cubicBezTo>
                  <a:cubicBezTo>
                    <a:pt x="9430" y="7815"/>
                    <a:pt x="9753" y="7800"/>
                    <a:pt x="10075" y="7800"/>
                  </a:cubicBezTo>
                  <a:cubicBezTo>
                    <a:pt x="11184" y="7800"/>
                    <a:pt x="12284" y="7976"/>
                    <a:pt x="13344" y="8312"/>
                  </a:cubicBezTo>
                  <a:cubicBezTo>
                    <a:pt x="16312" y="9346"/>
                    <a:pt x="18714" y="11982"/>
                    <a:pt x="18614" y="15251"/>
                  </a:cubicBezTo>
                  <a:cubicBezTo>
                    <a:pt x="18582" y="16408"/>
                    <a:pt x="18085" y="17256"/>
                    <a:pt x="18437" y="17256"/>
                  </a:cubicBezTo>
                  <a:cubicBezTo>
                    <a:pt x="18450" y="17256"/>
                    <a:pt x="18465" y="17254"/>
                    <a:pt x="18481" y="17252"/>
                  </a:cubicBezTo>
                  <a:cubicBezTo>
                    <a:pt x="18681" y="17185"/>
                    <a:pt x="18881" y="17119"/>
                    <a:pt x="19048" y="17018"/>
                  </a:cubicBezTo>
                  <a:cubicBezTo>
                    <a:pt x="21483" y="15517"/>
                    <a:pt x="22550" y="12449"/>
                    <a:pt x="22317" y="11548"/>
                  </a:cubicBezTo>
                  <a:cubicBezTo>
                    <a:pt x="21283" y="7345"/>
                    <a:pt x="18214" y="5910"/>
                    <a:pt x="14177" y="5910"/>
                  </a:cubicBezTo>
                  <a:cubicBezTo>
                    <a:pt x="13043" y="5910"/>
                    <a:pt x="11809" y="5043"/>
                    <a:pt x="11042" y="4176"/>
                  </a:cubicBezTo>
                  <a:cubicBezTo>
                    <a:pt x="9005" y="1829"/>
                    <a:pt x="6070" y="1"/>
                    <a:pt x="2948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874;p38">
              <a:extLst>
                <a:ext uri="{FF2B5EF4-FFF2-40B4-BE49-F238E27FC236}">
                  <a16:creationId xmlns:a16="http://schemas.microsoft.com/office/drawing/2014/main" id="{E529BA68-2843-4C09-9E2C-545F4822AE23}"/>
                </a:ext>
              </a:extLst>
            </p:cNvPr>
            <p:cNvSpPr/>
            <p:nvPr/>
          </p:nvSpPr>
          <p:spPr>
            <a:xfrm>
              <a:off x="6481974" y="3059669"/>
              <a:ext cx="501308" cy="191738"/>
            </a:xfrm>
            <a:custGeom>
              <a:avLst/>
              <a:gdLst/>
              <a:ahLst/>
              <a:cxnLst/>
              <a:rect l="l" t="t" r="r" b="b"/>
              <a:pathLst>
                <a:path w="13878" h="5308" extrusionOk="0">
                  <a:moveTo>
                    <a:pt x="12729" y="0"/>
                  </a:moveTo>
                  <a:cubicBezTo>
                    <a:pt x="12433" y="0"/>
                    <a:pt x="12108" y="2048"/>
                    <a:pt x="9875" y="2771"/>
                  </a:cubicBezTo>
                  <a:cubicBezTo>
                    <a:pt x="9399" y="2929"/>
                    <a:pt x="8926" y="2997"/>
                    <a:pt x="8458" y="2997"/>
                  </a:cubicBezTo>
                  <a:cubicBezTo>
                    <a:pt x="6266" y="2997"/>
                    <a:pt x="4191" y="1513"/>
                    <a:pt x="2569" y="936"/>
                  </a:cubicBezTo>
                  <a:cubicBezTo>
                    <a:pt x="2075" y="734"/>
                    <a:pt x="1534" y="622"/>
                    <a:pt x="1000" y="622"/>
                  </a:cubicBezTo>
                  <a:cubicBezTo>
                    <a:pt x="741" y="622"/>
                    <a:pt x="484" y="648"/>
                    <a:pt x="234" y="702"/>
                  </a:cubicBezTo>
                  <a:cubicBezTo>
                    <a:pt x="68" y="736"/>
                    <a:pt x="1" y="903"/>
                    <a:pt x="34" y="1036"/>
                  </a:cubicBezTo>
                  <a:cubicBezTo>
                    <a:pt x="234" y="2404"/>
                    <a:pt x="1969" y="3638"/>
                    <a:pt x="3203" y="4238"/>
                  </a:cubicBezTo>
                  <a:cubicBezTo>
                    <a:pt x="4706" y="4942"/>
                    <a:pt x="6330" y="5308"/>
                    <a:pt x="7960" y="5308"/>
                  </a:cubicBezTo>
                  <a:cubicBezTo>
                    <a:pt x="8031" y="5308"/>
                    <a:pt x="8102" y="5307"/>
                    <a:pt x="8173" y="5306"/>
                  </a:cubicBezTo>
                  <a:cubicBezTo>
                    <a:pt x="8907" y="5272"/>
                    <a:pt x="9641" y="5172"/>
                    <a:pt x="10342" y="4972"/>
                  </a:cubicBezTo>
                  <a:cubicBezTo>
                    <a:pt x="11409" y="4672"/>
                    <a:pt x="12443" y="4205"/>
                    <a:pt x="13377" y="3638"/>
                  </a:cubicBezTo>
                  <a:cubicBezTo>
                    <a:pt x="13644" y="3504"/>
                    <a:pt x="13878" y="3304"/>
                    <a:pt x="13677" y="3104"/>
                  </a:cubicBezTo>
                  <a:cubicBezTo>
                    <a:pt x="13644" y="3071"/>
                    <a:pt x="13577" y="3037"/>
                    <a:pt x="13544" y="3004"/>
                  </a:cubicBezTo>
                  <a:cubicBezTo>
                    <a:pt x="11976" y="1403"/>
                    <a:pt x="13044" y="102"/>
                    <a:pt x="12743" y="2"/>
                  </a:cubicBezTo>
                  <a:cubicBezTo>
                    <a:pt x="12739" y="1"/>
                    <a:pt x="12734" y="0"/>
                    <a:pt x="1272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875;p38">
              <a:extLst>
                <a:ext uri="{FF2B5EF4-FFF2-40B4-BE49-F238E27FC236}">
                  <a16:creationId xmlns:a16="http://schemas.microsoft.com/office/drawing/2014/main" id="{541FEC87-E2B8-4415-8F01-D6244F9E198B}"/>
                </a:ext>
              </a:extLst>
            </p:cNvPr>
            <p:cNvSpPr/>
            <p:nvPr/>
          </p:nvSpPr>
          <p:spPr>
            <a:xfrm>
              <a:off x="7025437" y="3100199"/>
              <a:ext cx="243430" cy="264164"/>
            </a:xfrm>
            <a:custGeom>
              <a:avLst/>
              <a:gdLst/>
              <a:ahLst/>
              <a:cxnLst/>
              <a:rect l="l" t="t" r="r" b="b"/>
              <a:pathLst>
                <a:path w="6739" h="7313" extrusionOk="0">
                  <a:moveTo>
                    <a:pt x="2923" y="0"/>
                  </a:moveTo>
                  <a:cubicBezTo>
                    <a:pt x="2911" y="0"/>
                    <a:pt x="2902" y="4"/>
                    <a:pt x="2902" y="14"/>
                  </a:cubicBezTo>
                  <a:cubicBezTo>
                    <a:pt x="2802" y="681"/>
                    <a:pt x="2535" y="1282"/>
                    <a:pt x="2068" y="1782"/>
                  </a:cubicBezTo>
                  <a:cubicBezTo>
                    <a:pt x="834" y="2883"/>
                    <a:pt x="0" y="2282"/>
                    <a:pt x="167" y="2883"/>
                  </a:cubicBezTo>
                  <a:cubicBezTo>
                    <a:pt x="794" y="5142"/>
                    <a:pt x="3193" y="7312"/>
                    <a:pt x="5446" y="7312"/>
                  </a:cubicBezTo>
                  <a:cubicBezTo>
                    <a:pt x="5589" y="7312"/>
                    <a:pt x="5730" y="7304"/>
                    <a:pt x="5871" y="7286"/>
                  </a:cubicBezTo>
                  <a:cubicBezTo>
                    <a:pt x="6138" y="7253"/>
                    <a:pt x="6405" y="7119"/>
                    <a:pt x="6605" y="6919"/>
                  </a:cubicBezTo>
                  <a:cubicBezTo>
                    <a:pt x="6738" y="6819"/>
                    <a:pt x="6672" y="6619"/>
                    <a:pt x="6505" y="6585"/>
                  </a:cubicBezTo>
                  <a:cubicBezTo>
                    <a:pt x="6071" y="6419"/>
                    <a:pt x="5637" y="6185"/>
                    <a:pt x="5237" y="5885"/>
                  </a:cubicBezTo>
                  <a:cubicBezTo>
                    <a:pt x="4236" y="5218"/>
                    <a:pt x="3503" y="4217"/>
                    <a:pt x="3169" y="3050"/>
                  </a:cubicBezTo>
                  <a:cubicBezTo>
                    <a:pt x="2702" y="1448"/>
                    <a:pt x="2936" y="1348"/>
                    <a:pt x="3002" y="47"/>
                  </a:cubicBezTo>
                  <a:cubicBezTo>
                    <a:pt x="3002" y="24"/>
                    <a:pt x="2952" y="0"/>
                    <a:pt x="29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876;p38">
              <a:extLst>
                <a:ext uri="{FF2B5EF4-FFF2-40B4-BE49-F238E27FC236}">
                  <a16:creationId xmlns:a16="http://schemas.microsoft.com/office/drawing/2014/main" id="{3A38789A-B6B5-445B-92B2-A9A0CCE64AF9}"/>
                </a:ext>
              </a:extLst>
            </p:cNvPr>
            <p:cNvSpPr/>
            <p:nvPr/>
          </p:nvSpPr>
          <p:spPr>
            <a:xfrm>
              <a:off x="7050723" y="2823970"/>
              <a:ext cx="243430" cy="243719"/>
            </a:xfrm>
            <a:custGeom>
              <a:avLst/>
              <a:gdLst/>
              <a:ahLst/>
              <a:cxnLst/>
              <a:rect l="l" t="t" r="r" b="b"/>
              <a:pathLst>
                <a:path w="6739" h="6747" extrusionOk="0">
                  <a:moveTo>
                    <a:pt x="5636" y="1"/>
                  </a:moveTo>
                  <a:cubicBezTo>
                    <a:pt x="5566" y="1"/>
                    <a:pt x="5515" y="50"/>
                    <a:pt x="5505" y="156"/>
                  </a:cubicBezTo>
                  <a:cubicBezTo>
                    <a:pt x="5338" y="2524"/>
                    <a:pt x="3103" y="4125"/>
                    <a:pt x="801" y="4559"/>
                  </a:cubicBezTo>
                  <a:cubicBezTo>
                    <a:pt x="134" y="4692"/>
                    <a:pt x="67" y="4659"/>
                    <a:pt x="34" y="4792"/>
                  </a:cubicBezTo>
                  <a:cubicBezTo>
                    <a:pt x="1" y="4993"/>
                    <a:pt x="301" y="4959"/>
                    <a:pt x="734" y="5159"/>
                  </a:cubicBezTo>
                  <a:cubicBezTo>
                    <a:pt x="1268" y="5460"/>
                    <a:pt x="1735" y="5927"/>
                    <a:pt x="1969" y="6527"/>
                  </a:cubicBezTo>
                  <a:cubicBezTo>
                    <a:pt x="2056" y="6680"/>
                    <a:pt x="2115" y="6747"/>
                    <a:pt x="2220" y="6747"/>
                  </a:cubicBezTo>
                  <a:cubicBezTo>
                    <a:pt x="2275" y="6747"/>
                    <a:pt x="2344" y="6728"/>
                    <a:pt x="2436" y="6694"/>
                  </a:cubicBezTo>
                  <a:cubicBezTo>
                    <a:pt x="5571" y="5460"/>
                    <a:pt x="6739" y="2891"/>
                    <a:pt x="6138" y="589"/>
                  </a:cubicBezTo>
                  <a:cubicBezTo>
                    <a:pt x="6025" y="225"/>
                    <a:pt x="5787" y="1"/>
                    <a:pt x="5636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877;p38">
              <a:extLst>
                <a:ext uri="{FF2B5EF4-FFF2-40B4-BE49-F238E27FC236}">
                  <a16:creationId xmlns:a16="http://schemas.microsoft.com/office/drawing/2014/main" id="{A5D912B6-E43B-4E46-AB98-CD839FA15B75}"/>
                </a:ext>
              </a:extLst>
            </p:cNvPr>
            <p:cNvSpPr/>
            <p:nvPr/>
          </p:nvSpPr>
          <p:spPr>
            <a:xfrm>
              <a:off x="5839969" y="3589912"/>
              <a:ext cx="452868" cy="328065"/>
            </a:xfrm>
            <a:custGeom>
              <a:avLst/>
              <a:gdLst/>
              <a:ahLst/>
              <a:cxnLst/>
              <a:rect l="l" t="t" r="r" b="b"/>
              <a:pathLst>
                <a:path w="12537" h="9082" extrusionOk="0">
                  <a:moveTo>
                    <a:pt x="12403" y="0"/>
                  </a:moveTo>
                  <a:cubicBezTo>
                    <a:pt x="10836" y="67"/>
                    <a:pt x="9168" y="1234"/>
                    <a:pt x="7834" y="2135"/>
                  </a:cubicBezTo>
                  <a:cubicBezTo>
                    <a:pt x="5832" y="3503"/>
                    <a:pt x="4865" y="3403"/>
                    <a:pt x="3764" y="3569"/>
                  </a:cubicBezTo>
                  <a:cubicBezTo>
                    <a:pt x="3462" y="3604"/>
                    <a:pt x="3158" y="3620"/>
                    <a:pt x="2854" y="3620"/>
                  </a:cubicBezTo>
                  <a:cubicBezTo>
                    <a:pt x="1980" y="3620"/>
                    <a:pt x="1103" y="3483"/>
                    <a:pt x="261" y="3236"/>
                  </a:cubicBezTo>
                  <a:cubicBezTo>
                    <a:pt x="250" y="3233"/>
                    <a:pt x="238" y="3231"/>
                    <a:pt x="226" y="3231"/>
                  </a:cubicBezTo>
                  <a:cubicBezTo>
                    <a:pt x="106" y="3231"/>
                    <a:pt x="0" y="3381"/>
                    <a:pt x="61" y="3503"/>
                  </a:cubicBezTo>
                  <a:cubicBezTo>
                    <a:pt x="128" y="3603"/>
                    <a:pt x="195" y="3703"/>
                    <a:pt x="295" y="3803"/>
                  </a:cubicBezTo>
                  <a:cubicBezTo>
                    <a:pt x="2963" y="6305"/>
                    <a:pt x="7000" y="8106"/>
                    <a:pt x="10569" y="9073"/>
                  </a:cubicBezTo>
                  <a:cubicBezTo>
                    <a:pt x="10591" y="9079"/>
                    <a:pt x="10613" y="9082"/>
                    <a:pt x="10635" y="9082"/>
                  </a:cubicBezTo>
                  <a:cubicBezTo>
                    <a:pt x="10744" y="9082"/>
                    <a:pt x="10841" y="9012"/>
                    <a:pt x="10869" y="8873"/>
                  </a:cubicBezTo>
                  <a:cubicBezTo>
                    <a:pt x="10969" y="8540"/>
                    <a:pt x="12237" y="367"/>
                    <a:pt x="12470" y="134"/>
                  </a:cubicBezTo>
                  <a:cubicBezTo>
                    <a:pt x="12537" y="33"/>
                    <a:pt x="12504" y="0"/>
                    <a:pt x="1240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878;p38">
              <a:extLst>
                <a:ext uri="{FF2B5EF4-FFF2-40B4-BE49-F238E27FC236}">
                  <a16:creationId xmlns:a16="http://schemas.microsoft.com/office/drawing/2014/main" id="{D73E1069-D2D2-4EA7-A8D3-92A8527EEA67}"/>
                </a:ext>
              </a:extLst>
            </p:cNvPr>
            <p:cNvSpPr/>
            <p:nvPr/>
          </p:nvSpPr>
          <p:spPr>
            <a:xfrm>
              <a:off x="7256079" y="3589297"/>
              <a:ext cx="454602" cy="328715"/>
            </a:xfrm>
            <a:custGeom>
              <a:avLst/>
              <a:gdLst/>
              <a:ahLst/>
              <a:cxnLst/>
              <a:rect l="l" t="t" r="r" b="b"/>
              <a:pathLst>
                <a:path w="12585" h="9100" extrusionOk="0">
                  <a:moveTo>
                    <a:pt x="379" y="0"/>
                  </a:moveTo>
                  <a:cubicBezTo>
                    <a:pt x="30" y="0"/>
                    <a:pt x="0" y="151"/>
                    <a:pt x="86" y="151"/>
                  </a:cubicBezTo>
                  <a:cubicBezTo>
                    <a:pt x="353" y="217"/>
                    <a:pt x="320" y="417"/>
                    <a:pt x="353" y="618"/>
                  </a:cubicBezTo>
                  <a:cubicBezTo>
                    <a:pt x="453" y="1218"/>
                    <a:pt x="1521" y="7756"/>
                    <a:pt x="1821" y="8990"/>
                  </a:cubicBezTo>
                  <a:cubicBezTo>
                    <a:pt x="1848" y="9045"/>
                    <a:pt x="1920" y="9099"/>
                    <a:pt x="1982" y="9099"/>
                  </a:cubicBezTo>
                  <a:cubicBezTo>
                    <a:pt x="1995" y="9099"/>
                    <a:pt x="2009" y="9096"/>
                    <a:pt x="2021" y="9090"/>
                  </a:cubicBezTo>
                  <a:cubicBezTo>
                    <a:pt x="4123" y="8523"/>
                    <a:pt x="6124" y="7756"/>
                    <a:pt x="8059" y="6755"/>
                  </a:cubicBezTo>
                  <a:cubicBezTo>
                    <a:pt x="9460" y="6021"/>
                    <a:pt x="11461" y="4754"/>
                    <a:pt x="12429" y="3686"/>
                  </a:cubicBezTo>
                  <a:cubicBezTo>
                    <a:pt x="12585" y="3499"/>
                    <a:pt x="12449" y="3283"/>
                    <a:pt x="12376" y="3283"/>
                  </a:cubicBezTo>
                  <a:cubicBezTo>
                    <a:pt x="12371" y="3283"/>
                    <a:pt x="12366" y="3284"/>
                    <a:pt x="12362" y="3286"/>
                  </a:cubicBezTo>
                  <a:cubicBezTo>
                    <a:pt x="11685" y="3415"/>
                    <a:pt x="11052" y="3473"/>
                    <a:pt x="10453" y="3473"/>
                  </a:cubicBezTo>
                  <a:cubicBezTo>
                    <a:pt x="7478" y="3473"/>
                    <a:pt x="5303" y="2039"/>
                    <a:pt x="2388" y="651"/>
                  </a:cubicBezTo>
                  <a:cubicBezTo>
                    <a:pt x="1321" y="133"/>
                    <a:pt x="708" y="0"/>
                    <a:pt x="37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879;p38">
              <a:extLst>
                <a:ext uri="{FF2B5EF4-FFF2-40B4-BE49-F238E27FC236}">
                  <a16:creationId xmlns:a16="http://schemas.microsoft.com/office/drawing/2014/main" id="{339A7C74-C15C-402C-823C-5BCE3E5F296E}"/>
                </a:ext>
              </a:extLst>
            </p:cNvPr>
            <p:cNvSpPr/>
            <p:nvPr/>
          </p:nvSpPr>
          <p:spPr>
            <a:xfrm>
              <a:off x="6200038" y="1535625"/>
              <a:ext cx="661547" cy="622535"/>
            </a:xfrm>
            <a:custGeom>
              <a:avLst/>
              <a:gdLst/>
              <a:ahLst/>
              <a:cxnLst/>
              <a:rect l="l" t="t" r="r" b="b"/>
              <a:pathLst>
                <a:path w="18314" h="17234" extrusionOk="0">
                  <a:moveTo>
                    <a:pt x="18048" y="0"/>
                  </a:moveTo>
                  <a:cubicBezTo>
                    <a:pt x="17933" y="0"/>
                    <a:pt x="17816" y="64"/>
                    <a:pt x="17782" y="189"/>
                  </a:cubicBezTo>
                  <a:lnTo>
                    <a:pt x="17782" y="189"/>
                  </a:lnTo>
                  <a:cubicBezTo>
                    <a:pt x="17782" y="188"/>
                    <a:pt x="17782" y="187"/>
                    <a:pt x="17782" y="187"/>
                  </a:cubicBezTo>
                  <a:lnTo>
                    <a:pt x="17782" y="187"/>
                  </a:lnTo>
                  <a:cubicBezTo>
                    <a:pt x="17781" y="187"/>
                    <a:pt x="17781" y="190"/>
                    <a:pt x="17780" y="196"/>
                  </a:cubicBezTo>
                  <a:cubicBezTo>
                    <a:pt x="17780" y="194"/>
                    <a:pt x="17781" y="192"/>
                    <a:pt x="17782" y="189"/>
                  </a:cubicBezTo>
                  <a:lnTo>
                    <a:pt x="17782" y="189"/>
                  </a:lnTo>
                  <a:cubicBezTo>
                    <a:pt x="17774" y="283"/>
                    <a:pt x="17366" y="3186"/>
                    <a:pt x="16412" y="4966"/>
                  </a:cubicBezTo>
                  <a:cubicBezTo>
                    <a:pt x="15578" y="6634"/>
                    <a:pt x="14211" y="8035"/>
                    <a:pt x="12376" y="8135"/>
                  </a:cubicBezTo>
                  <a:cubicBezTo>
                    <a:pt x="12209" y="8169"/>
                    <a:pt x="12242" y="8169"/>
                    <a:pt x="11542" y="8169"/>
                  </a:cubicBezTo>
                  <a:cubicBezTo>
                    <a:pt x="2536" y="8502"/>
                    <a:pt x="8206" y="16508"/>
                    <a:pt x="401" y="16641"/>
                  </a:cubicBezTo>
                  <a:cubicBezTo>
                    <a:pt x="67" y="16641"/>
                    <a:pt x="0" y="17108"/>
                    <a:pt x="334" y="17208"/>
                  </a:cubicBezTo>
                  <a:cubicBezTo>
                    <a:pt x="551" y="17225"/>
                    <a:pt x="768" y="17233"/>
                    <a:pt x="989" y="17233"/>
                  </a:cubicBezTo>
                  <a:cubicBezTo>
                    <a:pt x="1210" y="17233"/>
                    <a:pt x="1435" y="17225"/>
                    <a:pt x="1668" y="17208"/>
                  </a:cubicBezTo>
                  <a:cubicBezTo>
                    <a:pt x="4037" y="17042"/>
                    <a:pt x="5271" y="15941"/>
                    <a:pt x="6105" y="13806"/>
                  </a:cubicBezTo>
                  <a:cubicBezTo>
                    <a:pt x="7072" y="11371"/>
                    <a:pt x="7206" y="9403"/>
                    <a:pt x="11575" y="9236"/>
                  </a:cubicBezTo>
                  <a:cubicBezTo>
                    <a:pt x="13443" y="9169"/>
                    <a:pt x="13810" y="8969"/>
                    <a:pt x="14878" y="8302"/>
                  </a:cubicBezTo>
                  <a:cubicBezTo>
                    <a:pt x="15411" y="7902"/>
                    <a:pt x="15912" y="7435"/>
                    <a:pt x="16312" y="6868"/>
                  </a:cubicBezTo>
                  <a:cubicBezTo>
                    <a:pt x="17713" y="5066"/>
                    <a:pt x="18147" y="2498"/>
                    <a:pt x="18313" y="230"/>
                  </a:cubicBezTo>
                  <a:cubicBezTo>
                    <a:pt x="18296" y="75"/>
                    <a:pt x="18173" y="0"/>
                    <a:pt x="18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880;p38">
              <a:extLst>
                <a:ext uri="{FF2B5EF4-FFF2-40B4-BE49-F238E27FC236}">
                  <a16:creationId xmlns:a16="http://schemas.microsoft.com/office/drawing/2014/main" id="{8A93FE66-B657-4597-9D19-D44E0E141E6E}"/>
                </a:ext>
              </a:extLst>
            </p:cNvPr>
            <p:cNvSpPr/>
            <p:nvPr/>
          </p:nvSpPr>
          <p:spPr>
            <a:xfrm>
              <a:off x="5993995" y="2511366"/>
              <a:ext cx="348257" cy="791950"/>
            </a:xfrm>
            <a:custGeom>
              <a:avLst/>
              <a:gdLst/>
              <a:ahLst/>
              <a:cxnLst/>
              <a:rect l="l" t="t" r="r" b="b"/>
              <a:pathLst>
                <a:path w="9641" h="21924" extrusionOk="0">
                  <a:moveTo>
                    <a:pt x="6487" y="1"/>
                  </a:moveTo>
                  <a:cubicBezTo>
                    <a:pt x="6390" y="1"/>
                    <a:pt x="6291" y="52"/>
                    <a:pt x="6238" y="170"/>
                  </a:cubicBezTo>
                  <a:cubicBezTo>
                    <a:pt x="6071" y="671"/>
                    <a:pt x="5905" y="1204"/>
                    <a:pt x="5804" y="1738"/>
                  </a:cubicBezTo>
                  <a:cubicBezTo>
                    <a:pt x="5071" y="5307"/>
                    <a:pt x="7873" y="7842"/>
                    <a:pt x="7939" y="11678"/>
                  </a:cubicBezTo>
                  <a:cubicBezTo>
                    <a:pt x="7739" y="13847"/>
                    <a:pt x="7306" y="14047"/>
                    <a:pt x="3736" y="16348"/>
                  </a:cubicBezTo>
                  <a:cubicBezTo>
                    <a:pt x="2135" y="17349"/>
                    <a:pt x="1034" y="18250"/>
                    <a:pt x="401" y="19984"/>
                  </a:cubicBezTo>
                  <a:cubicBezTo>
                    <a:pt x="334" y="20251"/>
                    <a:pt x="267" y="20551"/>
                    <a:pt x="200" y="20818"/>
                  </a:cubicBezTo>
                  <a:lnTo>
                    <a:pt x="134" y="21252"/>
                  </a:lnTo>
                  <a:cubicBezTo>
                    <a:pt x="143" y="21243"/>
                    <a:pt x="147" y="21239"/>
                    <a:pt x="147" y="21239"/>
                  </a:cubicBezTo>
                  <a:lnTo>
                    <a:pt x="147" y="21239"/>
                  </a:lnTo>
                  <a:cubicBezTo>
                    <a:pt x="149" y="21239"/>
                    <a:pt x="125" y="21270"/>
                    <a:pt x="100" y="21319"/>
                  </a:cubicBezTo>
                  <a:cubicBezTo>
                    <a:pt x="34" y="21452"/>
                    <a:pt x="0" y="21619"/>
                    <a:pt x="67" y="21752"/>
                  </a:cubicBezTo>
                  <a:cubicBezTo>
                    <a:pt x="115" y="21873"/>
                    <a:pt x="211" y="21924"/>
                    <a:pt x="308" y="21924"/>
                  </a:cubicBezTo>
                  <a:cubicBezTo>
                    <a:pt x="473" y="21924"/>
                    <a:pt x="639" y="21777"/>
                    <a:pt x="576" y="21576"/>
                  </a:cubicBezTo>
                  <a:lnTo>
                    <a:pt x="576" y="21576"/>
                  </a:lnTo>
                  <a:cubicBezTo>
                    <a:pt x="637" y="21510"/>
                    <a:pt x="669" y="21414"/>
                    <a:pt x="701" y="21319"/>
                  </a:cubicBezTo>
                  <a:lnTo>
                    <a:pt x="801" y="20952"/>
                  </a:lnTo>
                  <a:cubicBezTo>
                    <a:pt x="868" y="20718"/>
                    <a:pt x="968" y="20485"/>
                    <a:pt x="1068" y="20251"/>
                  </a:cubicBezTo>
                  <a:cubicBezTo>
                    <a:pt x="1768" y="18784"/>
                    <a:pt x="2669" y="18083"/>
                    <a:pt x="4237" y="17182"/>
                  </a:cubicBezTo>
                  <a:cubicBezTo>
                    <a:pt x="6605" y="15815"/>
                    <a:pt x="8606" y="14747"/>
                    <a:pt x="8907" y="12612"/>
                  </a:cubicBezTo>
                  <a:cubicBezTo>
                    <a:pt x="9641" y="9443"/>
                    <a:pt x="6905" y="6141"/>
                    <a:pt x="6472" y="3339"/>
                  </a:cubicBezTo>
                  <a:cubicBezTo>
                    <a:pt x="6305" y="2338"/>
                    <a:pt x="6738" y="304"/>
                    <a:pt x="6738" y="304"/>
                  </a:cubicBezTo>
                  <a:cubicBezTo>
                    <a:pt x="6779" y="122"/>
                    <a:pt x="6636" y="1"/>
                    <a:pt x="6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881;p38">
              <a:extLst>
                <a:ext uri="{FF2B5EF4-FFF2-40B4-BE49-F238E27FC236}">
                  <a16:creationId xmlns:a16="http://schemas.microsoft.com/office/drawing/2014/main" id="{C2502E3C-2676-49B9-9226-4B75591BBE61}"/>
                </a:ext>
              </a:extLst>
            </p:cNvPr>
            <p:cNvSpPr/>
            <p:nvPr/>
          </p:nvSpPr>
          <p:spPr>
            <a:xfrm>
              <a:off x="7168807" y="1784581"/>
              <a:ext cx="189210" cy="400707"/>
            </a:xfrm>
            <a:custGeom>
              <a:avLst/>
              <a:gdLst/>
              <a:ahLst/>
              <a:cxnLst/>
              <a:rect l="l" t="t" r="r" b="b"/>
              <a:pathLst>
                <a:path w="5238" h="11093" extrusionOk="0">
                  <a:moveTo>
                    <a:pt x="299" y="1"/>
                  </a:moveTo>
                  <a:cubicBezTo>
                    <a:pt x="191" y="1"/>
                    <a:pt x="95" y="65"/>
                    <a:pt x="67" y="176"/>
                  </a:cubicBezTo>
                  <a:cubicBezTo>
                    <a:pt x="1" y="309"/>
                    <a:pt x="67" y="476"/>
                    <a:pt x="201" y="543"/>
                  </a:cubicBezTo>
                  <a:cubicBezTo>
                    <a:pt x="1168" y="1010"/>
                    <a:pt x="2202" y="1377"/>
                    <a:pt x="2836" y="2044"/>
                  </a:cubicBezTo>
                  <a:cubicBezTo>
                    <a:pt x="3503" y="2744"/>
                    <a:pt x="3803" y="3645"/>
                    <a:pt x="3670" y="4579"/>
                  </a:cubicBezTo>
                  <a:cubicBezTo>
                    <a:pt x="3570" y="5980"/>
                    <a:pt x="2369" y="7548"/>
                    <a:pt x="2336" y="9216"/>
                  </a:cubicBezTo>
                  <a:cubicBezTo>
                    <a:pt x="2302" y="9816"/>
                    <a:pt x="2402" y="10383"/>
                    <a:pt x="2636" y="10950"/>
                  </a:cubicBezTo>
                  <a:cubicBezTo>
                    <a:pt x="2691" y="11033"/>
                    <a:pt x="2768" y="11092"/>
                    <a:pt x="2850" y="11092"/>
                  </a:cubicBezTo>
                  <a:cubicBezTo>
                    <a:pt x="2867" y="11092"/>
                    <a:pt x="2885" y="11090"/>
                    <a:pt x="2903" y="11084"/>
                  </a:cubicBezTo>
                  <a:cubicBezTo>
                    <a:pt x="3036" y="11050"/>
                    <a:pt x="3136" y="10917"/>
                    <a:pt x="3136" y="10783"/>
                  </a:cubicBezTo>
                  <a:cubicBezTo>
                    <a:pt x="2936" y="9783"/>
                    <a:pt x="3103" y="8749"/>
                    <a:pt x="3570" y="7881"/>
                  </a:cubicBezTo>
                  <a:cubicBezTo>
                    <a:pt x="4304" y="6347"/>
                    <a:pt x="5238" y="4812"/>
                    <a:pt x="4537" y="2878"/>
                  </a:cubicBezTo>
                  <a:cubicBezTo>
                    <a:pt x="3903" y="1043"/>
                    <a:pt x="2302" y="443"/>
                    <a:pt x="368" y="9"/>
                  </a:cubicBezTo>
                  <a:cubicBezTo>
                    <a:pt x="345" y="3"/>
                    <a:pt x="322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82;p38">
              <a:extLst>
                <a:ext uri="{FF2B5EF4-FFF2-40B4-BE49-F238E27FC236}">
                  <a16:creationId xmlns:a16="http://schemas.microsoft.com/office/drawing/2014/main" id="{DB966472-35CB-4209-8BB6-E5B560BA8BE7}"/>
                </a:ext>
              </a:extLst>
            </p:cNvPr>
            <p:cNvSpPr/>
            <p:nvPr/>
          </p:nvSpPr>
          <p:spPr>
            <a:xfrm>
              <a:off x="7270203" y="2490993"/>
              <a:ext cx="123972" cy="285548"/>
            </a:xfrm>
            <a:custGeom>
              <a:avLst/>
              <a:gdLst/>
              <a:ahLst/>
              <a:cxnLst/>
              <a:rect l="l" t="t" r="r" b="b"/>
              <a:pathLst>
                <a:path w="3432" h="7905" extrusionOk="0">
                  <a:moveTo>
                    <a:pt x="1830" y="0"/>
                  </a:moveTo>
                  <a:cubicBezTo>
                    <a:pt x="1697" y="34"/>
                    <a:pt x="1597" y="167"/>
                    <a:pt x="1630" y="301"/>
                  </a:cubicBezTo>
                  <a:cubicBezTo>
                    <a:pt x="1930" y="1868"/>
                    <a:pt x="1830" y="3436"/>
                    <a:pt x="1363" y="4937"/>
                  </a:cubicBezTo>
                  <a:cubicBezTo>
                    <a:pt x="1096" y="5838"/>
                    <a:pt x="696" y="6705"/>
                    <a:pt x="129" y="7472"/>
                  </a:cubicBezTo>
                  <a:cubicBezTo>
                    <a:pt x="0" y="7678"/>
                    <a:pt x="170" y="7904"/>
                    <a:pt x="361" y="7904"/>
                  </a:cubicBezTo>
                  <a:cubicBezTo>
                    <a:pt x="418" y="7904"/>
                    <a:pt x="476" y="7885"/>
                    <a:pt x="529" y="7839"/>
                  </a:cubicBezTo>
                  <a:cubicBezTo>
                    <a:pt x="2764" y="6238"/>
                    <a:pt x="3431" y="2269"/>
                    <a:pt x="2097" y="134"/>
                  </a:cubicBezTo>
                  <a:cubicBezTo>
                    <a:pt x="2030" y="34"/>
                    <a:pt x="19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883;p38">
              <a:extLst>
                <a:ext uri="{FF2B5EF4-FFF2-40B4-BE49-F238E27FC236}">
                  <a16:creationId xmlns:a16="http://schemas.microsoft.com/office/drawing/2014/main" id="{D56B380B-414D-44D3-BC21-E81860BDD5EC}"/>
                </a:ext>
              </a:extLst>
            </p:cNvPr>
            <p:cNvSpPr/>
            <p:nvPr/>
          </p:nvSpPr>
          <p:spPr>
            <a:xfrm>
              <a:off x="6484791" y="1510159"/>
              <a:ext cx="240648" cy="204923"/>
            </a:xfrm>
            <a:custGeom>
              <a:avLst/>
              <a:gdLst/>
              <a:ahLst/>
              <a:cxnLst/>
              <a:rect l="l" t="t" r="r" b="b"/>
              <a:pathLst>
                <a:path w="6662" h="5673" extrusionOk="0">
                  <a:moveTo>
                    <a:pt x="6367" y="0"/>
                  </a:moveTo>
                  <a:cubicBezTo>
                    <a:pt x="6015" y="0"/>
                    <a:pt x="6027" y="974"/>
                    <a:pt x="4460" y="2602"/>
                  </a:cubicBezTo>
                  <a:cubicBezTo>
                    <a:pt x="3025" y="4104"/>
                    <a:pt x="2225" y="4404"/>
                    <a:pt x="290" y="5138"/>
                  </a:cubicBezTo>
                  <a:cubicBezTo>
                    <a:pt x="0" y="5234"/>
                    <a:pt x="52" y="5673"/>
                    <a:pt x="357" y="5673"/>
                  </a:cubicBezTo>
                  <a:cubicBezTo>
                    <a:pt x="367" y="5673"/>
                    <a:pt x="379" y="5672"/>
                    <a:pt x="390" y="5671"/>
                  </a:cubicBezTo>
                  <a:cubicBezTo>
                    <a:pt x="4226" y="5538"/>
                    <a:pt x="6428" y="2436"/>
                    <a:pt x="6628" y="301"/>
                  </a:cubicBezTo>
                  <a:cubicBezTo>
                    <a:pt x="6661" y="167"/>
                    <a:pt x="6594" y="67"/>
                    <a:pt x="6494" y="34"/>
                  </a:cubicBezTo>
                  <a:cubicBezTo>
                    <a:pt x="6446" y="11"/>
                    <a:pt x="6405" y="0"/>
                    <a:pt x="6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884;p38">
              <a:extLst>
                <a:ext uri="{FF2B5EF4-FFF2-40B4-BE49-F238E27FC236}">
                  <a16:creationId xmlns:a16="http://schemas.microsoft.com/office/drawing/2014/main" id="{52761486-1DBC-455C-BC8C-516A9961C56B}"/>
                </a:ext>
              </a:extLst>
            </p:cNvPr>
            <p:cNvSpPr/>
            <p:nvPr/>
          </p:nvSpPr>
          <p:spPr>
            <a:xfrm>
              <a:off x="6903343" y="1786857"/>
              <a:ext cx="170318" cy="263875"/>
            </a:xfrm>
            <a:custGeom>
              <a:avLst/>
              <a:gdLst/>
              <a:ahLst/>
              <a:cxnLst/>
              <a:rect l="l" t="t" r="r" b="b"/>
              <a:pathLst>
                <a:path w="4715" h="7305" extrusionOk="0">
                  <a:moveTo>
                    <a:pt x="4224" y="0"/>
                  </a:moveTo>
                  <a:cubicBezTo>
                    <a:pt x="4087" y="0"/>
                    <a:pt x="3947" y="92"/>
                    <a:pt x="3947" y="280"/>
                  </a:cubicBezTo>
                  <a:cubicBezTo>
                    <a:pt x="3780" y="1547"/>
                    <a:pt x="3347" y="2781"/>
                    <a:pt x="2713" y="3916"/>
                  </a:cubicBezTo>
                  <a:cubicBezTo>
                    <a:pt x="1879" y="5283"/>
                    <a:pt x="912" y="5950"/>
                    <a:pt x="144" y="6851"/>
                  </a:cubicBezTo>
                  <a:cubicBezTo>
                    <a:pt x="0" y="7053"/>
                    <a:pt x="155" y="7304"/>
                    <a:pt x="372" y="7304"/>
                  </a:cubicBezTo>
                  <a:cubicBezTo>
                    <a:pt x="406" y="7304"/>
                    <a:pt x="442" y="7298"/>
                    <a:pt x="478" y="7285"/>
                  </a:cubicBezTo>
                  <a:cubicBezTo>
                    <a:pt x="1779" y="6651"/>
                    <a:pt x="2880" y="5683"/>
                    <a:pt x="3647" y="4449"/>
                  </a:cubicBezTo>
                  <a:cubicBezTo>
                    <a:pt x="4414" y="3182"/>
                    <a:pt x="4714" y="1714"/>
                    <a:pt x="4481" y="246"/>
                  </a:cubicBezTo>
                  <a:cubicBezTo>
                    <a:pt x="4481" y="83"/>
                    <a:pt x="4354" y="0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885;p38">
              <a:extLst>
                <a:ext uri="{FF2B5EF4-FFF2-40B4-BE49-F238E27FC236}">
                  <a16:creationId xmlns:a16="http://schemas.microsoft.com/office/drawing/2014/main" id="{7F7123CB-09D1-40CC-B139-F53A2B966D4D}"/>
                </a:ext>
              </a:extLst>
            </p:cNvPr>
            <p:cNvSpPr/>
            <p:nvPr/>
          </p:nvSpPr>
          <p:spPr>
            <a:xfrm>
              <a:off x="6174716" y="1822582"/>
              <a:ext cx="189174" cy="162479"/>
            </a:xfrm>
            <a:custGeom>
              <a:avLst/>
              <a:gdLst/>
              <a:ahLst/>
              <a:cxnLst/>
              <a:rect l="l" t="t" r="r" b="b"/>
              <a:pathLst>
                <a:path w="5237" h="4498" extrusionOk="0">
                  <a:moveTo>
                    <a:pt x="4911" y="1"/>
                  </a:moveTo>
                  <a:cubicBezTo>
                    <a:pt x="4819" y="1"/>
                    <a:pt x="4726" y="49"/>
                    <a:pt x="4671" y="158"/>
                  </a:cubicBezTo>
                  <a:cubicBezTo>
                    <a:pt x="4671" y="158"/>
                    <a:pt x="4671" y="158"/>
                    <a:pt x="4671" y="158"/>
                  </a:cubicBezTo>
                  <a:lnTo>
                    <a:pt x="4671" y="158"/>
                  </a:lnTo>
                  <a:cubicBezTo>
                    <a:pt x="4693" y="158"/>
                    <a:pt x="3911" y="2470"/>
                    <a:pt x="268" y="3961"/>
                  </a:cubicBezTo>
                  <a:cubicBezTo>
                    <a:pt x="1" y="4094"/>
                    <a:pt x="68" y="4494"/>
                    <a:pt x="368" y="4494"/>
                  </a:cubicBezTo>
                  <a:cubicBezTo>
                    <a:pt x="420" y="4496"/>
                    <a:pt x="472" y="4497"/>
                    <a:pt x="524" y="4497"/>
                  </a:cubicBezTo>
                  <a:cubicBezTo>
                    <a:pt x="2936" y="4497"/>
                    <a:pt x="5237" y="2250"/>
                    <a:pt x="5171" y="258"/>
                  </a:cubicBezTo>
                  <a:cubicBezTo>
                    <a:pt x="5171" y="100"/>
                    <a:pt x="5043" y="1"/>
                    <a:pt x="4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886;p38">
              <a:extLst>
                <a:ext uri="{FF2B5EF4-FFF2-40B4-BE49-F238E27FC236}">
                  <a16:creationId xmlns:a16="http://schemas.microsoft.com/office/drawing/2014/main" id="{2CAE6EEC-CF8A-4DB9-A1E0-758086EFCFE2}"/>
                </a:ext>
              </a:extLst>
            </p:cNvPr>
            <p:cNvSpPr/>
            <p:nvPr/>
          </p:nvSpPr>
          <p:spPr>
            <a:xfrm>
              <a:off x="5826495" y="1140264"/>
              <a:ext cx="1899032" cy="2862961"/>
            </a:xfrm>
            <a:custGeom>
              <a:avLst/>
              <a:gdLst/>
              <a:ahLst/>
              <a:cxnLst/>
              <a:rect l="l" t="t" r="r" b="b"/>
              <a:pathLst>
                <a:path w="52572" h="79257" extrusionOk="0">
                  <a:moveTo>
                    <a:pt x="25428" y="553"/>
                  </a:moveTo>
                  <a:cubicBezTo>
                    <a:pt x="27293" y="553"/>
                    <a:pt x="29158" y="1194"/>
                    <a:pt x="30656" y="2302"/>
                  </a:cubicBezTo>
                  <a:cubicBezTo>
                    <a:pt x="33558" y="4436"/>
                    <a:pt x="35393" y="7672"/>
                    <a:pt x="39462" y="8739"/>
                  </a:cubicBezTo>
                  <a:cubicBezTo>
                    <a:pt x="42731" y="9607"/>
                    <a:pt x="44499" y="9440"/>
                    <a:pt x="46534" y="11341"/>
                  </a:cubicBezTo>
                  <a:cubicBezTo>
                    <a:pt x="50537" y="15077"/>
                    <a:pt x="49970" y="20481"/>
                    <a:pt x="46601" y="23350"/>
                  </a:cubicBezTo>
                  <a:cubicBezTo>
                    <a:pt x="46334" y="23583"/>
                    <a:pt x="46067" y="23784"/>
                    <a:pt x="45767" y="23950"/>
                  </a:cubicBezTo>
                  <a:cubicBezTo>
                    <a:pt x="45725" y="23981"/>
                    <a:pt x="45684" y="23996"/>
                    <a:pt x="45648" y="23996"/>
                  </a:cubicBezTo>
                  <a:cubicBezTo>
                    <a:pt x="45567" y="23996"/>
                    <a:pt x="45510" y="23922"/>
                    <a:pt x="45533" y="23784"/>
                  </a:cubicBezTo>
                  <a:cubicBezTo>
                    <a:pt x="46701" y="19714"/>
                    <a:pt x="43665" y="15444"/>
                    <a:pt x="38462" y="14744"/>
                  </a:cubicBezTo>
                  <a:cubicBezTo>
                    <a:pt x="38051" y="14705"/>
                    <a:pt x="37629" y="14689"/>
                    <a:pt x="37203" y="14689"/>
                  </a:cubicBezTo>
                  <a:cubicBezTo>
                    <a:pt x="36901" y="14689"/>
                    <a:pt x="36597" y="14697"/>
                    <a:pt x="36293" y="14710"/>
                  </a:cubicBezTo>
                  <a:cubicBezTo>
                    <a:pt x="35926" y="14710"/>
                    <a:pt x="36060" y="14377"/>
                    <a:pt x="35826" y="13710"/>
                  </a:cubicBezTo>
                  <a:cubicBezTo>
                    <a:pt x="35059" y="11541"/>
                    <a:pt x="32991" y="9240"/>
                    <a:pt x="29855" y="8139"/>
                  </a:cubicBezTo>
                  <a:cubicBezTo>
                    <a:pt x="28473" y="7663"/>
                    <a:pt x="27074" y="7594"/>
                    <a:pt x="26084" y="7594"/>
                  </a:cubicBezTo>
                  <a:cubicBezTo>
                    <a:pt x="25688" y="7594"/>
                    <a:pt x="25357" y="7605"/>
                    <a:pt x="25119" y="7605"/>
                  </a:cubicBezTo>
                  <a:cubicBezTo>
                    <a:pt x="23017" y="7772"/>
                    <a:pt x="21016" y="8473"/>
                    <a:pt x="19281" y="9707"/>
                  </a:cubicBezTo>
                  <a:cubicBezTo>
                    <a:pt x="19118" y="9829"/>
                    <a:pt x="19021" y="9902"/>
                    <a:pt x="18946" y="9902"/>
                  </a:cubicBezTo>
                  <a:cubicBezTo>
                    <a:pt x="18836" y="9902"/>
                    <a:pt x="18772" y="9749"/>
                    <a:pt x="18614" y="9373"/>
                  </a:cubicBezTo>
                  <a:cubicBezTo>
                    <a:pt x="17280" y="6138"/>
                    <a:pt x="19448" y="2435"/>
                    <a:pt x="22483" y="1134"/>
                  </a:cubicBezTo>
                  <a:cubicBezTo>
                    <a:pt x="23427" y="738"/>
                    <a:pt x="24427" y="553"/>
                    <a:pt x="25428" y="553"/>
                  </a:cubicBezTo>
                  <a:close/>
                  <a:moveTo>
                    <a:pt x="26109" y="8122"/>
                  </a:moveTo>
                  <a:cubicBezTo>
                    <a:pt x="29852" y="8122"/>
                    <a:pt x="33452" y="9935"/>
                    <a:pt x="35092" y="13443"/>
                  </a:cubicBezTo>
                  <a:cubicBezTo>
                    <a:pt x="35526" y="14310"/>
                    <a:pt x="35359" y="14510"/>
                    <a:pt x="35559" y="15144"/>
                  </a:cubicBezTo>
                  <a:cubicBezTo>
                    <a:pt x="35607" y="15321"/>
                    <a:pt x="35704" y="15377"/>
                    <a:pt x="35855" y="15377"/>
                  </a:cubicBezTo>
                  <a:cubicBezTo>
                    <a:pt x="36117" y="15377"/>
                    <a:pt x="36543" y="15209"/>
                    <a:pt x="37153" y="15209"/>
                  </a:cubicBezTo>
                  <a:cubicBezTo>
                    <a:pt x="37189" y="15209"/>
                    <a:pt x="37224" y="15210"/>
                    <a:pt x="37261" y="15211"/>
                  </a:cubicBezTo>
                  <a:cubicBezTo>
                    <a:pt x="43065" y="15411"/>
                    <a:pt x="46534" y="19981"/>
                    <a:pt x="44699" y="24484"/>
                  </a:cubicBezTo>
                  <a:cubicBezTo>
                    <a:pt x="44232" y="25618"/>
                    <a:pt x="43465" y="27019"/>
                    <a:pt x="43465" y="29254"/>
                  </a:cubicBezTo>
                  <a:cubicBezTo>
                    <a:pt x="43465" y="29404"/>
                    <a:pt x="43465" y="29526"/>
                    <a:pt x="43369" y="29526"/>
                  </a:cubicBezTo>
                  <a:cubicBezTo>
                    <a:pt x="43358" y="29526"/>
                    <a:pt x="43346" y="29525"/>
                    <a:pt x="43332" y="29521"/>
                  </a:cubicBezTo>
                  <a:cubicBezTo>
                    <a:pt x="42834" y="29410"/>
                    <a:pt x="42519" y="29310"/>
                    <a:pt x="42129" y="29310"/>
                  </a:cubicBezTo>
                  <a:cubicBezTo>
                    <a:pt x="41813" y="29310"/>
                    <a:pt x="41448" y="29375"/>
                    <a:pt x="40897" y="29554"/>
                  </a:cubicBezTo>
                  <a:cubicBezTo>
                    <a:pt x="39957" y="29903"/>
                    <a:pt x="39838" y="30339"/>
                    <a:pt x="39410" y="30339"/>
                  </a:cubicBezTo>
                  <a:cubicBezTo>
                    <a:pt x="39307" y="30339"/>
                    <a:pt x="39185" y="30313"/>
                    <a:pt x="39029" y="30255"/>
                  </a:cubicBezTo>
                  <a:cubicBezTo>
                    <a:pt x="36894" y="29454"/>
                    <a:pt x="35359" y="27586"/>
                    <a:pt x="34959" y="25351"/>
                  </a:cubicBezTo>
                  <a:cubicBezTo>
                    <a:pt x="34826" y="24651"/>
                    <a:pt x="35493" y="24151"/>
                    <a:pt x="35760" y="22216"/>
                  </a:cubicBezTo>
                  <a:cubicBezTo>
                    <a:pt x="35826" y="21882"/>
                    <a:pt x="36060" y="20615"/>
                    <a:pt x="35593" y="20481"/>
                  </a:cubicBezTo>
                  <a:cubicBezTo>
                    <a:pt x="35560" y="20468"/>
                    <a:pt x="35530" y="20462"/>
                    <a:pt x="35503" y="20462"/>
                  </a:cubicBezTo>
                  <a:cubicBezTo>
                    <a:pt x="35253" y="20462"/>
                    <a:pt x="35226" y="20968"/>
                    <a:pt x="35226" y="21148"/>
                  </a:cubicBezTo>
                  <a:cubicBezTo>
                    <a:pt x="35326" y="23317"/>
                    <a:pt x="34292" y="25185"/>
                    <a:pt x="33391" y="25818"/>
                  </a:cubicBezTo>
                  <a:cubicBezTo>
                    <a:pt x="32181" y="26672"/>
                    <a:pt x="31275" y="26796"/>
                    <a:pt x="30283" y="26796"/>
                  </a:cubicBezTo>
                  <a:cubicBezTo>
                    <a:pt x="29880" y="26796"/>
                    <a:pt x="29463" y="26775"/>
                    <a:pt x="29005" y="26775"/>
                  </a:cubicBezTo>
                  <a:cubicBezTo>
                    <a:pt x="28477" y="26775"/>
                    <a:pt x="27896" y="26802"/>
                    <a:pt x="27220" y="26919"/>
                  </a:cubicBezTo>
                  <a:cubicBezTo>
                    <a:pt x="26188" y="27114"/>
                    <a:pt x="25622" y="27847"/>
                    <a:pt x="25484" y="27847"/>
                  </a:cubicBezTo>
                  <a:cubicBezTo>
                    <a:pt x="25457" y="27847"/>
                    <a:pt x="25447" y="27819"/>
                    <a:pt x="25452" y="27753"/>
                  </a:cubicBezTo>
                  <a:cubicBezTo>
                    <a:pt x="25519" y="26586"/>
                    <a:pt x="26086" y="25485"/>
                    <a:pt x="26987" y="24718"/>
                  </a:cubicBezTo>
                  <a:cubicBezTo>
                    <a:pt x="29021" y="22916"/>
                    <a:pt x="31390" y="22783"/>
                    <a:pt x="31990" y="19214"/>
                  </a:cubicBezTo>
                  <a:cubicBezTo>
                    <a:pt x="32124" y="18547"/>
                    <a:pt x="31757" y="17045"/>
                    <a:pt x="31023" y="16445"/>
                  </a:cubicBezTo>
                  <a:cubicBezTo>
                    <a:pt x="30713" y="16188"/>
                    <a:pt x="30482" y="16082"/>
                    <a:pt x="30307" y="16082"/>
                  </a:cubicBezTo>
                  <a:cubicBezTo>
                    <a:pt x="29823" y="16082"/>
                    <a:pt x="29760" y="16893"/>
                    <a:pt x="29588" y="17579"/>
                  </a:cubicBezTo>
                  <a:cubicBezTo>
                    <a:pt x="29322" y="18680"/>
                    <a:pt x="28788" y="19681"/>
                    <a:pt x="28087" y="20581"/>
                  </a:cubicBezTo>
                  <a:cubicBezTo>
                    <a:pt x="27354" y="21449"/>
                    <a:pt x="26386" y="22116"/>
                    <a:pt x="25319" y="22483"/>
                  </a:cubicBezTo>
                  <a:cubicBezTo>
                    <a:pt x="23317" y="23217"/>
                    <a:pt x="21383" y="22583"/>
                    <a:pt x="19815" y="24818"/>
                  </a:cubicBezTo>
                  <a:cubicBezTo>
                    <a:pt x="18614" y="26486"/>
                    <a:pt x="18614" y="28821"/>
                    <a:pt x="15645" y="29755"/>
                  </a:cubicBezTo>
                  <a:cubicBezTo>
                    <a:pt x="14870" y="29991"/>
                    <a:pt x="14271" y="30080"/>
                    <a:pt x="13773" y="30080"/>
                  </a:cubicBezTo>
                  <a:cubicBezTo>
                    <a:pt x="12513" y="30080"/>
                    <a:pt x="11894" y="29512"/>
                    <a:pt x="10675" y="29321"/>
                  </a:cubicBezTo>
                  <a:cubicBezTo>
                    <a:pt x="10607" y="29317"/>
                    <a:pt x="10540" y="29315"/>
                    <a:pt x="10473" y="29315"/>
                  </a:cubicBezTo>
                  <a:cubicBezTo>
                    <a:pt x="10015" y="29315"/>
                    <a:pt x="9582" y="29413"/>
                    <a:pt x="9174" y="29588"/>
                  </a:cubicBezTo>
                  <a:cubicBezTo>
                    <a:pt x="9122" y="29598"/>
                    <a:pt x="9080" y="29605"/>
                    <a:pt x="9044" y="29605"/>
                  </a:cubicBezTo>
                  <a:cubicBezTo>
                    <a:pt x="8963" y="29605"/>
                    <a:pt x="8909" y="29570"/>
                    <a:pt x="8840" y="29454"/>
                  </a:cubicBezTo>
                  <a:cubicBezTo>
                    <a:pt x="7306" y="27386"/>
                    <a:pt x="6906" y="22783"/>
                    <a:pt x="8440" y="20214"/>
                  </a:cubicBezTo>
                  <a:cubicBezTo>
                    <a:pt x="10208" y="17279"/>
                    <a:pt x="12076" y="17479"/>
                    <a:pt x="15011" y="15244"/>
                  </a:cubicBezTo>
                  <a:cubicBezTo>
                    <a:pt x="17146" y="13643"/>
                    <a:pt x="17513" y="11041"/>
                    <a:pt x="20982" y="9307"/>
                  </a:cubicBezTo>
                  <a:cubicBezTo>
                    <a:pt x="22601" y="8513"/>
                    <a:pt x="24370" y="8122"/>
                    <a:pt x="26109" y="8122"/>
                  </a:cubicBezTo>
                  <a:close/>
                  <a:moveTo>
                    <a:pt x="30467" y="16717"/>
                  </a:moveTo>
                  <a:cubicBezTo>
                    <a:pt x="30508" y="16717"/>
                    <a:pt x="30558" y="16748"/>
                    <a:pt x="30623" y="16812"/>
                  </a:cubicBezTo>
                  <a:cubicBezTo>
                    <a:pt x="31557" y="17779"/>
                    <a:pt x="31523" y="19280"/>
                    <a:pt x="30989" y="20481"/>
                  </a:cubicBezTo>
                  <a:cubicBezTo>
                    <a:pt x="29889" y="23116"/>
                    <a:pt x="26386" y="22983"/>
                    <a:pt x="25085" y="26452"/>
                  </a:cubicBezTo>
                  <a:cubicBezTo>
                    <a:pt x="24852" y="27153"/>
                    <a:pt x="24785" y="27920"/>
                    <a:pt x="24885" y="28654"/>
                  </a:cubicBezTo>
                  <a:cubicBezTo>
                    <a:pt x="24885" y="28858"/>
                    <a:pt x="25048" y="28988"/>
                    <a:pt x="25213" y="28988"/>
                  </a:cubicBezTo>
                  <a:cubicBezTo>
                    <a:pt x="25317" y="28988"/>
                    <a:pt x="25421" y="28937"/>
                    <a:pt x="25486" y="28821"/>
                  </a:cubicBezTo>
                  <a:cubicBezTo>
                    <a:pt x="26353" y="27553"/>
                    <a:pt x="27087" y="27319"/>
                    <a:pt x="28755" y="27319"/>
                  </a:cubicBezTo>
                  <a:cubicBezTo>
                    <a:pt x="29139" y="27319"/>
                    <a:pt x="29492" y="27325"/>
                    <a:pt x="29825" y="27325"/>
                  </a:cubicBezTo>
                  <a:cubicBezTo>
                    <a:pt x="31197" y="27325"/>
                    <a:pt x="32216" y="27238"/>
                    <a:pt x="33558" y="26352"/>
                  </a:cubicBezTo>
                  <a:cubicBezTo>
                    <a:pt x="33919" y="26120"/>
                    <a:pt x="34200" y="25690"/>
                    <a:pt x="34355" y="25690"/>
                  </a:cubicBezTo>
                  <a:cubicBezTo>
                    <a:pt x="34401" y="25690"/>
                    <a:pt x="34436" y="25727"/>
                    <a:pt x="34459" y="25818"/>
                  </a:cubicBezTo>
                  <a:cubicBezTo>
                    <a:pt x="34959" y="27953"/>
                    <a:pt x="36460" y="29721"/>
                    <a:pt x="38495" y="30622"/>
                  </a:cubicBezTo>
                  <a:cubicBezTo>
                    <a:pt x="39029" y="30822"/>
                    <a:pt x="39029" y="30789"/>
                    <a:pt x="38929" y="31089"/>
                  </a:cubicBezTo>
                  <a:cubicBezTo>
                    <a:pt x="38929" y="31156"/>
                    <a:pt x="38895" y="31189"/>
                    <a:pt x="38895" y="31256"/>
                  </a:cubicBezTo>
                  <a:cubicBezTo>
                    <a:pt x="38862" y="31356"/>
                    <a:pt x="38929" y="31489"/>
                    <a:pt x="39029" y="31556"/>
                  </a:cubicBezTo>
                  <a:cubicBezTo>
                    <a:pt x="39063" y="31571"/>
                    <a:pt x="39096" y="31577"/>
                    <a:pt x="39126" y="31577"/>
                  </a:cubicBezTo>
                  <a:cubicBezTo>
                    <a:pt x="39303" y="31577"/>
                    <a:pt x="39425" y="31354"/>
                    <a:pt x="39596" y="31156"/>
                  </a:cubicBezTo>
                  <a:cubicBezTo>
                    <a:pt x="40200" y="30372"/>
                    <a:pt x="41151" y="29829"/>
                    <a:pt x="42114" y="29829"/>
                  </a:cubicBezTo>
                  <a:cubicBezTo>
                    <a:pt x="42585" y="29829"/>
                    <a:pt x="43060" y="29959"/>
                    <a:pt x="43498" y="30255"/>
                  </a:cubicBezTo>
                  <a:cubicBezTo>
                    <a:pt x="44266" y="30822"/>
                    <a:pt x="44566" y="31856"/>
                    <a:pt x="44199" y="32757"/>
                  </a:cubicBezTo>
                  <a:cubicBezTo>
                    <a:pt x="43659" y="34241"/>
                    <a:pt x="42312" y="34983"/>
                    <a:pt x="41199" y="34983"/>
                  </a:cubicBezTo>
                  <a:cubicBezTo>
                    <a:pt x="40936" y="34983"/>
                    <a:pt x="40686" y="34941"/>
                    <a:pt x="40463" y="34858"/>
                  </a:cubicBezTo>
                  <a:cubicBezTo>
                    <a:pt x="40263" y="34791"/>
                    <a:pt x="40063" y="34725"/>
                    <a:pt x="39863" y="34691"/>
                  </a:cubicBezTo>
                  <a:cubicBezTo>
                    <a:pt x="39809" y="34665"/>
                    <a:pt x="39755" y="34652"/>
                    <a:pt x="39704" y="34652"/>
                  </a:cubicBezTo>
                  <a:cubicBezTo>
                    <a:pt x="39565" y="34652"/>
                    <a:pt x="39444" y="34745"/>
                    <a:pt x="39396" y="34892"/>
                  </a:cubicBezTo>
                  <a:cubicBezTo>
                    <a:pt x="39195" y="35392"/>
                    <a:pt x="39596" y="36459"/>
                    <a:pt x="38261" y="39428"/>
                  </a:cubicBezTo>
                  <a:cubicBezTo>
                    <a:pt x="36560" y="43264"/>
                    <a:pt x="33358" y="45999"/>
                    <a:pt x="28588" y="46733"/>
                  </a:cubicBezTo>
                  <a:cubicBezTo>
                    <a:pt x="27854" y="46822"/>
                    <a:pt x="27120" y="46867"/>
                    <a:pt x="26386" y="46867"/>
                  </a:cubicBezTo>
                  <a:cubicBezTo>
                    <a:pt x="26019" y="46867"/>
                    <a:pt x="25652" y="46856"/>
                    <a:pt x="25285" y="46833"/>
                  </a:cubicBezTo>
                  <a:cubicBezTo>
                    <a:pt x="20782" y="46667"/>
                    <a:pt x="17213" y="44432"/>
                    <a:pt x="15111" y="40996"/>
                  </a:cubicBezTo>
                  <a:cubicBezTo>
                    <a:pt x="14211" y="39528"/>
                    <a:pt x="13577" y="37894"/>
                    <a:pt x="13310" y="36192"/>
                  </a:cubicBezTo>
                  <a:cubicBezTo>
                    <a:pt x="13243" y="35826"/>
                    <a:pt x="13210" y="35492"/>
                    <a:pt x="13177" y="35125"/>
                  </a:cubicBezTo>
                  <a:cubicBezTo>
                    <a:pt x="13177" y="35025"/>
                    <a:pt x="13177" y="34958"/>
                    <a:pt x="13177" y="34892"/>
                  </a:cubicBezTo>
                  <a:cubicBezTo>
                    <a:pt x="13149" y="34755"/>
                    <a:pt x="13010" y="34640"/>
                    <a:pt x="12869" y="34640"/>
                  </a:cubicBezTo>
                  <a:cubicBezTo>
                    <a:pt x="12838" y="34640"/>
                    <a:pt x="12807" y="34646"/>
                    <a:pt x="12776" y="34658"/>
                  </a:cubicBezTo>
                  <a:cubicBezTo>
                    <a:pt x="12643" y="34691"/>
                    <a:pt x="12510" y="34725"/>
                    <a:pt x="12376" y="34791"/>
                  </a:cubicBezTo>
                  <a:cubicBezTo>
                    <a:pt x="12044" y="34930"/>
                    <a:pt x="11711" y="34991"/>
                    <a:pt x="11386" y="34991"/>
                  </a:cubicBezTo>
                  <a:cubicBezTo>
                    <a:pt x="10306" y="34991"/>
                    <a:pt x="9320" y="34324"/>
                    <a:pt x="8807" y="33657"/>
                  </a:cubicBezTo>
                  <a:cubicBezTo>
                    <a:pt x="7906" y="32456"/>
                    <a:pt x="7973" y="30622"/>
                    <a:pt x="9474" y="30021"/>
                  </a:cubicBezTo>
                  <a:cubicBezTo>
                    <a:pt x="9789" y="29892"/>
                    <a:pt x="10111" y="29834"/>
                    <a:pt x="10430" y="29834"/>
                  </a:cubicBezTo>
                  <a:cubicBezTo>
                    <a:pt x="11431" y="29834"/>
                    <a:pt x="12403" y="30413"/>
                    <a:pt x="13010" y="31222"/>
                  </a:cubicBezTo>
                  <a:cubicBezTo>
                    <a:pt x="13114" y="31378"/>
                    <a:pt x="13238" y="31575"/>
                    <a:pt x="13399" y="31575"/>
                  </a:cubicBezTo>
                  <a:cubicBezTo>
                    <a:pt x="13444" y="31575"/>
                    <a:pt x="13492" y="31559"/>
                    <a:pt x="13544" y="31522"/>
                  </a:cubicBezTo>
                  <a:cubicBezTo>
                    <a:pt x="13844" y="31322"/>
                    <a:pt x="13544" y="31022"/>
                    <a:pt x="13377" y="30755"/>
                  </a:cubicBezTo>
                  <a:cubicBezTo>
                    <a:pt x="13110" y="30388"/>
                    <a:pt x="13844" y="30822"/>
                    <a:pt x="15745" y="30255"/>
                  </a:cubicBezTo>
                  <a:cubicBezTo>
                    <a:pt x="17847" y="29588"/>
                    <a:pt x="18814" y="28253"/>
                    <a:pt x="19548" y="26385"/>
                  </a:cubicBezTo>
                  <a:cubicBezTo>
                    <a:pt x="20082" y="25018"/>
                    <a:pt x="21116" y="23817"/>
                    <a:pt x="22583" y="23550"/>
                  </a:cubicBezTo>
                  <a:cubicBezTo>
                    <a:pt x="23151" y="23450"/>
                    <a:pt x="23718" y="23350"/>
                    <a:pt x="24285" y="23250"/>
                  </a:cubicBezTo>
                  <a:cubicBezTo>
                    <a:pt x="26219" y="22983"/>
                    <a:pt x="27921" y="21882"/>
                    <a:pt x="28988" y="20248"/>
                  </a:cubicBezTo>
                  <a:cubicBezTo>
                    <a:pt x="30338" y="18341"/>
                    <a:pt x="30165" y="16717"/>
                    <a:pt x="30467" y="16717"/>
                  </a:cubicBezTo>
                  <a:close/>
                  <a:moveTo>
                    <a:pt x="21445" y="46724"/>
                  </a:moveTo>
                  <a:cubicBezTo>
                    <a:pt x="21672" y="46724"/>
                    <a:pt x="22401" y="47085"/>
                    <a:pt x="24618" y="47334"/>
                  </a:cubicBezTo>
                  <a:cubicBezTo>
                    <a:pt x="25160" y="47390"/>
                    <a:pt x="25704" y="47417"/>
                    <a:pt x="26248" y="47417"/>
                  </a:cubicBezTo>
                  <a:cubicBezTo>
                    <a:pt x="27649" y="47417"/>
                    <a:pt x="29053" y="47236"/>
                    <a:pt x="30422" y="46900"/>
                  </a:cubicBezTo>
                  <a:cubicBezTo>
                    <a:pt x="30797" y="46793"/>
                    <a:pt x="31000" y="46724"/>
                    <a:pt x="31103" y="46724"/>
                  </a:cubicBezTo>
                  <a:cubicBezTo>
                    <a:pt x="31192" y="46724"/>
                    <a:pt x="31205" y="46776"/>
                    <a:pt x="31190" y="46900"/>
                  </a:cubicBezTo>
                  <a:cubicBezTo>
                    <a:pt x="31023" y="48435"/>
                    <a:pt x="31190" y="50002"/>
                    <a:pt x="31723" y="51470"/>
                  </a:cubicBezTo>
                  <a:cubicBezTo>
                    <a:pt x="31999" y="52227"/>
                    <a:pt x="30455" y="52869"/>
                    <a:pt x="28259" y="52869"/>
                  </a:cubicBezTo>
                  <a:cubicBezTo>
                    <a:pt x="26198" y="52869"/>
                    <a:pt x="23561" y="52303"/>
                    <a:pt x="21316" y="50736"/>
                  </a:cubicBezTo>
                  <a:cubicBezTo>
                    <a:pt x="21216" y="50670"/>
                    <a:pt x="21149" y="50536"/>
                    <a:pt x="21216" y="50436"/>
                  </a:cubicBezTo>
                  <a:cubicBezTo>
                    <a:pt x="21449" y="49269"/>
                    <a:pt x="21516" y="48034"/>
                    <a:pt x="21349" y="46867"/>
                  </a:cubicBezTo>
                  <a:cubicBezTo>
                    <a:pt x="21349" y="46765"/>
                    <a:pt x="21369" y="46724"/>
                    <a:pt x="21445" y="46724"/>
                  </a:cubicBezTo>
                  <a:close/>
                  <a:moveTo>
                    <a:pt x="38879" y="46667"/>
                  </a:moveTo>
                  <a:cubicBezTo>
                    <a:pt x="39353" y="46667"/>
                    <a:pt x="39714" y="46861"/>
                    <a:pt x="39863" y="47300"/>
                  </a:cubicBezTo>
                  <a:cubicBezTo>
                    <a:pt x="40430" y="48968"/>
                    <a:pt x="39529" y="51737"/>
                    <a:pt x="36293" y="53138"/>
                  </a:cubicBezTo>
                  <a:cubicBezTo>
                    <a:pt x="36251" y="53159"/>
                    <a:pt x="36215" y="53170"/>
                    <a:pt x="36184" y="53170"/>
                  </a:cubicBezTo>
                  <a:cubicBezTo>
                    <a:pt x="36118" y="53170"/>
                    <a:pt x="36072" y="53118"/>
                    <a:pt x="36026" y="53005"/>
                  </a:cubicBezTo>
                  <a:cubicBezTo>
                    <a:pt x="35726" y="52271"/>
                    <a:pt x="35092" y="51704"/>
                    <a:pt x="34292" y="51470"/>
                  </a:cubicBezTo>
                  <a:cubicBezTo>
                    <a:pt x="34058" y="51370"/>
                    <a:pt x="34025" y="51337"/>
                    <a:pt x="34092" y="51070"/>
                  </a:cubicBezTo>
                  <a:cubicBezTo>
                    <a:pt x="34602" y="48722"/>
                    <a:pt x="37338" y="46667"/>
                    <a:pt x="38879" y="46667"/>
                  </a:cubicBezTo>
                  <a:close/>
                  <a:moveTo>
                    <a:pt x="33483" y="51870"/>
                  </a:moveTo>
                  <a:cubicBezTo>
                    <a:pt x="34691" y="51870"/>
                    <a:pt x="35692" y="52890"/>
                    <a:pt x="35660" y="54105"/>
                  </a:cubicBezTo>
                  <a:cubicBezTo>
                    <a:pt x="35693" y="55373"/>
                    <a:pt x="34692" y="56374"/>
                    <a:pt x="33458" y="56407"/>
                  </a:cubicBezTo>
                  <a:cubicBezTo>
                    <a:pt x="32224" y="56374"/>
                    <a:pt x="31190" y="55406"/>
                    <a:pt x="31190" y="54139"/>
                  </a:cubicBezTo>
                  <a:cubicBezTo>
                    <a:pt x="31156" y="52904"/>
                    <a:pt x="32157" y="51870"/>
                    <a:pt x="33425" y="51870"/>
                  </a:cubicBezTo>
                  <a:cubicBezTo>
                    <a:pt x="33444" y="51870"/>
                    <a:pt x="33463" y="51870"/>
                    <a:pt x="33483" y="51870"/>
                  </a:cubicBezTo>
                  <a:close/>
                  <a:moveTo>
                    <a:pt x="20200" y="50983"/>
                  </a:moveTo>
                  <a:cubicBezTo>
                    <a:pt x="21189" y="50983"/>
                    <a:pt x="22285" y="52546"/>
                    <a:pt x="26019" y="53238"/>
                  </a:cubicBezTo>
                  <a:cubicBezTo>
                    <a:pt x="26675" y="53352"/>
                    <a:pt x="27337" y="53405"/>
                    <a:pt x="27997" y="53405"/>
                  </a:cubicBezTo>
                  <a:cubicBezTo>
                    <a:pt x="28882" y="53405"/>
                    <a:pt x="29763" y="53310"/>
                    <a:pt x="30623" y="53138"/>
                  </a:cubicBezTo>
                  <a:cubicBezTo>
                    <a:pt x="30643" y="53132"/>
                    <a:pt x="30661" y="53129"/>
                    <a:pt x="30675" y="53129"/>
                  </a:cubicBezTo>
                  <a:cubicBezTo>
                    <a:pt x="30988" y="53129"/>
                    <a:pt x="29954" y="54478"/>
                    <a:pt x="31356" y="56040"/>
                  </a:cubicBezTo>
                  <a:cubicBezTo>
                    <a:pt x="31657" y="56374"/>
                    <a:pt x="31790" y="56407"/>
                    <a:pt x="31290" y="56707"/>
                  </a:cubicBezTo>
                  <a:cubicBezTo>
                    <a:pt x="30022" y="57474"/>
                    <a:pt x="28588" y="58008"/>
                    <a:pt x="27120" y="58242"/>
                  </a:cubicBezTo>
                  <a:cubicBezTo>
                    <a:pt x="26786" y="58275"/>
                    <a:pt x="26453" y="58275"/>
                    <a:pt x="26119" y="58275"/>
                  </a:cubicBezTo>
                  <a:cubicBezTo>
                    <a:pt x="26069" y="58276"/>
                    <a:pt x="26019" y="58276"/>
                    <a:pt x="25969" y="58276"/>
                  </a:cubicBezTo>
                  <a:cubicBezTo>
                    <a:pt x="23821" y="58276"/>
                    <a:pt x="21742" y="57578"/>
                    <a:pt x="19982" y="56307"/>
                  </a:cubicBezTo>
                  <a:cubicBezTo>
                    <a:pt x="19148" y="55673"/>
                    <a:pt x="18214" y="54572"/>
                    <a:pt x="18314" y="53572"/>
                  </a:cubicBezTo>
                  <a:cubicBezTo>
                    <a:pt x="18347" y="52638"/>
                    <a:pt x="18814" y="51770"/>
                    <a:pt x="19581" y="51203"/>
                  </a:cubicBezTo>
                  <a:cubicBezTo>
                    <a:pt x="19798" y="51049"/>
                    <a:pt x="19997" y="50983"/>
                    <a:pt x="20200" y="50983"/>
                  </a:cubicBezTo>
                  <a:close/>
                  <a:moveTo>
                    <a:pt x="36350" y="54495"/>
                  </a:moveTo>
                  <a:cubicBezTo>
                    <a:pt x="36421" y="54495"/>
                    <a:pt x="36525" y="54560"/>
                    <a:pt x="36694" y="54672"/>
                  </a:cubicBezTo>
                  <a:cubicBezTo>
                    <a:pt x="38828" y="56073"/>
                    <a:pt x="40029" y="59009"/>
                    <a:pt x="39796" y="60610"/>
                  </a:cubicBezTo>
                  <a:cubicBezTo>
                    <a:pt x="39718" y="61173"/>
                    <a:pt x="39264" y="61440"/>
                    <a:pt x="38629" y="61440"/>
                  </a:cubicBezTo>
                  <a:cubicBezTo>
                    <a:pt x="37082" y="61440"/>
                    <a:pt x="34457" y="59860"/>
                    <a:pt x="33558" y="57141"/>
                  </a:cubicBezTo>
                  <a:cubicBezTo>
                    <a:pt x="33458" y="56807"/>
                    <a:pt x="33825" y="57074"/>
                    <a:pt x="34659" y="56674"/>
                  </a:cubicBezTo>
                  <a:cubicBezTo>
                    <a:pt x="35393" y="56340"/>
                    <a:pt x="35960" y="55673"/>
                    <a:pt x="36160" y="54906"/>
                  </a:cubicBezTo>
                  <a:cubicBezTo>
                    <a:pt x="36218" y="54617"/>
                    <a:pt x="36253" y="54495"/>
                    <a:pt x="36350" y="54495"/>
                  </a:cubicBezTo>
                  <a:close/>
                  <a:moveTo>
                    <a:pt x="10035" y="35292"/>
                  </a:moveTo>
                  <a:cubicBezTo>
                    <a:pt x="10093" y="35292"/>
                    <a:pt x="10152" y="35303"/>
                    <a:pt x="10208" y="35325"/>
                  </a:cubicBezTo>
                  <a:cubicBezTo>
                    <a:pt x="10642" y="35492"/>
                    <a:pt x="11109" y="35525"/>
                    <a:pt x="11542" y="35525"/>
                  </a:cubicBezTo>
                  <a:cubicBezTo>
                    <a:pt x="12140" y="35505"/>
                    <a:pt x="12394" y="35357"/>
                    <a:pt x="12524" y="35357"/>
                  </a:cubicBezTo>
                  <a:cubicBezTo>
                    <a:pt x="12605" y="35357"/>
                    <a:pt x="12638" y="35414"/>
                    <a:pt x="12676" y="35592"/>
                  </a:cubicBezTo>
                  <a:cubicBezTo>
                    <a:pt x="12776" y="36659"/>
                    <a:pt x="12977" y="37660"/>
                    <a:pt x="13344" y="38661"/>
                  </a:cubicBezTo>
                  <a:cubicBezTo>
                    <a:pt x="14644" y="42030"/>
                    <a:pt x="16746" y="44565"/>
                    <a:pt x="20082" y="46166"/>
                  </a:cubicBezTo>
                  <a:cubicBezTo>
                    <a:pt x="20682" y="46433"/>
                    <a:pt x="20649" y="46300"/>
                    <a:pt x="20782" y="47100"/>
                  </a:cubicBezTo>
                  <a:cubicBezTo>
                    <a:pt x="20949" y="48068"/>
                    <a:pt x="20916" y="49068"/>
                    <a:pt x="20715" y="50036"/>
                  </a:cubicBezTo>
                  <a:cubicBezTo>
                    <a:pt x="20615" y="50403"/>
                    <a:pt x="20615" y="50403"/>
                    <a:pt x="20215" y="50403"/>
                  </a:cubicBezTo>
                  <a:cubicBezTo>
                    <a:pt x="19281" y="50436"/>
                    <a:pt x="18414" y="51370"/>
                    <a:pt x="18047" y="52304"/>
                  </a:cubicBezTo>
                  <a:cubicBezTo>
                    <a:pt x="17446" y="53838"/>
                    <a:pt x="18080" y="53872"/>
                    <a:pt x="17380" y="54072"/>
                  </a:cubicBezTo>
                  <a:cubicBezTo>
                    <a:pt x="15345" y="54606"/>
                    <a:pt x="14578" y="54706"/>
                    <a:pt x="12776" y="55506"/>
                  </a:cubicBezTo>
                  <a:cubicBezTo>
                    <a:pt x="8540" y="57408"/>
                    <a:pt x="5071" y="60510"/>
                    <a:pt x="3236" y="63245"/>
                  </a:cubicBezTo>
                  <a:cubicBezTo>
                    <a:pt x="3136" y="63395"/>
                    <a:pt x="3017" y="63583"/>
                    <a:pt x="2908" y="63583"/>
                  </a:cubicBezTo>
                  <a:cubicBezTo>
                    <a:pt x="2871" y="63583"/>
                    <a:pt x="2836" y="63562"/>
                    <a:pt x="2803" y="63512"/>
                  </a:cubicBezTo>
                  <a:cubicBezTo>
                    <a:pt x="2236" y="62611"/>
                    <a:pt x="1835" y="61577"/>
                    <a:pt x="1702" y="60510"/>
                  </a:cubicBezTo>
                  <a:cubicBezTo>
                    <a:pt x="1335" y="58342"/>
                    <a:pt x="1935" y="56140"/>
                    <a:pt x="3336" y="54439"/>
                  </a:cubicBezTo>
                  <a:cubicBezTo>
                    <a:pt x="5738" y="51637"/>
                    <a:pt x="8507" y="52171"/>
                    <a:pt x="9007" y="49369"/>
                  </a:cubicBezTo>
                  <a:cubicBezTo>
                    <a:pt x="9374" y="47367"/>
                    <a:pt x="8307" y="45299"/>
                    <a:pt x="7473" y="43498"/>
                  </a:cubicBezTo>
                  <a:cubicBezTo>
                    <a:pt x="6605" y="41730"/>
                    <a:pt x="6605" y="40195"/>
                    <a:pt x="7206" y="38761"/>
                  </a:cubicBezTo>
                  <a:cubicBezTo>
                    <a:pt x="7740" y="37427"/>
                    <a:pt x="8607" y="36293"/>
                    <a:pt x="9741" y="35425"/>
                  </a:cubicBezTo>
                  <a:cubicBezTo>
                    <a:pt x="9808" y="35336"/>
                    <a:pt x="9919" y="35292"/>
                    <a:pt x="10035" y="35292"/>
                  </a:cubicBezTo>
                  <a:close/>
                  <a:moveTo>
                    <a:pt x="42523" y="35327"/>
                  </a:moveTo>
                  <a:cubicBezTo>
                    <a:pt x="42704" y="35327"/>
                    <a:pt x="42892" y="35386"/>
                    <a:pt x="43031" y="35525"/>
                  </a:cubicBezTo>
                  <a:cubicBezTo>
                    <a:pt x="44066" y="36359"/>
                    <a:pt x="44899" y="37493"/>
                    <a:pt x="45433" y="38761"/>
                  </a:cubicBezTo>
                  <a:cubicBezTo>
                    <a:pt x="47101" y="43164"/>
                    <a:pt x="42931" y="45065"/>
                    <a:pt x="43632" y="49435"/>
                  </a:cubicBezTo>
                  <a:cubicBezTo>
                    <a:pt x="43865" y="50903"/>
                    <a:pt x="44833" y="51470"/>
                    <a:pt x="46067" y="52071"/>
                  </a:cubicBezTo>
                  <a:cubicBezTo>
                    <a:pt x="48202" y="53071"/>
                    <a:pt x="50036" y="54706"/>
                    <a:pt x="50704" y="57107"/>
                  </a:cubicBezTo>
                  <a:cubicBezTo>
                    <a:pt x="51204" y="58875"/>
                    <a:pt x="51104" y="60777"/>
                    <a:pt x="50370" y="62445"/>
                  </a:cubicBezTo>
                  <a:cubicBezTo>
                    <a:pt x="50009" y="63257"/>
                    <a:pt x="49869" y="63631"/>
                    <a:pt x="49695" y="63631"/>
                  </a:cubicBezTo>
                  <a:cubicBezTo>
                    <a:pt x="49355" y="63631"/>
                    <a:pt x="48883" y="62204"/>
                    <a:pt x="46367" y="59843"/>
                  </a:cubicBezTo>
                  <a:cubicBezTo>
                    <a:pt x="41764" y="55573"/>
                    <a:pt x="38361" y="55173"/>
                    <a:pt x="37528" y="54539"/>
                  </a:cubicBezTo>
                  <a:cubicBezTo>
                    <a:pt x="37227" y="54339"/>
                    <a:pt x="36894" y="54139"/>
                    <a:pt x="36594" y="53939"/>
                  </a:cubicBezTo>
                  <a:cubicBezTo>
                    <a:pt x="36527" y="53872"/>
                    <a:pt x="36360" y="53872"/>
                    <a:pt x="36393" y="53738"/>
                  </a:cubicBezTo>
                  <a:cubicBezTo>
                    <a:pt x="36460" y="53538"/>
                    <a:pt x="36660" y="53705"/>
                    <a:pt x="37928" y="52871"/>
                  </a:cubicBezTo>
                  <a:cubicBezTo>
                    <a:pt x="41464" y="50503"/>
                    <a:pt x="40963" y="46166"/>
                    <a:pt x="39295" y="46133"/>
                  </a:cubicBezTo>
                  <a:cubicBezTo>
                    <a:pt x="39258" y="46132"/>
                    <a:pt x="39220" y="46131"/>
                    <a:pt x="39183" y="46131"/>
                  </a:cubicBezTo>
                  <a:cubicBezTo>
                    <a:pt x="37001" y="46131"/>
                    <a:pt x="34344" y="48019"/>
                    <a:pt x="33525" y="50970"/>
                  </a:cubicBezTo>
                  <a:cubicBezTo>
                    <a:pt x="33458" y="51170"/>
                    <a:pt x="33425" y="51337"/>
                    <a:pt x="33258" y="51337"/>
                  </a:cubicBezTo>
                  <a:cubicBezTo>
                    <a:pt x="32893" y="51337"/>
                    <a:pt x="32653" y="51461"/>
                    <a:pt x="32492" y="51461"/>
                  </a:cubicBezTo>
                  <a:cubicBezTo>
                    <a:pt x="32403" y="51461"/>
                    <a:pt x="32338" y="51422"/>
                    <a:pt x="32290" y="51303"/>
                  </a:cubicBezTo>
                  <a:cubicBezTo>
                    <a:pt x="31890" y="50303"/>
                    <a:pt x="31723" y="49269"/>
                    <a:pt x="31690" y="48234"/>
                  </a:cubicBezTo>
                  <a:cubicBezTo>
                    <a:pt x="31723" y="47667"/>
                    <a:pt x="31790" y="47100"/>
                    <a:pt x="31923" y="46567"/>
                  </a:cubicBezTo>
                  <a:cubicBezTo>
                    <a:pt x="31923" y="46400"/>
                    <a:pt x="32057" y="46333"/>
                    <a:pt x="32190" y="46266"/>
                  </a:cubicBezTo>
                  <a:cubicBezTo>
                    <a:pt x="35860" y="44832"/>
                    <a:pt x="38628" y="41196"/>
                    <a:pt x="39596" y="37427"/>
                  </a:cubicBezTo>
                  <a:cubicBezTo>
                    <a:pt x="40007" y="35811"/>
                    <a:pt x="39746" y="35334"/>
                    <a:pt x="39996" y="35334"/>
                  </a:cubicBezTo>
                  <a:cubicBezTo>
                    <a:pt x="40030" y="35334"/>
                    <a:pt x="40074" y="35343"/>
                    <a:pt x="40129" y="35359"/>
                  </a:cubicBezTo>
                  <a:cubicBezTo>
                    <a:pt x="40480" y="35459"/>
                    <a:pt x="40847" y="35509"/>
                    <a:pt x="41213" y="35509"/>
                  </a:cubicBezTo>
                  <a:cubicBezTo>
                    <a:pt x="41580" y="35509"/>
                    <a:pt x="41947" y="35459"/>
                    <a:pt x="42298" y="35359"/>
                  </a:cubicBezTo>
                  <a:cubicBezTo>
                    <a:pt x="42368" y="35338"/>
                    <a:pt x="42445" y="35327"/>
                    <a:pt x="42523" y="35327"/>
                  </a:cubicBezTo>
                  <a:close/>
                  <a:moveTo>
                    <a:pt x="17746" y="54563"/>
                  </a:moveTo>
                  <a:cubicBezTo>
                    <a:pt x="17863" y="54563"/>
                    <a:pt x="17935" y="54634"/>
                    <a:pt x="18014" y="54839"/>
                  </a:cubicBezTo>
                  <a:cubicBezTo>
                    <a:pt x="19093" y="57283"/>
                    <a:pt x="23077" y="58855"/>
                    <a:pt x="26152" y="58855"/>
                  </a:cubicBezTo>
                  <a:cubicBezTo>
                    <a:pt x="26687" y="58855"/>
                    <a:pt x="27194" y="58807"/>
                    <a:pt x="27654" y="58709"/>
                  </a:cubicBezTo>
                  <a:cubicBezTo>
                    <a:pt x="29222" y="58408"/>
                    <a:pt x="30689" y="57775"/>
                    <a:pt x="31990" y="56874"/>
                  </a:cubicBezTo>
                  <a:cubicBezTo>
                    <a:pt x="32107" y="56807"/>
                    <a:pt x="32249" y="56774"/>
                    <a:pt x="32390" y="56774"/>
                  </a:cubicBezTo>
                  <a:cubicBezTo>
                    <a:pt x="32532" y="56774"/>
                    <a:pt x="32674" y="56807"/>
                    <a:pt x="32791" y="56874"/>
                  </a:cubicBezTo>
                  <a:cubicBezTo>
                    <a:pt x="33058" y="57007"/>
                    <a:pt x="33091" y="58175"/>
                    <a:pt x="34058" y="59309"/>
                  </a:cubicBezTo>
                  <a:cubicBezTo>
                    <a:pt x="34259" y="59509"/>
                    <a:pt x="34325" y="59809"/>
                    <a:pt x="34259" y="60076"/>
                  </a:cubicBezTo>
                  <a:cubicBezTo>
                    <a:pt x="34125" y="60777"/>
                    <a:pt x="34025" y="61444"/>
                    <a:pt x="33858" y="62144"/>
                  </a:cubicBezTo>
                  <a:cubicBezTo>
                    <a:pt x="32837" y="66098"/>
                    <a:pt x="29538" y="67966"/>
                    <a:pt x="26285" y="67966"/>
                  </a:cubicBezTo>
                  <a:cubicBezTo>
                    <a:pt x="24653" y="67966"/>
                    <a:pt x="23032" y="67495"/>
                    <a:pt x="21716" y="66581"/>
                  </a:cubicBezTo>
                  <a:cubicBezTo>
                    <a:pt x="17313" y="63545"/>
                    <a:pt x="18981" y="57474"/>
                    <a:pt x="17080" y="54939"/>
                  </a:cubicBezTo>
                  <a:cubicBezTo>
                    <a:pt x="17013" y="54839"/>
                    <a:pt x="17013" y="54772"/>
                    <a:pt x="17113" y="54739"/>
                  </a:cubicBezTo>
                  <a:cubicBezTo>
                    <a:pt x="17429" y="54651"/>
                    <a:pt x="17616" y="54563"/>
                    <a:pt x="17746" y="54563"/>
                  </a:cubicBezTo>
                  <a:close/>
                  <a:moveTo>
                    <a:pt x="41497" y="76292"/>
                  </a:moveTo>
                  <a:cubicBezTo>
                    <a:pt x="41501" y="76310"/>
                    <a:pt x="41502" y="76317"/>
                    <a:pt x="41502" y="76317"/>
                  </a:cubicBezTo>
                  <a:cubicBezTo>
                    <a:pt x="41502" y="76317"/>
                    <a:pt x="41499" y="76295"/>
                    <a:pt x="41497" y="76292"/>
                  </a:cubicBezTo>
                  <a:close/>
                  <a:moveTo>
                    <a:pt x="16058" y="54960"/>
                  </a:moveTo>
                  <a:cubicBezTo>
                    <a:pt x="16238" y="54960"/>
                    <a:pt x="16408" y="55035"/>
                    <a:pt x="16546" y="55173"/>
                  </a:cubicBezTo>
                  <a:cubicBezTo>
                    <a:pt x="18147" y="56841"/>
                    <a:pt x="17013" y="61644"/>
                    <a:pt x="19615" y="65280"/>
                  </a:cubicBezTo>
                  <a:cubicBezTo>
                    <a:pt x="21092" y="67340"/>
                    <a:pt x="23712" y="68556"/>
                    <a:pt x="26389" y="68556"/>
                  </a:cubicBezTo>
                  <a:cubicBezTo>
                    <a:pt x="28003" y="68556"/>
                    <a:pt x="29638" y="68114"/>
                    <a:pt x="31056" y="67148"/>
                  </a:cubicBezTo>
                  <a:cubicBezTo>
                    <a:pt x="34726" y="64680"/>
                    <a:pt x="34592" y="60443"/>
                    <a:pt x="34892" y="60310"/>
                  </a:cubicBezTo>
                  <a:cubicBezTo>
                    <a:pt x="34918" y="60291"/>
                    <a:pt x="34942" y="60282"/>
                    <a:pt x="34965" y="60282"/>
                  </a:cubicBezTo>
                  <a:cubicBezTo>
                    <a:pt x="35064" y="60282"/>
                    <a:pt x="35145" y="60429"/>
                    <a:pt x="35226" y="60510"/>
                  </a:cubicBezTo>
                  <a:cubicBezTo>
                    <a:pt x="36540" y="61577"/>
                    <a:pt x="37732" y="61974"/>
                    <a:pt x="38632" y="61974"/>
                  </a:cubicBezTo>
                  <a:cubicBezTo>
                    <a:pt x="39560" y="61974"/>
                    <a:pt x="40178" y="61552"/>
                    <a:pt x="40296" y="61010"/>
                  </a:cubicBezTo>
                  <a:cubicBezTo>
                    <a:pt x="40863" y="58508"/>
                    <a:pt x="38795" y="55873"/>
                    <a:pt x="38795" y="55840"/>
                  </a:cubicBezTo>
                  <a:cubicBezTo>
                    <a:pt x="38728" y="55706"/>
                    <a:pt x="38828" y="55706"/>
                    <a:pt x="38862" y="55706"/>
                  </a:cubicBezTo>
                  <a:cubicBezTo>
                    <a:pt x="40730" y="56407"/>
                    <a:pt x="42498" y="57374"/>
                    <a:pt x="44066" y="58575"/>
                  </a:cubicBezTo>
                  <a:cubicBezTo>
                    <a:pt x="46100" y="60176"/>
                    <a:pt x="47868" y="62078"/>
                    <a:pt x="49336" y="64213"/>
                  </a:cubicBezTo>
                  <a:cubicBezTo>
                    <a:pt x="50670" y="66247"/>
                    <a:pt x="51571" y="68516"/>
                    <a:pt x="51938" y="70917"/>
                  </a:cubicBezTo>
                  <a:cubicBezTo>
                    <a:pt x="51971" y="71117"/>
                    <a:pt x="51938" y="71284"/>
                    <a:pt x="51804" y="71418"/>
                  </a:cubicBezTo>
                  <a:cubicBezTo>
                    <a:pt x="49436" y="73886"/>
                    <a:pt x="45200" y="75621"/>
                    <a:pt x="41931" y="76655"/>
                  </a:cubicBezTo>
                  <a:cubicBezTo>
                    <a:pt x="41829" y="76684"/>
                    <a:pt x="41747" y="76706"/>
                    <a:pt x="41683" y="76706"/>
                  </a:cubicBezTo>
                  <a:cubicBezTo>
                    <a:pt x="41600" y="76706"/>
                    <a:pt x="41549" y="76668"/>
                    <a:pt x="41530" y="76555"/>
                  </a:cubicBezTo>
                  <a:cubicBezTo>
                    <a:pt x="41499" y="76337"/>
                    <a:pt x="41495" y="76291"/>
                    <a:pt x="41497" y="76291"/>
                  </a:cubicBezTo>
                  <a:lnTo>
                    <a:pt x="41497" y="76291"/>
                  </a:lnTo>
                  <a:cubicBezTo>
                    <a:pt x="41497" y="76291"/>
                    <a:pt x="41497" y="76291"/>
                    <a:pt x="41497" y="76292"/>
                  </a:cubicBezTo>
                  <a:lnTo>
                    <a:pt x="41497" y="76292"/>
                  </a:lnTo>
                  <a:cubicBezTo>
                    <a:pt x="41465" y="76126"/>
                    <a:pt x="41257" y="74978"/>
                    <a:pt x="40163" y="68516"/>
                  </a:cubicBezTo>
                  <a:cubicBezTo>
                    <a:pt x="40129" y="68315"/>
                    <a:pt x="40063" y="68115"/>
                    <a:pt x="39996" y="67949"/>
                  </a:cubicBezTo>
                  <a:cubicBezTo>
                    <a:pt x="39939" y="67848"/>
                    <a:pt x="39844" y="67803"/>
                    <a:pt x="39755" y="67803"/>
                  </a:cubicBezTo>
                  <a:cubicBezTo>
                    <a:pt x="39637" y="67803"/>
                    <a:pt x="39529" y="67882"/>
                    <a:pt x="39529" y="68015"/>
                  </a:cubicBezTo>
                  <a:cubicBezTo>
                    <a:pt x="39496" y="68482"/>
                    <a:pt x="39429" y="67848"/>
                    <a:pt x="40963" y="76588"/>
                  </a:cubicBezTo>
                  <a:cubicBezTo>
                    <a:pt x="40997" y="76822"/>
                    <a:pt x="40963" y="76922"/>
                    <a:pt x="40696" y="76988"/>
                  </a:cubicBezTo>
                  <a:cubicBezTo>
                    <a:pt x="36307" y="78164"/>
                    <a:pt x="31226" y="78718"/>
                    <a:pt x="26279" y="78718"/>
                  </a:cubicBezTo>
                  <a:cubicBezTo>
                    <a:pt x="22807" y="78718"/>
                    <a:pt x="19400" y="78445"/>
                    <a:pt x="16346" y="77922"/>
                  </a:cubicBezTo>
                  <a:cubicBezTo>
                    <a:pt x="14845" y="77689"/>
                    <a:pt x="13410" y="77355"/>
                    <a:pt x="11976" y="76988"/>
                  </a:cubicBezTo>
                  <a:cubicBezTo>
                    <a:pt x="11609" y="76922"/>
                    <a:pt x="11609" y="76888"/>
                    <a:pt x="11676" y="76521"/>
                  </a:cubicBezTo>
                  <a:cubicBezTo>
                    <a:pt x="13177" y="67882"/>
                    <a:pt x="13110" y="68382"/>
                    <a:pt x="13143" y="68015"/>
                  </a:cubicBezTo>
                  <a:cubicBezTo>
                    <a:pt x="13143" y="67858"/>
                    <a:pt x="13015" y="67758"/>
                    <a:pt x="12883" y="67758"/>
                  </a:cubicBezTo>
                  <a:cubicBezTo>
                    <a:pt x="12791" y="67758"/>
                    <a:pt x="12698" y="67806"/>
                    <a:pt x="12643" y="67915"/>
                  </a:cubicBezTo>
                  <a:cubicBezTo>
                    <a:pt x="12510" y="68149"/>
                    <a:pt x="11175" y="76254"/>
                    <a:pt x="11042" y="76621"/>
                  </a:cubicBezTo>
                  <a:cubicBezTo>
                    <a:pt x="11042" y="76670"/>
                    <a:pt x="11006" y="76701"/>
                    <a:pt x="10974" y="76701"/>
                  </a:cubicBezTo>
                  <a:cubicBezTo>
                    <a:pt x="10962" y="76701"/>
                    <a:pt x="10951" y="76697"/>
                    <a:pt x="10942" y="76688"/>
                  </a:cubicBezTo>
                  <a:cubicBezTo>
                    <a:pt x="8006" y="75888"/>
                    <a:pt x="5204" y="74653"/>
                    <a:pt x="2669" y="72985"/>
                  </a:cubicBezTo>
                  <a:cubicBezTo>
                    <a:pt x="2002" y="72518"/>
                    <a:pt x="1435" y="71985"/>
                    <a:pt x="801" y="71484"/>
                  </a:cubicBezTo>
                  <a:cubicBezTo>
                    <a:pt x="668" y="71351"/>
                    <a:pt x="601" y="71184"/>
                    <a:pt x="634" y="71017"/>
                  </a:cubicBezTo>
                  <a:cubicBezTo>
                    <a:pt x="1769" y="63479"/>
                    <a:pt x="8307" y="57141"/>
                    <a:pt x="15812" y="55006"/>
                  </a:cubicBezTo>
                  <a:cubicBezTo>
                    <a:pt x="15895" y="54975"/>
                    <a:pt x="15977" y="54960"/>
                    <a:pt x="16058" y="54960"/>
                  </a:cubicBezTo>
                  <a:close/>
                  <a:moveTo>
                    <a:pt x="25548" y="0"/>
                  </a:moveTo>
                  <a:cubicBezTo>
                    <a:pt x="22316" y="0"/>
                    <a:pt x="18039" y="2059"/>
                    <a:pt x="17647" y="6771"/>
                  </a:cubicBezTo>
                  <a:cubicBezTo>
                    <a:pt x="17547" y="7906"/>
                    <a:pt x="17747" y="9040"/>
                    <a:pt x="18247" y="10074"/>
                  </a:cubicBezTo>
                  <a:cubicBezTo>
                    <a:pt x="18380" y="10274"/>
                    <a:pt x="18347" y="10541"/>
                    <a:pt x="18147" y="10674"/>
                  </a:cubicBezTo>
                  <a:cubicBezTo>
                    <a:pt x="16946" y="11775"/>
                    <a:pt x="16012" y="14077"/>
                    <a:pt x="13644" y="15578"/>
                  </a:cubicBezTo>
                  <a:cubicBezTo>
                    <a:pt x="12043" y="16578"/>
                    <a:pt x="10241" y="16979"/>
                    <a:pt x="8774" y="18747"/>
                  </a:cubicBezTo>
                  <a:cubicBezTo>
                    <a:pt x="6205" y="21816"/>
                    <a:pt x="6238" y="26486"/>
                    <a:pt x="8340" y="29788"/>
                  </a:cubicBezTo>
                  <a:cubicBezTo>
                    <a:pt x="8507" y="30088"/>
                    <a:pt x="8307" y="30222"/>
                    <a:pt x="8207" y="30355"/>
                  </a:cubicBezTo>
                  <a:cubicBezTo>
                    <a:pt x="7072" y="31789"/>
                    <a:pt x="7773" y="33757"/>
                    <a:pt x="9040" y="34691"/>
                  </a:cubicBezTo>
                  <a:cubicBezTo>
                    <a:pt x="9241" y="34858"/>
                    <a:pt x="9407" y="34958"/>
                    <a:pt x="9274" y="35058"/>
                  </a:cubicBezTo>
                  <a:cubicBezTo>
                    <a:pt x="8106" y="35992"/>
                    <a:pt x="7206" y="37193"/>
                    <a:pt x="6639" y="38527"/>
                  </a:cubicBezTo>
                  <a:cubicBezTo>
                    <a:pt x="4871" y="42831"/>
                    <a:pt x="8674" y="44865"/>
                    <a:pt x="8440" y="48968"/>
                  </a:cubicBezTo>
                  <a:cubicBezTo>
                    <a:pt x="8373" y="50336"/>
                    <a:pt x="7673" y="50870"/>
                    <a:pt x="6472" y="51470"/>
                  </a:cubicBezTo>
                  <a:cubicBezTo>
                    <a:pt x="4537" y="52471"/>
                    <a:pt x="2769" y="53672"/>
                    <a:pt x="1769" y="55840"/>
                  </a:cubicBezTo>
                  <a:cubicBezTo>
                    <a:pt x="601" y="58508"/>
                    <a:pt x="835" y="61577"/>
                    <a:pt x="2402" y="64046"/>
                  </a:cubicBezTo>
                  <a:cubicBezTo>
                    <a:pt x="2669" y="64446"/>
                    <a:pt x="2369" y="64346"/>
                    <a:pt x="1402" y="66414"/>
                  </a:cubicBezTo>
                  <a:cubicBezTo>
                    <a:pt x="701" y="67848"/>
                    <a:pt x="268" y="69416"/>
                    <a:pt x="67" y="70984"/>
                  </a:cubicBezTo>
                  <a:cubicBezTo>
                    <a:pt x="1" y="71318"/>
                    <a:pt x="134" y="71618"/>
                    <a:pt x="368" y="71818"/>
                  </a:cubicBezTo>
                  <a:cubicBezTo>
                    <a:pt x="4837" y="76188"/>
                    <a:pt x="13510" y="78389"/>
                    <a:pt x="19815" y="78956"/>
                  </a:cubicBezTo>
                  <a:cubicBezTo>
                    <a:pt x="23084" y="79257"/>
                    <a:pt x="22850" y="79157"/>
                    <a:pt x="23551" y="79223"/>
                  </a:cubicBezTo>
                  <a:cubicBezTo>
                    <a:pt x="23730" y="79232"/>
                    <a:pt x="24201" y="79236"/>
                    <a:pt x="24810" y="79236"/>
                  </a:cubicBezTo>
                  <a:cubicBezTo>
                    <a:pt x="26476" y="79236"/>
                    <a:pt x="29178" y="79205"/>
                    <a:pt x="29789" y="79157"/>
                  </a:cubicBezTo>
                  <a:cubicBezTo>
                    <a:pt x="33091" y="79023"/>
                    <a:pt x="36360" y="78556"/>
                    <a:pt x="39596" y="77822"/>
                  </a:cubicBezTo>
                  <a:cubicBezTo>
                    <a:pt x="43298" y="76955"/>
                    <a:pt x="47068" y="75587"/>
                    <a:pt x="50203" y="73452"/>
                  </a:cubicBezTo>
                  <a:cubicBezTo>
                    <a:pt x="50837" y="72985"/>
                    <a:pt x="51471" y="72485"/>
                    <a:pt x="52071" y="71951"/>
                  </a:cubicBezTo>
                  <a:cubicBezTo>
                    <a:pt x="52405" y="71718"/>
                    <a:pt x="52572" y="71284"/>
                    <a:pt x="52505" y="70884"/>
                  </a:cubicBezTo>
                  <a:cubicBezTo>
                    <a:pt x="52138" y="68649"/>
                    <a:pt x="51371" y="66514"/>
                    <a:pt x="50170" y="64613"/>
                  </a:cubicBezTo>
                  <a:cubicBezTo>
                    <a:pt x="49903" y="64146"/>
                    <a:pt x="50237" y="64213"/>
                    <a:pt x="50870" y="62745"/>
                  </a:cubicBezTo>
                  <a:cubicBezTo>
                    <a:pt x="52538" y="59076"/>
                    <a:pt x="51304" y="54772"/>
                    <a:pt x="47935" y="52538"/>
                  </a:cubicBezTo>
                  <a:cubicBezTo>
                    <a:pt x="45800" y="51036"/>
                    <a:pt x="44199" y="51070"/>
                    <a:pt x="44132" y="48835"/>
                  </a:cubicBezTo>
                  <a:cubicBezTo>
                    <a:pt x="44066" y="47200"/>
                    <a:pt x="44733" y="45666"/>
                    <a:pt x="45467" y="44232"/>
                  </a:cubicBezTo>
                  <a:cubicBezTo>
                    <a:pt x="46100" y="42931"/>
                    <a:pt x="46501" y="41363"/>
                    <a:pt x="46401" y="40529"/>
                  </a:cubicBezTo>
                  <a:cubicBezTo>
                    <a:pt x="46200" y="38794"/>
                    <a:pt x="45600" y="37227"/>
                    <a:pt x="43732" y="35392"/>
                  </a:cubicBezTo>
                  <a:cubicBezTo>
                    <a:pt x="43599" y="35258"/>
                    <a:pt x="43332" y="35192"/>
                    <a:pt x="43332" y="34958"/>
                  </a:cubicBezTo>
                  <a:cubicBezTo>
                    <a:pt x="43365" y="34591"/>
                    <a:pt x="44132" y="34458"/>
                    <a:pt x="44633" y="33224"/>
                  </a:cubicBezTo>
                  <a:cubicBezTo>
                    <a:pt x="45066" y="32290"/>
                    <a:pt x="44966" y="31222"/>
                    <a:pt x="44366" y="30388"/>
                  </a:cubicBezTo>
                  <a:cubicBezTo>
                    <a:pt x="44099" y="30021"/>
                    <a:pt x="43999" y="29588"/>
                    <a:pt x="43999" y="29154"/>
                  </a:cubicBezTo>
                  <a:cubicBezTo>
                    <a:pt x="44066" y="27786"/>
                    <a:pt x="44399" y="26452"/>
                    <a:pt x="44966" y="25251"/>
                  </a:cubicBezTo>
                  <a:cubicBezTo>
                    <a:pt x="45333" y="24384"/>
                    <a:pt x="45833" y="25051"/>
                    <a:pt x="47635" y="23217"/>
                  </a:cubicBezTo>
                  <a:cubicBezTo>
                    <a:pt x="49469" y="21248"/>
                    <a:pt x="50237" y="18547"/>
                    <a:pt x="49770" y="15911"/>
                  </a:cubicBezTo>
                  <a:cubicBezTo>
                    <a:pt x="49469" y="14377"/>
                    <a:pt x="48769" y="12976"/>
                    <a:pt x="47735" y="11808"/>
                  </a:cubicBezTo>
                  <a:cubicBezTo>
                    <a:pt x="45033" y="8573"/>
                    <a:pt x="42131" y="9140"/>
                    <a:pt x="38862" y="8006"/>
                  </a:cubicBezTo>
                  <a:cubicBezTo>
                    <a:pt x="38261" y="7772"/>
                    <a:pt x="38228" y="7805"/>
                    <a:pt x="38261" y="7038"/>
                  </a:cubicBezTo>
                  <a:cubicBezTo>
                    <a:pt x="38495" y="6038"/>
                    <a:pt x="39062" y="5170"/>
                    <a:pt x="39863" y="4536"/>
                  </a:cubicBezTo>
                  <a:cubicBezTo>
                    <a:pt x="40563" y="3969"/>
                    <a:pt x="40963" y="3903"/>
                    <a:pt x="40863" y="3669"/>
                  </a:cubicBezTo>
                  <a:cubicBezTo>
                    <a:pt x="40813" y="3536"/>
                    <a:pt x="40721" y="3486"/>
                    <a:pt x="40613" y="3486"/>
                  </a:cubicBezTo>
                  <a:cubicBezTo>
                    <a:pt x="40505" y="3486"/>
                    <a:pt x="40380" y="3536"/>
                    <a:pt x="40263" y="3602"/>
                  </a:cubicBezTo>
                  <a:cubicBezTo>
                    <a:pt x="39195" y="4170"/>
                    <a:pt x="38328" y="5104"/>
                    <a:pt x="37894" y="6238"/>
                  </a:cubicBezTo>
                  <a:cubicBezTo>
                    <a:pt x="37632" y="6880"/>
                    <a:pt x="37701" y="7369"/>
                    <a:pt x="37499" y="7369"/>
                  </a:cubicBezTo>
                  <a:cubicBezTo>
                    <a:pt x="37470" y="7369"/>
                    <a:pt x="37436" y="7359"/>
                    <a:pt x="37394" y="7338"/>
                  </a:cubicBezTo>
                  <a:cubicBezTo>
                    <a:pt x="33691" y="5304"/>
                    <a:pt x="32024" y="901"/>
                    <a:pt x="26520" y="67"/>
                  </a:cubicBezTo>
                  <a:cubicBezTo>
                    <a:pt x="26211" y="23"/>
                    <a:pt x="25885" y="0"/>
                    <a:pt x="25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887;p38">
              <a:extLst>
                <a:ext uri="{FF2B5EF4-FFF2-40B4-BE49-F238E27FC236}">
                  <a16:creationId xmlns:a16="http://schemas.microsoft.com/office/drawing/2014/main" id="{D4B6326C-DCEB-4E57-9B58-F0F563D4DBB6}"/>
                </a:ext>
              </a:extLst>
            </p:cNvPr>
            <p:cNvSpPr/>
            <p:nvPr/>
          </p:nvSpPr>
          <p:spPr>
            <a:xfrm>
              <a:off x="6508488" y="2210213"/>
              <a:ext cx="136218" cy="115736"/>
            </a:xfrm>
            <a:custGeom>
              <a:avLst/>
              <a:gdLst/>
              <a:ahLst/>
              <a:cxnLst/>
              <a:rect l="l" t="t" r="r" b="b"/>
              <a:pathLst>
                <a:path w="3771" h="3204" extrusionOk="0">
                  <a:moveTo>
                    <a:pt x="1576" y="0"/>
                  </a:moveTo>
                  <a:cubicBezTo>
                    <a:pt x="703" y="0"/>
                    <a:pt x="1" y="721"/>
                    <a:pt x="1" y="1602"/>
                  </a:cubicBezTo>
                  <a:cubicBezTo>
                    <a:pt x="34" y="2503"/>
                    <a:pt x="735" y="3203"/>
                    <a:pt x="1602" y="3203"/>
                  </a:cubicBezTo>
                  <a:lnTo>
                    <a:pt x="1635" y="3203"/>
                  </a:lnTo>
                  <a:cubicBezTo>
                    <a:pt x="3759" y="3203"/>
                    <a:pt x="3770" y="1"/>
                    <a:pt x="1668" y="1"/>
                  </a:cubicBezTo>
                  <a:cubicBezTo>
                    <a:pt x="1657" y="1"/>
                    <a:pt x="1646" y="1"/>
                    <a:pt x="1635" y="1"/>
                  </a:cubicBezTo>
                  <a:cubicBezTo>
                    <a:pt x="1616" y="0"/>
                    <a:pt x="159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888;p38">
              <a:extLst>
                <a:ext uri="{FF2B5EF4-FFF2-40B4-BE49-F238E27FC236}">
                  <a16:creationId xmlns:a16="http://schemas.microsoft.com/office/drawing/2014/main" id="{3225F398-1FE0-430D-8BF7-9463FFA2C6C6}"/>
                </a:ext>
              </a:extLst>
            </p:cNvPr>
            <p:cNvSpPr/>
            <p:nvPr/>
          </p:nvSpPr>
          <p:spPr>
            <a:xfrm>
              <a:off x="6906124" y="2210249"/>
              <a:ext cx="137410" cy="115700"/>
            </a:xfrm>
            <a:custGeom>
              <a:avLst/>
              <a:gdLst/>
              <a:ahLst/>
              <a:cxnLst/>
              <a:rect l="l" t="t" r="r" b="b"/>
              <a:pathLst>
                <a:path w="3804" h="3203" extrusionOk="0">
                  <a:moveTo>
                    <a:pt x="2169" y="0"/>
                  </a:moveTo>
                  <a:cubicBezTo>
                    <a:pt x="1" y="0"/>
                    <a:pt x="1" y="3202"/>
                    <a:pt x="2169" y="3202"/>
                  </a:cubicBezTo>
                  <a:cubicBezTo>
                    <a:pt x="3036" y="3202"/>
                    <a:pt x="3770" y="2502"/>
                    <a:pt x="3803" y="1635"/>
                  </a:cubicBezTo>
                  <a:cubicBezTo>
                    <a:pt x="3803" y="734"/>
                    <a:pt x="3070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889;p38">
              <a:extLst>
                <a:ext uri="{FF2B5EF4-FFF2-40B4-BE49-F238E27FC236}">
                  <a16:creationId xmlns:a16="http://schemas.microsoft.com/office/drawing/2014/main" id="{59BCBDEC-B941-4126-A073-153CBCD79830}"/>
                </a:ext>
              </a:extLst>
            </p:cNvPr>
            <p:cNvSpPr/>
            <p:nvPr/>
          </p:nvSpPr>
          <p:spPr>
            <a:xfrm>
              <a:off x="6633797" y="2485574"/>
              <a:ext cx="285621" cy="99409"/>
            </a:xfrm>
            <a:custGeom>
              <a:avLst/>
              <a:gdLst/>
              <a:ahLst/>
              <a:cxnLst/>
              <a:rect l="l" t="t" r="r" b="b"/>
              <a:pathLst>
                <a:path w="7907" h="2752" extrusionOk="0">
                  <a:moveTo>
                    <a:pt x="305" y="0"/>
                  </a:moveTo>
                  <a:cubicBezTo>
                    <a:pt x="243" y="0"/>
                    <a:pt x="184" y="17"/>
                    <a:pt x="134" y="50"/>
                  </a:cubicBezTo>
                  <a:cubicBezTo>
                    <a:pt x="1" y="184"/>
                    <a:pt x="68" y="384"/>
                    <a:pt x="201" y="584"/>
                  </a:cubicBezTo>
                  <a:cubicBezTo>
                    <a:pt x="1035" y="1940"/>
                    <a:pt x="2504" y="2752"/>
                    <a:pt x="4002" y="2752"/>
                  </a:cubicBezTo>
                  <a:cubicBezTo>
                    <a:pt x="5379" y="2752"/>
                    <a:pt x="6781" y="2066"/>
                    <a:pt x="7740" y="484"/>
                  </a:cubicBezTo>
                  <a:cubicBezTo>
                    <a:pt x="7907" y="217"/>
                    <a:pt x="7840" y="17"/>
                    <a:pt x="7573" y="17"/>
                  </a:cubicBezTo>
                  <a:cubicBezTo>
                    <a:pt x="7554" y="14"/>
                    <a:pt x="7535" y="13"/>
                    <a:pt x="7518" y="13"/>
                  </a:cubicBezTo>
                  <a:cubicBezTo>
                    <a:pt x="7327" y="13"/>
                    <a:pt x="7253" y="181"/>
                    <a:pt x="7039" y="517"/>
                  </a:cubicBezTo>
                  <a:cubicBezTo>
                    <a:pt x="6312" y="1665"/>
                    <a:pt x="5115" y="2233"/>
                    <a:pt x="3919" y="2233"/>
                  </a:cubicBezTo>
                  <a:cubicBezTo>
                    <a:pt x="2646" y="2233"/>
                    <a:pt x="1373" y="1590"/>
                    <a:pt x="668" y="317"/>
                  </a:cubicBezTo>
                  <a:cubicBezTo>
                    <a:pt x="635" y="217"/>
                    <a:pt x="568" y="117"/>
                    <a:pt x="501" y="50"/>
                  </a:cubicBezTo>
                  <a:cubicBezTo>
                    <a:pt x="435" y="17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890;p38">
              <a:extLst>
                <a:ext uri="{FF2B5EF4-FFF2-40B4-BE49-F238E27FC236}">
                  <a16:creationId xmlns:a16="http://schemas.microsoft.com/office/drawing/2014/main" id="{B0DFA344-1D32-441E-A96B-AEF2877C9E67}"/>
                </a:ext>
              </a:extLst>
            </p:cNvPr>
            <p:cNvSpPr/>
            <p:nvPr/>
          </p:nvSpPr>
          <p:spPr>
            <a:xfrm>
              <a:off x="6696867" y="2322987"/>
              <a:ext cx="126284" cy="101287"/>
            </a:xfrm>
            <a:custGeom>
              <a:avLst/>
              <a:gdLst/>
              <a:ahLst/>
              <a:cxnLst/>
              <a:rect l="l" t="t" r="r" b="b"/>
              <a:pathLst>
                <a:path w="3496" h="2804" extrusionOk="0">
                  <a:moveTo>
                    <a:pt x="1390" y="1"/>
                  </a:moveTo>
                  <a:cubicBezTo>
                    <a:pt x="868" y="1"/>
                    <a:pt x="0" y="1189"/>
                    <a:pt x="757" y="2150"/>
                  </a:cubicBezTo>
                  <a:cubicBezTo>
                    <a:pt x="1096" y="2632"/>
                    <a:pt x="1608" y="2804"/>
                    <a:pt x="2087" y="2804"/>
                  </a:cubicBezTo>
                  <a:cubicBezTo>
                    <a:pt x="2832" y="2804"/>
                    <a:pt x="3495" y="2388"/>
                    <a:pt x="3292" y="2083"/>
                  </a:cubicBezTo>
                  <a:cubicBezTo>
                    <a:pt x="3232" y="2011"/>
                    <a:pt x="3168" y="1982"/>
                    <a:pt x="3094" y="1982"/>
                  </a:cubicBezTo>
                  <a:cubicBezTo>
                    <a:pt x="2961" y="1982"/>
                    <a:pt x="2794" y="2076"/>
                    <a:pt x="2558" y="2183"/>
                  </a:cubicBezTo>
                  <a:cubicBezTo>
                    <a:pt x="2420" y="2244"/>
                    <a:pt x="2278" y="2272"/>
                    <a:pt x="2138" y="2272"/>
                  </a:cubicBezTo>
                  <a:cubicBezTo>
                    <a:pt x="1364" y="2272"/>
                    <a:pt x="669" y="1422"/>
                    <a:pt x="1290" y="715"/>
                  </a:cubicBezTo>
                  <a:cubicBezTo>
                    <a:pt x="1391" y="615"/>
                    <a:pt x="1791" y="348"/>
                    <a:pt x="1591" y="81"/>
                  </a:cubicBezTo>
                  <a:cubicBezTo>
                    <a:pt x="1535" y="26"/>
                    <a:pt x="14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891;p38">
              <a:extLst>
                <a:ext uri="{FF2B5EF4-FFF2-40B4-BE49-F238E27FC236}">
                  <a16:creationId xmlns:a16="http://schemas.microsoft.com/office/drawing/2014/main" id="{195191DE-D39E-410E-B2FA-8FCE2C77C50C}"/>
                </a:ext>
              </a:extLst>
            </p:cNvPr>
            <p:cNvSpPr/>
            <p:nvPr/>
          </p:nvSpPr>
          <p:spPr>
            <a:xfrm>
              <a:off x="7268216" y="2284950"/>
              <a:ext cx="100637" cy="67657"/>
            </a:xfrm>
            <a:custGeom>
              <a:avLst/>
              <a:gdLst/>
              <a:ahLst/>
              <a:cxnLst/>
              <a:rect l="l" t="t" r="r" b="b"/>
              <a:pathLst>
                <a:path w="2786" h="1873" extrusionOk="0">
                  <a:moveTo>
                    <a:pt x="2452" y="0"/>
                  </a:moveTo>
                  <a:cubicBezTo>
                    <a:pt x="1318" y="67"/>
                    <a:pt x="151" y="1068"/>
                    <a:pt x="51" y="1535"/>
                  </a:cubicBezTo>
                  <a:cubicBezTo>
                    <a:pt x="1" y="1685"/>
                    <a:pt x="138" y="1872"/>
                    <a:pt x="309" y="1872"/>
                  </a:cubicBezTo>
                  <a:cubicBezTo>
                    <a:pt x="365" y="1872"/>
                    <a:pt x="426" y="1852"/>
                    <a:pt x="484" y="1802"/>
                  </a:cubicBezTo>
                  <a:cubicBezTo>
                    <a:pt x="918" y="1134"/>
                    <a:pt x="1585" y="701"/>
                    <a:pt x="2352" y="534"/>
                  </a:cubicBezTo>
                  <a:cubicBezTo>
                    <a:pt x="2486" y="534"/>
                    <a:pt x="2586" y="501"/>
                    <a:pt x="2652" y="434"/>
                  </a:cubicBezTo>
                  <a:cubicBezTo>
                    <a:pt x="2753" y="401"/>
                    <a:pt x="2786" y="334"/>
                    <a:pt x="2786" y="234"/>
                  </a:cubicBezTo>
                  <a:cubicBezTo>
                    <a:pt x="2753" y="0"/>
                    <a:pt x="2586" y="34"/>
                    <a:pt x="2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892;p38">
              <a:extLst>
                <a:ext uri="{FF2B5EF4-FFF2-40B4-BE49-F238E27FC236}">
                  <a16:creationId xmlns:a16="http://schemas.microsoft.com/office/drawing/2014/main" id="{279533D0-6DDF-4429-8AE2-F19FC9C7C177}"/>
                </a:ext>
              </a:extLst>
            </p:cNvPr>
            <p:cNvSpPr/>
            <p:nvPr/>
          </p:nvSpPr>
          <p:spPr>
            <a:xfrm>
              <a:off x="6179556" y="2284769"/>
              <a:ext cx="104864" cy="67694"/>
            </a:xfrm>
            <a:custGeom>
              <a:avLst/>
              <a:gdLst/>
              <a:ahLst/>
              <a:cxnLst/>
              <a:rect l="l" t="t" r="r" b="b"/>
              <a:pathLst>
                <a:path w="2903" h="1874" extrusionOk="0">
                  <a:moveTo>
                    <a:pt x="429" y="0"/>
                  </a:moveTo>
                  <a:cubicBezTo>
                    <a:pt x="334" y="0"/>
                    <a:pt x="256" y="13"/>
                    <a:pt x="200" y="39"/>
                  </a:cubicBezTo>
                  <a:cubicBezTo>
                    <a:pt x="34" y="105"/>
                    <a:pt x="0" y="305"/>
                    <a:pt x="134" y="406"/>
                  </a:cubicBezTo>
                  <a:cubicBezTo>
                    <a:pt x="501" y="672"/>
                    <a:pt x="1368" y="506"/>
                    <a:pt x="2235" y="1606"/>
                  </a:cubicBezTo>
                  <a:cubicBezTo>
                    <a:pt x="2337" y="1760"/>
                    <a:pt x="2440" y="1874"/>
                    <a:pt x="2572" y="1874"/>
                  </a:cubicBezTo>
                  <a:cubicBezTo>
                    <a:pt x="2612" y="1874"/>
                    <a:pt x="2655" y="1863"/>
                    <a:pt x="2702" y="1840"/>
                  </a:cubicBezTo>
                  <a:cubicBezTo>
                    <a:pt x="2902" y="1740"/>
                    <a:pt x="2769" y="1406"/>
                    <a:pt x="2702" y="1306"/>
                  </a:cubicBezTo>
                  <a:cubicBezTo>
                    <a:pt x="1996" y="402"/>
                    <a:pt x="95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893;p38">
              <a:extLst>
                <a:ext uri="{FF2B5EF4-FFF2-40B4-BE49-F238E27FC236}">
                  <a16:creationId xmlns:a16="http://schemas.microsoft.com/office/drawing/2014/main" id="{FCD5B916-327A-4C92-B965-379CE298BF2E}"/>
                </a:ext>
              </a:extLst>
            </p:cNvPr>
            <p:cNvSpPr/>
            <p:nvPr/>
          </p:nvSpPr>
          <p:spPr>
            <a:xfrm>
              <a:off x="7803804" y="1894538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894;p38">
              <a:extLst>
                <a:ext uri="{FF2B5EF4-FFF2-40B4-BE49-F238E27FC236}">
                  <a16:creationId xmlns:a16="http://schemas.microsoft.com/office/drawing/2014/main" id="{255A9938-2F9F-400C-B01E-B6AAFECA809A}"/>
                </a:ext>
              </a:extLst>
            </p:cNvPr>
            <p:cNvSpPr/>
            <p:nvPr/>
          </p:nvSpPr>
          <p:spPr>
            <a:xfrm>
              <a:off x="7685720" y="1464355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895;p38">
              <a:extLst>
                <a:ext uri="{FF2B5EF4-FFF2-40B4-BE49-F238E27FC236}">
                  <a16:creationId xmlns:a16="http://schemas.microsoft.com/office/drawing/2014/main" id="{EE018565-F500-4401-8874-C0BE20402F47}"/>
                </a:ext>
              </a:extLst>
            </p:cNvPr>
            <p:cNvSpPr/>
            <p:nvPr/>
          </p:nvSpPr>
          <p:spPr>
            <a:xfrm>
              <a:off x="7659206" y="2256016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96;p38">
              <a:extLst>
                <a:ext uri="{FF2B5EF4-FFF2-40B4-BE49-F238E27FC236}">
                  <a16:creationId xmlns:a16="http://schemas.microsoft.com/office/drawing/2014/main" id="{502F4540-4163-442A-934C-141FDD74031E}"/>
                </a:ext>
              </a:extLst>
            </p:cNvPr>
            <p:cNvSpPr/>
            <p:nvPr/>
          </p:nvSpPr>
          <p:spPr>
            <a:xfrm>
              <a:off x="5618032" y="2748835"/>
              <a:ext cx="121733" cy="121733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702" y="1"/>
                  </a:moveTo>
                  <a:cubicBezTo>
                    <a:pt x="768" y="1"/>
                    <a:pt x="1" y="735"/>
                    <a:pt x="1" y="1669"/>
                  </a:cubicBezTo>
                  <a:cubicBezTo>
                    <a:pt x="1" y="2603"/>
                    <a:pt x="768" y="3370"/>
                    <a:pt x="1702" y="3370"/>
                  </a:cubicBezTo>
                  <a:cubicBezTo>
                    <a:pt x="2636" y="3370"/>
                    <a:pt x="3370" y="2603"/>
                    <a:pt x="3370" y="1669"/>
                  </a:cubicBezTo>
                  <a:cubicBezTo>
                    <a:pt x="3370" y="735"/>
                    <a:pt x="2636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897;p38">
              <a:extLst>
                <a:ext uri="{FF2B5EF4-FFF2-40B4-BE49-F238E27FC236}">
                  <a16:creationId xmlns:a16="http://schemas.microsoft.com/office/drawing/2014/main" id="{2FC65E25-7D57-4654-B946-2EAC93AB1051}"/>
                </a:ext>
              </a:extLst>
            </p:cNvPr>
            <p:cNvSpPr/>
            <p:nvPr/>
          </p:nvSpPr>
          <p:spPr>
            <a:xfrm>
              <a:off x="5822883" y="2442805"/>
              <a:ext cx="128957" cy="110535"/>
            </a:xfrm>
            <a:custGeom>
              <a:avLst/>
              <a:gdLst/>
              <a:ahLst/>
              <a:cxnLst/>
              <a:rect l="l" t="t" r="r" b="b"/>
              <a:pathLst>
                <a:path w="3570" h="3060" extrusionOk="0">
                  <a:moveTo>
                    <a:pt x="1535" y="0"/>
                  </a:moveTo>
                  <a:cubicBezTo>
                    <a:pt x="668" y="0"/>
                    <a:pt x="1" y="701"/>
                    <a:pt x="1" y="1534"/>
                  </a:cubicBezTo>
                  <a:cubicBezTo>
                    <a:pt x="1" y="2456"/>
                    <a:pt x="742" y="3059"/>
                    <a:pt x="1522" y="3059"/>
                  </a:cubicBezTo>
                  <a:cubicBezTo>
                    <a:pt x="1900" y="3059"/>
                    <a:pt x="2287" y="2918"/>
                    <a:pt x="2602" y="2602"/>
                  </a:cubicBezTo>
                  <a:cubicBezTo>
                    <a:pt x="3570" y="1635"/>
                    <a:pt x="2869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898;p38">
              <a:extLst>
                <a:ext uri="{FF2B5EF4-FFF2-40B4-BE49-F238E27FC236}">
                  <a16:creationId xmlns:a16="http://schemas.microsoft.com/office/drawing/2014/main" id="{F86706E4-3D75-4930-9533-2D7F63D411B3}"/>
                </a:ext>
              </a:extLst>
            </p:cNvPr>
            <p:cNvSpPr/>
            <p:nvPr/>
          </p:nvSpPr>
          <p:spPr>
            <a:xfrm>
              <a:off x="5595166" y="3154924"/>
              <a:ext cx="169920" cy="145574"/>
            </a:xfrm>
            <a:custGeom>
              <a:avLst/>
              <a:gdLst/>
              <a:ahLst/>
              <a:cxnLst/>
              <a:rect l="l" t="t" r="r" b="b"/>
              <a:pathLst>
                <a:path w="4704" h="4030" extrusionOk="0">
                  <a:moveTo>
                    <a:pt x="2001" y="0"/>
                  </a:moveTo>
                  <a:cubicBezTo>
                    <a:pt x="901" y="0"/>
                    <a:pt x="0" y="901"/>
                    <a:pt x="0" y="2035"/>
                  </a:cubicBezTo>
                  <a:cubicBezTo>
                    <a:pt x="0" y="3231"/>
                    <a:pt x="992" y="4029"/>
                    <a:pt x="2026" y="4029"/>
                  </a:cubicBezTo>
                  <a:cubicBezTo>
                    <a:pt x="2521" y="4029"/>
                    <a:pt x="3025" y="3846"/>
                    <a:pt x="3436" y="3436"/>
                  </a:cubicBezTo>
                  <a:cubicBezTo>
                    <a:pt x="4703" y="2168"/>
                    <a:pt x="3803" y="0"/>
                    <a:pt x="2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614;p54">
            <a:extLst>
              <a:ext uri="{FF2B5EF4-FFF2-40B4-BE49-F238E27FC236}">
                <a16:creationId xmlns:a16="http://schemas.microsoft.com/office/drawing/2014/main" id="{A233570D-BF37-4D0E-85C3-B5848B94CD96}"/>
              </a:ext>
            </a:extLst>
          </p:cNvPr>
          <p:cNvGrpSpPr/>
          <p:nvPr/>
        </p:nvGrpSpPr>
        <p:grpSpPr>
          <a:xfrm>
            <a:off x="2831797" y="1372693"/>
            <a:ext cx="308461" cy="327716"/>
            <a:chOff x="3050527" y="2745694"/>
            <a:chExt cx="353502" cy="394156"/>
          </a:xfrm>
        </p:grpSpPr>
        <p:sp>
          <p:nvSpPr>
            <p:cNvPr id="298" name="Google Shape;2615;p54">
              <a:extLst>
                <a:ext uri="{FF2B5EF4-FFF2-40B4-BE49-F238E27FC236}">
                  <a16:creationId xmlns:a16="http://schemas.microsoft.com/office/drawing/2014/main" id="{9A874144-72A9-42BF-9ED5-A80B824E5B7C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616;p54">
              <a:extLst>
                <a:ext uri="{FF2B5EF4-FFF2-40B4-BE49-F238E27FC236}">
                  <a16:creationId xmlns:a16="http://schemas.microsoft.com/office/drawing/2014/main" id="{59D9CD2F-7774-4E06-BF8D-9C0E2F9D38F6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617;p54">
              <a:extLst>
                <a:ext uri="{FF2B5EF4-FFF2-40B4-BE49-F238E27FC236}">
                  <a16:creationId xmlns:a16="http://schemas.microsoft.com/office/drawing/2014/main" id="{B3F585B5-780C-47DF-80CE-AC528B620B93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618;p54">
              <a:extLst>
                <a:ext uri="{FF2B5EF4-FFF2-40B4-BE49-F238E27FC236}">
                  <a16:creationId xmlns:a16="http://schemas.microsoft.com/office/drawing/2014/main" id="{B4D455E1-246A-4626-9E84-6CBF5FFC7B9C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619;p54">
              <a:extLst>
                <a:ext uri="{FF2B5EF4-FFF2-40B4-BE49-F238E27FC236}">
                  <a16:creationId xmlns:a16="http://schemas.microsoft.com/office/drawing/2014/main" id="{4F02C4C2-BB5E-466D-A7BA-2714E358D2AB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620;p54">
              <a:extLst>
                <a:ext uri="{FF2B5EF4-FFF2-40B4-BE49-F238E27FC236}">
                  <a16:creationId xmlns:a16="http://schemas.microsoft.com/office/drawing/2014/main" id="{CAD89C48-D0B3-49EB-9E5D-53B32744777D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621;p54">
              <a:extLst>
                <a:ext uri="{FF2B5EF4-FFF2-40B4-BE49-F238E27FC236}">
                  <a16:creationId xmlns:a16="http://schemas.microsoft.com/office/drawing/2014/main" id="{C18A521F-9429-41C0-9597-36FDC704B68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622;p54">
              <a:extLst>
                <a:ext uri="{FF2B5EF4-FFF2-40B4-BE49-F238E27FC236}">
                  <a16:creationId xmlns:a16="http://schemas.microsoft.com/office/drawing/2014/main" id="{CEC2F09E-4F14-42BF-AC91-DBF8520B1FC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1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046 0.48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241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6667 0.50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5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8159 0.500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250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 0.4867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64198E-7 L 0.12188 0.400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0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827E-6 L 0.1059 0.40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2015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0.08941 0.4117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2058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64198E-7 L 0.07882 0.3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679E-6 L -0.0927 -0.096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345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/>
          <p:nvPr/>
        </p:nvSpPr>
        <p:spPr>
          <a:xfrm rot="251392">
            <a:off x="7742072" y="4090224"/>
            <a:ext cx="754863" cy="3988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ndrina Solid"/>
              </a:rPr>
              <a:t>Hi!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B8241473-A4A7-4BA0-A2D3-E4ADCCDE33C3}"/>
              </a:ext>
            </a:extLst>
          </p:cNvPr>
          <p:cNvSpPr txBox="1"/>
          <p:nvPr/>
        </p:nvSpPr>
        <p:spPr>
          <a:xfrm>
            <a:off x="3684965" y="737922"/>
            <a:ext cx="35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6C87497A-719B-4D38-B3C4-235731844247}"/>
              </a:ext>
            </a:extLst>
          </p:cNvPr>
          <p:cNvCxnSpPr>
            <a:cxnSpLocks/>
          </p:cNvCxnSpPr>
          <p:nvPr/>
        </p:nvCxnSpPr>
        <p:spPr>
          <a:xfrm>
            <a:off x="4078854" y="77311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089EEB48-0229-4359-AB1B-4180D2DEB1FD}"/>
              </a:ext>
            </a:extLst>
          </p:cNvPr>
          <p:cNvCxnSpPr>
            <a:cxnSpLocks/>
          </p:cNvCxnSpPr>
          <p:nvPr/>
        </p:nvCxnSpPr>
        <p:spPr>
          <a:xfrm>
            <a:off x="4078854" y="119221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A08F2F74-1EA7-41ED-B735-BBC146CC19E9}"/>
              </a:ext>
            </a:extLst>
          </p:cNvPr>
          <p:cNvSpPr txBox="1"/>
          <p:nvPr/>
        </p:nvSpPr>
        <p:spPr>
          <a:xfrm>
            <a:off x="4151245" y="73054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2E66755B-DF36-4AF7-B6B5-825911C1AE19}"/>
              </a:ext>
            </a:extLst>
          </p:cNvPr>
          <p:cNvSpPr txBox="1"/>
          <p:nvPr/>
        </p:nvSpPr>
        <p:spPr>
          <a:xfrm>
            <a:off x="4152594" y="123295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72C1A201-2D07-4E8E-ADA2-2894541EEEEF}"/>
              </a:ext>
            </a:extLst>
          </p:cNvPr>
          <p:cNvSpPr txBox="1"/>
          <p:nvPr/>
        </p:nvSpPr>
        <p:spPr>
          <a:xfrm>
            <a:off x="3677589" y="1231095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7810D815-84B1-4FE1-BB21-18180D89618E}"/>
              </a:ext>
            </a:extLst>
          </p:cNvPr>
          <p:cNvCxnSpPr>
            <a:cxnSpLocks/>
          </p:cNvCxnSpPr>
          <p:nvPr/>
        </p:nvCxnSpPr>
        <p:spPr>
          <a:xfrm>
            <a:off x="3655959" y="162418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6731F43C-B4B4-46F5-B96A-7A34FDF1EE7A}"/>
              </a:ext>
            </a:extLst>
          </p:cNvPr>
          <p:cNvSpPr txBox="1"/>
          <p:nvPr/>
        </p:nvSpPr>
        <p:spPr>
          <a:xfrm>
            <a:off x="3683111" y="166375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8037D-B242-4E42-8C9B-C76FD4110812}"/>
              </a:ext>
            </a:extLst>
          </p:cNvPr>
          <p:cNvSpPr txBox="1"/>
          <p:nvPr/>
        </p:nvSpPr>
        <p:spPr>
          <a:xfrm>
            <a:off x="4849023" y="730548"/>
            <a:ext cx="397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chia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8;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E7D5627-1DC4-4D35-9E28-DA04B60A84CB}"/>
              </a:ext>
            </a:extLst>
          </p:cNvPr>
          <p:cNvSpPr txBox="1"/>
          <p:nvPr/>
        </p:nvSpPr>
        <p:spPr>
          <a:xfrm>
            <a:off x="4863224" y="1522295"/>
            <a:ext cx="3970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9 :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: 2 = 4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1 ).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6" name="Google Shape;2614;p54">
            <a:extLst>
              <a:ext uri="{FF2B5EF4-FFF2-40B4-BE49-F238E27FC236}">
                <a16:creationId xmlns:a16="http://schemas.microsoft.com/office/drawing/2014/main" id="{D95CB42D-1CE6-4D40-B004-B864F39A9084}"/>
              </a:ext>
            </a:extLst>
          </p:cNvPr>
          <p:cNvGrpSpPr/>
          <p:nvPr/>
        </p:nvGrpSpPr>
        <p:grpSpPr>
          <a:xfrm>
            <a:off x="685307" y="3338929"/>
            <a:ext cx="308461" cy="327716"/>
            <a:chOff x="3050527" y="2745694"/>
            <a:chExt cx="353502" cy="394156"/>
          </a:xfrm>
        </p:grpSpPr>
        <p:sp>
          <p:nvSpPr>
            <p:cNvPr id="307" name="Google Shape;2615;p54">
              <a:extLst>
                <a:ext uri="{FF2B5EF4-FFF2-40B4-BE49-F238E27FC236}">
                  <a16:creationId xmlns:a16="http://schemas.microsoft.com/office/drawing/2014/main" id="{AF4E1962-60E8-4247-91F9-E7A79E4E5AE9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616;p54">
              <a:extLst>
                <a:ext uri="{FF2B5EF4-FFF2-40B4-BE49-F238E27FC236}">
                  <a16:creationId xmlns:a16="http://schemas.microsoft.com/office/drawing/2014/main" id="{DE5CF630-F099-4820-AA40-C5A1881FF22F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617;p54">
              <a:extLst>
                <a:ext uri="{FF2B5EF4-FFF2-40B4-BE49-F238E27FC236}">
                  <a16:creationId xmlns:a16="http://schemas.microsoft.com/office/drawing/2014/main" id="{A219319C-A7F0-4821-B1F0-3802AB2E0174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618;p54">
              <a:extLst>
                <a:ext uri="{FF2B5EF4-FFF2-40B4-BE49-F238E27FC236}">
                  <a16:creationId xmlns:a16="http://schemas.microsoft.com/office/drawing/2014/main" id="{72550604-1EF5-458C-B157-4EB2E4B23C68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619;p54">
              <a:extLst>
                <a:ext uri="{FF2B5EF4-FFF2-40B4-BE49-F238E27FC236}">
                  <a16:creationId xmlns:a16="http://schemas.microsoft.com/office/drawing/2014/main" id="{5D3C0F72-C21C-4909-9B89-9C706C431352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620;p54">
              <a:extLst>
                <a:ext uri="{FF2B5EF4-FFF2-40B4-BE49-F238E27FC236}">
                  <a16:creationId xmlns:a16="http://schemas.microsoft.com/office/drawing/2014/main" id="{74D4043F-B060-4921-8AD4-EB54EB4A27C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621;p54">
              <a:extLst>
                <a:ext uri="{FF2B5EF4-FFF2-40B4-BE49-F238E27FC236}">
                  <a16:creationId xmlns:a16="http://schemas.microsoft.com/office/drawing/2014/main" id="{53A1E11C-4656-4AA9-B6DC-07B187F20B0D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622;p54">
              <a:extLst>
                <a:ext uri="{FF2B5EF4-FFF2-40B4-BE49-F238E27FC236}">
                  <a16:creationId xmlns:a16="http://schemas.microsoft.com/office/drawing/2014/main" id="{ACEF6309-53F7-4639-B9D4-9E5757CF3F86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2614;p54">
            <a:extLst>
              <a:ext uri="{FF2B5EF4-FFF2-40B4-BE49-F238E27FC236}">
                <a16:creationId xmlns:a16="http://schemas.microsoft.com/office/drawing/2014/main" id="{5A0F0BBC-F82B-463E-AFC8-B43E8BF1DD01}"/>
              </a:ext>
            </a:extLst>
          </p:cNvPr>
          <p:cNvGrpSpPr/>
          <p:nvPr/>
        </p:nvGrpSpPr>
        <p:grpSpPr>
          <a:xfrm>
            <a:off x="957389" y="3456817"/>
            <a:ext cx="308461" cy="327716"/>
            <a:chOff x="3050527" y="2745694"/>
            <a:chExt cx="353502" cy="394156"/>
          </a:xfrm>
        </p:grpSpPr>
        <p:sp>
          <p:nvSpPr>
            <p:cNvPr id="316" name="Google Shape;2615;p54">
              <a:extLst>
                <a:ext uri="{FF2B5EF4-FFF2-40B4-BE49-F238E27FC236}">
                  <a16:creationId xmlns:a16="http://schemas.microsoft.com/office/drawing/2014/main" id="{401EA5B4-D34F-4407-8E8D-29B5AC964359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616;p54">
              <a:extLst>
                <a:ext uri="{FF2B5EF4-FFF2-40B4-BE49-F238E27FC236}">
                  <a16:creationId xmlns:a16="http://schemas.microsoft.com/office/drawing/2014/main" id="{4D256E24-1F8B-4714-BC80-8C684DA7AAEB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617;p54">
              <a:extLst>
                <a:ext uri="{FF2B5EF4-FFF2-40B4-BE49-F238E27FC236}">
                  <a16:creationId xmlns:a16="http://schemas.microsoft.com/office/drawing/2014/main" id="{C82B36DC-207B-4E3A-8B63-C1DAB6A1D051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618;p54">
              <a:extLst>
                <a:ext uri="{FF2B5EF4-FFF2-40B4-BE49-F238E27FC236}">
                  <a16:creationId xmlns:a16="http://schemas.microsoft.com/office/drawing/2014/main" id="{6C9ACD42-C3F4-4E7E-98EC-7A114AEA8967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619;p54">
              <a:extLst>
                <a:ext uri="{FF2B5EF4-FFF2-40B4-BE49-F238E27FC236}">
                  <a16:creationId xmlns:a16="http://schemas.microsoft.com/office/drawing/2014/main" id="{0B76D8CC-7C91-4D7E-836E-FD694B46FE76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620;p54">
              <a:extLst>
                <a:ext uri="{FF2B5EF4-FFF2-40B4-BE49-F238E27FC236}">
                  <a16:creationId xmlns:a16="http://schemas.microsoft.com/office/drawing/2014/main" id="{48A62F6E-A4B6-4964-A65C-A8EB31095B9E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621;p54">
              <a:extLst>
                <a:ext uri="{FF2B5EF4-FFF2-40B4-BE49-F238E27FC236}">
                  <a16:creationId xmlns:a16="http://schemas.microsoft.com/office/drawing/2014/main" id="{19394066-71B4-4773-A780-AFA14DCAE37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622;p54">
              <a:extLst>
                <a:ext uri="{FF2B5EF4-FFF2-40B4-BE49-F238E27FC236}">
                  <a16:creationId xmlns:a16="http://schemas.microsoft.com/office/drawing/2014/main" id="{8F38E2CA-5319-4FBF-8E7A-4DCDED3C5D78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2614;p54">
            <a:extLst>
              <a:ext uri="{FF2B5EF4-FFF2-40B4-BE49-F238E27FC236}">
                <a16:creationId xmlns:a16="http://schemas.microsoft.com/office/drawing/2014/main" id="{0D61AF6A-8225-4707-B613-4CA464BEED92}"/>
              </a:ext>
            </a:extLst>
          </p:cNvPr>
          <p:cNvGrpSpPr/>
          <p:nvPr/>
        </p:nvGrpSpPr>
        <p:grpSpPr>
          <a:xfrm>
            <a:off x="1254510" y="3405947"/>
            <a:ext cx="308461" cy="327716"/>
            <a:chOff x="3050527" y="2745694"/>
            <a:chExt cx="353502" cy="394156"/>
          </a:xfrm>
        </p:grpSpPr>
        <p:sp>
          <p:nvSpPr>
            <p:cNvPr id="325" name="Google Shape;2615;p54">
              <a:extLst>
                <a:ext uri="{FF2B5EF4-FFF2-40B4-BE49-F238E27FC236}">
                  <a16:creationId xmlns:a16="http://schemas.microsoft.com/office/drawing/2014/main" id="{7B1F5D6F-C4A0-4840-B131-604468588824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2616;p54">
              <a:extLst>
                <a:ext uri="{FF2B5EF4-FFF2-40B4-BE49-F238E27FC236}">
                  <a16:creationId xmlns:a16="http://schemas.microsoft.com/office/drawing/2014/main" id="{38D20BE8-4468-45AA-98B9-0AB1F71A4F9A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617;p54">
              <a:extLst>
                <a:ext uri="{FF2B5EF4-FFF2-40B4-BE49-F238E27FC236}">
                  <a16:creationId xmlns:a16="http://schemas.microsoft.com/office/drawing/2014/main" id="{9A80BAC0-0A51-465E-A091-1FD6C0666BC3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618;p54">
              <a:extLst>
                <a:ext uri="{FF2B5EF4-FFF2-40B4-BE49-F238E27FC236}">
                  <a16:creationId xmlns:a16="http://schemas.microsoft.com/office/drawing/2014/main" id="{4DD117D5-CF93-46C4-98C6-941F8A80D329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619;p54">
              <a:extLst>
                <a:ext uri="{FF2B5EF4-FFF2-40B4-BE49-F238E27FC236}">
                  <a16:creationId xmlns:a16="http://schemas.microsoft.com/office/drawing/2014/main" id="{10C6B5A9-086E-4342-A252-193D1FBB0EBC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620;p54">
              <a:extLst>
                <a:ext uri="{FF2B5EF4-FFF2-40B4-BE49-F238E27FC236}">
                  <a16:creationId xmlns:a16="http://schemas.microsoft.com/office/drawing/2014/main" id="{6F342425-B7BB-4198-9B56-62D3B6C7F4C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621;p54">
              <a:extLst>
                <a:ext uri="{FF2B5EF4-FFF2-40B4-BE49-F238E27FC236}">
                  <a16:creationId xmlns:a16="http://schemas.microsoft.com/office/drawing/2014/main" id="{F70369D2-EF76-4B5C-BAE2-5C1552FE5F7E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622;p54">
              <a:extLst>
                <a:ext uri="{FF2B5EF4-FFF2-40B4-BE49-F238E27FC236}">
                  <a16:creationId xmlns:a16="http://schemas.microsoft.com/office/drawing/2014/main" id="{21AA6BE6-4935-4DF6-AF47-C33BFDAA787C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2614;p54">
            <a:extLst>
              <a:ext uri="{FF2B5EF4-FFF2-40B4-BE49-F238E27FC236}">
                <a16:creationId xmlns:a16="http://schemas.microsoft.com/office/drawing/2014/main" id="{B3E96DC0-D6EE-4288-9581-EC7AF093F6AF}"/>
              </a:ext>
            </a:extLst>
          </p:cNvPr>
          <p:cNvGrpSpPr/>
          <p:nvPr/>
        </p:nvGrpSpPr>
        <p:grpSpPr>
          <a:xfrm>
            <a:off x="1562016" y="3331331"/>
            <a:ext cx="308461" cy="327716"/>
            <a:chOff x="3050527" y="2745694"/>
            <a:chExt cx="353502" cy="394156"/>
          </a:xfrm>
        </p:grpSpPr>
        <p:sp>
          <p:nvSpPr>
            <p:cNvPr id="334" name="Google Shape;2615;p54">
              <a:extLst>
                <a:ext uri="{FF2B5EF4-FFF2-40B4-BE49-F238E27FC236}">
                  <a16:creationId xmlns:a16="http://schemas.microsoft.com/office/drawing/2014/main" id="{4A1F3630-7953-4152-9FD4-08C18CE6C1A2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616;p54">
              <a:extLst>
                <a:ext uri="{FF2B5EF4-FFF2-40B4-BE49-F238E27FC236}">
                  <a16:creationId xmlns:a16="http://schemas.microsoft.com/office/drawing/2014/main" id="{C9AC5F9F-CA44-4578-AFE0-7FF6D0F557BB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617;p54">
              <a:extLst>
                <a:ext uri="{FF2B5EF4-FFF2-40B4-BE49-F238E27FC236}">
                  <a16:creationId xmlns:a16="http://schemas.microsoft.com/office/drawing/2014/main" id="{CEDDD552-7BA2-4BC0-BA6F-84C28BF14434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618;p54">
              <a:extLst>
                <a:ext uri="{FF2B5EF4-FFF2-40B4-BE49-F238E27FC236}">
                  <a16:creationId xmlns:a16="http://schemas.microsoft.com/office/drawing/2014/main" id="{A194EF7B-44DC-4D82-BD9C-8F3F77BC2DA0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619;p54">
              <a:extLst>
                <a:ext uri="{FF2B5EF4-FFF2-40B4-BE49-F238E27FC236}">
                  <a16:creationId xmlns:a16="http://schemas.microsoft.com/office/drawing/2014/main" id="{629945C6-87CF-4CB8-939E-05B64D56475A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620;p54">
              <a:extLst>
                <a:ext uri="{FF2B5EF4-FFF2-40B4-BE49-F238E27FC236}">
                  <a16:creationId xmlns:a16="http://schemas.microsoft.com/office/drawing/2014/main" id="{BC225140-B474-48F2-8A5E-8BD5D0CC5E6C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621;p54">
              <a:extLst>
                <a:ext uri="{FF2B5EF4-FFF2-40B4-BE49-F238E27FC236}">
                  <a16:creationId xmlns:a16="http://schemas.microsoft.com/office/drawing/2014/main" id="{9F4686F5-B88F-4654-B040-882DB1FC0C79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622;p54">
              <a:extLst>
                <a:ext uri="{FF2B5EF4-FFF2-40B4-BE49-F238E27FC236}">
                  <a16:creationId xmlns:a16="http://schemas.microsoft.com/office/drawing/2014/main" id="{9C2D9342-FE27-4F25-B7AA-D8C959DDD410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2614;p54">
            <a:extLst>
              <a:ext uri="{FF2B5EF4-FFF2-40B4-BE49-F238E27FC236}">
                <a16:creationId xmlns:a16="http://schemas.microsoft.com/office/drawing/2014/main" id="{F8FE900C-DBA9-47F7-903B-189567A2D6FA}"/>
              </a:ext>
            </a:extLst>
          </p:cNvPr>
          <p:cNvGrpSpPr/>
          <p:nvPr/>
        </p:nvGrpSpPr>
        <p:grpSpPr>
          <a:xfrm>
            <a:off x="2189913" y="3359576"/>
            <a:ext cx="308461" cy="327716"/>
            <a:chOff x="3050527" y="2745694"/>
            <a:chExt cx="353502" cy="394156"/>
          </a:xfrm>
        </p:grpSpPr>
        <p:sp>
          <p:nvSpPr>
            <p:cNvPr id="343" name="Google Shape;2615;p54">
              <a:extLst>
                <a:ext uri="{FF2B5EF4-FFF2-40B4-BE49-F238E27FC236}">
                  <a16:creationId xmlns:a16="http://schemas.microsoft.com/office/drawing/2014/main" id="{E3E85E1E-58F4-4238-8087-F21E681AFCA0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616;p54">
              <a:extLst>
                <a:ext uri="{FF2B5EF4-FFF2-40B4-BE49-F238E27FC236}">
                  <a16:creationId xmlns:a16="http://schemas.microsoft.com/office/drawing/2014/main" id="{D3F7F2DC-1D23-41DF-B491-5CDF970C8F1F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617;p54">
              <a:extLst>
                <a:ext uri="{FF2B5EF4-FFF2-40B4-BE49-F238E27FC236}">
                  <a16:creationId xmlns:a16="http://schemas.microsoft.com/office/drawing/2014/main" id="{2C68BBD5-F74B-4CE5-AB77-51D125E48C91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618;p54">
              <a:extLst>
                <a:ext uri="{FF2B5EF4-FFF2-40B4-BE49-F238E27FC236}">
                  <a16:creationId xmlns:a16="http://schemas.microsoft.com/office/drawing/2014/main" id="{8057920F-6D88-4FAE-AAD5-8B8F7C0C0C9E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619;p54">
              <a:extLst>
                <a:ext uri="{FF2B5EF4-FFF2-40B4-BE49-F238E27FC236}">
                  <a16:creationId xmlns:a16="http://schemas.microsoft.com/office/drawing/2014/main" id="{22C861D9-351F-4809-84B7-05D103CF20E8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620;p54">
              <a:extLst>
                <a:ext uri="{FF2B5EF4-FFF2-40B4-BE49-F238E27FC236}">
                  <a16:creationId xmlns:a16="http://schemas.microsoft.com/office/drawing/2014/main" id="{EAA03538-D704-427B-9B22-524377FCF8B0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621;p54">
              <a:extLst>
                <a:ext uri="{FF2B5EF4-FFF2-40B4-BE49-F238E27FC236}">
                  <a16:creationId xmlns:a16="http://schemas.microsoft.com/office/drawing/2014/main" id="{DF3ABCA4-FBC3-4D32-8341-CBCE81D659A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622;p54">
              <a:extLst>
                <a:ext uri="{FF2B5EF4-FFF2-40B4-BE49-F238E27FC236}">
                  <a16:creationId xmlns:a16="http://schemas.microsoft.com/office/drawing/2014/main" id="{FCE14CFA-03E9-44C2-A439-3D0C0C52A364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2614;p54">
            <a:extLst>
              <a:ext uri="{FF2B5EF4-FFF2-40B4-BE49-F238E27FC236}">
                <a16:creationId xmlns:a16="http://schemas.microsoft.com/office/drawing/2014/main" id="{2A1106AB-6546-4FCE-8D42-146CF8FC9651}"/>
              </a:ext>
            </a:extLst>
          </p:cNvPr>
          <p:cNvGrpSpPr/>
          <p:nvPr/>
        </p:nvGrpSpPr>
        <p:grpSpPr>
          <a:xfrm>
            <a:off x="2490638" y="3454880"/>
            <a:ext cx="308461" cy="327716"/>
            <a:chOff x="3050527" y="2745694"/>
            <a:chExt cx="353502" cy="394156"/>
          </a:xfrm>
        </p:grpSpPr>
        <p:sp>
          <p:nvSpPr>
            <p:cNvPr id="352" name="Google Shape;2615;p54">
              <a:extLst>
                <a:ext uri="{FF2B5EF4-FFF2-40B4-BE49-F238E27FC236}">
                  <a16:creationId xmlns:a16="http://schemas.microsoft.com/office/drawing/2014/main" id="{DB8B2F1D-32D9-4BA0-A70B-7A0EE17F104A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616;p54">
              <a:extLst>
                <a:ext uri="{FF2B5EF4-FFF2-40B4-BE49-F238E27FC236}">
                  <a16:creationId xmlns:a16="http://schemas.microsoft.com/office/drawing/2014/main" id="{072710C1-489B-4A2A-B4DA-7DACEB506973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617;p54">
              <a:extLst>
                <a:ext uri="{FF2B5EF4-FFF2-40B4-BE49-F238E27FC236}">
                  <a16:creationId xmlns:a16="http://schemas.microsoft.com/office/drawing/2014/main" id="{9BBC0CDA-9043-4DEC-88DB-3A7DA0AEA61B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618;p54">
              <a:extLst>
                <a:ext uri="{FF2B5EF4-FFF2-40B4-BE49-F238E27FC236}">
                  <a16:creationId xmlns:a16="http://schemas.microsoft.com/office/drawing/2014/main" id="{A77C9BA0-531C-4159-97D3-64250646F785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619;p54">
              <a:extLst>
                <a:ext uri="{FF2B5EF4-FFF2-40B4-BE49-F238E27FC236}">
                  <a16:creationId xmlns:a16="http://schemas.microsoft.com/office/drawing/2014/main" id="{600BE543-8CA3-4E7A-B7F2-1B06C0E41682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620;p54">
              <a:extLst>
                <a:ext uri="{FF2B5EF4-FFF2-40B4-BE49-F238E27FC236}">
                  <a16:creationId xmlns:a16="http://schemas.microsoft.com/office/drawing/2014/main" id="{17CE7124-8A6D-4533-A501-1A1D326FFD23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621;p54">
              <a:extLst>
                <a:ext uri="{FF2B5EF4-FFF2-40B4-BE49-F238E27FC236}">
                  <a16:creationId xmlns:a16="http://schemas.microsoft.com/office/drawing/2014/main" id="{7E7DDF06-9E79-4F8A-B4DC-0396700490A5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622;p54">
              <a:extLst>
                <a:ext uri="{FF2B5EF4-FFF2-40B4-BE49-F238E27FC236}">
                  <a16:creationId xmlns:a16="http://schemas.microsoft.com/office/drawing/2014/main" id="{0A5107D7-7EDD-4EE1-9C25-F450DECA7897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2614;p54">
            <a:extLst>
              <a:ext uri="{FF2B5EF4-FFF2-40B4-BE49-F238E27FC236}">
                <a16:creationId xmlns:a16="http://schemas.microsoft.com/office/drawing/2014/main" id="{B9FA1C82-FF23-42FC-A804-3D27B40077BC}"/>
              </a:ext>
            </a:extLst>
          </p:cNvPr>
          <p:cNvGrpSpPr/>
          <p:nvPr/>
        </p:nvGrpSpPr>
        <p:grpSpPr>
          <a:xfrm>
            <a:off x="2794790" y="3379256"/>
            <a:ext cx="308461" cy="327716"/>
            <a:chOff x="3050527" y="2745694"/>
            <a:chExt cx="353502" cy="394156"/>
          </a:xfrm>
        </p:grpSpPr>
        <p:sp>
          <p:nvSpPr>
            <p:cNvPr id="361" name="Google Shape;2615;p54">
              <a:extLst>
                <a:ext uri="{FF2B5EF4-FFF2-40B4-BE49-F238E27FC236}">
                  <a16:creationId xmlns:a16="http://schemas.microsoft.com/office/drawing/2014/main" id="{1E41F915-D021-411B-8E8A-F1A4B62BA9CA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2616;p54">
              <a:extLst>
                <a:ext uri="{FF2B5EF4-FFF2-40B4-BE49-F238E27FC236}">
                  <a16:creationId xmlns:a16="http://schemas.microsoft.com/office/drawing/2014/main" id="{CCF412C7-4434-4A35-8035-8E2EF8A82581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617;p54">
              <a:extLst>
                <a:ext uri="{FF2B5EF4-FFF2-40B4-BE49-F238E27FC236}">
                  <a16:creationId xmlns:a16="http://schemas.microsoft.com/office/drawing/2014/main" id="{85B384AF-A41F-4474-84D0-FE774DE70E83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618;p54">
              <a:extLst>
                <a:ext uri="{FF2B5EF4-FFF2-40B4-BE49-F238E27FC236}">
                  <a16:creationId xmlns:a16="http://schemas.microsoft.com/office/drawing/2014/main" id="{A01E9CFA-6A36-48AC-B4F6-1646F9A65AF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619;p54">
              <a:extLst>
                <a:ext uri="{FF2B5EF4-FFF2-40B4-BE49-F238E27FC236}">
                  <a16:creationId xmlns:a16="http://schemas.microsoft.com/office/drawing/2014/main" id="{F0FABD7B-A8DC-4EC4-A66E-63F41A4158FF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620;p54">
              <a:extLst>
                <a:ext uri="{FF2B5EF4-FFF2-40B4-BE49-F238E27FC236}">
                  <a16:creationId xmlns:a16="http://schemas.microsoft.com/office/drawing/2014/main" id="{E13179D0-4B45-43F8-9838-C0913177BD56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621;p54">
              <a:extLst>
                <a:ext uri="{FF2B5EF4-FFF2-40B4-BE49-F238E27FC236}">
                  <a16:creationId xmlns:a16="http://schemas.microsoft.com/office/drawing/2014/main" id="{7F7470DD-E389-4DB3-8693-1D326AA166E2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622;p54">
              <a:extLst>
                <a:ext uri="{FF2B5EF4-FFF2-40B4-BE49-F238E27FC236}">
                  <a16:creationId xmlns:a16="http://schemas.microsoft.com/office/drawing/2014/main" id="{F3532D48-65B3-40C9-B56C-95FBA54217C3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2614;p54">
            <a:extLst>
              <a:ext uri="{FF2B5EF4-FFF2-40B4-BE49-F238E27FC236}">
                <a16:creationId xmlns:a16="http://schemas.microsoft.com/office/drawing/2014/main" id="{DE7EC368-E595-4453-A808-29D37CE21493}"/>
              </a:ext>
            </a:extLst>
          </p:cNvPr>
          <p:cNvGrpSpPr/>
          <p:nvPr/>
        </p:nvGrpSpPr>
        <p:grpSpPr>
          <a:xfrm>
            <a:off x="3090833" y="3434565"/>
            <a:ext cx="308461" cy="327716"/>
            <a:chOff x="3050527" y="2745694"/>
            <a:chExt cx="353502" cy="394156"/>
          </a:xfrm>
        </p:grpSpPr>
        <p:sp>
          <p:nvSpPr>
            <p:cNvPr id="370" name="Google Shape;2615;p54">
              <a:extLst>
                <a:ext uri="{FF2B5EF4-FFF2-40B4-BE49-F238E27FC236}">
                  <a16:creationId xmlns:a16="http://schemas.microsoft.com/office/drawing/2014/main" id="{6A15B86C-A30A-4D64-B557-B769C080FF46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616;p54">
              <a:extLst>
                <a:ext uri="{FF2B5EF4-FFF2-40B4-BE49-F238E27FC236}">
                  <a16:creationId xmlns:a16="http://schemas.microsoft.com/office/drawing/2014/main" id="{AEEE0572-3481-416B-9E2A-FA7E61F697B2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617;p54">
              <a:extLst>
                <a:ext uri="{FF2B5EF4-FFF2-40B4-BE49-F238E27FC236}">
                  <a16:creationId xmlns:a16="http://schemas.microsoft.com/office/drawing/2014/main" id="{FF97C0FD-889E-462E-939D-B27E3B1CF1B1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618;p54">
              <a:extLst>
                <a:ext uri="{FF2B5EF4-FFF2-40B4-BE49-F238E27FC236}">
                  <a16:creationId xmlns:a16="http://schemas.microsoft.com/office/drawing/2014/main" id="{021E0631-DFCD-458E-BF66-E874AB602541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619;p54">
              <a:extLst>
                <a:ext uri="{FF2B5EF4-FFF2-40B4-BE49-F238E27FC236}">
                  <a16:creationId xmlns:a16="http://schemas.microsoft.com/office/drawing/2014/main" id="{6AD4A7F6-E546-4C87-8FD9-A08E77FB312C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620;p54">
              <a:extLst>
                <a:ext uri="{FF2B5EF4-FFF2-40B4-BE49-F238E27FC236}">
                  <a16:creationId xmlns:a16="http://schemas.microsoft.com/office/drawing/2014/main" id="{16BBE335-26F4-4090-B796-4D90CB02F068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621;p54">
              <a:extLst>
                <a:ext uri="{FF2B5EF4-FFF2-40B4-BE49-F238E27FC236}">
                  <a16:creationId xmlns:a16="http://schemas.microsoft.com/office/drawing/2014/main" id="{35924B27-D7D5-42F5-BEAB-4C5657AF801D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622;p54">
              <a:extLst>
                <a:ext uri="{FF2B5EF4-FFF2-40B4-BE49-F238E27FC236}">
                  <a16:creationId xmlns:a16="http://schemas.microsoft.com/office/drawing/2014/main" id="{F24E2F87-4604-47E9-86D7-093A1F944F96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2844;p59">
            <a:extLst>
              <a:ext uri="{FF2B5EF4-FFF2-40B4-BE49-F238E27FC236}">
                <a16:creationId xmlns:a16="http://schemas.microsoft.com/office/drawing/2014/main" id="{EE44D2FC-0E5C-4BD7-93EF-284796818744}"/>
              </a:ext>
            </a:extLst>
          </p:cNvPr>
          <p:cNvGrpSpPr/>
          <p:nvPr/>
        </p:nvGrpSpPr>
        <p:grpSpPr>
          <a:xfrm>
            <a:off x="844937" y="2095305"/>
            <a:ext cx="924269" cy="1121215"/>
            <a:chOff x="1220860" y="1559644"/>
            <a:chExt cx="1399525" cy="1648224"/>
          </a:xfrm>
        </p:grpSpPr>
        <p:grpSp>
          <p:nvGrpSpPr>
            <p:cNvPr id="379" name="Google Shape;2845;p59">
              <a:extLst>
                <a:ext uri="{FF2B5EF4-FFF2-40B4-BE49-F238E27FC236}">
                  <a16:creationId xmlns:a16="http://schemas.microsoft.com/office/drawing/2014/main" id="{EB4CED09-37DE-428E-B7A8-5BA1361A271D}"/>
                </a:ext>
              </a:extLst>
            </p:cNvPr>
            <p:cNvGrpSpPr/>
            <p:nvPr/>
          </p:nvGrpSpPr>
          <p:grpSpPr>
            <a:xfrm>
              <a:off x="1301054" y="1559644"/>
              <a:ext cx="1239142" cy="1648224"/>
              <a:chOff x="1161000" y="3207325"/>
              <a:chExt cx="1312650" cy="1746000"/>
            </a:xfrm>
          </p:grpSpPr>
          <p:sp>
            <p:nvSpPr>
              <p:cNvPr id="384" name="Google Shape;2846;p59">
                <a:extLst>
                  <a:ext uri="{FF2B5EF4-FFF2-40B4-BE49-F238E27FC236}">
                    <a16:creationId xmlns:a16="http://schemas.microsoft.com/office/drawing/2014/main" id="{7E923CDE-08E8-4BDB-BA27-09A129BB21E5}"/>
                  </a:ext>
                </a:extLst>
              </p:cNvPr>
              <p:cNvSpPr/>
              <p:nvPr/>
            </p:nvSpPr>
            <p:spPr>
              <a:xfrm>
                <a:off x="1353650" y="3401050"/>
                <a:ext cx="926525" cy="747200"/>
              </a:xfrm>
              <a:custGeom>
                <a:avLst/>
                <a:gdLst/>
                <a:ahLst/>
                <a:cxnLst/>
                <a:rect l="l" t="t" r="r" b="b"/>
                <a:pathLst>
                  <a:path w="37061" h="29888" extrusionOk="0">
                    <a:moveTo>
                      <a:pt x="18790" y="1"/>
                    </a:moveTo>
                    <a:cubicBezTo>
                      <a:pt x="18776" y="1"/>
                      <a:pt x="18762" y="3"/>
                      <a:pt x="18747" y="7"/>
                    </a:cubicBezTo>
                    <a:cubicBezTo>
                      <a:pt x="18614" y="74"/>
                      <a:pt x="18614" y="207"/>
                      <a:pt x="18614" y="340"/>
                    </a:cubicBezTo>
                    <a:cubicBezTo>
                      <a:pt x="18514" y="2175"/>
                      <a:pt x="19014" y="4510"/>
                      <a:pt x="20315" y="5711"/>
                    </a:cubicBezTo>
                    <a:cubicBezTo>
                      <a:pt x="20382" y="5778"/>
                      <a:pt x="20482" y="5844"/>
                      <a:pt x="20548" y="5944"/>
                    </a:cubicBezTo>
                    <a:cubicBezTo>
                      <a:pt x="20548" y="5944"/>
                      <a:pt x="20548" y="5978"/>
                      <a:pt x="20548" y="6011"/>
                    </a:cubicBezTo>
                    <a:cubicBezTo>
                      <a:pt x="20532" y="6028"/>
                      <a:pt x="20515" y="6036"/>
                      <a:pt x="20498" y="6036"/>
                    </a:cubicBezTo>
                    <a:cubicBezTo>
                      <a:pt x="20482" y="6036"/>
                      <a:pt x="20465" y="6028"/>
                      <a:pt x="20448" y="6011"/>
                    </a:cubicBezTo>
                    <a:cubicBezTo>
                      <a:pt x="20148" y="5811"/>
                      <a:pt x="19915" y="5578"/>
                      <a:pt x="19714" y="5277"/>
                    </a:cubicBezTo>
                    <a:cubicBezTo>
                      <a:pt x="18947" y="4177"/>
                      <a:pt x="18480" y="2909"/>
                      <a:pt x="18414" y="1575"/>
                    </a:cubicBezTo>
                    <a:cubicBezTo>
                      <a:pt x="18347" y="1208"/>
                      <a:pt x="18347" y="807"/>
                      <a:pt x="18380" y="441"/>
                    </a:cubicBezTo>
                    <a:cubicBezTo>
                      <a:pt x="18403" y="395"/>
                      <a:pt x="18332" y="302"/>
                      <a:pt x="18252" y="302"/>
                    </a:cubicBezTo>
                    <a:cubicBezTo>
                      <a:pt x="18216" y="302"/>
                      <a:pt x="18178" y="321"/>
                      <a:pt x="18147" y="374"/>
                    </a:cubicBezTo>
                    <a:cubicBezTo>
                      <a:pt x="17646" y="1108"/>
                      <a:pt x="17079" y="2208"/>
                      <a:pt x="15912" y="2876"/>
                    </a:cubicBezTo>
                    <a:cubicBezTo>
                      <a:pt x="13243" y="4443"/>
                      <a:pt x="11008" y="3910"/>
                      <a:pt x="9907" y="4877"/>
                    </a:cubicBezTo>
                    <a:cubicBezTo>
                      <a:pt x="8173" y="6445"/>
                      <a:pt x="8607" y="8680"/>
                      <a:pt x="7506" y="10748"/>
                    </a:cubicBezTo>
                    <a:cubicBezTo>
                      <a:pt x="7005" y="11749"/>
                      <a:pt x="6071" y="12516"/>
                      <a:pt x="4971" y="12783"/>
                    </a:cubicBezTo>
                    <a:cubicBezTo>
                      <a:pt x="4804" y="12849"/>
                      <a:pt x="4737" y="12950"/>
                      <a:pt x="4904" y="13083"/>
                    </a:cubicBezTo>
                    <a:cubicBezTo>
                      <a:pt x="5071" y="13216"/>
                      <a:pt x="5838" y="13984"/>
                      <a:pt x="5704" y="14117"/>
                    </a:cubicBezTo>
                    <a:cubicBezTo>
                      <a:pt x="5691" y="14131"/>
                      <a:pt x="5677" y="14137"/>
                      <a:pt x="5661" y="14137"/>
                    </a:cubicBezTo>
                    <a:cubicBezTo>
                      <a:pt x="5420" y="14137"/>
                      <a:pt x="4913" y="12545"/>
                      <a:pt x="2601" y="12545"/>
                    </a:cubicBezTo>
                    <a:cubicBezTo>
                      <a:pt x="2536" y="12545"/>
                      <a:pt x="2470" y="12547"/>
                      <a:pt x="2402" y="12549"/>
                    </a:cubicBezTo>
                    <a:cubicBezTo>
                      <a:pt x="1001" y="12616"/>
                      <a:pt x="0" y="13950"/>
                      <a:pt x="367" y="15285"/>
                    </a:cubicBezTo>
                    <a:cubicBezTo>
                      <a:pt x="766" y="17067"/>
                      <a:pt x="2269" y="18001"/>
                      <a:pt x="3640" y="18001"/>
                    </a:cubicBezTo>
                    <a:cubicBezTo>
                      <a:pt x="3988" y="18001"/>
                      <a:pt x="4327" y="17941"/>
                      <a:pt x="4637" y="17820"/>
                    </a:cubicBezTo>
                    <a:cubicBezTo>
                      <a:pt x="4870" y="17726"/>
                      <a:pt x="5023" y="17676"/>
                      <a:pt x="5123" y="17676"/>
                    </a:cubicBezTo>
                    <a:cubicBezTo>
                      <a:pt x="5526" y="17676"/>
                      <a:pt x="5104" y="18487"/>
                      <a:pt x="5771" y="20622"/>
                    </a:cubicBezTo>
                    <a:cubicBezTo>
                      <a:pt x="7547" y="26341"/>
                      <a:pt x="12094" y="29888"/>
                      <a:pt x="18407" y="29888"/>
                    </a:cubicBezTo>
                    <a:cubicBezTo>
                      <a:pt x="19090" y="29888"/>
                      <a:pt x="19793" y="29846"/>
                      <a:pt x="20515" y="29762"/>
                    </a:cubicBezTo>
                    <a:cubicBezTo>
                      <a:pt x="24218" y="29361"/>
                      <a:pt x="27053" y="27693"/>
                      <a:pt x="29021" y="25192"/>
                    </a:cubicBezTo>
                    <a:cubicBezTo>
                      <a:pt x="30722" y="23023"/>
                      <a:pt x="31656" y="20321"/>
                      <a:pt x="31756" y="18720"/>
                    </a:cubicBezTo>
                    <a:cubicBezTo>
                      <a:pt x="31756" y="18420"/>
                      <a:pt x="31790" y="18120"/>
                      <a:pt x="31856" y="17853"/>
                    </a:cubicBezTo>
                    <a:cubicBezTo>
                      <a:pt x="31856" y="17742"/>
                      <a:pt x="31925" y="17678"/>
                      <a:pt x="32006" y="17678"/>
                    </a:cubicBezTo>
                    <a:cubicBezTo>
                      <a:pt x="32022" y="17678"/>
                      <a:pt x="32039" y="17681"/>
                      <a:pt x="32057" y="17686"/>
                    </a:cubicBezTo>
                    <a:cubicBezTo>
                      <a:pt x="32501" y="17825"/>
                      <a:pt x="32969" y="18011"/>
                      <a:pt x="33441" y="18011"/>
                    </a:cubicBezTo>
                    <a:cubicBezTo>
                      <a:pt x="33535" y="18011"/>
                      <a:pt x="33630" y="18003"/>
                      <a:pt x="33724" y="17986"/>
                    </a:cubicBezTo>
                    <a:cubicBezTo>
                      <a:pt x="35959" y="17653"/>
                      <a:pt x="37060" y="15818"/>
                      <a:pt x="36760" y="14317"/>
                    </a:cubicBezTo>
                    <a:cubicBezTo>
                      <a:pt x="36552" y="13330"/>
                      <a:pt x="35677" y="12546"/>
                      <a:pt x="34450" y="12546"/>
                    </a:cubicBezTo>
                    <a:cubicBezTo>
                      <a:pt x="34101" y="12546"/>
                      <a:pt x="33723" y="12609"/>
                      <a:pt x="33324" y="12749"/>
                    </a:cubicBezTo>
                    <a:cubicBezTo>
                      <a:pt x="32557" y="13016"/>
                      <a:pt x="31923" y="13550"/>
                      <a:pt x="31456" y="14217"/>
                    </a:cubicBezTo>
                    <a:lnTo>
                      <a:pt x="31423" y="14217"/>
                    </a:lnTo>
                    <a:cubicBezTo>
                      <a:pt x="31356" y="14184"/>
                      <a:pt x="31356" y="14150"/>
                      <a:pt x="31356" y="14150"/>
                    </a:cubicBezTo>
                    <a:cubicBezTo>
                      <a:pt x="31590" y="13750"/>
                      <a:pt x="31856" y="13417"/>
                      <a:pt x="32190" y="13150"/>
                    </a:cubicBezTo>
                    <a:cubicBezTo>
                      <a:pt x="32590" y="12816"/>
                      <a:pt x="32023" y="12749"/>
                      <a:pt x="31823" y="12683"/>
                    </a:cubicBezTo>
                    <a:cubicBezTo>
                      <a:pt x="31456" y="12549"/>
                      <a:pt x="31089" y="12349"/>
                      <a:pt x="30756" y="12116"/>
                    </a:cubicBezTo>
                    <a:cubicBezTo>
                      <a:pt x="30089" y="11582"/>
                      <a:pt x="29588" y="10848"/>
                      <a:pt x="29321" y="10047"/>
                    </a:cubicBezTo>
                    <a:cubicBezTo>
                      <a:pt x="28921" y="8780"/>
                      <a:pt x="28587" y="6979"/>
                      <a:pt x="28221" y="6178"/>
                    </a:cubicBezTo>
                    <a:cubicBezTo>
                      <a:pt x="27520" y="4644"/>
                      <a:pt x="26553" y="4410"/>
                      <a:pt x="25318" y="4210"/>
                    </a:cubicBezTo>
                    <a:cubicBezTo>
                      <a:pt x="22550" y="3743"/>
                      <a:pt x="20348" y="2976"/>
                      <a:pt x="19114" y="507"/>
                    </a:cubicBezTo>
                    <a:cubicBezTo>
                      <a:pt x="18937" y="124"/>
                      <a:pt x="18890" y="1"/>
                      <a:pt x="18790" y="1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847;p59">
                <a:extLst>
                  <a:ext uri="{FF2B5EF4-FFF2-40B4-BE49-F238E27FC236}">
                    <a16:creationId xmlns:a16="http://schemas.microsoft.com/office/drawing/2014/main" id="{AA96DE14-3A3A-4327-B66E-E71F2CC4C914}"/>
                  </a:ext>
                </a:extLst>
              </p:cNvPr>
              <p:cNvSpPr/>
              <p:nvPr/>
            </p:nvSpPr>
            <p:spPr>
              <a:xfrm>
                <a:off x="1604650" y="4135025"/>
                <a:ext cx="427000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20362" extrusionOk="0">
                    <a:moveTo>
                      <a:pt x="3541" y="0"/>
                    </a:moveTo>
                    <a:cubicBezTo>
                      <a:pt x="3425" y="0"/>
                      <a:pt x="3370" y="48"/>
                      <a:pt x="3370" y="169"/>
                    </a:cubicBezTo>
                    <a:cubicBezTo>
                      <a:pt x="3603" y="1403"/>
                      <a:pt x="3570" y="2671"/>
                      <a:pt x="3237" y="3872"/>
                    </a:cubicBezTo>
                    <a:cubicBezTo>
                      <a:pt x="3170" y="4272"/>
                      <a:pt x="3070" y="4672"/>
                      <a:pt x="2903" y="5039"/>
                    </a:cubicBezTo>
                    <a:cubicBezTo>
                      <a:pt x="2369" y="6107"/>
                      <a:pt x="1535" y="7041"/>
                      <a:pt x="535" y="7708"/>
                    </a:cubicBezTo>
                    <a:cubicBezTo>
                      <a:pt x="1" y="8041"/>
                      <a:pt x="1" y="8008"/>
                      <a:pt x="368" y="8542"/>
                    </a:cubicBezTo>
                    <a:cubicBezTo>
                      <a:pt x="8173" y="20150"/>
                      <a:pt x="1469" y="10176"/>
                      <a:pt x="7973" y="19883"/>
                    </a:cubicBezTo>
                    <a:cubicBezTo>
                      <a:pt x="8136" y="20138"/>
                      <a:pt x="8330" y="20361"/>
                      <a:pt x="8546" y="20361"/>
                    </a:cubicBezTo>
                    <a:cubicBezTo>
                      <a:pt x="8640" y="20361"/>
                      <a:pt x="8739" y="20318"/>
                      <a:pt x="8841" y="20217"/>
                    </a:cubicBezTo>
                    <a:cubicBezTo>
                      <a:pt x="9174" y="19850"/>
                      <a:pt x="16880" y="8342"/>
                      <a:pt x="16980" y="8108"/>
                    </a:cubicBezTo>
                    <a:cubicBezTo>
                      <a:pt x="17080" y="7975"/>
                      <a:pt x="16913" y="7908"/>
                      <a:pt x="16780" y="7808"/>
                    </a:cubicBezTo>
                    <a:cubicBezTo>
                      <a:pt x="15512" y="7107"/>
                      <a:pt x="14545" y="5973"/>
                      <a:pt x="14011" y="4639"/>
                    </a:cubicBezTo>
                    <a:cubicBezTo>
                      <a:pt x="13611" y="3271"/>
                      <a:pt x="13444" y="1870"/>
                      <a:pt x="13611" y="469"/>
                    </a:cubicBezTo>
                    <a:cubicBezTo>
                      <a:pt x="13611" y="138"/>
                      <a:pt x="13577" y="8"/>
                      <a:pt x="13415" y="8"/>
                    </a:cubicBezTo>
                    <a:cubicBezTo>
                      <a:pt x="13348" y="8"/>
                      <a:pt x="13260" y="30"/>
                      <a:pt x="13144" y="69"/>
                    </a:cubicBezTo>
                    <a:cubicBezTo>
                      <a:pt x="11109" y="669"/>
                      <a:pt x="10196" y="698"/>
                      <a:pt x="9098" y="698"/>
                    </a:cubicBezTo>
                    <a:cubicBezTo>
                      <a:pt x="8981" y="698"/>
                      <a:pt x="8862" y="697"/>
                      <a:pt x="8739" y="697"/>
                    </a:cubicBezTo>
                    <a:cubicBezTo>
                      <a:pt x="8540" y="697"/>
                      <a:pt x="8332" y="698"/>
                      <a:pt x="8107" y="703"/>
                    </a:cubicBezTo>
                    <a:cubicBezTo>
                      <a:pt x="8015" y="705"/>
                      <a:pt x="7925" y="705"/>
                      <a:pt x="7836" y="705"/>
                    </a:cubicBezTo>
                    <a:cubicBezTo>
                      <a:pt x="5320" y="705"/>
                      <a:pt x="3985" y="0"/>
                      <a:pt x="3541" y="0"/>
                    </a:cubicBezTo>
                    <a:close/>
                  </a:path>
                </a:pathLst>
              </a:custGeom>
              <a:solidFill>
                <a:srgbClr val="EBD1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848;p59">
                <a:extLst>
                  <a:ext uri="{FF2B5EF4-FFF2-40B4-BE49-F238E27FC236}">
                    <a16:creationId xmlns:a16="http://schemas.microsoft.com/office/drawing/2014/main" id="{E3CC6094-5D6B-4F19-8B00-B1E3AC849147}"/>
                  </a:ext>
                </a:extLst>
              </p:cNvPr>
              <p:cNvSpPr/>
              <p:nvPr/>
            </p:nvSpPr>
            <p:spPr>
              <a:xfrm>
                <a:off x="1687475" y="4136650"/>
                <a:ext cx="259950" cy="128700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5148" extrusionOk="0">
                    <a:moveTo>
                      <a:pt x="157" y="1"/>
                    </a:moveTo>
                    <a:cubicBezTo>
                      <a:pt x="33" y="1"/>
                      <a:pt x="0" y="75"/>
                      <a:pt x="24" y="271"/>
                    </a:cubicBezTo>
                    <a:cubicBezTo>
                      <a:pt x="57" y="338"/>
                      <a:pt x="90" y="371"/>
                      <a:pt x="90" y="438"/>
                    </a:cubicBezTo>
                    <a:cubicBezTo>
                      <a:pt x="124" y="871"/>
                      <a:pt x="124" y="1305"/>
                      <a:pt x="124" y="1739"/>
                    </a:cubicBezTo>
                    <a:cubicBezTo>
                      <a:pt x="90" y="2206"/>
                      <a:pt x="157" y="2506"/>
                      <a:pt x="724" y="3173"/>
                    </a:cubicBezTo>
                    <a:cubicBezTo>
                      <a:pt x="1907" y="4461"/>
                      <a:pt x="3545" y="5148"/>
                      <a:pt x="5205" y="5148"/>
                    </a:cubicBezTo>
                    <a:cubicBezTo>
                      <a:pt x="6167" y="5148"/>
                      <a:pt x="7136" y="4918"/>
                      <a:pt x="8029" y="4440"/>
                    </a:cubicBezTo>
                    <a:cubicBezTo>
                      <a:pt x="8797" y="4040"/>
                      <a:pt x="9464" y="3440"/>
                      <a:pt x="9964" y="2706"/>
                    </a:cubicBezTo>
                    <a:cubicBezTo>
                      <a:pt x="10398" y="2072"/>
                      <a:pt x="9997" y="1772"/>
                      <a:pt x="10264" y="538"/>
                    </a:cubicBezTo>
                    <a:cubicBezTo>
                      <a:pt x="10354" y="156"/>
                      <a:pt x="10353" y="16"/>
                      <a:pt x="10170" y="16"/>
                    </a:cubicBezTo>
                    <a:cubicBezTo>
                      <a:pt x="10082" y="16"/>
                      <a:pt x="9950" y="49"/>
                      <a:pt x="9764" y="104"/>
                    </a:cubicBezTo>
                    <a:cubicBezTo>
                      <a:pt x="8363" y="571"/>
                      <a:pt x="6929" y="771"/>
                      <a:pt x="5461" y="771"/>
                    </a:cubicBezTo>
                    <a:cubicBezTo>
                      <a:pt x="5405" y="772"/>
                      <a:pt x="5350" y="772"/>
                      <a:pt x="5295" y="772"/>
                    </a:cubicBezTo>
                    <a:cubicBezTo>
                      <a:pt x="1893" y="772"/>
                      <a:pt x="556" y="1"/>
                      <a:pt x="1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849;p59">
                <a:extLst>
                  <a:ext uri="{FF2B5EF4-FFF2-40B4-BE49-F238E27FC236}">
                    <a16:creationId xmlns:a16="http://schemas.microsoft.com/office/drawing/2014/main" id="{475B71FD-B1D8-41BC-BC35-4181D9AE490E}"/>
                  </a:ext>
                </a:extLst>
              </p:cNvPr>
              <p:cNvSpPr/>
              <p:nvPr/>
            </p:nvSpPr>
            <p:spPr>
              <a:xfrm>
                <a:off x="2163400" y="3774850"/>
                <a:ext cx="650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940" extrusionOk="0">
                    <a:moveTo>
                      <a:pt x="2394" y="0"/>
                    </a:moveTo>
                    <a:cubicBezTo>
                      <a:pt x="2307" y="0"/>
                      <a:pt x="2204" y="99"/>
                      <a:pt x="2102" y="99"/>
                    </a:cubicBezTo>
                    <a:cubicBezTo>
                      <a:pt x="1268" y="199"/>
                      <a:pt x="534" y="666"/>
                      <a:pt x="67" y="1400"/>
                    </a:cubicBezTo>
                    <a:cubicBezTo>
                      <a:pt x="0" y="1500"/>
                      <a:pt x="34" y="1633"/>
                      <a:pt x="134" y="1734"/>
                    </a:cubicBezTo>
                    <a:cubicBezTo>
                      <a:pt x="292" y="1875"/>
                      <a:pt x="505" y="1940"/>
                      <a:pt x="738" y="1940"/>
                    </a:cubicBezTo>
                    <a:cubicBezTo>
                      <a:pt x="1439" y="1940"/>
                      <a:pt x="2327" y="1358"/>
                      <a:pt x="2502" y="533"/>
                    </a:cubicBezTo>
                    <a:cubicBezTo>
                      <a:pt x="2535" y="366"/>
                      <a:pt x="2602" y="132"/>
                      <a:pt x="2469" y="32"/>
                    </a:cubicBezTo>
                    <a:cubicBezTo>
                      <a:pt x="2446" y="9"/>
                      <a:pt x="2421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850;p59">
                <a:extLst>
                  <a:ext uri="{FF2B5EF4-FFF2-40B4-BE49-F238E27FC236}">
                    <a16:creationId xmlns:a16="http://schemas.microsoft.com/office/drawing/2014/main" id="{F603CCEF-EE1C-4CAB-9E28-ED8B888FC3ED}"/>
                  </a:ext>
                </a:extLst>
              </p:cNvPr>
              <p:cNvSpPr/>
              <p:nvPr/>
            </p:nvSpPr>
            <p:spPr>
              <a:xfrm>
                <a:off x="1406400" y="3775025"/>
                <a:ext cx="640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919" extrusionOk="0">
                    <a:moveTo>
                      <a:pt x="166" y="0"/>
                    </a:moveTo>
                    <a:cubicBezTo>
                      <a:pt x="63" y="0"/>
                      <a:pt x="25" y="75"/>
                      <a:pt x="25" y="225"/>
                    </a:cubicBezTo>
                    <a:cubicBezTo>
                      <a:pt x="0" y="1146"/>
                      <a:pt x="997" y="1919"/>
                      <a:pt x="1782" y="1919"/>
                    </a:cubicBezTo>
                    <a:cubicBezTo>
                      <a:pt x="2049" y="1919"/>
                      <a:pt x="2291" y="1830"/>
                      <a:pt x="2460" y="1626"/>
                    </a:cubicBezTo>
                    <a:cubicBezTo>
                      <a:pt x="2527" y="1593"/>
                      <a:pt x="2560" y="1493"/>
                      <a:pt x="2494" y="1393"/>
                    </a:cubicBezTo>
                    <a:cubicBezTo>
                      <a:pt x="1993" y="626"/>
                      <a:pt x="1193" y="125"/>
                      <a:pt x="292" y="25"/>
                    </a:cubicBezTo>
                    <a:cubicBezTo>
                      <a:pt x="242" y="9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853;p59">
                <a:extLst>
                  <a:ext uri="{FF2B5EF4-FFF2-40B4-BE49-F238E27FC236}">
                    <a16:creationId xmlns:a16="http://schemas.microsoft.com/office/drawing/2014/main" id="{26FE8870-055C-4541-A5E5-BA12A9804D4D}"/>
                  </a:ext>
                </a:extLst>
              </p:cNvPr>
              <p:cNvSpPr/>
              <p:nvPr/>
            </p:nvSpPr>
            <p:spPr>
              <a:xfrm>
                <a:off x="1321950" y="3217925"/>
                <a:ext cx="946550" cy="499725"/>
              </a:xfrm>
              <a:custGeom>
                <a:avLst/>
                <a:gdLst/>
                <a:ahLst/>
                <a:cxnLst/>
                <a:rect l="l" t="t" r="r" b="b"/>
                <a:pathLst>
                  <a:path w="37862" h="19989" extrusionOk="0">
                    <a:moveTo>
                      <a:pt x="23168" y="0"/>
                    </a:moveTo>
                    <a:cubicBezTo>
                      <a:pt x="22542" y="0"/>
                      <a:pt x="21921" y="71"/>
                      <a:pt x="21316" y="227"/>
                    </a:cubicBezTo>
                    <a:cubicBezTo>
                      <a:pt x="20412" y="459"/>
                      <a:pt x="20108" y="692"/>
                      <a:pt x="19831" y="692"/>
                    </a:cubicBezTo>
                    <a:cubicBezTo>
                      <a:pt x="19750" y="692"/>
                      <a:pt x="19672" y="672"/>
                      <a:pt x="19581" y="627"/>
                    </a:cubicBezTo>
                    <a:cubicBezTo>
                      <a:pt x="18569" y="222"/>
                      <a:pt x="17495" y="14"/>
                      <a:pt x="16422" y="14"/>
                    </a:cubicBezTo>
                    <a:cubicBezTo>
                      <a:pt x="15905" y="14"/>
                      <a:pt x="15388" y="62"/>
                      <a:pt x="14878" y="160"/>
                    </a:cubicBezTo>
                    <a:cubicBezTo>
                      <a:pt x="7139" y="1528"/>
                      <a:pt x="1" y="11935"/>
                      <a:pt x="2202" y="19474"/>
                    </a:cubicBezTo>
                    <a:cubicBezTo>
                      <a:pt x="2290" y="19866"/>
                      <a:pt x="2362" y="19988"/>
                      <a:pt x="2496" y="19988"/>
                    </a:cubicBezTo>
                    <a:cubicBezTo>
                      <a:pt x="2566" y="19988"/>
                      <a:pt x="2654" y="19954"/>
                      <a:pt x="2769" y="19908"/>
                    </a:cubicBezTo>
                    <a:cubicBezTo>
                      <a:pt x="3233" y="19685"/>
                      <a:pt x="3639" y="19609"/>
                      <a:pt x="3990" y="19609"/>
                    </a:cubicBezTo>
                    <a:cubicBezTo>
                      <a:pt x="4770" y="19609"/>
                      <a:pt x="5284" y="19987"/>
                      <a:pt x="5585" y="19987"/>
                    </a:cubicBezTo>
                    <a:cubicBezTo>
                      <a:pt x="5616" y="19987"/>
                      <a:pt x="5645" y="19983"/>
                      <a:pt x="5671" y="19974"/>
                    </a:cubicBezTo>
                    <a:cubicBezTo>
                      <a:pt x="6038" y="19908"/>
                      <a:pt x="6405" y="19808"/>
                      <a:pt x="6739" y="19707"/>
                    </a:cubicBezTo>
                    <a:cubicBezTo>
                      <a:pt x="7840" y="19240"/>
                      <a:pt x="8640" y="18306"/>
                      <a:pt x="8940" y="17139"/>
                    </a:cubicBezTo>
                    <a:cubicBezTo>
                      <a:pt x="9674" y="14304"/>
                      <a:pt x="9774" y="13970"/>
                      <a:pt x="10008" y="13470"/>
                    </a:cubicBezTo>
                    <a:cubicBezTo>
                      <a:pt x="10842" y="11635"/>
                      <a:pt x="11943" y="11502"/>
                      <a:pt x="13544" y="11235"/>
                    </a:cubicBezTo>
                    <a:cubicBezTo>
                      <a:pt x="14878" y="10968"/>
                      <a:pt x="16679" y="10501"/>
                      <a:pt x="17713" y="9567"/>
                    </a:cubicBezTo>
                    <a:cubicBezTo>
                      <a:pt x="18714" y="8666"/>
                      <a:pt x="19415" y="7465"/>
                      <a:pt x="19682" y="6131"/>
                    </a:cubicBezTo>
                    <a:cubicBezTo>
                      <a:pt x="19713" y="6051"/>
                      <a:pt x="19783" y="6010"/>
                      <a:pt x="19855" y="6010"/>
                    </a:cubicBezTo>
                    <a:cubicBezTo>
                      <a:pt x="19933" y="6010"/>
                      <a:pt x="20014" y="6060"/>
                      <a:pt x="20048" y="6164"/>
                    </a:cubicBezTo>
                    <a:cubicBezTo>
                      <a:pt x="20082" y="6598"/>
                      <a:pt x="20182" y="6998"/>
                      <a:pt x="20415" y="7399"/>
                    </a:cubicBezTo>
                    <a:cubicBezTo>
                      <a:pt x="21583" y="10034"/>
                      <a:pt x="23818" y="10901"/>
                      <a:pt x="26853" y="11335"/>
                    </a:cubicBezTo>
                    <a:cubicBezTo>
                      <a:pt x="29956" y="11735"/>
                      <a:pt x="29922" y="14470"/>
                      <a:pt x="30689" y="16972"/>
                    </a:cubicBezTo>
                    <a:cubicBezTo>
                      <a:pt x="31190" y="18573"/>
                      <a:pt x="32124" y="19674"/>
                      <a:pt x="33892" y="19941"/>
                    </a:cubicBezTo>
                    <a:cubicBezTo>
                      <a:pt x="33961" y="19955"/>
                      <a:pt x="34036" y="19963"/>
                      <a:pt x="34111" y="19963"/>
                    </a:cubicBezTo>
                    <a:cubicBezTo>
                      <a:pt x="34219" y="19963"/>
                      <a:pt x="34328" y="19947"/>
                      <a:pt x="34425" y="19908"/>
                    </a:cubicBezTo>
                    <a:cubicBezTo>
                      <a:pt x="34922" y="19695"/>
                      <a:pt x="35338" y="19622"/>
                      <a:pt x="35688" y="19622"/>
                    </a:cubicBezTo>
                    <a:cubicBezTo>
                      <a:pt x="36460" y="19622"/>
                      <a:pt x="36909" y="19978"/>
                      <a:pt x="37181" y="19978"/>
                    </a:cubicBezTo>
                    <a:cubicBezTo>
                      <a:pt x="37308" y="19978"/>
                      <a:pt x="37396" y="19901"/>
                      <a:pt x="37461" y="19674"/>
                    </a:cubicBezTo>
                    <a:cubicBezTo>
                      <a:pt x="37828" y="18173"/>
                      <a:pt x="37794" y="18040"/>
                      <a:pt x="37794" y="16138"/>
                    </a:cubicBezTo>
                    <a:cubicBezTo>
                      <a:pt x="37861" y="10834"/>
                      <a:pt x="33525" y="3629"/>
                      <a:pt x="27621" y="1027"/>
                    </a:cubicBezTo>
                    <a:cubicBezTo>
                      <a:pt x="26228" y="414"/>
                      <a:pt x="24685" y="0"/>
                      <a:pt x="23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854;p59">
                <a:extLst>
                  <a:ext uri="{FF2B5EF4-FFF2-40B4-BE49-F238E27FC236}">
                    <a16:creationId xmlns:a16="http://schemas.microsoft.com/office/drawing/2014/main" id="{B7DEEBEA-75DC-4BEF-9D56-6EFAF914E427}"/>
                  </a:ext>
                </a:extLst>
              </p:cNvPr>
              <p:cNvSpPr/>
              <p:nvPr/>
            </p:nvSpPr>
            <p:spPr>
              <a:xfrm>
                <a:off x="1985775" y="3845300"/>
                <a:ext cx="257700" cy="276325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053" extrusionOk="0">
                    <a:moveTo>
                      <a:pt x="10059" y="0"/>
                    </a:moveTo>
                    <a:cubicBezTo>
                      <a:pt x="10006" y="0"/>
                      <a:pt x="9935" y="18"/>
                      <a:pt x="9840" y="50"/>
                    </a:cubicBezTo>
                    <a:cubicBezTo>
                      <a:pt x="9295" y="246"/>
                      <a:pt x="8734" y="443"/>
                      <a:pt x="8141" y="443"/>
                    </a:cubicBezTo>
                    <a:cubicBezTo>
                      <a:pt x="7828" y="443"/>
                      <a:pt x="7506" y="388"/>
                      <a:pt x="7172" y="250"/>
                    </a:cubicBezTo>
                    <a:cubicBezTo>
                      <a:pt x="7085" y="221"/>
                      <a:pt x="7004" y="198"/>
                      <a:pt x="6936" y="198"/>
                    </a:cubicBezTo>
                    <a:cubicBezTo>
                      <a:pt x="6846" y="198"/>
                      <a:pt x="6776" y="237"/>
                      <a:pt x="6738" y="350"/>
                    </a:cubicBezTo>
                    <a:cubicBezTo>
                      <a:pt x="6471" y="3285"/>
                      <a:pt x="5237" y="6087"/>
                      <a:pt x="3236" y="8289"/>
                    </a:cubicBezTo>
                    <a:cubicBezTo>
                      <a:pt x="3002" y="8556"/>
                      <a:pt x="2769" y="8823"/>
                      <a:pt x="2502" y="9089"/>
                    </a:cubicBezTo>
                    <a:cubicBezTo>
                      <a:pt x="1735" y="9690"/>
                      <a:pt x="934" y="10257"/>
                      <a:pt x="100" y="10757"/>
                    </a:cubicBezTo>
                    <a:cubicBezTo>
                      <a:pt x="0" y="10824"/>
                      <a:pt x="33" y="10991"/>
                      <a:pt x="167" y="11024"/>
                    </a:cubicBezTo>
                    <a:cubicBezTo>
                      <a:pt x="385" y="11043"/>
                      <a:pt x="603" y="11053"/>
                      <a:pt x="820" y="11053"/>
                    </a:cubicBezTo>
                    <a:cubicBezTo>
                      <a:pt x="1734" y="11053"/>
                      <a:pt x="2640" y="10887"/>
                      <a:pt x="3503" y="10591"/>
                    </a:cubicBezTo>
                    <a:cubicBezTo>
                      <a:pt x="7872" y="9023"/>
                      <a:pt x="10307" y="4586"/>
                      <a:pt x="10207" y="317"/>
                    </a:cubicBezTo>
                    <a:cubicBezTo>
                      <a:pt x="10207" y="88"/>
                      <a:pt x="10176" y="0"/>
                      <a:pt x="10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855;p59">
                <a:extLst>
                  <a:ext uri="{FF2B5EF4-FFF2-40B4-BE49-F238E27FC236}">
                    <a16:creationId xmlns:a16="http://schemas.microsoft.com/office/drawing/2014/main" id="{D3B7E662-41C5-4F02-B157-92711B38BFED}"/>
                  </a:ext>
                </a:extLst>
              </p:cNvPr>
              <p:cNvSpPr/>
              <p:nvPr/>
            </p:nvSpPr>
            <p:spPr>
              <a:xfrm>
                <a:off x="1394500" y="3844900"/>
                <a:ext cx="256050" cy="27642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1057" extrusionOk="0">
                    <a:moveTo>
                      <a:pt x="171" y="1"/>
                    </a:moveTo>
                    <a:cubicBezTo>
                      <a:pt x="60" y="1"/>
                      <a:pt x="1" y="63"/>
                      <a:pt x="1" y="232"/>
                    </a:cubicBezTo>
                    <a:cubicBezTo>
                      <a:pt x="1" y="4636"/>
                      <a:pt x="2102" y="8105"/>
                      <a:pt x="5238" y="9939"/>
                    </a:cubicBezTo>
                    <a:cubicBezTo>
                      <a:pt x="6519" y="10684"/>
                      <a:pt x="7985" y="11056"/>
                      <a:pt x="9472" y="11056"/>
                    </a:cubicBezTo>
                    <a:cubicBezTo>
                      <a:pt x="9651" y="11056"/>
                      <a:pt x="9829" y="11051"/>
                      <a:pt x="10008" y="11040"/>
                    </a:cubicBezTo>
                    <a:cubicBezTo>
                      <a:pt x="10075" y="11040"/>
                      <a:pt x="10141" y="11007"/>
                      <a:pt x="10141" y="10940"/>
                    </a:cubicBezTo>
                    <a:cubicBezTo>
                      <a:pt x="10242" y="10473"/>
                      <a:pt x="7006" y="9739"/>
                      <a:pt x="4637" y="4802"/>
                    </a:cubicBezTo>
                    <a:cubicBezTo>
                      <a:pt x="3073" y="1526"/>
                      <a:pt x="3781" y="235"/>
                      <a:pt x="3272" y="235"/>
                    </a:cubicBezTo>
                    <a:cubicBezTo>
                      <a:pt x="3205" y="235"/>
                      <a:pt x="3118" y="257"/>
                      <a:pt x="3003" y="299"/>
                    </a:cubicBezTo>
                    <a:cubicBezTo>
                      <a:pt x="2675" y="408"/>
                      <a:pt x="2367" y="450"/>
                      <a:pt x="2083" y="450"/>
                    </a:cubicBezTo>
                    <a:cubicBezTo>
                      <a:pt x="1150" y="450"/>
                      <a:pt x="471" y="1"/>
                      <a:pt x="1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856;p59">
                <a:extLst>
                  <a:ext uri="{FF2B5EF4-FFF2-40B4-BE49-F238E27FC236}">
                    <a16:creationId xmlns:a16="http://schemas.microsoft.com/office/drawing/2014/main" id="{E8850B4D-2033-4AB2-9C64-E8060F118344}"/>
                  </a:ext>
                </a:extLst>
              </p:cNvPr>
              <p:cNvSpPr/>
              <p:nvPr/>
            </p:nvSpPr>
            <p:spPr>
              <a:xfrm>
                <a:off x="1930725" y="3586550"/>
                <a:ext cx="10842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988" extrusionOk="0">
                    <a:moveTo>
                      <a:pt x="1568" y="1"/>
                    </a:moveTo>
                    <a:cubicBezTo>
                      <a:pt x="1502" y="1"/>
                      <a:pt x="1435" y="9"/>
                      <a:pt x="1368" y="26"/>
                    </a:cubicBezTo>
                    <a:cubicBezTo>
                      <a:pt x="534" y="59"/>
                      <a:pt x="1" y="893"/>
                      <a:pt x="301" y="1693"/>
                    </a:cubicBezTo>
                    <a:cubicBezTo>
                      <a:pt x="583" y="2400"/>
                      <a:pt x="1346" y="2987"/>
                      <a:pt x="2384" y="2987"/>
                    </a:cubicBezTo>
                    <a:cubicBezTo>
                      <a:pt x="2570" y="2987"/>
                      <a:pt x="2766" y="2968"/>
                      <a:pt x="2969" y="2928"/>
                    </a:cubicBezTo>
                    <a:cubicBezTo>
                      <a:pt x="3970" y="2728"/>
                      <a:pt x="4337" y="1527"/>
                      <a:pt x="3603" y="826"/>
                    </a:cubicBezTo>
                    <a:cubicBezTo>
                      <a:pt x="3209" y="311"/>
                      <a:pt x="2596" y="16"/>
                      <a:pt x="1962" y="16"/>
                    </a:cubicBezTo>
                    <a:cubicBezTo>
                      <a:pt x="1897" y="16"/>
                      <a:pt x="1833" y="19"/>
                      <a:pt x="1768" y="26"/>
                    </a:cubicBezTo>
                    <a:cubicBezTo>
                      <a:pt x="1702" y="9"/>
                      <a:pt x="1635" y="1"/>
                      <a:pt x="15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857;p59">
                <a:extLst>
                  <a:ext uri="{FF2B5EF4-FFF2-40B4-BE49-F238E27FC236}">
                    <a16:creationId xmlns:a16="http://schemas.microsoft.com/office/drawing/2014/main" id="{AF77445F-E936-4B22-B68A-6A5F73FA7F0A}"/>
                  </a:ext>
                </a:extLst>
              </p:cNvPr>
              <p:cNvSpPr/>
              <p:nvPr/>
            </p:nvSpPr>
            <p:spPr>
              <a:xfrm>
                <a:off x="1586525" y="3586150"/>
                <a:ext cx="11822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3003" extrusionOk="0">
                    <a:moveTo>
                      <a:pt x="2924" y="1"/>
                    </a:moveTo>
                    <a:cubicBezTo>
                      <a:pt x="955" y="1"/>
                      <a:pt x="1" y="1947"/>
                      <a:pt x="1326" y="2810"/>
                    </a:cubicBezTo>
                    <a:cubicBezTo>
                      <a:pt x="1574" y="2934"/>
                      <a:pt x="1858" y="3003"/>
                      <a:pt x="2151" y="3003"/>
                    </a:cubicBezTo>
                    <a:cubicBezTo>
                      <a:pt x="2254" y="3003"/>
                      <a:pt x="2357" y="2994"/>
                      <a:pt x="2460" y="2977"/>
                    </a:cubicBezTo>
                    <a:cubicBezTo>
                      <a:pt x="3261" y="2977"/>
                      <a:pt x="3962" y="2543"/>
                      <a:pt x="4328" y="1843"/>
                    </a:cubicBezTo>
                    <a:cubicBezTo>
                      <a:pt x="4729" y="1109"/>
                      <a:pt x="4295" y="175"/>
                      <a:pt x="3428" y="42"/>
                    </a:cubicBezTo>
                    <a:cubicBezTo>
                      <a:pt x="3254" y="14"/>
                      <a:pt x="3085" y="1"/>
                      <a:pt x="29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858;p59">
                <a:extLst>
                  <a:ext uri="{FF2B5EF4-FFF2-40B4-BE49-F238E27FC236}">
                    <a16:creationId xmlns:a16="http://schemas.microsoft.com/office/drawing/2014/main" id="{147B3272-D543-437F-8306-EE1DC4DCA009}"/>
                  </a:ext>
                </a:extLst>
              </p:cNvPr>
              <p:cNvSpPr/>
              <p:nvPr/>
            </p:nvSpPr>
            <p:spPr>
              <a:xfrm>
                <a:off x="1169350" y="4335225"/>
                <a:ext cx="1295950" cy="606100"/>
              </a:xfrm>
              <a:custGeom>
                <a:avLst/>
                <a:gdLst/>
                <a:ahLst/>
                <a:cxnLst/>
                <a:rect l="l" t="t" r="r" b="b"/>
                <a:pathLst>
                  <a:path w="51838" h="24244" extrusionOk="0">
                    <a:moveTo>
                      <a:pt x="34952" y="1"/>
                    </a:moveTo>
                    <a:cubicBezTo>
                      <a:pt x="34707" y="1"/>
                      <a:pt x="34613" y="130"/>
                      <a:pt x="34358" y="500"/>
                    </a:cubicBezTo>
                    <a:cubicBezTo>
                      <a:pt x="25786" y="13243"/>
                      <a:pt x="26886" y="11742"/>
                      <a:pt x="26353" y="12342"/>
                    </a:cubicBezTo>
                    <a:cubicBezTo>
                      <a:pt x="26224" y="12471"/>
                      <a:pt x="26063" y="12530"/>
                      <a:pt x="25906" y="12530"/>
                    </a:cubicBezTo>
                    <a:cubicBezTo>
                      <a:pt x="25738" y="12530"/>
                      <a:pt x="25573" y="12463"/>
                      <a:pt x="25452" y="12342"/>
                    </a:cubicBezTo>
                    <a:cubicBezTo>
                      <a:pt x="25085" y="11909"/>
                      <a:pt x="17413" y="434"/>
                      <a:pt x="17413" y="400"/>
                    </a:cubicBezTo>
                    <a:cubicBezTo>
                      <a:pt x="17311" y="171"/>
                      <a:pt x="17055" y="20"/>
                      <a:pt x="16791" y="20"/>
                    </a:cubicBezTo>
                    <a:cubicBezTo>
                      <a:pt x="16708" y="20"/>
                      <a:pt x="16625" y="35"/>
                      <a:pt x="16546" y="67"/>
                    </a:cubicBezTo>
                    <a:cubicBezTo>
                      <a:pt x="14944" y="400"/>
                      <a:pt x="13377" y="934"/>
                      <a:pt x="11909" y="1634"/>
                    </a:cubicBezTo>
                    <a:cubicBezTo>
                      <a:pt x="6038" y="4403"/>
                      <a:pt x="868" y="10207"/>
                      <a:pt x="67" y="16545"/>
                    </a:cubicBezTo>
                    <a:cubicBezTo>
                      <a:pt x="0" y="16712"/>
                      <a:pt x="67" y="16912"/>
                      <a:pt x="234" y="17046"/>
                    </a:cubicBezTo>
                    <a:cubicBezTo>
                      <a:pt x="2002" y="18647"/>
                      <a:pt x="4003" y="19914"/>
                      <a:pt x="6205" y="20848"/>
                    </a:cubicBezTo>
                    <a:cubicBezTo>
                      <a:pt x="7572" y="21415"/>
                      <a:pt x="8973" y="21916"/>
                      <a:pt x="10408" y="22316"/>
                    </a:cubicBezTo>
                    <a:cubicBezTo>
                      <a:pt x="10505" y="22344"/>
                      <a:pt x="10581" y="22364"/>
                      <a:pt x="10644" y="22364"/>
                    </a:cubicBezTo>
                    <a:cubicBezTo>
                      <a:pt x="10947" y="22364"/>
                      <a:pt x="10921" y="21899"/>
                      <a:pt x="11308" y="19714"/>
                    </a:cubicBezTo>
                    <a:cubicBezTo>
                      <a:pt x="12343" y="13743"/>
                      <a:pt x="12309" y="13476"/>
                      <a:pt x="12476" y="13476"/>
                    </a:cubicBezTo>
                    <a:cubicBezTo>
                      <a:pt x="12509" y="13510"/>
                      <a:pt x="12543" y="13543"/>
                      <a:pt x="12543" y="13543"/>
                    </a:cubicBezTo>
                    <a:cubicBezTo>
                      <a:pt x="12543" y="13777"/>
                      <a:pt x="11108" y="22116"/>
                      <a:pt x="11108" y="22149"/>
                    </a:cubicBezTo>
                    <a:cubicBezTo>
                      <a:pt x="11042" y="22416"/>
                      <a:pt x="11008" y="22516"/>
                      <a:pt x="11409" y="22616"/>
                    </a:cubicBezTo>
                    <a:cubicBezTo>
                      <a:pt x="16034" y="23749"/>
                      <a:pt x="21178" y="24244"/>
                      <a:pt x="26069" y="24244"/>
                    </a:cubicBezTo>
                    <a:cubicBezTo>
                      <a:pt x="31548" y="24244"/>
                      <a:pt x="36709" y="23623"/>
                      <a:pt x="40463" y="22583"/>
                    </a:cubicBezTo>
                    <a:cubicBezTo>
                      <a:pt x="40830" y="22483"/>
                      <a:pt x="40830" y="22483"/>
                      <a:pt x="40763" y="22116"/>
                    </a:cubicBezTo>
                    <a:cubicBezTo>
                      <a:pt x="39395" y="13977"/>
                      <a:pt x="39262" y="13676"/>
                      <a:pt x="39295" y="13576"/>
                    </a:cubicBezTo>
                    <a:cubicBezTo>
                      <a:pt x="39317" y="13495"/>
                      <a:pt x="39340" y="13454"/>
                      <a:pt x="39365" y="13454"/>
                    </a:cubicBezTo>
                    <a:cubicBezTo>
                      <a:pt x="39566" y="13454"/>
                      <a:pt x="39892" y="16106"/>
                      <a:pt x="40930" y="21949"/>
                    </a:cubicBezTo>
                    <a:cubicBezTo>
                      <a:pt x="40976" y="22213"/>
                      <a:pt x="40987" y="22347"/>
                      <a:pt x="41191" y="22347"/>
                    </a:cubicBezTo>
                    <a:cubicBezTo>
                      <a:pt x="41424" y="22347"/>
                      <a:pt x="41912" y="22172"/>
                      <a:pt x="42998" y="21816"/>
                    </a:cubicBezTo>
                    <a:cubicBezTo>
                      <a:pt x="46901" y="20515"/>
                      <a:pt x="49436" y="18914"/>
                      <a:pt x="51337" y="17212"/>
                    </a:cubicBezTo>
                    <a:cubicBezTo>
                      <a:pt x="51704" y="16912"/>
                      <a:pt x="51838" y="16445"/>
                      <a:pt x="51704" y="16045"/>
                    </a:cubicBezTo>
                    <a:cubicBezTo>
                      <a:pt x="50303" y="8206"/>
                      <a:pt x="42998" y="1735"/>
                      <a:pt x="35392" y="67"/>
                    </a:cubicBezTo>
                    <a:cubicBezTo>
                      <a:pt x="35198" y="26"/>
                      <a:pt x="35061" y="1"/>
                      <a:pt x="34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859;p59">
                <a:extLst>
                  <a:ext uri="{FF2B5EF4-FFF2-40B4-BE49-F238E27FC236}">
                    <a16:creationId xmlns:a16="http://schemas.microsoft.com/office/drawing/2014/main" id="{08BCA67C-0D93-4FFA-BA81-44DED50B9742}"/>
                  </a:ext>
                </a:extLst>
              </p:cNvPr>
              <p:cNvSpPr/>
              <p:nvPr/>
            </p:nvSpPr>
            <p:spPr>
              <a:xfrm>
                <a:off x="2405225" y="4699650"/>
                <a:ext cx="575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409" extrusionOk="0">
                    <a:moveTo>
                      <a:pt x="1469" y="0"/>
                    </a:moveTo>
                    <a:cubicBezTo>
                      <a:pt x="601" y="0"/>
                      <a:pt x="1" y="867"/>
                      <a:pt x="334" y="1668"/>
                    </a:cubicBezTo>
                    <a:cubicBezTo>
                      <a:pt x="518" y="2138"/>
                      <a:pt x="978" y="2408"/>
                      <a:pt x="1453" y="2408"/>
                    </a:cubicBezTo>
                    <a:cubicBezTo>
                      <a:pt x="1752" y="2408"/>
                      <a:pt x="2057" y="2301"/>
                      <a:pt x="2302" y="2068"/>
                    </a:cubicBezTo>
                    <a:cubicBezTo>
                      <a:pt x="2302" y="1868"/>
                      <a:pt x="2302" y="1668"/>
                      <a:pt x="2269" y="1468"/>
                    </a:cubicBezTo>
                    <a:cubicBezTo>
                      <a:pt x="2169" y="1001"/>
                      <a:pt x="2069" y="567"/>
                      <a:pt x="1969" y="134"/>
                    </a:cubicBezTo>
                    <a:cubicBezTo>
                      <a:pt x="1802" y="33"/>
                      <a:pt x="1635" y="0"/>
                      <a:pt x="1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860;p59">
                <a:extLst>
                  <a:ext uri="{FF2B5EF4-FFF2-40B4-BE49-F238E27FC236}">
                    <a16:creationId xmlns:a16="http://schemas.microsoft.com/office/drawing/2014/main" id="{756CC868-BD9D-4CF8-92BA-B7CD3493EEA5}"/>
                  </a:ext>
                </a:extLst>
              </p:cNvPr>
              <p:cNvSpPr/>
              <p:nvPr/>
            </p:nvSpPr>
            <p:spPr>
              <a:xfrm>
                <a:off x="22976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861;p59">
                <a:extLst>
                  <a:ext uri="{FF2B5EF4-FFF2-40B4-BE49-F238E27FC236}">
                    <a16:creationId xmlns:a16="http://schemas.microsoft.com/office/drawing/2014/main" id="{2CE6F065-8D48-47B4-9A79-930BA73AFF64}"/>
                  </a:ext>
                </a:extLst>
              </p:cNvPr>
              <p:cNvSpPr/>
              <p:nvPr/>
            </p:nvSpPr>
            <p:spPr>
              <a:xfrm>
                <a:off x="236020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191" y="0"/>
                    </a:moveTo>
                    <a:cubicBezTo>
                      <a:pt x="579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35" y="361"/>
                    </a:cubicBezTo>
                    <a:cubicBezTo>
                      <a:pt x="1786" y="112"/>
                      <a:pt x="1485" y="0"/>
                      <a:pt x="1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862;p59">
                <a:extLst>
                  <a:ext uri="{FF2B5EF4-FFF2-40B4-BE49-F238E27FC236}">
                    <a16:creationId xmlns:a16="http://schemas.microsoft.com/office/drawing/2014/main" id="{ECC89DD1-AF7A-4F6B-9FE3-FCB012222914}"/>
                  </a:ext>
                </a:extLst>
              </p:cNvPr>
              <p:cNvSpPr/>
              <p:nvPr/>
            </p:nvSpPr>
            <p:spPr>
              <a:xfrm>
                <a:off x="2307650" y="4493650"/>
                <a:ext cx="584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64" extrusionOk="0">
                    <a:moveTo>
                      <a:pt x="935" y="1"/>
                    </a:moveTo>
                    <a:cubicBezTo>
                      <a:pt x="401" y="134"/>
                      <a:pt x="34" y="601"/>
                      <a:pt x="1" y="1168"/>
                    </a:cubicBezTo>
                    <a:cubicBezTo>
                      <a:pt x="1" y="1928"/>
                      <a:pt x="607" y="2363"/>
                      <a:pt x="1214" y="2363"/>
                    </a:cubicBezTo>
                    <a:cubicBezTo>
                      <a:pt x="1674" y="2363"/>
                      <a:pt x="2135" y="2114"/>
                      <a:pt x="2336" y="1569"/>
                    </a:cubicBezTo>
                    <a:cubicBezTo>
                      <a:pt x="1902" y="1002"/>
                      <a:pt x="1435" y="501"/>
                      <a:pt x="9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863;p59">
                <a:extLst>
                  <a:ext uri="{FF2B5EF4-FFF2-40B4-BE49-F238E27FC236}">
                    <a16:creationId xmlns:a16="http://schemas.microsoft.com/office/drawing/2014/main" id="{A14E297D-CB87-4797-84C2-34B55AAD661E}"/>
                  </a:ext>
                </a:extLst>
              </p:cNvPr>
              <p:cNvSpPr/>
              <p:nvPr/>
            </p:nvSpPr>
            <p:spPr>
              <a:xfrm>
                <a:off x="2360200" y="4803050"/>
                <a:ext cx="4172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102" extrusionOk="0">
                    <a:moveTo>
                      <a:pt x="1201" y="0"/>
                    </a:moveTo>
                    <a:cubicBezTo>
                      <a:pt x="568" y="0"/>
                      <a:pt x="34" y="501"/>
                      <a:pt x="0" y="1101"/>
                    </a:cubicBezTo>
                    <a:cubicBezTo>
                      <a:pt x="601" y="801"/>
                      <a:pt x="1135" y="434"/>
                      <a:pt x="1668" y="100"/>
                    </a:cubicBezTo>
                    <a:cubicBezTo>
                      <a:pt x="1502" y="34"/>
                      <a:pt x="1335" y="0"/>
                      <a:pt x="1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864;p59">
                <a:extLst>
                  <a:ext uri="{FF2B5EF4-FFF2-40B4-BE49-F238E27FC236}">
                    <a16:creationId xmlns:a16="http://schemas.microsoft.com/office/drawing/2014/main" id="{E39830C8-6336-4F5E-BDA9-335E4E592F77}"/>
                  </a:ext>
                </a:extLst>
              </p:cNvPr>
              <p:cNvSpPr/>
              <p:nvPr/>
            </p:nvSpPr>
            <p:spPr>
              <a:xfrm>
                <a:off x="2245950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582" y="1"/>
                    </a:moveTo>
                    <a:cubicBezTo>
                      <a:pt x="1294" y="1"/>
                      <a:pt x="1002" y="106"/>
                      <a:pt x="768" y="340"/>
                    </a:cubicBezTo>
                    <a:cubicBezTo>
                      <a:pt x="1" y="1107"/>
                      <a:pt x="534" y="2408"/>
                      <a:pt x="1602" y="2408"/>
                    </a:cubicBezTo>
                    <a:cubicBezTo>
                      <a:pt x="1768" y="2408"/>
                      <a:pt x="1935" y="2375"/>
                      <a:pt x="2069" y="2308"/>
                    </a:cubicBezTo>
                    <a:cubicBezTo>
                      <a:pt x="2536" y="2108"/>
                      <a:pt x="2803" y="1674"/>
                      <a:pt x="2803" y="1207"/>
                    </a:cubicBezTo>
                    <a:cubicBezTo>
                      <a:pt x="2803" y="480"/>
                      <a:pt x="2199" y="1"/>
                      <a:pt x="1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865;p59">
                <a:extLst>
                  <a:ext uri="{FF2B5EF4-FFF2-40B4-BE49-F238E27FC236}">
                    <a16:creationId xmlns:a16="http://schemas.microsoft.com/office/drawing/2014/main" id="{A92C9082-8E83-4C57-9040-1F689FDDC629}"/>
                  </a:ext>
                </a:extLst>
              </p:cNvPr>
              <p:cNvSpPr/>
              <p:nvPr/>
            </p:nvSpPr>
            <p:spPr>
              <a:xfrm>
                <a:off x="21942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200" y="2422"/>
                      <a:pt x="2802" y="1928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866;p59">
                <a:extLst>
                  <a:ext uri="{FF2B5EF4-FFF2-40B4-BE49-F238E27FC236}">
                    <a16:creationId xmlns:a16="http://schemas.microsoft.com/office/drawing/2014/main" id="{25B87931-0BBD-46A9-B18C-D0FDF39BC7C8}"/>
                  </a:ext>
                </a:extLst>
              </p:cNvPr>
              <p:cNvSpPr/>
              <p:nvPr/>
            </p:nvSpPr>
            <p:spPr>
              <a:xfrm>
                <a:off x="2090850" y="4492000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68"/>
                    </a:cubicBezTo>
                    <a:cubicBezTo>
                      <a:pt x="1002" y="2313"/>
                      <a:pt x="1294" y="2422"/>
                      <a:pt x="1583" y="2422"/>
                    </a:cubicBezTo>
                    <a:cubicBezTo>
                      <a:pt x="2199" y="2422"/>
                      <a:pt x="2802" y="1928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867;p59">
                <a:extLst>
                  <a:ext uri="{FF2B5EF4-FFF2-40B4-BE49-F238E27FC236}">
                    <a16:creationId xmlns:a16="http://schemas.microsoft.com/office/drawing/2014/main" id="{414EC7EB-69FE-49BD-9173-2B77193BB43A}"/>
                  </a:ext>
                </a:extLst>
              </p:cNvPr>
              <p:cNvSpPr/>
              <p:nvPr/>
            </p:nvSpPr>
            <p:spPr>
              <a:xfrm>
                <a:off x="2258450" y="4430275"/>
                <a:ext cx="233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8" y="401"/>
                      <a:pt x="535" y="668"/>
                      <a:pt x="935" y="735"/>
                    </a:cubicBezTo>
                    <a:cubicBezTo>
                      <a:pt x="635" y="468"/>
                      <a:pt x="334" y="2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868;p59">
                <a:extLst>
                  <a:ext uri="{FF2B5EF4-FFF2-40B4-BE49-F238E27FC236}">
                    <a16:creationId xmlns:a16="http://schemas.microsoft.com/office/drawing/2014/main" id="{CD4E8002-EFE4-4E77-A62D-DFE5DE709FE1}"/>
                  </a:ext>
                </a:extLst>
              </p:cNvPr>
              <p:cNvSpPr/>
              <p:nvPr/>
            </p:nvSpPr>
            <p:spPr>
              <a:xfrm>
                <a:off x="21425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67" y="2069"/>
                    </a:cubicBezTo>
                    <a:cubicBezTo>
                      <a:pt x="1002" y="2303"/>
                      <a:pt x="1293" y="2408"/>
                      <a:pt x="1582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9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869;p59">
                <a:extLst>
                  <a:ext uri="{FF2B5EF4-FFF2-40B4-BE49-F238E27FC236}">
                    <a16:creationId xmlns:a16="http://schemas.microsoft.com/office/drawing/2014/main" id="{448D4E80-F005-4F3F-86FC-25AEBF70DE8C}"/>
                  </a:ext>
                </a:extLst>
              </p:cNvPr>
              <p:cNvSpPr/>
              <p:nvPr/>
            </p:nvSpPr>
            <p:spPr>
              <a:xfrm>
                <a:off x="203912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80" y="2303"/>
                      <a:pt x="1278" y="2408"/>
                      <a:pt x="1572" y="2408"/>
                    </a:cubicBezTo>
                    <a:cubicBezTo>
                      <a:pt x="2200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870;p59">
                <a:extLst>
                  <a:ext uri="{FF2B5EF4-FFF2-40B4-BE49-F238E27FC236}">
                    <a16:creationId xmlns:a16="http://schemas.microsoft.com/office/drawing/2014/main" id="{393EA017-6D45-4A64-AA95-D82642BE2F1A}"/>
                  </a:ext>
                </a:extLst>
              </p:cNvPr>
              <p:cNvSpPr/>
              <p:nvPr/>
            </p:nvSpPr>
            <p:spPr>
              <a:xfrm>
                <a:off x="21942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871;p59">
                <a:extLst>
                  <a:ext uri="{FF2B5EF4-FFF2-40B4-BE49-F238E27FC236}">
                    <a16:creationId xmlns:a16="http://schemas.microsoft.com/office/drawing/2014/main" id="{E26B303E-9352-48DD-BB7E-D786A0816501}"/>
                  </a:ext>
                </a:extLst>
              </p:cNvPr>
              <p:cNvSpPr/>
              <p:nvPr/>
            </p:nvSpPr>
            <p:spPr>
              <a:xfrm>
                <a:off x="20908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872;p59">
                <a:extLst>
                  <a:ext uri="{FF2B5EF4-FFF2-40B4-BE49-F238E27FC236}">
                    <a16:creationId xmlns:a16="http://schemas.microsoft.com/office/drawing/2014/main" id="{2FC50190-54EE-4CB0-90A6-BDBD98F1B122}"/>
                  </a:ext>
                </a:extLst>
              </p:cNvPr>
              <p:cNvSpPr/>
              <p:nvPr/>
            </p:nvSpPr>
            <p:spPr>
              <a:xfrm>
                <a:off x="2245950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39" y="0"/>
                      <a:pt x="1620" y="1"/>
                      <a:pt x="1602" y="2"/>
                    </a:cubicBezTo>
                    <a:cubicBezTo>
                      <a:pt x="534" y="2"/>
                      <a:pt x="1" y="1269"/>
                      <a:pt x="768" y="2037"/>
                    </a:cubicBezTo>
                    <a:cubicBezTo>
                      <a:pt x="1018" y="2287"/>
                      <a:pt x="1322" y="2399"/>
                      <a:pt x="1617" y="2399"/>
                    </a:cubicBezTo>
                    <a:cubicBezTo>
                      <a:pt x="2227" y="2399"/>
                      <a:pt x="2803" y="1922"/>
                      <a:pt x="2803" y="1203"/>
                    </a:cubicBezTo>
                    <a:cubicBezTo>
                      <a:pt x="2803" y="554"/>
                      <a:pt x="2298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873;p59">
                <a:extLst>
                  <a:ext uri="{FF2B5EF4-FFF2-40B4-BE49-F238E27FC236}">
                    <a16:creationId xmlns:a16="http://schemas.microsoft.com/office/drawing/2014/main" id="{52A75036-B253-433F-9D78-F9F8B792DF93}"/>
                  </a:ext>
                </a:extLst>
              </p:cNvPr>
              <p:cNvSpPr/>
              <p:nvPr/>
            </p:nvSpPr>
            <p:spPr>
              <a:xfrm>
                <a:off x="2152550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16" y="0"/>
                    </a:moveTo>
                    <a:cubicBezTo>
                      <a:pt x="594" y="0"/>
                      <a:pt x="1" y="485"/>
                      <a:pt x="1" y="1229"/>
                    </a:cubicBezTo>
                    <a:cubicBezTo>
                      <a:pt x="1" y="1862"/>
                      <a:pt x="534" y="2430"/>
                      <a:pt x="1201" y="2430"/>
                    </a:cubicBezTo>
                    <a:cubicBezTo>
                      <a:pt x="2269" y="2430"/>
                      <a:pt x="2803" y="1129"/>
                      <a:pt x="2069" y="361"/>
                    </a:cubicBezTo>
                    <a:cubicBezTo>
                      <a:pt x="1820" y="112"/>
                      <a:pt x="1514" y="0"/>
                      <a:pt x="1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874;p59">
                <a:extLst>
                  <a:ext uri="{FF2B5EF4-FFF2-40B4-BE49-F238E27FC236}">
                    <a16:creationId xmlns:a16="http://schemas.microsoft.com/office/drawing/2014/main" id="{CF0395CC-E698-412D-A436-7AC311F34E35}"/>
                  </a:ext>
                </a:extLst>
              </p:cNvPr>
              <p:cNvSpPr/>
              <p:nvPr/>
            </p:nvSpPr>
            <p:spPr>
              <a:xfrm>
                <a:off x="2039125" y="45962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658" y="0"/>
                    </a:moveTo>
                    <a:cubicBezTo>
                      <a:pt x="1640" y="0"/>
                      <a:pt x="1621" y="1"/>
                      <a:pt x="1602" y="2"/>
                    </a:cubicBezTo>
                    <a:cubicBezTo>
                      <a:pt x="535" y="2"/>
                      <a:pt x="1" y="1269"/>
                      <a:pt x="735" y="2037"/>
                    </a:cubicBezTo>
                    <a:cubicBezTo>
                      <a:pt x="985" y="2287"/>
                      <a:pt x="1292" y="2399"/>
                      <a:pt x="1592" y="2399"/>
                    </a:cubicBezTo>
                    <a:cubicBezTo>
                      <a:pt x="2212" y="2399"/>
                      <a:pt x="2803" y="1922"/>
                      <a:pt x="2803" y="1203"/>
                    </a:cubicBezTo>
                    <a:cubicBezTo>
                      <a:pt x="2803" y="554"/>
                      <a:pt x="2299" y="0"/>
                      <a:pt x="1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875;p59">
                <a:extLst>
                  <a:ext uri="{FF2B5EF4-FFF2-40B4-BE49-F238E27FC236}">
                    <a16:creationId xmlns:a16="http://schemas.microsoft.com/office/drawing/2014/main" id="{A70BCA4F-4A85-45E2-AD58-4D9371D5B01D}"/>
                  </a:ext>
                </a:extLst>
              </p:cNvPr>
              <p:cNvSpPr/>
              <p:nvPr/>
            </p:nvSpPr>
            <p:spPr>
              <a:xfrm>
                <a:off x="2108350" y="4906450"/>
                <a:ext cx="350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401" extrusionOk="0">
                    <a:moveTo>
                      <a:pt x="901" y="1"/>
                    </a:moveTo>
                    <a:cubicBezTo>
                      <a:pt x="568" y="1"/>
                      <a:pt x="234" y="134"/>
                      <a:pt x="1" y="401"/>
                    </a:cubicBezTo>
                    <a:cubicBezTo>
                      <a:pt x="501" y="301"/>
                      <a:pt x="968" y="234"/>
                      <a:pt x="1402" y="101"/>
                    </a:cubicBezTo>
                    <a:cubicBezTo>
                      <a:pt x="1235" y="34"/>
                      <a:pt x="1068" y="1"/>
                      <a:pt x="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876;p59">
                <a:extLst>
                  <a:ext uri="{FF2B5EF4-FFF2-40B4-BE49-F238E27FC236}">
                    <a16:creationId xmlns:a16="http://schemas.microsoft.com/office/drawing/2014/main" id="{B20E24FD-0264-4757-85C1-2C90479B3ADB}"/>
                  </a:ext>
                </a:extLst>
              </p:cNvPr>
              <p:cNvSpPr/>
              <p:nvPr/>
            </p:nvSpPr>
            <p:spPr>
              <a:xfrm>
                <a:off x="2140875" y="4803875"/>
                <a:ext cx="434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370" extrusionOk="0">
                    <a:moveTo>
                      <a:pt x="1368" y="1"/>
                    </a:moveTo>
                    <a:lnTo>
                      <a:pt x="1368" y="1"/>
                    </a:lnTo>
                    <a:cubicBezTo>
                      <a:pt x="1" y="401"/>
                      <a:pt x="267" y="2369"/>
                      <a:pt x="1668" y="2369"/>
                    </a:cubicBezTo>
                    <a:lnTo>
                      <a:pt x="1735" y="2369"/>
                    </a:lnTo>
                    <a:cubicBezTo>
                      <a:pt x="1602" y="1468"/>
                      <a:pt x="1468" y="70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877;p59">
                <a:extLst>
                  <a:ext uri="{FF2B5EF4-FFF2-40B4-BE49-F238E27FC236}">
                    <a16:creationId xmlns:a16="http://schemas.microsoft.com/office/drawing/2014/main" id="{D683DD51-8F47-455B-A8AE-0E26A08FDE47}"/>
                  </a:ext>
                </a:extLst>
              </p:cNvPr>
              <p:cNvSpPr/>
              <p:nvPr/>
            </p:nvSpPr>
            <p:spPr>
              <a:xfrm>
                <a:off x="2179225" y="4803050"/>
                <a:ext cx="45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369" extrusionOk="0">
                    <a:moveTo>
                      <a:pt x="1" y="0"/>
                    </a:moveTo>
                    <a:cubicBezTo>
                      <a:pt x="134" y="701"/>
                      <a:pt x="268" y="1501"/>
                      <a:pt x="435" y="2369"/>
                    </a:cubicBezTo>
                    <a:cubicBezTo>
                      <a:pt x="1802" y="2035"/>
                      <a:pt x="1569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878;p59">
                <a:extLst>
                  <a:ext uri="{FF2B5EF4-FFF2-40B4-BE49-F238E27FC236}">
                    <a16:creationId xmlns:a16="http://schemas.microsoft.com/office/drawing/2014/main" id="{7D1BF141-BA5A-4FD0-9145-EBF01713BE63}"/>
                  </a:ext>
                </a:extLst>
              </p:cNvPr>
              <p:cNvSpPr/>
              <p:nvPr/>
            </p:nvSpPr>
            <p:spPr>
              <a:xfrm>
                <a:off x="1987425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879;p59">
                <a:extLst>
                  <a:ext uri="{FF2B5EF4-FFF2-40B4-BE49-F238E27FC236}">
                    <a16:creationId xmlns:a16="http://schemas.microsoft.com/office/drawing/2014/main" id="{E701E384-60D6-4D73-8009-D75F202E8CD9}"/>
                  </a:ext>
                </a:extLst>
              </p:cNvPr>
              <p:cNvSpPr/>
              <p:nvPr/>
            </p:nvSpPr>
            <p:spPr>
              <a:xfrm>
                <a:off x="1962425" y="4396925"/>
                <a:ext cx="533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69" extrusionOk="0">
                    <a:moveTo>
                      <a:pt x="1334" y="0"/>
                    </a:moveTo>
                    <a:lnTo>
                      <a:pt x="0" y="1968"/>
                    </a:lnTo>
                    <a:cubicBezTo>
                      <a:pt x="167" y="2035"/>
                      <a:pt x="334" y="2069"/>
                      <a:pt x="534" y="2069"/>
                    </a:cubicBezTo>
                    <a:cubicBezTo>
                      <a:pt x="1635" y="2069"/>
                      <a:pt x="2135" y="734"/>
                      <a:pt x="1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880;p59">
                <a:extLst>
                  <a:ext uri="{FF2B5EF4-FFF2-40B4-BE49-F238E27FC236}">
                    <a16:creationId xmlns:a16="http://schemas.microsoft.com/office/drawing/2014/main" id="{3F9B214C-E912-40EA-A79A-98FE87BBA843}"/>
                  </a:ext>
                </a:extLst>
              </p:cNvPr>
              <p:cNvSpPr/>
              <p:nvPr/>
            </p:nvSpPr>
            <p:spPr>
              <a:xfrm>
                <a:off x="2029975" y="4335025"/>
                <a:ext cx="192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409" extrusionOk="0">
                    <a:moveTo>
                      <a:pt x="504" y="0"/>
                    </a:moveTo>
                    <a:cubicBezTo>
                      <a:pt x="302" y="0"/>
                      <a:pt x="196" y="114"/>
                      <a:pt x="0" y="408"/>
                    </a:cubicBezTo>
                    <a:cubicBezTo>
                      <a:pt x="300" y="375"/>
                      <a:pt x="567" y="241"/>
                      <a:pt x="767" y="41"/>
                    </a:cubicBezTo>
                    <a:cubicBezTo>
                      <a:pt x="661" y="15"/>
                      <a:pt x="576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881;p59">
                <a:extLst>
                  <a:ext uri="{FF2B5EF4-FFF2-40B4-BE49-F238E27FC236}">
                    <a16:creationId xmlns:a16="http://schemas.microsoft.com/office/drawing/2014/main" id="{FCB5636F-9288-4F37-9A90-6F782147E199}"/>
                  </a:ext>
                </a:extLst>
              </p:cNvPr>
              <p:cNvSpPr/>
              <p:nvPr/>
            </p:nvSpPr>
            <p:spPr>
              <a:xfrm>
                <a:off x="198742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882;p59">
                <a:extLst>
                  <a:ext uri="{FF2B5EF4-FFF2-40B4-BE49-F238E27FC236}">
                    <a16:creationId xmlns:a16="http://schemas.microsoft.com/office/drawing/2014/main" id="{E989995E-6324-4E32-AAE7-4C55604FE488}"/>
                  </a:ext>
                </a:extLst>
              </p:cNvPr>
              <p:cNvSpPr/>
              <p:nvPr/>
            </p:nvSpPr>
            <p:spPr>
              <a:xfrm>
                <a:off x="1934900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8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302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883;p59">
                <a:extLst>
                  <a:ext uri="{FF2B5EF4-FFF2-40B4-BE49-F238E27FC236}">
                    <a16:creationId xmlns:a16="http://schemas.microsoft.com/office/drawing/2014/main" id="{73C9FAE2-D60F-4AB6-9F38-1EF3E88C588F}"/>
                  </a:ext>
                </a:extLst>
              </p:cNvPr>
              <p:cNvSpPr/>
              <p:nvPr/>
            </p:nvSpPr>
            <p:spPr>
              <a:xfrm>
                <a:off x="1899875" y="4492825"/>
                <a:ext cx="54225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381" extrusionOk="0">
                    <a:moveTo>
                      <a:pt x="1235" y="0"/>
                    </a:moveTo>
                    <a:cubicBezTo>
                      <a:pt x="768" y="734"/>
                      <a:pt x="334" y="1335"/>
                      <a:pt x="0" y="1869"/>
                    </a:cubicBezTo>
                    <a:cubicBezTo>
                      <a:pt x="245" y="2223"/>
                      <a:pt x="601" y="2380"/>
                      <a:pt x="954" y="2380"/>
                    </a:cubicBezTo>
                    <a:cubicBezTo>
                      <a:pt x="1565" y="2380"/>
                      <a:pt x="2169" y="1908"/>
                      <a:pt x="2169" y="1168"/>
                    </a:cubicBezTo>
                    <a:cubicBezTo>
                      <a:pt x="2169" y="634"/>
                      <a:pt x="1768" y="134"/>
                      <a:pt x="1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884;p59">
                <a:extLst>
                  <a:ext uri="{FF2B5EF4-FFF2-40B4-BE49-F238E27FC236}">
                    <a16:creationId xmlns:a16="http://schemas.microsoft.com/office/drawing/2014/main" id="{1D4CC2DB-D2E0-4904-828C-5DA9C2CFE20B}"/>
                  </a:ext>
                </a:extLst>
              </p:cNvPr>
              <p:cNvSpPr/>
              <p:nvPr/>
            </p:nvSpPr>
            <p:spPr>
              <a:xfrm>
                <a:off x="1997450" y="4906450"/>
                <a:ext cx="5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035" extrusionOk="0">
                    <a:moveTo>
                      <a:pt x="1201" y="1"/>
                    </a:moveTo>
                    <a:cubicBezTo>
                      <a:pt x="601" y="1"/>
                      <a:pt x="100" y="434"/>
                      <a:pt x="0" y="1035"/>
                    </a:cubicBezTo>
                    <a:cubicBezTo>
                      <a:pt x="801" y="968"/>
                      <a:pt x="1568" y="868"/>
                      <a:pt x="2302" y="768"/>
                    </a:cubicBezTo>
                    <a:cubicBezTo>
                      <a:pt x="2135" y="301"/>
                      <a:pt x="1668" y="1"/>
                      <a:pt x="1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885;p59">
                <a:extLst>
                  <a:ext uri="{FF2B5EF4-FFF2-40B4-BE49-F238E27FC236}">
                    <a16:creationId xmlns:a16="http://schemas.microsoft.com/office/drawing/2014/main" id="{46F3BD39-1A76-492E-84B9-7E5E44E08F20}"/>
                  </a:ext>
                </a:extLst>
              </p:cNvPr>
              <p:cNvSpPr/>
              <p:nvPr/>
            </p:nvSpPr>
            <p:spPr>
              <a:xfrm>
                <a:off x="1894025" y="4907700"/>
                <a:ext cx="60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52" extrusionOk="0">
                    <a:moveTo>
                      <a:pt x="1189" y="1"/>
                    </a:moveTo>
                    <a:cubicBezTo>
                      <a:pt x="610" y="1"/>
                      <a:pt x="34" y="384"/>
                      <a:pt x="1" y="1152"/>
                    </a:cubicBezTo>
                    <a:lnTo>
                      <a:pt x="1" y="1252"/>
                    </a:lnTo>
                    <a:cubicBezTo>
                      <a:pt x="801" y="1252"/>
                      <a:pt x="1602" y="1185"/>
                      <a:pt x="2403" y="1152"/>
                    </a:cubicBezTo>
                    <a:cubicBezTo>
                      <a:pt x="2352" y="384"/>
                      <a:pt x="1769" y="1"/>
                      <a:pt x="1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886;p59">
                <a:extLst>
                  <a:ext uri="{FF2B5EF4-FFF2-40B4-BE49-F238E27FC236}">
                    <a16:creationId xmlns:a16="http://schemas.microsoft.com/office/drawing/2014/main" id="{9630713C-9DC7-4363-9A3B-1DEB47BDBC31}"/>
                  </a:ext>
                </a:extLst>
              </p:cNvPr>
              <p:cNvSpPr/>
              <p:nvPr/>
            </p:nvSpPr>
            <p:spPr>
              <a:xfrm>
                <a:off x="203912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887;p59">
                <a:extLst>
                  <a:ext uri="{FF2B5EF4-FFF2-40B4-BE49-F238E27FC236}">
                    <a16:creationId xmlns:a16="http://schemas.microsoft.com/office/drawing/2014/main" id="{3845CC5E-A716-4CFE-88A4-5306887E635A}"/>
                  </a:ext>
                </a:extLst>
              </p:cNvPr>
              <p:cNvSpPr/>
              <p:nvPr/>
            </p:nvSpPr>
            <p:spPr>
              <a:xfrm>
                <a:off x="1945725" y="4802900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221" y="1"/>
                    </a:moveTo>
                    <a:cubicBezTo>
                      <a:pt x="604" y="1"/>
                      <a:pt x="1" y="480"/>
                      <a:pt x="1" y="1207"/>
                    </a:cubicBezTo>
                    <a:cubicBezTo>
                      <a:pt x="1" y="1874"/>
                      <a:pt x="535" y="2408"/>
                      <a:pt x="1202" y="2408"/>
                    </a:cubicBezTo>
                    <a:cubicBezTo>
                      <a:pt x="2269" y="2408"/>
                      <a:pt x="2803" y="1107"/>
                      <a:pt x="2036" y="340"/>
                    </a:cubicBezTo>
                    <a:cubicBezTo>
                      <a:pt x="1802" y="106"/>
                      <a:pt x="1510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888;p59">
                <a:extLst>
                  <a:ext uri="{FF2B5EF4-FFF2-40B4-BE49-F238E27FC236}">
                    <a16:creationId xmlns:a16="http://schemas.microsoft.com/office/drawing/2014/main" id="{6DE24135-AFC7-4878-9650-3C4511852CED}"/>
                  </a:ext>
                </a:extLst>
              </p:cNvPr>
              <p:cNvSpPr/>
              <p:nvPr/>
            </p:nvSpPr>
            <p:spPr>
              <a:xfrm>
                <a:off x="1831500" y="48030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889;p59">
                <a:extLst>
                  <a:ext uri="{FF2B5EF4-FFF2-40B4-BE49-F238E27FC236}">
                    <a16:creationId xmlns:a16="http://schemas.microsoft.com/office/drawing/2014/main" id="{C09D3864-2C2C-46C3-842A-0E5A48F98A06}"/>
                  </a:ext>
                </a:extLst>
              </p:cNvPr>
              <p:cNvSpPr/>
              <p:nvPr/>
            </p:nvSpPr>
            <p:spPr>
              <a:xfrm>
                <a:off x="1894025" y="4699125"/>
                <a:ext cx="7007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23" extrusionOk="0">
                    <a:moveTo>
                      <a:pt x="1205" y="1"/>
                    </a:moveTo>
                    <a:cubicBezTo>
                      <a:pt x="588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03" y="1122"/>
                      <a:pt x="2036" y="355"/>
                    </a:cubicBezTo>
                    <a:cubicBezTo>
                      <a:pt x="1791" y="110"/>
                      <a:pt x="1495" y="1"/>
                      <a:pt x="1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890;p59">
                <a:extLst>
                  <a:ext uri="{FF2B5EF4-FFF2-40B4-BE49-F238E27FC236}">
                    <a16:creationId xmlns:a16="http://schemas.microsoft.com/office/drawing/2014/main" id="{B78AE12D-777B-4E67-9C5E-2D1C64C6CD35}"/>
                  </a:ext>
                </a:extLst>
              </p:cNvPr>
              <p:cNvSpPr/>
              <p:nvPr/>
            </p:nvSpPr>
            <p:spPr>
              <a:xfrm>
                <a:off x="1841500" y="4596150"/>
                <a:ext cx="720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407" extrusionOk="0">
                    <a:moveTo>
                      <a:pt x="1328" y="1"/>
                    </a:moveTo>
                    <a:cubicBezTo>
                      <a:pt x="1298" y="1"/>
                      <a:pt x="1266" y="2"/>
                      <a:pt x="1235" y="4"/>
                    </a:cubicBezTo>
                    <a:cubicBezTo>
                      <a:pt x="1068" y="4"/>
                      <a:pt x="901" y="37"/>
                      <a:pt x="768" y="71"/>
                    </a:cubicBezTo>
                    <a:lnTo>
                      <a:pt x="34" y="1171"/>
                    </a:lnTo>
                    <a:cubicBezTo>
                      <a:pt x="0" y="1838"/>
                      <a:pt x="567" y="2406"/>
                      <a:pt x="1235" y="2406"/>
                    </a:cubicBezTo>
                    <a:cubicBezTo>
                      <a:pt x="1256" y="2406"/>
                      <a:pt x="1277" y="2407"/>
                      <a:pt x="1298" y="2407"/>
                    </a:cubicBezTo>
                    <a:cubicBezTo>
                      <a:pt x="2871" y="2407"/>
                      <a:pt x="2881" y="1"/>
                      <a:pt x="13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891;p59">
                <a:extLst>
                  <a:ext uri="{FF2B5EF4-FFF2-40B4-BE49-F238E27FC236}">
                    <a16:creationId xmlns:a16="http://schemas.microsoft.com/office/drawing/2014/main" id="{18900F1D-5657-40B1-B9E1-7AC1FAA5E779}"/>
                  </a:ext>
                </a:extLst>
              </p:cNvPr>
              <p:cNvSpPr/>
              <p:nvPr/>
            </p:nvSpPr>
            <p:spPr>
              <a:xfrm>
                <a:off x="1726950" y="4596150"/>
                <a:ext cx="7120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2407" extrusionOk="0">
                    <a:moveTo>
                      <a:pt x="1553" y="1"/>
                    </a:moveTo>
                    <a:cubicBezTo>
                      <a:pt x="0" y="1"/>
                      <a:pt x="10" y="2407"/>
                      <a:pt x="1584" y="2407"/>
                    </a:cubicBezTo>
                    <a:cubicBezTo>
                      <a:pt x="1604" y="2407"/>
                      <a:pt x="1625" y="2406"/>
                      <a:pt x="1647" y="2406"/>
                    </a:cubicBezTo>
                    <a:cubicBezTo>
                      <a:pt x="2247" y="2372"/>
                      <a:pt x="2748" y="1972"/>
                      <a:pt x="2848" y="1405"/>
                    </a:cubicBezTo>
                    <a:cubicBezTo>
                      <a:pt x="2614" y="1071"/>
                      <a:pt x="2281" y="604"/>
                      <a:pt x="1880" y="4"/>
                    </a:cubicBezTo>
                    <a:lnTo>
                      <a:pt x="1647" y="4"/>
                    </a:lnTo>
                    <a:cubicBezTo>
                      <a:pt x="1615" y="2"/>
                      <a:pt x="1584" y="1"/>
                      <a:pt x="1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892;p59">
                <a:extLst>
                  <a:ext uri="{FF2B5EF4-FFF2-40B4-BE49-F238E27FC236}">
                    <a16:creationId xmlns:a16="http://schemas.microsoft.com/office/drawing/2014/main" id="{B005037A-951A-4836-AB0A-86745BF6AC61}"/>
                  </a:ext>
                </a:extLst>
              </p:cNvPr>
              <p:cNvSpPr/>
              <p:nvPr/>
            </p:nvSpPr>
            <p:spPr>
              <a:xfrm>
                <a:off x="1624675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1"/>
                    </a:moveTo>
                    <a:cubicBezTo>
                      <a:pt x="534" y="1"/>
                      <a:pt x="0" y="1268"/>
                      <a:pt x="768" y="2036"/>
                    </a:cubicBezTo>
                    <a:cubicBezTo>
                      <a:pt x="1007" y="2286"/>
                      <a:pt x="1307" y="2398"/>
                      <a:pt x="1602" y="2398"/>
                    </a:cubicBezTo>
                    <a:cubicBezTo>
                      <a:pt x="2212" y="2398"/>
                      <a:pt x="2802" y="1921"/>
                      <a:pt x="2802" y="1202"/>
                    </a:cubicBezTo>
                    <a:cubicBezTo>
                      <a:pt x="2802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893;p59">
                <a:extLst>
                  <a:ext uri="{FF2B5EF4-FFF2-40B4-BE49-F238E27FC236}">
                    <a16:creationId xmlns:a16="http://schemas.microsoft.com/office/drawing/2014/main" id="{061570C0-9CE1-4CFC-B247-EEE873958A0B}"/>
                  </a:ext>
                </a:extLst>
              </p:cNvPr>
              <p:cNvSpPr/>
              <p:nvPr/>
            </p:nvSpPr>
            <p:spPr>
              <a:xfrm>
                <a:off x="1686375" y="4494500"/>
                <a:ext cx="51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31" extrusionOk="0">
                    <a:moveTo>
                      <a:pt x="768" y="0"/>
                    </a:moveTo>
                    <a:cubicBezTo>
                      <a:pt x="301" y="200"/>
                      <a:pt x="1" y="634"/>
                      <a:pt x="1" y="1134"/>
                    </a:cubicBezTo>
                    <a:cubicBezTo>
                      <a:pt x="1" y="1854"/>
                      <a:pt x="607" y="2330"/>
                      <a:pt x="1226" y="2330"/>
                    </a:cubicBezTo>
                    <a:cubicBezTo>
                      <a:pt x="1526" y="2330"/>
                      <a:pt x="1830" y="2219"/>
                      <a:pt x="2069" y="19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894;p59">
                <a:extLst>
                  <a:ext uri="{FF2B5EF4-FFF2-40B4-BE49-F238E27FC236}">
                    <a16:creationId xmlns:a16="http://schemas.microsoft.com/office/drawing/2014/main" id="{A8CDA64F-F981-4524-A1A9-7084336D7FD0}"/>
                  </a:ext>
                </a:extLst>
              </p:cNvPr>
              <p:cNvSpPr/>
              <p:nvPr/>
            </p:nvSpPr>
            <p:spPr>
              <a:xfrm>
                <a:off x="17280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1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895;p59">
                <a:extLst>
                  <a:ext uri="{FF2B5EF4-FFF2-40B4-BE49-F238E27FC236}">
                    <a16:creationId xmlns:a16="http://schemas.microsoft.com/office/drawing/2014/main" id="{F9D198AA-D8CF-40A9-97AA-D518AC8AF6A4}"/>
                  </a:ext>
                </a:extLst>
              </p:cNvPr>
              <p:cNvSpPr/>
              <p:nvPr/>
            </p:nvSpPr>
            <p:spPr>
              <a:xfrm>
                <a:off x="16246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896;p59">
                <a:extLst>
                  <a:ext uri="{FF2B5EF4-FFF2-40B4-BE49-F238E27FC236}">
                    <a16:creationId xmlns:a16="http://schemas.microsoft.com/office/drawing/2014/main" id="{CDB92793-5CF5-4ECD-8E0A-9C36F17F4447}"/>
                  </a:ext>
                </a:extLst>
              </p:cNvPr>
              <p:cNvSpPr/>
              <p:nvPr/>
            </p:nvSpPr>
            <p:spPr>
              <a:xfrm>
                <a:off x="1790050" y="4699125"/>
                <a:ext cx="70650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423" extrusionOk="0">
                    <a:moveTo>
                      <a:pt x="1221" y="1"/>
                    </a:moveTo>
                    <a:cubicBezTo>
                      <a:pt x="596" y="1"/>
                      <a:pt x="1" y="495"/>
                      <a:pt x="24" y="1222"/>
                    </a:cubicBezTo>
                    <a:cubicBezTo>
                      <a:pt x="24" y="1889"/>
                      <a:pt x="557" y="2423"/>
                      <a:pt x="1224" y="2423"/>
                    </a:cubicBezTo>
                    <a:cubicBezTo>
                      <a:pt x="2292" y="2423"/>
                      <a:pt x="2826" y="1122"/>
                      <a:pt x="2058" y="355"/>
                    </a:cubicBezTo>
                    <a:cubicBezTo>
                      <a:pt x="1813" y="110"/>
                      <a:pt x="1514" y="1"/>
                      <a:pt x="1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897;p59">
                <a:extLst>
                  <a:ext uri="{FF2B5EF4-FFF2-40B4-BE49-F238E27FC236}">
                    <a16:creationId xmlns:a16="http://schemas.microsoft.com/office/drawing/2014/main" id="{3C930052-3AFE-4B17-B9E3-22F8CAD904B7}"/>
                  </a:ext>
                </a:extLst>
              </p:cNvPr>
              <p:cNvSpPr/>
              <p:nvPr/>
            </p:nvSpPr>
            <p:spPr>
              <a:xfrm>
                <a:off x="1686375" y="4699125"/>
                <a:ext cx="709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423" extrusionOk="0">
                    <a:moveTo>
                      <a:pt x="1230" y="1"/>
                    </a:moveTo>
                    <a:cubicBezTo>
                      <a:pt x="604" y="1"/>
                      <a:pt x="1" y="495"/>
                      <a:pt x="1" y="1222"/>
                    </a:cubicBezTo>
                    <a:cubicBezTo>
                      <a:pt x="1" y="1889"/>
                      <a:pt x="535" y="2423"/>
                      <a:pt x="1202" y="2423"/>
                    </a:cubicBezTo>
                    <a:cubicBezTo>
                      <a:pt x="2269" y="2423"/>
                      <a:pt x="2836" y="1122"/>
                      <a:pt x="2069" y="355"/>
                    </a:cubicBezTo>
                    <a:cubicBezTo>
                      <a:pt x="1824" y="110"/>
                      <a:pt x="1525" y="1"/>
                      <a:pt x="1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898;p59">
                <a:extLst>
                  <a:ext uri="{FF2B5EF4-FFF2-40B4-BE49-F238E27FC236}">
                    <a16:creationId xmlns:a16="http://schemas.microsoft.com/office/drawing/2014/main" id="{72913087-7284-4F6E-B53A-F830ED2EB9F2}"/>
                  </a:ext>
                </a:extLst>
              </p:cNvPr>
              <p:cNvSpPr/>
              <p:nvPr/>
            </p:nvSpPr>
            <p:spPr>
              <a:xfrm>
                <a:off x="1789800" y="4906450"/>
                <a:ext cx="60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369" extrusionOk="0">
                    <a:moveTo>
                      <a:pt x="1234" y="1"/>
                    </a:moveTo>
                    <a:cubicBezTo>
                      <a:pt x="567" y="1"/>
                      <a:pt x="34" y="534"/>
                      <a:pt x="34" y="1202"/>
                    </a:cubicBezTo>
                    <a:cubicBezTo>
                      <a:pt x="0" y="1268"/>
                      <a:pt x="0" y="1302"/>
                      <a:pt x="34" y="1368"/>
                    </a:cubicBezTo>
                    <a:lnTo>
                      <a:pt x="2402" y="1368"/>
                    </a:lnTo>
                    <a:cubicBezTo>
                      <a:pt x="2402" y="1302"/>
                      <a:pt x="2402" y="1268"/>
                      <a:pt x="2402" y="1202"/>
                    </a:cubicBezTo>
                    <a:cubicBezTo>
                      <a:pt x="2369" y="534"/>
                      <a:pt x="1868" y="34"/>
                      <a:pt x="12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899;p59">
                <a:extLst>
                  <a:ext uri="{FF2B5EF4-FFF2-40B4-BE49-F238E27FC236}">
                    <a16:creationId xmlns:a16="http://schemas.microsoft.com/office/drawing/2014/main" id="{2DC6E9A1-2C30-49F0-BB7C-CCE3BE121EB5}"/>
                  </a:ext>
                </a:extLst>
              </p:cNvPr>
              <p:cNvSpPr/>
              <p:nvPr/>
            </p:nvSpPr>
            <p:spPr>
              <a:xfrm>
                <a:off x="1686375" y="4906450"/>
                <a:ext cx="600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35" extrusionOk="0">
                    <a:moveTo>
                      <a:pt x="1202" y="1"/>
                    </a:moveTo>
                    <a:cubicBezTo>
                      <a:pt x="568" y="1"/>
                      <a:pt x="34" y="534"/>
                      <a:pt x="1" y="1168"/>
                    </a:cubicBezTo>
                    <a:cubicBezTo>
                      <a:pt x="801" y="1235"/>
                      <a:pt x="1602" y="1302"/>
                      <a:pt x="2403" y="1335"/>
                    </a:cubicBezTo>
                    <a:cubicBezTo>
                      <a:pt x="2403" y="1268"/>
                      <a:pt x="2403" y="1235"/>
                      <a:pt x="2403" y="1202"/>
                    </a:cubicBezTo>
                    <a:cubicBezTo>
                      <a:pt x="2403" y="534"/>
                      <a:pt x="1869" y="1"/>
                      <a:pt x="12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00;p59">
                <a:extLst>
                  <a:ext uri="{FF2B5EF4-FFF2-40B4-BE49-F238E27FC236}">
                    <a16:creationId xmlns:a16="http://schemas.microsoft.com/office/drawing/2014/main" id="{B9951E99-580A-41B2-95EA-863F63149A8F}"/>
                  </a:ext>
                </a:extLst>
              </p:cNvPr>
              <p:cNvSpPr/>
              <p:nvPr/>
            </p:nvSpPr>
            <p:spPr>
              <a:xfrm>
                <a:off x="1582975" y="4492800"/>
                <a:ext cx="700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9" extrusionOk="0">
                    <a:moveTo>
                      <a:pt x="1146" y="0"/>
                    </a:moveTo>
                    <a:cubicBezTo>
                      <a:pt x="505" y="0"/>
                      <a:pt x="1" y="554"/>
                      <a:pt x="1" y="1202"/>
                    </a:cubicBezTo>
                    <a:cubicBezTo>
                      <a:pt x="1" y="1922"/>
                      <a:pt x="591" y="2398"/>
                      <a:pt x="1211" y="2398"/>
                    </a:cubicBezTo>
                    <a:cubicBezTo>
                      <a:pt x="1511" y="2398"/>
                      <a:pt x="1818" y="2287"/>
                      <a:pt x="2069" y="2036"/>
                    </a:cubicBezTo>
                    <a:cubicBezTo>
                      <a:pt x="2803" y="1269"/>
                      <a:pt x="2269" y="1"/>
                      <a:pt x="1201" y="1"/>
                    </a:cubicBezTo>
                    <a:cubicBezTo>
                      <a:pt x="1183" y="1"/>
                      <a:pt x="1164" y="0"/>
                      <a:pt x="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01;p59">
                <a:extLst>
                  <a:ext uri="{FF2B5EF4-FFF2-40B4-BE49-F238E27FC236}">
                    <a16:creationId xmlns:a16="http://schemas.microsoft.com/office/drawing/2014/main" id="{AE28484F-2DE4-48A3-8602-E4B91DD1B71C}"/>
                  </a:ext>
                </a:extLst>
              </p:cNvPr>
              <p:cNvSpPr/>
              <p:nvPr/>
            </p:nvSpPr>
            <p:spPr>
              <a:xfrm>
                <a:off x="1469550" y="4492000"/>
                <a:ext cx="700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16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68"/>
                    </a:cubicBezTo>
                    <a:cubicBezTo>
                      <a:pt x="985" y="2308"/>
                      <a:pt x="1292" y="2416"/>
                      <a:pt x="1592" y="2416"/>
                    </a:cubicBezTo>
                    <a:cubicBezTo>
                      <a:pt x="2212" y="2416"/>
                      <a:pt x="2803" y="1954"/>
                      <a:pt x="2803" y="1234"/>
                    </a:cubicBezTo>
                    <a:cubicBezTo>
                      <a:pt x="2803" y="567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02;p59">
                <a:extLst>
                  <a:ext uri="{FF2B5EF4-FFF2-40B4-BE49-F238E27FC236}">
                    <a16:creationId xmlns:a16="http://schemas.microsoft.com/office/drawing/2014/main" id="{0951AE1C-5DD8-45BF-B95B-90C2EE32BB84}"/>
                  </a:ext>
                </a:extLst>
              </p:cNvPr>
              <p:cNvSpPr/>
              <p:nvPr/>
            </p:nvSpPr>
            <p:spPr>
              <a:xfrm>
                <a:off x="1634675" y="4399425"/>
                <a:ext cx="3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69" extrusionOk="0">
                    <a:moveTo>
                      <a:pt x="301" y="0"/>
                    </a:moveTo>
                    <a:cubicBezTo>
                      <a:pt x="101" y="234"/>
                      <a:pt x="1" y="501"/>
                      <a:pt x="1" y="768"/>
                    </a:cubicBezTo>
                    <a:cubicBezTo>
                      <a:pt x="1" y="1435"/>
                      <a:pt x="534" y="1969"/>
                      <a:pt x="1202" y="1969"/>
                    </a:cubicBezTo>
                    <a:cubicBezTo>
                      <a:pt x="1335" y="1969"/>
                      <a:pt x="1435" y="1969"/>
                      <a:pt x="1569" y="193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2903;p59">
                <a:extLst>
                  <a:ext uri="{FF2B5EF4-FFF2-40B4-BE49-F238E27FC236}">
                    <a16:creationId xmlns:a16="http://schemas.microsoft.com/office/drawing/2014/main" id="{81B18C8E-8C6B-4DCA-A39A-8CF3194E879A}"/>
                  </a:ext>
                </a:extLst>
              </p:cNvPr>
              <p:cNvSpPr/>
              <p:nvPr/>
            </p:nvSpPr>
            <p:spPr>
              <a:xfrm>
                <a:off x="1521275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1" y="1"/>
                    </a:moveTo>
                    <a:cubicBezTo>
                      <a:pt x="534" y="1"/>
                      <a:pt x="0" y="1302"/>
                      <a:pt x="734" y="2069"/>
                    </a:cubicBezTo>
                    <a:cubicBezTo>
                      <a:pt x="979" y="2303"/>
                      <a:pt x="1278" y="2408"/>
                      <a:pt x="1571" y="2408"/>
                    </a:cubicBezTo>
                    <a:cubicBezTo>
                      <a:pt x="2199" y="2408"/>
                      <a:pt x="2802" y="1929"/>
                      <a:pt x="2802" y="1202"/>
                    </a:cubicBezTo>
                    <a:cubicBezTo>
                      <a:pt x="2802" y="535"/>
                      <a:pt x="2268" y="1"/>
                      <a:pt x="1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2904;p59">
                <a:extLst>
                  <a:ext uri="{FF2B5EF4-FFF2-40B4-BE49-F238E27FC236}">
                    <a16:creationId xmlns:a16="http://schemas.microsoft.com/office/drawing/2014/main" id="{5CB8C0E1-6199-4933-8144-0B092801B2EC}"/>
                  </a:ext>
                </a:extLst>
              </p:cNvPr>
              <p:cNvSpPr/>
              <p:nvPr/>
            </p:nvSpPr>
            <p:spPr>
              <a:xfrm>
                <a:off x="1590475" y="4335200"/>
                <a:ext cx="142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35" extrusionOk="0">
                    <a:moveTo>
                      <a:pt x="1" y="1"/>
                    </a:moveTo>
                    <a:cubicBezTo>
                      <a:pt x="168" y="168"/>
                      <a:pt x="368" y="268"/>
                      <a:pt x="568" y="335"/>
                    </a:cubicBezTo>
                    <a:cubicBezTo>
                      <a:pt x="434" y="134"/>
                      <a:pt x="234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2905;p59">
                <a:extLst>
                  <a:ext uri="{FF2B5EF4-FFF2-40B4-BE49-F238E27FC236}">
                    <a16:creationId xmlns:a16="http://schemas.microsoft.com/office/drawing/2014/main" id="{F9495798-81CC-4629-932A-2A892C27FD42}"/>
                  </a:ext>
                </a:extLst>
              </p:cNvPr>
              <p:cNvSpPr/>
              <p:nvPr/>
            </p:nvSpPr>
            <p:spPr>
              <a:xfrm>
                <a:off x="1572975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68" y="2035"/>
                    </a:cubicBezTo>
                    <a:cubicBezTo>
                      <a:pt x="1007" y="2285"/>
                      <a:pt x="1307" y="2397"/>
                      <a:pt x="160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9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2906;p59">
                <a:extLst>
                  <a:ext uri="{FF2B5EF4-FFF2-40B4-BE49-F238E27FC236}">
                    <a16:creationId xmlns:a16="http://schemas.microsoft.com/office/drawing/2014/main" id="{2D67A592-E788-44AA-81BD-0EB9E7F6FF23}"/>
                  </a:ext>
                </a:extLst>
              </p:cNvPr>
              <p:cNvSpPr/>
              <p:nvPr/>
            </p:nvSpPr>
            <p:spPr>
              <a:xfrm>
                <a:off x="1469550" y="46996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2" y="0"/>
                    </a:moveTo>
                    <a:cubicBezTo>
                      <a:pt x="535" y="0"/>
                      <a:pt x="1" y="1301"/>
                      <a:pt x="735" y="2035"/>
                    </a:cubicBezTo>
                    <a:cubicBezTo>
                      <a:pt x="985" y="2285"/>
                      <a:pt x="1292" y="2397"/>
                      <a:pt x="1593" y="2397"/>
                    </a:cubicBezTo>
                    <a:cubicBezTo>
                      <a:pt x="2212" y="2397"/>
                      <a:pt x="2803" y="1920"/>
                      <a:pt x="2803" y="1201"/>
                    </a:cubicBezTo>
                    <a:cubicBezTo>
                      <a:pt x="2803" y="534"/>
                      <a:pt x="2269" y="0"/>
                      <a:pt x="1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2907;p59">
                <a:extLst>
                  <a:ext uri="{FF2B5EF4-FFF2-40B4-BE49-F238E27FC236}">
                    <a16:creationId xmlns:a16="http://schemas.microsoft.com/office/drawing/2014/main" id="{0142EEB4-79FF-4784-84FF-C0F6BD77656B}"/>
                  </a:ext>
                </a:extLst>
              </p:cNvPr>
              <p:cNvSpPr/>
              <p:nvPr/>
            </p:nvSpPr>
            <p:spPr>
              <a:xfrm>
                <a:off x="15312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430"/>
                      <a:pt x="1201" y="2430"/>
                    </a:cubicBezTo>
                    <a:cubicBezTo>
                      <a:pt x="2269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2908;p59">
                <a:extLst>
                  <a:ext uri="{FF2B5EF4-FFF2-40B4-BE49-F238E27FC236}">
                    <a16:creationId xmlns:a16="http://schemas.microsoft.com/office/drawing/2014/main" id="{73B91596-184E-4727-A1D8-2AE83F08E479}"/>
                  </a:ext>
                </a:extLst>
              </p:cNvPr>
              <p:cNvSpPr/>
              <p:nvPr/>
            </p:nvSpPr>
            <p:spPr>
              <a:xfrm>
                <a:off x="1585475" y="4906450"/>
                <a:ext cx="5672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035" extrusionOk="0">
                    <a:moveTo>
                      <a:pt x="1101" y="1"/>
                    </a:moveTo>
                    <a:cubicBezTo>
                      <a:pt x="601" y="1"/>
                      <a:pt x="167" y="301"/>
                      <a:pt x="1" y="735"/>
                    </a:cubicBezTo>
                    <a:cubicBezTo>
                      <a:pt x="735" y="835"/>
                      <a:pt x="1502" y="935"/>
                      <a:pt x="2269" y="1035"/>
                    </a:cubicBezTo>
                    <a:cubicBezTo>
                      <a:pt x="2169" y="434"/>
                      <a:pt x="1702" y="1"/>
                      <a:pt x="1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909;p59">
                <a:extLst>
                  <a:ext uri="{FF2B5EF4-FFF2-40B4-BE49-F238E27FC236}">
                    <a16:creationId xmlns:a16="http://schemas.microsoft.com/office/drawing/2014/main" id="{73720C7E-5CFB-439B-9139-B17A3D5D62BF}"/>
                  </a:ext>
                </a:extLst>
              </p:cNvPr>
              <p:cNvSpPr/>
              <p:nvPr/>
            </p:nvSpPr>
            <p:spPr>
              <a:xfrm>
                <a:off x="1496250" y="4906450"/>
                <a:ext cx="35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401" extrusionOk="0">
                    <a:moveTo>
                      <a:pt x="534" y="1"/>
                    </a:moveTo>
                    <a:cubicBezTo>
                      <a:pt x="334" y="1"/>
                      <a:pt x="167" y="34"/>
                      <a:pt x="0" y="134"/>
                    </a:cubicBezTo>
                    <a:cubicBezTo>
                      <a:pt x="467" y="234"/>
                      <a:pt x="934" y="334"/>
                      <a:pt x="1435" y="401"/>
                    </a:cubicBezTo>
                    <a:cubicBezTo>
                      <a:pt x="1201" y="134"/>
                      <a:pt x="868" y="1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910;p59">
                <a:extLst>
                  <a:ext uri="{FF2B5EF4-FFF2-40B4-BE49-F238E27FC236}">
                    <a16:creationId xmlns:a16="http://schemas.microsoft.com/office/drawing/2014/main" id="{E9476948-FA6E-457A-90C5-E90DA1F5FD86}"/>
                  </a:ext>
                </a:extLst>
              </p:cNvPr>
              <p:cNvSpPr/>
              <p:nvPr/>
            </p:nvSpPr>
            <p:spPr>
              <a:xfrm>
                <a:off x="1521275" y="4803050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01" y="0"/>
                    </a:moveTo>
                    <a:cubicBezTo>
                      <a:pt x="534" y="0"/>
                      <a:pt x="0" y="1301"/>
                      <a:pt x="734" y="2035"/>
                    </a:cubicBezTo>
                    <a:cubicBezTo>
                      <a:pt x="984" y="2285"/>
                      <a:pt x="1291" y="2397"/>
                      <a:pt x="1592" y="2397"/>
                    </a:cubicBezTo>
                    <a:cubicBezTo>
                      <a:pt x="2212" y="2397"/>
                      <a:pt x="2802" y="1920"/>
                      <a:pt x="2802" y="1201"/>
                    </a:cubicBezTo>
                    <a:cubicBezTo>
                      <a:pt x="2802" y="534"/>
                      <a:pt x="2268" y="0"/>
                      <a:pt x="1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911;p59">
                <a:extLst>
                  <a:ext uri="{FF2B5EF4-FFF2-40B4-BE49-F238E27FC236}">
                    <a16:creationId xmlns:a16="http://schemas.microsoft.com/office/drawing/2014/main" id="{113C8EED-8481-4092-AAB9-80CFF14781DE}"/>
                  </a:ext>
                </a:extLst>
              </p:cNvPr>
              <p:cNvSpPr/>
              <p:nvPr/>
            </p:nvSpPr>
            <p:spPr>
              <a:xfrm>
                <a:off x="1365325" y="4492000"/>
                <a:ext cx="70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416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68"/>
                    </a:cubicBezTo>
                    <a:cubicBezTo>
                      <a:pt x="1018" y="2308"/>
                      <a:pt x="1325" y="2416"/>
                      <a:pt x="1625" y="2416"/>
                    </a:cubicBezTo>
                    <a:cubicBezTo>
                      <a:pt x="2245" y="2416"/>
                      <a:pt x="2836" y="1954"/>
                      <a:pt x="2836" y="1234"/>
                    </a:cubicBezTo>
                    <a:cubicBezTo>
                      <a:pt x="2836" y="567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912;p59">
                <a:extLst>
                  <a:ext uri="{FF2B5EF4-FFF2-40B4-BE49-F238E27FC236}">
                    <a16:creationId xmlns:a16="http://schemas.microsoft.com/office/drawing/2014/main" id="{44342CAD-364D-488D-A41E-353BDD367678}"/>
                  </a:ext>
                </a:extLst>
              </p:cNvPr>
              <p:cNvSpPr/>
              <p:nvPr/>
            </p:nvSpPr>
            <p:spPr>
              <a:xfrm>
                <a:off x="1272750" y="4492825"/>
                <a:ext cx="68400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380" extrusionOk="0">
                    <a:moveTo>
                      <a:pt x="1268" y="0"/>
                    </a:moveTo>
                    <a:cubicBezTo>
                      <a:pt x="835" y="434"/>
                      <a:pt x="401" y="901"/>
                      <a:pt x="1" y="1368"/>
                    </a:cubicBezTo>
                    <a:cubicBezTo>
                      <a:pt x="106" y="2000"/>
                      <a:pt x="638" y="2380"/>
                      <a:pt x="1183" y="2380"/>
                    </a:cubicBezTo>
                    <a:cubicBezTo>
                      <a:pt x="1501" y="2380"/>
                      <a:pt x="1823" y="2251"/>
                      <a:pt x="2069" y="1969"/>
                    </a:cubicBezTo>
                    <a:cubicBezTo>
                      <a:pt x="2736" y="1235"/>
                      <a:pt x="2269" y="34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913;p59">
                <a:extLst>
                  <a:ext uri="{FF2B5EF4-FFF2-40B4-BE49-F238E27FC236}">
                    <a16:creationId xmlns:a16="http://schemas.microsoft.com/office/drawing/2014/main" id="{3131EF17-8465-4549-A69E-B539646B6FF3}"/>
                  </a:ext>
                </a:extLst>
              </p:cNvPr>
              <p:cNvSpPr/>
              <p:nvPr/>
            </p:nvSpPr>
            <p:spPr>
              <a:xfrm>
                <a:off x="1417850" y="4388575"/>
                <a:ext cx="700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09" extrusionOk="0">
                    <a:moveTo>
                      <a:pt x="1602" y="1"/>
                    </a:moveTo>
                    <a:cubicBezTo>
                      <a:pt x="535" y="1"/>
                      <a:pt x="1" y="1302"/>
                      <a:pt x="735" y="2069"/>
                    </a:cubicBezTo>
                    <a:cubicBezTo>
                      <a:pt x="979" y="2303"/>
                      <a:pt x="1278" y="2408"/>
                      <a:pt x="1572" y="2408"/>
                    </a:cubicBezTo>
                    <a:cubicBezTo>
                      <a:pt x="2199" y="2408"/>
                      <a:pt x="2803" y="1929"/>
                      <a:pt x="2803" y="1202"/>
                    </a:cubicBezTo>
                    <a:cubicBezTo>
                      <a:pt x="2803" y="535"/>
                      <a:pt x="2269" y="1"/>
                      <a:pt x="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914;p59">
                <a:extLst>
                  <a:ext uri="{FF2B5EF4-FFF2-40B4-BE49-F238E27FC236}">
                    <a16:creationId xmlns:a16="http://schemas.microsoft.com/office/drawing/2014/main" id="{CA5F8A3B-CDDD-42A5-A029-B2E041A13C17}"/>
                  </a:ext>
                </a:extLst>
              </p:cNvPr>
              <p:cNvSpPr/>
              <p:nvPr/>
            </p:nvSpPr>
            <p:spPr>
              <a:xfrm>
                <a:off x="1351975" y="4424450"/>
                <a:ext cx="317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68" extrusionOk="0">
                    <a:moveTo>
                      <a:pt x="1268" y="0"/>
                    </a:moveTo>
                    <a:lnTo>
                      <a:pt x="1268" y="0"/>
                    </a:lnTo>
                    <a:cubicBezTo>
                      <a:pt x="835" y="300"/>
                      <a:pt x="401" y="634"/>
                      <a:pt x="1" y="968"/>
                    </a:cubicBezTo>
                    <a:lnTo>
                      <a:pt x="101" y="968"/>
                    </a:lnTo>
                    <a:cubicBezTo>
                      <a:pt x="668" y="968"/>
                      <a:pt x="1168" y="567"/>
                      <a:pt x="1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915;p59">
                <a:extLst>
                  <a:ext uri="{FF2B5EF4-FFF2-40B4-BE49-F238E27FC236}">
                    <a16:creationId xmlns:a16="http://schemas.microsoft.com/office/drawing/2014/main" id="{143F6865-92E7-45F1-A2DB-A63CE7029DF8}"/>
                  </a:ext>
                </a:extLst>
              </p:cNvPr>
              <p:cNvSpPr/>
              <p:nvPr/>
            </p:nvSpPr>
            <p:spPr>
              <a:xfrm>
                <a:off x="13653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67" y="0"/>
                      <a:pt x="0" y="1301"/>
                      <a:pt x="768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6" y="1920"/>
                      <a:pt x="2836" y="1201"/>
                    </a:cubicBezTo>
                    <a:cubicBezTo>
                      <a:pt x="2836" y="534"/>
                      <a:pt x="2302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916;p59">
                <a:extLst>
                  <a:ext uri="{FF2B5EF4-FFF2-40B4-BE49-F238E27FC236}">
                    <a16:creationId xmlns:a16="http://schemas.microsoft.com/office/drawing/2014/main" id="{3ED4F5FA-0E5E-4BE6-AF4F-44B6F7D6FEFD}"/>
                  </a:ext>
                </a:extLst>
              </p:cNvPr>
              <p:cNvSpPr/>
              <p:nvPr/>
            </p:nvSpPr>
            <p:spPr>
              <a:xfrm>
                <a:off x="1261925" y="4699650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0"/>
                    </a:moveTo>
                    <a:cubicBezTo>
                      <a:pt x="534" y="0"/>
                      <a:pt x="0" y="1301"/>
                      <a:pt x="767" y="2035"/>
                    </a:cubicBezTo>
                    <a:cubicBezTo>
                      <a:pt x="1018" y="2285"/>
                      <a:pt x="1325" y="2397"/>
                      <a:pt x="1625" y="2397"/>
                    </a:cubicBezTo>
                    <a:cubicBezTo>
                      <a:pt x="2245" y="2397"/>
                      <a:pt x="2835" y="1920"/>
                      <a:pt x="2835" y="1201"/>
                    </a:cubicBezTo>
                    <a:cubicBezTo>
                      <a:pt x="2835" y="534"/>
                      <a:pt x="2268" y="0"/>
                      <a:pt x="1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917;p59">
                <a:extLst>
                  <a:ext uri="{FF2B5EF4-FFF2-40B4-BE49-F238E27FC236}">
                    <a16:creationId xmlns:a16="http://schemas.microsoft.com/office/drawing/2014/main" id="{D5D6118E-1B5C-4DE6-BEEC-107952FC673B}"/>
                  </a:ext>
                </a:extLst>
              </p:cNvPr>
              <p:cNvSpPr/>
              <p:nvPr/>
            </p:nvSpPr>
            <p:spPr>
              <a:xfrm>
                <a:off x="1427875" y="4595550"/>
                <a:ext cx="700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30" extrusionOk="0">
                    <a:moveTo>
                      <a:pt x="1205" y="0"/>
                    </a:moveTo>
                    <a:cubicBezTo>
                      <a:pt x="594" y="0"/>
                      <a:pt x="0" y="485"/>
                      <a:pt x="0" y="1229"/>
                    </a:cubicBezTo>
                    <a:cubicBezTo>
                      <a:pt x="0" y="1862"/>
                      <a:pt x="534" y="2396"/>
                      <a:pt x="1201" y="2430"/>
                    </a:cubicBezTo>
                    <a:cubicBezTo>
                      <a:pt x="2268" y="2430"/>
                      <a:pt x="2802" y="1129"/>
                      <a:pt x="2035" y="361"/>
                    </a:cubicBezTo>
                    <a:cubicBezTo>
                      <a:pt x="1797" y="112"/>
                      <a:pt x="1499" y="0"/>
                      <a:pt x="1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918;p59">
                <a:extLst>
                  <a:ext uri="{FF2B5EF4-FFF2-40B4-BE49-F238E27FC236}">
                    <a16:creationId xmlns:a16="http://schemas.microsoft.com/office/drawing/2014/main" id="{9E0F8962-FEAE-4710-8F14-C2EA6B5F912C}"/>
                  </a:ext>
                </a:extLst>
              </p:cNvPr>
              <p:cNvSpPr/>
              <p:nvPr/>
            </p:nvSpPr>
            <p:spPr>
              <a:xfrm>
                <a:off x="1313625" y="4596225"/>
                <a:ext cx="709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98" extrusionOk="0">
                    <a:moveTo>
                      <a:pt x="1635" y="1"/>
                    </a:moveTo>
                    <a:cubicBezTo>
                      <a:pt x="567" y="1"/>
                      <a:pt x="0" y="1268"/>
                      <a:pt x="767" y="2036"/>
                    </a:cubicBezTo>
                    <a:cubicBezTo>
                      <a:pt x="1018" y="2286"/>
                      <a:pt x="1325" y="2398"/>
                      <a:pt x="1625" y="2398"/>
                    </a:cubicBezTo>
                    <a:cubicBezTo>
                      <a:pt x="2245" y="2398"/>
                      <a:pt x="2836" y="1921"/>
                      <a:pt x="2836" y="1202"/>
                    </a:cubicBezTo>
                    <a:cubicBezTo>
                      <a:pt x="2836" y="535"/>
                      <a:pt x="2268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919;p59">
                <a:extLst>
                  <a:ext uri="{FF2B5EF4-FFF2-40B4-BE49-F238E27FC236}">
                    <a16:creationId xmlns:a16="http://schemas.microsoft.com/office/drawing/2014/main" id="{7CA33892-1A8F-4361-8750-A6FB8A5DB326}"/>
                  </a:ext>
                </a:extLst>
              </p:cNvPr>
              <p:cNvSpPr/>
              <p:nvPr/>
            </p:nvSpPr>
            <p:spPr>
              <a:xfrm>
                <a:off x="1210200" y="459622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635" y="1"/>
                    </a:moveTo>
                    <a:cubicBezTo>
                      <a:pt x="535" y="1"/>
                      <a:pt x="1" y="1268"/>
                      <a:pt x="768" y="2036"/>
                    </a:cubicBezTo>
                    <a:cubicBezTo>
                      <a:pt x="1018" y="2286"/>
                      <a:pt x="1322" y="2398"/>
                      <a:pt x="1617" y="2398"/>
                    </a:cubicBezTo>
                    <a:cubicBezTo>
                      <a:pt x="2228" y="2398"/>
                      <a:pt x="2803" y="1921"/>
                      <a:pt x="2803" y="1202"/>
                    </a:cubicBezTo>
                    <a:cubicBezTo>
                      <a:pt x="2803" y="535"/>
                      <a:pt x="2269" y="1"/>
                      <a:pt x="1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920;p59">
                <a:extLst>
                  <a:ext uri="{FF2B5EF4-FFF2-40B4-BE49-F238E27FC236}">
                    <a16:creationId xmlns:a16="http://schemas.microsoft.com/office/drawing/2014/main" id="{4E635E49-D7ED-42C6-AFA4-D1A9A09BBF30}"/>
                  </a:ext>
                </a:extLst>
              </p:cNvPr>
              <p:cNvSpPr/>
              <p:nvPr/>
            </p:nvSpPr>
            <p:spPr>
              <a:xfrm>
                <a:off x="1451225" y="4803050"/>
                <a:ext cx="4672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03" extrusionOk="0">
                    <a:moveTo>
                      <a:pt x="400" y="0"/>
                    </a:moveTo>
                    <a:lnTo>
                      <a:pt x="0" y="2369"/>
                    </a:lnTo>
                    <a:cubicBezTo>
                      <a:pt x="67" y="2402"/>
                      <a:pt x="167" y="2402"/>
                      <a:pt x="267" y="2402"/>
                    </a:cubicBezTo>
                    <a:cubicBezTo>
                      <a:pt x="1735" y="2369"/>
                      <a:pt x="1868" y="234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921;p59">
                <a:extLst>
                  <a:ext uri="{FF2B5EF4-FFF2-40B4-BE49-F238E27FC236}">
                    <a16:creationId xmlns:a16="http://schemas.microsoft.com/office/drawing/2014/main" id="{6DE1A35F-1C57-459F-8A4E-78112963450F}"/>
                  </a:ext>
                </a:extLst>
              </p:cNvPr>
              <p:cNvSpPr/>
              <p:nvPr/>
            </p:nvSpPr>
            <p:spPr>
              <a:xfrm>
                <a:off x="1417025" y="4803050"/>
                <a:ext cx="39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303" extrusionOk="0">
                    <a:moveTo>
                      <a:pt x="1568" y="0"/>
                    </a:moveTo>
                    <a:lnTo>
                      <a:pt x="1568" y="0"/>
                    </a:lnTo>
                    <a:cubicBezTo>
                      <a:pt x="301" y="67"/>
                      <a:pt x="0" y="1835"/>
                      <a:pt x="1168" y="2302"/>
                    </a:cubicBezTo>
                    <a:cubicBezTo>
                      <a:pt x="1235" y="1968"/>
                      <a:pt x="1301" y="1535"/>
                      <a:pt x="1401" y="1001"/>
                    </a:cubicBezTo>
                    <a:cubicBezTo>
                      <a:pt x="1468" y="634"/>
                      <a:pt x="1502" y="301"/>
                      <a:pt x="1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922;p59">
                <a:extLst>
                  <a:ext uri="{FF2B5EF4-FFF2-40B4-BE49-F238E27FC236}">
                    <a16:creationId xmlns:a16="http://schemas.microsoft.com/office/drawing/2014/main" id="{111F0DC7-61DF-4B39-804A-75BFD7F2CE74}"/>
                  </a:ext>
                </a:extLst>
              </p:cNvPr>
              <p:cNvSpPr/>
              <p:nvPr/>
            </p:nvSpPr>
            <p:spPr>
              <a:xfrm>
                <a:off x="1324450" y="4803175"/>
                <a:ext cx="700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98" extrusionOk="0">
                    <a:moveTo>
                      <a:pt x="1211" y="0"/>
                    </a:moveTo>
                    <a:cubicBezTo>
                      <a:pt x="591" y="0"/>
                      <a:pt x="1" y="477"/>
                      <a:pt x="1" y="1196"/>
                    </a:cubicBezTo>
                    <a:cubicBezTo>
                      <a:pt x="1" y="1863"/>
                      <a:pt x="535" y="2397"/>
                      <a:pt x="1202" y="2397"/>
                    </a:cubicBezTo>
                    <a:cubicBezTo>
                      <a:pt x="2269" y="2397"/>
                      <a:pt x="2803" y="1096"/>
                      <a:pt x="2069" y="362"/>
                    </a:cubicBezTo>
                    <a:cubicBezTo>
                      <a:pt x="1819" y="112"/>
                      <a:pt x="1512" y="0"/>
                      <a:pt x="1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923;p59">
                <a:extLst>
                  <a:ext uri="{FF2B5EF4-FFF2-40B4-BE49-F238E27FC236}">
                    <a16:creationId xmlns:a16="http://schemas.microsoft.com/office/drawing/2014/main" id="{D6CB2CC4-242D-4315-B11F-FA57EB102D9B}"/>
                  </a:ext>
                </a:extLst>
              </p:cNvPr>
              <p:cNvSpPr/>
              <p:nvPr/>
            </p:nvSpPr>
            <p:spPr>
              <a:xfrm>
                <a:off x="1235225" y="4803050"/>
                <a:ext cx="450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235" extrusionOk="0">
                    <a:moveTo>
                      <a:pt x="634" y="0"/>
                    </a:moveTo>
                    <a:cubicBezTo>
                      <a:pt x="401" y="0"/>
                      <a:pt x="167" y="67"/>
                      <a:pt x="1" y="167"/>
                    </a:cubicBezTo>
                    <a:cubicBezTo>
                      <a:pt x="501" y="501"/>
                      <a:pt x="1101" y="868"/>
                      <a:pt x="1802" y="1235"/>
                    </a:cubicBezTo>
                    <a:lnTo>
                      <a:pt x="1802" y="1201"/>
                    </a:lnTo>
                    <a:cubicBezTo>
                      <a:pt x="1802" y="534"/>
                      <a:pt x="1268" y="0"/>
                      <a:pt x="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924;p59">
                <a:extLst>
                  <a:ext uri="{FF2B5EF4-FFF2-40B4-BE49-F238E27FC236}">
                    <a16:creationId xmlns:a16="http://schemas.microsoft.com/office/drawing/2014/main" id="{E8B09B3D-477B-4C92-8B7D-8625605D22BA}"/>
                  </a:ext>
                </a:extLst>
              </p:cNvPr>
              <p:cNvSpPr/>
              <p:nvPr/>
            </p:nvSpPr>
            <p:spPr>
              <a:xfrm>
                <a:off x="1171850" y="4699425"/>
                <a:ext cx="603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2418" extrusionOk="0">
                    <a:moveTo>
                      <a:pt x="1074" y="0"/>
                    </a:moveTo>
                    <a:cubicBezTo>
                      <a:pt x="806" y="0"/>
                      <a:pt x="534" y="95"/>
                      <a:pt x="301" y="309"/>
                    </a:cubicBezTo>
                    <a:cubicBezTo>
                      <a:pt x="167" y="776"/>
                      <a:pt x="67" y="1277"/>
                      <a:pt x="0" y="1744"/>
                    </a:cubicBezTo>
                    <a:cubicBezTo>
                      <a:pt x="222" y="2202"/>
                      <a:pt x="646" y="2417"/>
                      <a:pt x="1071" y="2417"/>
                    </a:cubicBezTo>
                    <a:cubicBezTo>
                      <a:pt x="1605" y="2417"/>
                      <a:pt x="2139" y="2075"/>
                      <a:pt x="2269" y="1443"/>
                    </a:cubicBezTo>
                    <a:cubicBezTo>
                      <a:pt x="2413" y="627"/>
                      <a:pt x="1761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925;p59">
                <a:extLst>
                  <a:ext uri="{FF2B5EF4-FFF2-40B4-BE49-F238E27FC236}">
                    <a16:creationId xmlns:a16="http://schemas.microsoft.com/office/drawing/2014/main" id="{3BFB3268-C406-49C4-9D6F-962C0003C175}"/>
                  </a:ext>
                </a:extLst>
              </p:cNvPr>
              <p:cNvSpPr/>
              <p:nvPr/>
            </p:nvSpPr>
            <p:spPr>
              <a:xfrm>
                <a:off x="1521275" y="4334875"/>
                <a:ext cx="597100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23884" h="15088" extrusionOk="0">
                    <a:moveTo>
                      <a:pt x="20904" y="1"/>
                    </a:moveTo>
                    <a:cubicBezTo>
                      <a:pt x="20593" y="1"/>
                      <a:pt x="20524" y="160"/>
                      <a:pt x="20315" y="481"/>
                    </a:cubicBezTo>
                    <a:cubicBezTo>
                      <a:pt x="11875" y="12990"/>
                      <a:pt x="12809" y="11722"/>
                      <a:pt x="12376" y="12256"/>
                    </a:cubicBezTo>
                    <a:cubicBezTo>
                      <a:pt x="12245" y="12435"/>
                      <a:pt x="12052" y="12519"/>
                      <a:pt x="11860" y="12519"/>
                    </a:cubicBezTo>
                    <a:cubicBezTo>
                      <a:pt x="11659" y="12519"/>
                      <a:pt x="11461" y="12427"/>
                      <a:pt x="11342" y="12256"/>
                    </a:cubicBezTo>
                    <a:cubicBezTo>
                      <a:pt x="10841" y="11556"/>
                      <a:pt x="3236" y="247"/>
                      <a:pt x="3236" y="247"/>
                    </a:cubicBezTo>
                    <a:cubicBezTo>
                      <a:pt x="3152" y="80"/>
                      <a:pt x="3021" y="6"/>
                      <a:pt x="2863" y="6"/>
                    </a:cubicBezTo>
                    <a:cubicBezTo>
                      <a:pt x="2833" y="6"/>
                      <a:pt x="2801" y="9"/>
                      <a:pt x="2769" y="14"/>
                    </a:cubicBezTo>
                    <a:cubicBezTo>
                      <a:pt x="1968" y="147"/>
                      <a:pt x="1168" y="348"/>
                      <a:pt x="367" y="614"/>
                    </a:cubicBezTo>
                    <a:cubicBezTo>
                      <a:pt x="200" y="648"/>
                      <a:pt x="0" y="748"/>
                      <a:pt x="134" y="915"/>
                    </a:cubicBezTo>
                    <a:cubicBezTo>
                      <a:pt x="867" y="1915"/>
                      <a:pt x="500" y="981"/>
                      <a:pt x="4270" y="6619"/>
                    </a:cubicBezTo>
                    <a:cubicBezTo>
                      <a:pt x="7815" y="12004"/>
                      <a:pt x="9742" y="15088"/>
                      <a:pt x="11854" y="15088"/>
                    </a:cubicBezTo>
                    <a:cubicBezTo>
                      <a:pt x="12385" y="15088"/>
                      <a:pt x="12927" y="14893"/>
                      <a:pt x="13510" y="14491"/>
                    </a:cubicBezTo>
                    <a:cubicBezTo>
                      <a:pt x="15178" y="13324"/>
                      <a:pt x="17913" y="8854"/>
                      <a:pt x="21082" y="4217"/>
                    </a:cubicBezTo>
                    <a:cubicBezTo>
                      <a:pt x="23250" y="981"/>
                      <a:pt x="23884" y="848"/>
                      <a:pt x="23550" y="681"/>
                    </a:cubicBezTo>
                    <a:cubicBezTo>
                      <a:pt x="23450" y="648"/>
                      <a:pt x="23317" y="581"/>
                      <a:pt x="23217" y="548"/>
                    </a:cubicBezTo>
                    <a:cubicBezTo>
                      <a:pt x="21851" y="185"/>
                      <a:pt x="21238" y="1"/>
                      <a:pt x="20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926;p59">
                <a:extLst>
                  <a:ext uri="{FF2B5EF4-FFF2-40B4-BE49-F238E27FC236}">
                    <a16:creationId xmlns:a16="http://schemas.microsoft.com/office/drawing/2014/main" id="{69E63876-A446-47C9-B988-3FB492D70F13}"/>
                  </a:ext>
                </a:extLst>
              </p:cNvPr>
              <p:cNvSpPr/>
              <p:nvPr/>
            </p:nvSpPr>
            <p:spPr>
              <a:xfrm>
                <a:off x="1172675" y="4663550"/>
                <a:ext cx="31662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9225" extrusionOk="0">
                    <a:moveTo>
                      <a:pt x="12340" y="0"/>
                    </a:moveTo>
                    <a:cubicBezTo>
                      <a:pt x="12263" y="0"/>
                      <a:pt x="12172" y="39"/>
                      <a:pt x="12076" y="143"/>
                    </a:cubicBezTo>
                    <a:cubicBezTo>
                      <a:pt x="11943" y="310"/>
                      <a:pt x="11809" y="510"/>
                      <a:pt x="11676" y="677"/>
                    </a:cubicBezTo>
                    <a:cubicBezTo>
                      <a:pt x="10746" y="2119"/>
                      <a:pt x="8954" y="3285"/>
                      <a:pt x="7099" y="3285"/>
                    </a:cubicBezTo>
                    <a:cubicBezTo>
                      <a:pt x="7023" y="3285"/>
                      <a:pt x="6948" y="3283"/>
                      <a:pt x="6872" y="3279"/>
                    </a:cubicBezTo>
                    <a:cubicBezTo>
                      <a:pt x="5699" y="3209"/>
                      <a:pt x="4517" y="3065"/>
                      <a:pt x="3350" y="3065"/>
                    </a:cubicBezTo>
                    <a:cubicBezTo>
                      <a:pt x="2293" y="3065"/>
                      <a:pt x="1249" y="3183"/>
                      <a:pt x="234" y="3579"/>
                    </a:cubicBezTo>
                    <a:cubicBezTo>
                      <a:pt x="1" y="3646"/>
                      <a:pt x="1" y="3779"/>
                      <a:pt x="134" y="3913"/>
                    </a:cubicBezTo>
                    <a:cubicBezTo>
                      <a:pt x="735" y="4446"/>
                      <a:pt x="1368" y="4947"/>
                      <a:pt x="2002" y="5447"/>
                    </a:cubicBezTo>
                    <a:cubicBezTo>
                      <a:pt x="4537" y="7115"/>
                      <a:pt x="7339" y="8382"/>
                      <a:pt x="10241" y="9183"/>
                    </a:cubicBezTo>
                    <a:cubicBezTo>
                      <a:pt x="10348" y="9209"/>
                      <a:pt x="10433" y="9224"/>
                      <a:pt x="10501" y="9224"/>
                    </a:cubicBezTo>
                    <a:cubicBezTo>
                      <a:pt x="10692" y="9224"/>
                      <a:pt x="10760" y="9110"/>
                      <a:pt x="10809" y="8816"/>
                    </a:cubicBezTo>
                    <a:cubicBezTo>
                      <a:pt x="12155" y="644"/>
                      <a:pt x="12210" y="307"/>
                      <a:pt x="12390" y="307"/>
                    </a:cubicBezTo>
                    <a:cubicBezTo>
                      <a:pt x="12407" y="307"/>
                      <a:pt x="12424" y="310"/>
                      <a:pt x="12443" y="310"/>
                    </a:cubicBezTo>
                    <a:cubicBezTo>
                      <a:pt x="12665" y="310"/>
                      <a:pt x="12559" y="0"/>
                      <a:pt x="12340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927;p59">
                <a:extLst>
                  <a:ext uri="{FF2B5EF4-FFF2-40B4-BE49-F238E27FC236}">
                    <a16:creationId xmlns:a16="http://schemas.microsoft.com/office/drawing/2014/main" id="{3B996922-506C-43AC-9486-C4F87E53D48C}"/>
                  </a:ext>
                </a:extLst>
              </p:cNvPr>
              <p:cNvSpPr/>
              <p:nvPr/>
            </p:nvSpPr>
            <p:spPr>
              <a:xfrm>
                <a:off x="2148375" y="4663875"/>
                <a:ext cx="313600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12544" h="9225" extrusionOk="0">
                    <a:moveTo>
                      <a:pt x="264" y="1"/>
                    </a:moveTo>
                    <a:cubicBezTo>
                      <a:pt x="169" y="1"/>
                      <a:pt x="82" y="50"/>
                      <a:pt x="34" y="130"/>
                    </a:cubicBezTo>
                    <a:cubicBezTo>
                      <a:pt x="1" y="197"/>
                      <a:pt x="1" y="297"/>
                      <a:pt x="67" y="297"/>
                    </a:cubicBezTo>
                    <a:cubicBezTo>
                      <a:pt x="334" y="297"/>
                      <a:pt x="368" y="497"/>
                      <a:pt x="401" y="697"/>
                    </a:cubicBezTo>
                    <a:cubicBezTo>
                      <a:pt x="1745" y="8557"/>
                      <a:pt x="1809" y="9225"/>
                      <a:pt x="2007" y="9225"/>
                    </a:cubicBezTo>
                    <a:cubicBezTo>
                      <a:pt x="2034" y="9225"/>
                      <a:pt x="2065" y="9212"/>
                      <a:pt x="2102" y="9203"/>
                    </a:cubicBezTo>
                    <a:cubicBezTo>
                      <a:pt x="2269" y="9170"/>
                      <a:pt x="2436" y="9137"/>
                      <a:pt x="2603" y="9070"/>
                    </a:cubicBezTo>
                    <a:cubicBezTo>
                      <a:pt x="6005" y="8002"/>
                      <a:pt x="9908" y="6368"/>
                      <a:pt x="12410" y="3833"/>
                    </a:cubicBezTo>
                    <a:cubicBezTo>
                      <a:pt x="12543" y="3699"/>
                      <a:pt x="12510" y="3633"/>
                      <a:pt x="12376" y="3566"/>
                    </a:cubicBezTo>
                    <a:cubicBezTo>
                      <a:pt x="11542" y="3121"/>
                      <a:pt x="10575" y="2991"/>
                      <a:pt x="9580" y="2991"/>
                    </a:cubicBezTo>
                    <a:cubicBezTo>
                      <a:pt x="8188" y="2991"/>
                      <a:pt x="6742" y="3246"/>
                      <a:pt x="5535" y="3246"/>
                    </a:cubicBezTo>
                    <a:cubicBezTo>
                      <a:pt x="5018" y="3246"/>
                      <a:pt x="4544" y="3199"/>
                      <a:pt x="4137" y="3066"/>
                    </a:cubicBezTo>
                    <a:cubicBezTo>
                      <a:pt x="2236" y="2465"/>
                      <a:pt x="1468" y="1498"/>
                      <a:pt x="568" y="197"/>
                    </a:cubicBezTo>
                    <a:cubicBezTo>
                      <a:pt x="481" y="58"/>
                      <a:pt x="368" y="1"/>
                      <a:pt x="264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928;p59">
                <a:extLst>
                  <a:ext uri="{FF2B5EF4-FFF2-40B4-BE49-F238E27FC236}">
                    <a16:creationId xmlns:a16="http://schemas.microsoft.com/office/drawing/2014/main" id="{4EF05968-106D-4ECB-A843-5ACFC3F627C5}"/>
                  </a:ext>
                </a:extLst>
              </p:cNvPr>
              <p:cNvSpPr/>
              <p:nvPr/>
            </p:nvSpPr>
            <p:spPr>
              <a:xfrm>
                <a:off x="1866525" y="3442850"/>
                <a:ext cx="405300" cy="274900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0996" extrusionOk="0">
                    <a:moveTo>
                      <a:pt x="2845" y="0"/>
                    </a:moveTo>
                    <a:cubicBezTo>
                      <a:pt x="1844" y="0"/>
                      <a:pt x="1065" y="118"/>
                      <a:pt x="901" y="136"/>
                    </a:cubicBezTo>
                    <a:cubicBezTo>
                      <a:pt x="667" y="136"/>
                      <a:pt x="434" y="203"/>
                      <a:pt x="200" y="236"/>
                    </a:cubicBezTo>
                    <a:cubicBezTo>
                      <a:pt x="33" y="270"/>
                      <a:pt x="0" y="436"/>
                      <a:pt x="133" y="536"/>
                    </a:cubicBezTo>
                    <a:cubicBezTo>
                      <a:pt x="1868" y="1937"/>
                      <a:pt x="3503" y="2038"/>
                      <a:pt x="5504" y="2438"/>
                    </a:cubicBezTo>
                    <a:cubicBezTo>
                      <a:pt x="8773" y="3138"/>
                      <a:pt x="8072" y="7108"/>
                      <a:pt x="9507" y="9276"/>
                    </a:cubicBezTo>
                    <a:cubicBezTo>
                      <a:pt x="10041" y="10210"/>
                      <a:pt x="10975" y="10811"/>
                      <a:pt x="12042" y="10944"/>
                    </a:cubicBezTo>
                    <a:cubicBezTo>
                      <a:pt x="12111" y="10973"/>
                      <a:pt x="12182" y="10985"/>
                      <a:pt x="12256" y="10985"/>
                    </a:cubicBezTo>
                    <a:cubicBezTo>
                      <a:pt x="12659" y="10985"/>
                      <a:pt x="13139" y="10620"/>
                      <a:pt x="13867" y="10620"/>
                    </a:cubicBezTo>
                    <a:cubicBezTo>
                      <a:pt x="14090" y="10620"/>
                      <a:pt x="14336" y="10655"/>
                      <a:pt x="14610" y="10744"/>
                    </a:cubicBezTo>
                    <a:cubicBezTo>
                      <a:pt x="15031" y="10864"/>
                      <a:pt x="15271" y="10996"/>
                      <a:pt x="15425" y="10996"/>
                    </a:cubicBezTo>
                    <a:cubicBezTo>
                      <a:pt x="15527" y="10996"/>
                      <a:pt x="15591" y="10937"/>
                      <a:pt x="15645" y="10777"/>
                    </a:cubicBezTo>
                    <a:cubicBezTo>
                      <a:pt x="15778" y="10243"/>
                      <a:pt x="16212" y="8609"/>
                      <a:pt x="15911" y="8175"/>
                    </a:cubicBezTo>
                    <a:cubicBezTo>
                      <a:pt x="13643" y="4773"/>
                      <a:pt x="11075" y="6574"/>
                      <a:pt x="9940" y="4973"/>
                    </a:cubicBezTo>
                    <a:cubicBezTo>
                      <a:pt x="9207" y="3906"/>
                      <a:pt x="8840" y="1404"/>
                      <a:pt x="5571" y="370"/>
                    </a:cubicBezTo>
                    <a:cubicBezTo>
                      <a:pt x="4662" y="82"/>
                      <a:pt x="3677" y="0"/>
                      <a:pt x="284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929;p59">
                <a:extLst>
                  <a:ext uri="{FF2B5EF4-FFF2-40B4-BE49-F238E27FC236}">
                    <a16:creationId xmlns:a16="http://schemas.microsoft.com/office/drawing/2014/main" id="{BA5D7C07-1277-4586-AC5A-49449AF9CF25}"/>
                  </a:ext>
                </a:extLst>
              </p:cNvPr>
              <p:cNvSpPr/>
              <p:nvPr/>
            </p:nvSpPr>
            <p:spPr>
              <a:xfrm>
                <a:off x="1367825" y="3442825"/>
                <a:ext cx="401150" cy="275625"/>
              </a:xfrm>
              <a:custGeom>
                <a:avLst/>
                <a:gdLst/>
                <a:ahLst/>
                <a:cxnLst/>
                <a:rect l="l" t="t" r="r" b="b"/>
                <a:pathLst>
                  <a:path w="16046" h="11025" extrusionOk="0">
                    <a:moveTo>
                      <a:pt x="13357" y="1"/>
                    </a:moveTo>
                    <a:cubicBezTo>
                      <a:pt x="12259" y="1"/>
                      <a:pt x="11027" y="125"/>
                      <a:pt x="10108" y="504"/>
                    </a:cubicBezTo>
                    <a:cubicBezTo>
                      <a:pt x="6005" y="2172"/>
                      <a:pt x="7206" y="5341"/>
                      <a:pt x="4837" y="5708"/>
                    </a:cubicBezTo>
                    <a:cubicBezTo>
                      <a:pt x="4270" y="5775"/>
                      <a:pt x="3670" y="5841"/>
                      <a:pt x="3103" y="5975"/>
                    </a:cubicBezTo>
                    <a:cubicBezTo>
                      <a:pt x="1902" y="6275"/>
                      <a:pt x="901" y="7009"/>
                      <a:pt x="234" y="8043"/>
                    </a:cubicBezTo>
                    <a:cubicBezTo>
                      <a:pt x="67" y="8210"/>
                      <a:pt x="0" y="8443"/>
                      <a:pt x="34" y="8677"/>
                    </a:cubicBezTo>
                    <a:cubicBezTo>
                      <a:pt x="100" y="9377"/>
                      <a:pt x="234" y="10078"/>
                      <a:pt x="434" y="10745"/>
                    </a:cubicBezTo>
                    <a:cubicBezTo>
                      <a:pt x="485" y="10920"/>
                      <a:pt x="560" y="10982"/>
                      <a:pt x="667" y="10982"/>
                    </a:cubicBezTo>
                    <a:cubicBezTo>
                      <a:pt x="928" y="10982"/>
                      <a:pt x="1379" y="10618"/>
                      <a:pt x="2145" y="10618"/>
                    </a:cubicBezTo>
                    <a:cubicBezTo>
                      <a:pt x="2511" y="10618"/>
                      <a:pt x="2948" y="10701"/>
                      <a:pt x="3470" y="10945"/>
                    </a:cubicBezTo>
                    <a:cubicBezTo>
                      <a:pt x="3543" y="10994"/>
                      <a:pt x="3634" y="11025"/>
                      <a:pt x="3730" y="11025"/>
                    </a:cubicBezTo>
                    <a:cubicBezTo>
                      <a:pt x="3765" y="11025"/>
                      <a:pt x="3801" y="11021"/>
                      <a:pt x="3836" y="11012"/>
                    </a:cubicBezTo>
                    <a:cubicBezTo>
                      <a:pt x="4203" y="10912"/>
                      <a:pt x="4570" y="10812"/>
                      <a:pt x="4937" y="10678"/>
                    </a:cubicBezTo>
                    <a:cubicBezTo>
                      <a:pt x="7472" y="9811"/>
                      <a:pt x="7306" y="6242"/>
                      <a:pt x="8173" y="4407"/>
                    </a:cubicBezTo>
                    <a:cubicBezTo>
                      <a:pt x="9574" y="1538"/>
                      <a:pt x="11675" y="2906"/>
                      <a:pt x="14911" y="1238"/>
                    </a:cubicBezTo>
                    <a:cubicBezTo>
                      <a:pt x="15111" y="1105"/>
                      <a:pt x="16045" y="537"/>
                      <a:pt x="15979" y="337"/>
                    </a:cubicBezTo>
                    <a:cubicBezTo>
                      <a:pt x="15960" y="206"/>
                      <a:pt x="14769" y="1"/>
                      <a:pt x="1335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930;p59">
                <a:extLst>
                  <a:ext uri="{FF2B5EF4-FFF2-40B4-BE49-F238E27FC236}">
                    <a16:creationId xmlns:a16="http://schemas.microsoft.com/office/drawing/2014/main" id="{AF5EC27D-0663-4140-9E7E-47869F21E20F}"/>
                  </a:ext>
                </a:extLst>
              </p:cNvPr>
              <p:cNvSpPr/>
              <p:nvPr/>
            </p:nvSpPr>
            <p:spPr>
              <a:xfrm>
                <a:off x="1419550" y="3271800"/>
                <a:ext cx="322725" cy="411925"/>
              </a:xfrm>
              <a:custGeom>
                <a:avLst/>
                <a:gdLst/>
                <a:ahLst/>
                <a:cxnLst/>
                <a:rect l="l" t="t" r="r" b="b"/>
                <a:pathLst>
                  <a:path w="12909" h="16477" extrusionOk="0">
                    <a:moveTo>
                      <a:pt x="12121" y="0"/>
                    </a:moveTo>
                    <a:cubicBezTo>
                      <a:pt x="11951" y="0"/>
                      <a:pt x="11785" y="172"/>
                      <a:pt x="11875" y="373"/>
                    </a:cubicBezTo>
                    <a:cubicBezTo>
                      <a:pt x="12175" y="1141"/>
                      <a:pt x="12175" y="1975"/>
                      <a:pt x="11841" y="2742"/>
                    </a:cubicBezTo>
                    <a:cubicBezTo>
                      <a:pt x="10440" y="6311"/>
                      <a:pt x="5637" y="5410"/>
                      <a:pt x="3269" y="8746"/>
                    </a:cubicBezTo>
                    <a:cubicBezTo>
                      <a:pt x="2368" y="9914"/>
                      <a:pt x="2068" y="11448"/>
                      <a:pt x="1868" y="12749"/>
                    </a:cubicBezTo>
                    <a:cubicBezTo>
                      <a:pt x="1401" y="15618"/>
                      <a:pt x="366" y="15785"/>
                      <a:pt x="233" y="15985"/>
                    </a:cubicBezTo>
                    <a:cubicBezTo>
                      <a:pt x="1" y="16130"/>
                      <a:pt x="122" y="16477"/>
                      <a:pt x="355" y="16477"/>
                    </a:cubicBezTo>
                    <a:cubicBezTo>
                      <a:pt x="390" y="16477"/>
                      <a:pt x="428" y="16469"/>
                      <a:pt x="467" y="16452"/>
                    </a:cubicBezTo>
                    <a:cubicBezTo>
                      <a:pt x="3869" y="14951"/>
                      <a:pt x="1501" y="10247"/>
                      <a:pt x="6004" y="7812"/>
                    </a:cubicBezTo>
                    <a:cubicBezTo>
                      <a:pt x="8139" y="6678"/>
                      <a:pt x="11641" y="6211"/>
                      <a:pt x="12609" y="3009"/>
                    </a:cubicBezTo>
                    <a:cubicBezTo>
                      <a:pt x="12909" y="2075"/>
                      <a:pt x="12842" y="1007"/>
                      <a:pt x="12342" y="140"/>
                    </a:cubicBezTo>
                    <a:cubicBezTo>
                      <a:pt x="12287" y="41"/>
                      <a:pt x="12203" y="0"/>
                      <a:pt x="1212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2931;p59">
                <a:extLst>
                  <a:ext uri="{FF2B5EF4-FFF2-40B4-BE49-F238E27FC236}">
                    <a16:creationId xmlns:a16="http://schemas.microsoft.com/office/drawing/2014/main" id="{BB825CBD-E5CF-4AC1-A4DE-4FB0018D9E65}"/>
                  </a:ext>
                </a:extLst>
              </p:cNvPr>
              <p:cNvSpPr/>
              <p:nvPr/>
            </p:nvSpPr>
            <p:spPr>
              <a:xfrm>
                <a:off x="1898200" y="3268450"/>
                <a:ext cx="315575" cy="411775"/>
              </a:xfrm>
              <a:custGeom>
                <a:avLst/>
                <a:gdLst/>
                <a:ahLst/>
                <a:cxnLst/>
                <a:rect l="l" t="t" r="r" b="b"/>
                <a:pathLst>
                  <a:path w="12623" h="16471" extrusionOk="0">
                    <a:moveTo>
                      <a:pt x="537" y="1"/>
                    </a:moveTo>
                    <a:cubicBezTo>
                      <a:pt x="401" y="1"/>
                      <a:pt x="301" y="91"/>
                      <a:pt x="301" y="207"/>
                    </a:cubicBezTo>
                    <a:cubicBezTo>
                      <a:pt x="67" y="1108"/>
                      <a:pt x="1" y="2075"/>
                      <a:pt x="167" y="3009"/>
                    </a:cubicBezTo>
                    <a:cubicBezTo>
                      <a:pt x="501" y="4477"/>
                      <a:pt x="1502" y="5678"/>
                      <a:pt x="2869" y="6312"/>
                    </a:cubicBezTo>
                    <a:cubicBezTo>
                      <a:pt x="4404" y="7012"/>
                      <a:pt x="8940" y="8280"/>
                      <a:pt x="9641" y="11549"/>
                    </a:cubicBezTo>
                    <a:cubicBezTo>
                      <a:pt x="10074" y="13283"/>
                      <a:pt x="10175" y="15285"/>
                      <a:pt x="12043" y="16419"/>
                    </a:cubicBezTo>
                    <a:cubicBezTo>
                      <a:pt x="12097" y="16455"/>
                      <a:pt x="12152" y="16470"/>
                      <a:pt x="12204" y="16470"/>
                    </a:cubicBezTo>
                    <a:cubicBezTo>
                      <a:pt x="12442" y="16470"/>
                      <a:pt x="12622" y="16149"/>
                      <a:pt x="12376" y="15985"/>
                    </a:cubicBezTo>
                    <a:cubicBezTo>
                      <a:pt x="10041" y="14117"/>
                      <a:pt x="11576" y="11315"/>
                      <a:pt x="9274" y="8747"/>
                    </a:cubicBezTo>
                    <a:cubicBezTo>
                      <a:pt x="6205" y="5278"/>
                      <a:pt x="2002" y="6312"/>
                      <a:pt x="935" y="2809"/>
                    </a:cubicBezTo>
                    <a:cubicBezTo>
                      <a:pt x="768" y="1975"/>
                      <a:pt x="701" y="1141"/>
                      <a:pt x="835" y="274"/>
                    </a:cubicBezTo>
                    <a:cubicBezTo>
                      <a:pt x="835" y="141"/>
                      <a:pt x="734" y="7"/>
                      <a:pt x="601" y="7"/>
                    </a:cubicBezTo>
                    <a:cubicBezTo>
                      <a:pt x="579" y="3"/>
                      <a:pt x="558" y="1"/>
                      <a:pt x="537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2932;p59">
                <a:extLst>
                  <a:ext uri="{FF2B5EF4-FFF2-40B4-BE49-F238E27FC236}">
                    <a16:creationId xmlns:a16="http://schemas.microsoft.com/office/drawing/2014/main" id="{0B3E848C-15A2-43D2-822D-B39CF8C2710C}"/>
                  </a:ext>
                </a:extLst>
              </p:cNvPr>
              <p:cNvSpPr/>
              <p:nvPr/>
            </p:nvSpPr>
            <p:spPr>
              <a:xfrm>
                <a:off x="1492325" y="3264425"/>
                <a:ext cx="15572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908" extrusionOk="0">
                    <a:moveTo>
                      <a:pt x="5946" y="1"/>
                    </a:moveTo>
                    <a:cubicBezTo>
                      <a:pt x="5841" y="1"/>
                      <a:pt x="5737" y="54"/>
                      <a:pt x="5695" y="168"/>
                    </a:cubicBezTo>
                    <a:cubicBezTo>
                      <a:pt x="5695" y="168"/>
                      <a:pt x="5695" y="168"/>
                      <a:pt x="5695" y="168"/>
                    </a:cubicBezTo>
                    <a:cubicBezTo>
                      <a:pt x="5686" y="168"/>
                      <a:pt x="4805" y="3480"/>
                      <a:pt x="291" y="5372"/>
                    </a:cubicBezTo>
                    <a:cubicBezTo>
                      <a:pt x="1" y="5468"/>
                      <a:pt x="84" y="5907"/>
                      <a:pt x="361" y="5907"/>
                    </a:cubicBezTo>
                    <a:cubicBezTo>
                      <a:pt x="371" y="5907"/>
                      <a:pt x="381" y="5907"/>
                      <a:pt x="391" y="5906"/>
                    </a:cubicBezTo>
                    <a:cubicBezTo>
                      <a:pt x="3226" y="5739"/>
                      <a:pt x="6228" y="3070"/>
                      <a:pt x="6228" y="268"/>
                    </a:cubicBezTo>
                    <a:cubicBezTo>
                      <a:pt x="6228" y="96"/>
                      <a:pt x="6086" y="1"/>
                      <a:pt x="5946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2933;p59">
                <a:extLst>
                  <a:ext uri="{FF2B5EF4-FFF2-40B4-BE49-F238E27FC236}">
                    <a16:creationId xmlns:a16="http://schemas.microsoft.com/office/drawing/2014/main" id="{883FCA59-12C0-4C40-9598-E81AF9242151}"/>
                  </a:ext>
                </a:extLst>
              </p:cNvPr>
              <p:cNvSpPr/>
              <p:nvPr/>
            </p:nvSpPr>
            <p:spPr>
              <a:xfrm>
                <a:off x="2084975" y="3883900"/>
                <a:ext cx="12097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7239" extrusionOk="0">
                    <a:moveTo>
                      <a:pt x="4151" y="0"/>
                    </a:moveTo>
                    <a:cubicBezTo>
                      <a:pt x="4030" y="0"/>
                      <a:pt x="3904" y="91"/>
                      <a:pt x="3904" y="207"/>
                    </a:cubicBezTo>
                    <a:cubicBezTo>
                      <a:pt x="3671" y="1474"/>
                      <a:pt x="3237" y="2675"/>
                      <a:pt x="2603" y="3809"/>
                    </a:cubicBezTo>
                    <a:cubicBezTo>
                      <a:pt x="1970" y="4910"/>
                      <a:pt x="1169" y="5911"/>
                      <a:pt x="202" y="6745"/>
                    </a:cubicBezTo>
                    <a:cubicBezTo>
                      <a:pt x="1" y="6917"/>
                      <a:pt x="146" y="7239"/>
                      <a:pt x="382" y="7239"/>
                    </a:cubicBezTo>
                    <a:cubicBezTo>
                      <a:pt x="420" y="7239"/>
                      <a:pt x="461" y="7230"/>
                      <a:pt x="502" y="7212"/>
                    </a:cubicBezTo>
                    <a:cubicBezTo>
                      <a:pt x="3004" y="6144"/>
                      <a:pt x="4838" y="2976"/>
                      <a:pt x="4405" y="240"/>
                    </a:cubicBezTo>
                    <a:cubicBezTo>
                      <a:pt x="4405" y="107"/>
                      <a:pt x="4305" y="40"/>
                      <a:pt x="4205" y="7"/>
                    </a:cubicBezTo>
                    <a:cubicBezTo>
                      <a:pt x="4187" y="2"/>
                      <a:pt x="4169" y="0"/>
                      <a:pt x="4151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2934;p59">
                <a:extLst>
                  <a:ext uri="{FF2B5EF4-FFF2-40B4-BE49-F238E27FC236}">
                    <a16:creationId xmlns:a16="http://schemas.microsoft.com/office/drawing/2014/main" id="{C9C901CB-CCA8-4DC2-BE24-62C1C044EEA7}"/>
                  </a:ext>
                </a:extLst>
              </p:cNvPr>
              <p:cNvSpPr/>
              <p:nvPr/>
            </p:nvSpPr>
            <p:spPr>
              <a:xfrm>
                <a:off x="1437050" y="3884125"/>
                <a:ext cx="1134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230" extrusionOk="0">
                    <a:moveTo>
                      <a:pt x="373" y="0"/>
                    </a:moveTo>
                    <a:cubicBezTo>
                      <a:pt x="245" y="0"/>
                      <a:pt x="118" y="86"/>
                      <a:pt x="100" y="231"/>
                    </a:cubicBezTo>
                    <a:cubicBezTo>
                      <a:pt x="0" y="2199"/>
                      <a:pt x="634" y="4134"/>
                      <a:pt x="1935" y="5635"/>
                    </a:cubicBezTo>
                    <a:cubicBezTo>
                      <a:pt x="2502" y="6302"/>
                      <a:pt x="3236" y="6836"/>
                      <a:pt x="4036" y="7203"/>
                    </a:cubicBezTo>
                    <a:cubicBezTo>
                      <a:pt x="4078" y="7221"/>
                      <a:pt x="4118" y="7230"/>
                      <a:pt x="4156" y="7230"/>
                    </a:cubicBezTo>
                    <a:cubicBezTo>
                      <a:pt x="4392" y="7230"/>
                      <a:pt x="4538" y="6908"/>
                      <a:pt x="4336" y="6736"/>
                    </a:cubicBezTo>
                    <a:cubicBezTo>
                      <a:pt x="3869" y="6302"/>
                      <a:pt x="3402" y="5835"/>
                      <a:pt x="3002" y="5368"/>
                    </a:cubicBezTo>
                    <a:cubicBezTo>
                      <a:pt x="1735" y="3700"/>
                      <a:pt x="1268" y="2533"/>
                      <a:pt x="634" y="198"/>
                    </a:cubicBezTo>
                    <a:cubicBezTo>
                      <a:pt x="588" y="61"/>
                      <a:pt x="480" y="0"/>
                      <a:pt x="373" y="0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2935;p59">
                <a:extLst>
                  <a:ext uri="{FF2B5EF4-FFF2-40B4-BE49-F238E27FC236}">
                    <a16:creationId xmlns:a16="http://schemas.microsoft.com/office/drawing/2014/main" id="{097459A4-DBCE-44FC-B904-EB3018834E79}"/>
                  </a:ext>
                </a:extLst>
              </p:cNvPr>
              <p:cNvSpPr/>
              <p:nvPr/>
            </p:nvSpPr>
            <p:spPr>
              <a:xfrm>
                <a:off x="1988275" y="3264425"/>
                <a:ext cx="15135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5947" extrusionOk="0">
                    <a:moveTo>
                      <a:pt x="262" y="1"/>
                    </a:moveTo>
                    <a:cubicBezTo>
                      <a:pt x="131" y="1"/>
                      <a:pt x="0" y="96"/>
                      <a:pt x="0" y="268"/>
                    </a:cubicBezTo>
                    <a:cubicBezTo>
                      <a:pt x="67" y="3170"/>
                      <a:pt x="2802" y="5238"/>
                      <a:pt x="5604" y="5939"/>
                    </a:cubicBezTo>
                    <a:cubicBezTo>
                      <a:pt x="5627" y="5944"/>
                      <a:pt x="5649" y="5946"/>
                      <a:pt x="5670" y="5946"/>
                    </a:cubicBezTo>
                    <a:cubicBezTo>
                      <a:pt x="5927" y="5946"/>
                      <a:pt x="6054" y="5593"/>
                      <a:pt x="5838" y="5439"/>
                    </a:cubicBezTo>
                    <a:lnTo>
                      <a:pt x="3736" y="4104"/>
                    </a:lnTo>
                    <a:lnTo>
                      <a:pt x="2969" y="3537"/>
                    </a:lnTo>
                    <a:lnTo>
                      <a:pt x="2602" y="3237"/>
                    </a:lnTo>
                    <a:cubicBezTo>
                      <a:pt x="1034" y="1869"/>
                      <a:pt x="734" y="568"/>
                      <a:pt x="501" y="168"/>
                    </a:cubicBezTo>
                    <a:cubicBezTo>
                      <a:pt x="458" y="54"/>
                      <a:pt x="360" y="1"/>
                      <a:pt x="262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2936;p59">
                <a:extLst>
                  <a:ext uri="{FF2B5EF4-FFF2-40B4-BE49-F238E27FC236}">
                    <a16:creationId xmlns:a16="http://schemas.microsoft.com/office/drawing/2014/main" id="{191AA161-0715-475E-A619-BFDD8EE932C6}"/>
                  </a:ext>
                </a:extLst>
              </p:cNvPr>
              <p:cNvSpPr/>
              <p:nvPr/>
            </p:nvSpPr>
            <p:spPr>
              <a:xfrm>
                <a:off x="1802300" y="3254225"/>
                <a:ext cx="3422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4121" extrusionOk="0">
                    <a:moveTo>
                      <a:pt x="630" y="1"/>
                    </a:moveTo>
                    <a:cubicBezTo>
                      <a:pt x="514" y="1"/>
                      <a:pt x="395" y="65"/>
                      <a:pt x="367" y="176"/>
                    </a:cubicBezTo>
                    <a:cubicBezTo>
                      <a:pt x="1" y="1410"/>
                      <a:pt x="1" y="2711"/>
                      <a:pt x="367" y="3945"/>
                    </a:cubicBezTo>
                    <a:cubicBezTo>
                      <a:pt x="401" y="4062"/>
                      <a:pt x="509" y="4120"/>
                      <a:pt x="622" y="4120"/>
                    </a:cubicBezTo>
                    <a:cubicBezTo>
                      <a:pt x="734" y="4120"/>
                      <a:pt x="851" y="4062"/>
                      <a:pt x="901" y="3945"/>
                    </a:cubicBezTo>
                    <a:cubicBezTo>
                      <a:pt x="1368" y="2644"/>
                      <a:pt x="1168" y="176"/>
                      <a:pt x="701" y="9"/>
                    </a:cubicBezTo>
                    <a:cubicBezTo>
                      <a:pt x="678" y="3"/>
                      <a:pt x="654" y="1"/>
                      <a:pt x="630" y="1"/>
                    </a:cubicBezTo>
                    <a:close/>
                  </a:path>
                </a:pathLst>
              </a:custGeom>
              <a:solidFill>
                <a:srgbClr val="BC6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2937;p59">
                <a:extLst>
                  <a:ext uri="{FF2B5EF4-FFF2-40B4-BE49-F238E27FC236}">
                    <a16:creationId xmlns:a16="http://schemas.microsoft.com/office/drawing/2014/main" id="{1B067B7C-687F-4B3E-A431-9E52C21D62F7}"/>
                  </a:ext>
                </a:extLst>
              </p:cNvPr>
              <p:cNvSpPr/>
              <p:nvPr/>
            </p:nvSpPr>
            <p:spPr>
              <a:xfrm>
                <a:off x="1917375" y="3576225"/>
                <a:ext cx="136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3822" extrusionOk="0">
                    <a:moveTo>
                      <a:pt x="2349" y="572"/>
                    </a:moveTo>
                    <a:cubicBezTo>
                      <a:pt x="2807" y="572"/>
                      <a:pt x="3259" y="705"/>
                      <a:pt x="3637" y="972"/>
                    </a:cubicBezTo>
                    <a:cubicBezTo>
                      <a:pt x="4404" y="1473"/>
                      <a:pt x="4671" y="2674"/>
                      <a:pt x="3637" y="3107"/>
                    </a:cubicBezTo>
                    <a:cubicBezTo>
                      <a:pt x="3398" y="3199"/>
                      <a:pt x="3149" y="3243"/>
                      <a:pt x="2902" y="3243"/>
                    </a:cubicBezTo>
                    <a:cubicBezTo>
                      <a:pt x="2252" y="3243"/>
                      <a:pt x="1613" y="2939"/>
                      <a:pt x="1202" y="2407"/>
                    </a:cubicBezTo>
                    <a:cubicBezTo>
                      <a:pt x="668" y="1840"/>
                      <a:pt x="935" y="906"/>
                      <a:pt x="1669" y="672"/>
                    </a:cubicBezTo>
                    <a:cubicBezTo>
                      <a:pt x="1891" y="605"/>
                      <a:pt x="2121" y="572"/>
                      <a:pt x="2349" y="572"/>
                    </a:cubicBezTo>
                    <a:close/>
                    <a:moveTo>
                      <a:pt x="2319" y="1"/>
                    </a:moveTo>
                    <a:cubicBezTo>
                      <a:pt x="2084" y="1"/>
                      <a:pt x="1844" y="34"/>
                      <a:pt x="1602" y="105"/>
                    </a:cubicBezTo>
                    <a:cubicBezTo>
                      <a:pt x="468" y="405"/>
                      <a:pt x="1" y="1739"/>
                      <a:pt x="701" y="2674"/>
                    </a:cubicBezTo>
                    <a:cubicBezTo>
                      <a:pt x="1214" y="3398"/>
                      <a:pt x="2028" y="3822"/>
                      <a:pt x="2919" y="3822"/>
                    </a:cubicBezTo>
                    <a:cubicBezTo>
                      <a:pt x="3013" y="3822"/>
                      <a:pt x="3108" y="3817"/>
                      <a:pt x="3203" y="3808"/>
                    </a:cubicBezTo>
                    <a:cubicBezTo>
                      <a:pt x="3770" y="3774"/>
                      <a:pt x="4304" y="3474"/>
                      <a:pt x="4637" y="2974"/>
                    </a:cubicBezTo>
                    <a:cubicBezTo>
                      <a:pt x="5460" y="1798"/>
                      <a:pt x="4056" y="1"/>
                      <a:pt x="2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2938;p59">
                <a:extLst>
                  <a:ext uri="{FF2B5EF4-FFF2-40B4-BE49-F238E27FC236}">
                    <a16:creationId xmlns:a16="http://schemas.microsoft.com/office/drawing/2014/main" id="{4C044DAC-9C3D-438E-A302-796181E6CBE8}"/>
                  </a:ext>
                </a:extLst>
              </p:cNvPr>
              <p:cNvSpPr/>
              <p:nvPr/>
            </p:nvSpPr>
            <p:spPr>
              <a:xfrm>
                <a:off x="1161000" y="3207325"/>
                <a:ext cx="1312650" cy="1746000"/>
              </a:xfrm>
              <a:custGeom>
                <a:avLst/>
                <a:gdLst/>
                <a:ahLst/>
                <a:cxnLst/>
                <a:rect l="l" t="t" r="r" b="b"/>
                <a:pathLst>
                  <a:path w="52506" h="69840" extrusionOk="0">
                    <a:moveTo>
                      <a:pt x="22872" y="607"/>
                    </a:moveTo>
                    <a:cubicBezTo>
                      <a:pt x="23578" y="607"/>
                      <a:pt x="24286" y="694"/>
                      <a:pt x="24985" y="884"/>
                    </a:cubicBezTo>
                    <a:cubicBezTo>
                      <a:pt x="25825" y="1120"/>
                      <a:pt x="26025" y="1336"/>
                      <a:pt x="26283" y="1336"/>
                    </a:cubicBezTo>
                    <a:cubicBezTo>
                      <a:pt x="26353" y="1336"/>
                      <a:pt x="26427" y="1320"/>
                      <a:pt x="26520" y="1285"/>
                    </a:cubicBezTo>
                    <a:lnTo>
                      <a:pt x="26753" y="1185"/>
                    </a:lnTo>
                    <a:cubicBezTo>
                      <a:pt x="27706" y="804"/>
                      <a:pt x="28688" y="635"/>
                      <a:pt x="29670" y="635"/>
                    </a:cubicBezTo>
                    <a:cubicBezTo>
                      <a:pt x="31438" y="635"/>
                      <a:pt x="33205" y="1182"/>
                      <a:pt x="34792" y="2018"/>
                    </a:cubicBezTo>
                    <a:cubicBezTo>
                      <a:pt x="40163" y="4887"/>
                      <a:pt x="44533" y="11625"/>
                      <a:pt x="44132" y="17730"/>
                    </a:cubicBezTo>
                    <a:cubicBezTo>
                      <a:pt x="44066" y="18397"/>
                      <a:pt x="43999" y="19031"/>
                      <a:pt x="43832" y="19664"/>
                    </a:cubicBezTo>
                    <a:cubicBezTo>
                      <a:pt x="43727" y="20022"/>
                      <a:pt x="43701" y="20167"/>
                      <a:pt x="43563" y="20167"/>
                    </a:cubicBezTo>
                    <a:cubicBezTo>
                      <a:pt x="43482" y="20167"/>
                      <a:pt x="43362" y="20118"/>
                      <a:pt x="43165" y="20031"/>
                    </a:cubicBezTo>
                    <a:cubicBezTo>
                      <a:pt x="42832" y="19916"/>
                      <a:pt x="42480" y="19856"/>
                      <a:pt x="42129" y="19856"/>
                    </a:cubicBezTo>
                    <a:cubicBezTo>
                      <a:pt x="41670" y="19856"/>
                      <a:pt x="41212" y="19957"/>
                      <a:pt x="40797" y="20165"/>
                    </a:cubicBezTo>
                    <a:cubicBezTo>
                      <a:pt x="40700" y="20184"/>
                      <a:pt x="40604" y="20203"/>
                      <a:pt x="40508" y="20203"/>
                    </a:cubicBezTo>
                    <a:cubicBezTo>
                      <a:pt x="40437" y="20203"/>
                      <a:pt x="40367" y="20193"/>
                      <a:pt x="40296" y="20165"/>
                    </a:cubicBezTo>
                    <a:cubicBezTo>
                      <a:pt x="39196" y="19998"/>
                      <a:pt x="38228" y="19331"/>
                      <a:pt x="37728" y="18330"/>
                    </a:cubicBezTo>
                    <a:cubicBezTo>
                      <a:pt x="37361" y="17663"/>
                      <a:pt x="37261" y="17029"/>
                      <a:pt x="36560" y="14427"/>
                    </a:cubicBezTo>
                    <a:cubicBezTo>
                      <a:pt x="36260" y="13260"/>
                      <a:pt x="35393" y="12159"/>
                      <a:pt x="34292" y="11792"/>
                    </a:cubicBezTo>
                    <a:cubicBezTo>
                      <a:pt x="32658" y="11258"/>
                      <a:pt x="29555" y="11492"/>
                      <a:pt x="27621" y="8757"/>
                    </a:cubicBezTo>
                    <a:cubicBezTo>
                      <a:pt x="26386" y="7022"/>
                      <a:pt x="26987" y="6288"/>
                      <a:pt x="26320" y="6288"/>
                    </a:cubicBezTo>
                    <a:cubicBezTo>
                      <a:pt x="25953" y="6288"/>
                      <a:pt x="25953" y="6488"/>
                      <a:pt x="25886" y="6789"/>
                    </a:cubicBezTo>
                    <a:cubicBezTo>
                      <a:pt x="25586" y="8123"/>
                      <a:pt x="24819" y="9324"/>
                      <a:pt x="23684" y="10124"/>
                    </a:cubicBezTo>
                    <a:cubicBezTo>
                      <a:pt x="22384" y="11092"/>
                      <a:pt x="20582" y="11325"/>
                      <a:pt x="19115" y="11625"/>
                    </a:cubicBezTo>
                    <a:cubicBezTo>
                      <a:pt x="14278" y="12526"/>
                      <a:pt x="16946" y="18464"/>
                      <a:pt x="13043" y="19998"/>
                    </a:cubicBezTo>
                    <a:cubicBezTo>
                      <a:pt x="12765" y="20128"/>
                      <a:pt x="12455" y="20196"/>
                      <a:pt x="12148" y="20196"/>
                    </a:cubicBezTo>
                    <a:cubicBezTo>
                      <a:pt x="11905" y="20196"/>
                      <a:pt x="11664" y="20153"/>
                      <a:pt x="11442" y="20065"/>
                    </a:cubicBezTo>
                    <a:cubicBezTo>
                      <a:pt x="11097" y="19930"/>
                      <a:pt x="10738" y="19862"/>
                      <a:pt x="10381" y="19862"/>
                    </a:cubicBezTo>
                    <a:cubicBezTo>
                      <a:pt x="9945" y="19862"/>
                      <a:pt x="9511" y="19963"/>
                      <a:pt x="9107" y="20165"/>
                    </a:cubicBezTo>
                    <a:cubicBezTo>
                      <a:pt x="9082" y="20173"/>
                      <a:pt x="9057" y="20177"/>
                      <a:pt x="9033" y="20177"/>
                    </a:cubicBezTo>
                    <a:cubicBezTo>
                      <a:pt x="8961" y="20177"/>
                      <a:pt x="8899" y="20140"/>
                      <a:pt x="8874" y="20065"/>
                    </a:cubicBezTo>
                    <a:cubicBezTo>
                      <a:pt x="8740" y="19631"/>
                      <a:pt x="8640" y="19131"/>
                      <a:pt x="8607" y="18664"/>
                    </a:cubicBezTo>
                    <a:cubicBezTo>
                      <a:pt x="8273" y="15361"/>
                      <a:pt x="9007" y="12026"/>
                      <a:pt x="10675" y="9157"/>
                    </a:cubicBezTo>
                    <a:cubicBezTo>
                      <a:pt x="12210" y="6388"/>
                      <a:pt x="14411" y="4053"/>
                      <a:pt x="17113" y="2385"/>
                    </a:cubicBezTo>
                    <a:cubicBezTo>
                      <a:pt x="18844" y="1322"/>
                      <a:pt x="20849" y="607"/>
                      <a:pt x="22872" y="607"/>
                    </a:cubicBezTo>
                    <a:close/>
                    <a:moveTo>
                      <a:pt x="9577" y="25758"/>
                    </a:moveTo>
                    <a:cubicBezTo>
                      <a:pt x="9812" y="25758"/>
                      <a:pt x="10404" y="26114"/>
                      <a:pt x="11286" y="26114"/>
                    </a:cubicBezTo>
                    <a:cubicBezTo>
                      <a:pt x="11547" y="26114"/>
                      <a:pt x="11833" y="26083"/>
                      <a:pt x="12143" y="26002"/>
                    </a:cubicBezTo>
                    <a:lnTo>
                      <a:pt x="12410" y="25969"/>
                    </a:lnTo>
                    <a:cubicBezTo>
                      <a:pt x="12431" y="25963"/>
                      <a:pt x="12451" y="25959"/>
                      <a:pt x="12468" y="25959"/>
                    </a:cubicBezTo>
                    <a:cubicBezTo>
                      <a:pt x="12914" y="25959"/>
                      <a:pt x="12176" y="27997"/>
                      <a:pt x="14711" y="32073"/>
                    </a:cubicBezTo>
                    <a:cubicBezTo>
                      <a:pt x="15212" y="32807"/>
                      <a:pt x="15779" y="33508"/>
                      <a:pt x="16379" y="34141"/>
                    </a:cubicBezTo>
                    <a:cubicBezTo>
                      <a:pt x="17647" y="35576"/>
                      <a:pt x="19248" y="36210"/>
                      <a:pt x="19181" y="36376"/>
                    </a:cubicBezTo>
                    <a:cubicBezTo>
                      <a:pt x="19168" y="36404"/>
                      <a:pt x="19068" y="36418"/>
                      <a:pt x="18904" y="36418"/>
                    </a:cubicBezTo>
                    <a:cubicBezTo>
                      <a:pt x="18264" y="36418"/>
                      <a:pt x="16640" y="36194"/>
                      <a:pt x="15312" y="35609"/>
                    </a:cubicBezTo>
                    <a:cubicBezTo>
                      <a:pt x="9508" y="32874"/>
                      <a:pt x="9574" y="26536"/>
                      <a:pt x="9474" y="26002"/>
                    </a:cubicBezTo>
                    <a:cubicBezTo>
                      <a:pt x="9441" y="25822"/>
                      <a:pt x="9477" y="25758"/>
                      <a:pt x="9577" y="25758"/>
                    </a:cubicBezTo>
                    <a:close/>
                    <a:moveTo>
                      <a:pt x="42931" y="25753"/>
                    </a:moveTo>
                    <a:cubicBezTo>
                      <a:pt x="42998" y="25753"/>
                      <a:pt x="43032" y="25785"/>
                      <a:pt x="43032" y="25869"/>
                    </a:cubicBezTo>
                    <a:cubicBezTo>
                      <a:pt x="43129" y="31272"/>
                      <a:pt x="38989" y="36425"/>
                      <a:pt x="33778" y="36425"/>
                    </a:cubicBezTo>
                    <a:cubicBezTo>
                      <a:pt x="33617" y="36425"/>
                      <a:pt x="33455" y="36420"/>
                      <a:pt x="33291" y="36410"/>
                    </a:cubicBezTo>
                    <a:cubicBezTo>
                      <a:pt x="33358" y="36110"/>
                      <a:pt x="37328" y="34608"/>
                      <a:pt x="39329" y="28738"/>
                    </a:cubicBezTo>
                    <a:cubicBezTo>
                      <a:pt x="40048" y="26641"/>
                      <a:pt x="39664" y="25943"/>
                      <a:pt x="39964" y="25943"/>
                    </a:cubicBezTo>
                    <a:cubicBezTo>
                      <a:pt x="39999" y="25943"/>
                      <a:pt x="40042" y="25952"/>
                      <a:pt x="40096" y="25969"/>
                    </a:cubicBezTo>
                    <a:cubicBezTo>
                      <a:pt x="40487" y="26088"/>
                      <a:pt x="40842" y="26132"/>
                      <a:pt x="41161" y="26132"/>
                    </a:cubicBezTo>
                    <a:cubicBezTo>
                      <a:pt x="42092" y="26132"/>
                      <a:pt x="42702" y="25753"/>
                      <a:pt x="42931" y="25753"/>
                    </a:cubicBezTo>
                    <a:close/>
                    <a:moveTo>
                      <a:pt x="26486" y="8123"/>
                    </a:moveTo>
                    <a:cubicBezTo>
                      <a:pt x="26787" y="8156"/>
                      <a:pt x="27054" y="11158"/>
                      <a:pt x="32758" y="12092"/>
                    </a:cubicBezTo>
                    <a:cubicBezTo>
                      <a:pt x="34025" y="12292"/>
                      <a:pt x="34826" y="12426"/>
                      <a:pt x="35593" y="13660"/>
                    </a:cubicBezTo>
                    <a:cubicBezTo>
                      <a:pt x="35927" y="14261"/>
                      <a:pt x="35993" y="14527"/>
                      <a:pt x="36660" y="17196"/>
                    </a:cubicBezTo>
                    <a:cubicBezTo>
                      <a:pt x="36927" y="18464"/>
                      <a:pt x="37694" y="19564"/>
                      <a:pt x="38762" y="20265"/>
                    </a:cubicBezTo>
                    <a:cubicBezTo>
                      <a:pt x="39062" y="20432"/>
                      <a:pt x="39362" y="20565"/>
                      <a:pt x="39696" y="20632"/>
                    </a:cubicBezTo>
                    <a:cubicBezTo>
                      <a:pt x="39829" y="20699"/>
                      <a:pt x="39829" y="20699"/>
                      <a:pt x="39729" y="20799"/>
                    </a:cubicBezTo>
                    <a:cubicBezTo>
                      <a:pt x="39362" y="21099"/>
                      <a:pt x="39062" y="21432"/>
                      <a:pt x="38895" y="21866"/>
                    </a:cubicBezTo>
                    <a:cubicBezTo>
                      <a:pt x="38822" y="22012"/>
                      <a:pt x="38963" y="22176"/>
                      <a:pt x="39108" y="22176"/>
                    </a:cubicBezTo>
                    <a:cubicBezTo>
                      <a:pt x="39162" y="22176"/>
                      <a:pt x="39217" y="22154"/>
                      <a:pt x="39262" y="22100"/>
                    </a:cubicBezTo>
                    <a:cubicBezTo>
                      <a:pt x="39629" y="21733"/>
                      <a:pt x="40296" y="20498"/>
                      <a:pt x="42098" y="20432"/>
                    </a:cubicBezTo>
                    <a:cubicBezTo>
                      <a:pt x="42131" y="20430"/>
                      <a:pt x="42165" y="20430"/>
                      <a:pt x="42198" y="20430"/>
                    </a:cubicBezTo>
                    <a:cubicBezTo>
                      <a:pt x="43931" y="20430"/>
                      <a:pt x="44754" y="22127"/>
                      <a:pt x="44099" y="23567"/>
                    </a:cubicBezTo>
                    <a:cubicBezTo>
                      <a:pt x="43488" y="24923"/>
                      <a:pt x="42263" y="25558"/>
                      <a:pt x="41183" y="25558"/>
                    </a:cubicBezTo>
                    <a:cubicBezTo>
                      <a:pt x="40907" y="25558"/>
                      <a:pt x="40641" y="25517"/>
                      <a:pt x="40396" y="25435"/>
                    </a:cubicBezTo>
                    <a:cubicBezTo>
                      <a:pt x="40047" y="25319"/>
                      <a:pt x="39817" y="25255"/>
                      <a:pt x="39663" y="25255"/>
                    </a:cubicBezTo>
                    <a:cubicBezTo>
                      <a:pt x="38979" y="25255"/>
                      <a:pt x="39792" y="26508"/>
                      <a:pt x="38295" y="29938"/>
                    </a:cubicBezTo>
                    <a:cubicBezTo>
                      <a:pt x="36794" y="33508"/>
                      <a:pt x="33692" y="36143"/>
                      <a:pt x="29956" y="37044"/>
                    </a:cubicBezTo>
                    <a:cubicBezTo>
                      <a:pt x="28800" y="37316"/>
                      <a:pt x="27550" y="37467"/>
                      <a:pt x="26271" y="37467"/>
                    </a:cubicBezTo>
                    <a:cubicBezTo>
                      <a:pt x="23008" y="37467"/>
                      <a:pt x="19563" y="36486"/>
                      <a:pt x="17046" y="34041"/>
                    </a:cubicBezTo>
                    <a:cubicBezTo>
                      <a:pt x="15045" y="32107"/>
                      <a:pt x="13711" y="29538"/>
                      <a:pt x="13277" y="26803"/>
                    </a:cubicBezTo>
                    <a:cubicBezTo>
                      <a:pt x="13129" y="25824"/>
                      <a:pt x="13244" y="25241"/>
                      <a:pt x="12826" y="25241"/>
                    </a:cubicBezTo>
                    <a:cubicBezTo>
                      <a:pt x="12774" y="25241"/>
                      <a:pt x="12713" y="25250"/>
                      <a:pt x="12643" y="25268"/>
                    </a:cubicBezTo>
                    <a:cubicBezTo>
                      <a:pt x="12510" y="25302"/>
                      <a:pt x="12410" y="25335"/>
                      <a:pt x="12276" y="25402"/>
                    </a:cubicBezTo>
                    <a:cubicBezTo>
                      <a:pt x="11976" y="25517"/>
                      <a:pt x="11661" y="25571"/>
                      <a:pt x="11347" y="25571"/>
                    </a:cubicBezTo>
                    <a:cubicBezTo>
                      <a:pt x="10019" y="25571"/>
                      <a:pt x="8678" y="24615"/>
                      <a:pt x="8273" y="23267"/>
                    </a:cubicBezTo>
                    <a:cubicBezTo>
                      <a:pt x="8207" y="23034"/>
                      <a:pt x="8207" y="22767"/>
                      <a:pt x="8207" y="22533"/>
                    </a:cubicBezTo>
                    <a:cubicBezTo>
                      <a:pt x="8141" y="21418"/>
                      <a:pt x="9043" y="20464"/>
                      <a:pt x="10151" y="20464"/>
                    </a:cubicBezTo>
                    <a:cubicBezTo>
                      <a:pt x="10170" y="20464"/>
                      <a:pt x="10189" y="20464"/>
                      <a:pt x="10208" y="20465"/>
                    </a:cubicBezTo>
                    <a:cubicBezTo>
                      <a:pt x="10253" y="20463"/>
                      <a:pt x="10297" y="20463"/>
                      <a:pt x="10340" y="20463"/>
                    </a:cubicBezTo>
                    <a:cubicBezTo>
                      <a:pt x="12209" y="20463"/>
                      <a:pt x="12916" y="21838"/>
                      <a:pt x="13177" y="22066"/>
                    </a:cubicBezTo>
                    <a:cubicBezTo>
                      <a:pt x="13235" y="22134"/>
                      <a:pt x="13306" y="22162"/>
                      <a:pt x="13376" y="22162"/>
                    </a:cubicBezTo>
                    <a:cubicBezTo>
                      <a:pt x="13547" y="22162"/>
                      <a:pt x="13705" y="21989"/>
                      <a:pt x="13611" y="21799"/>
                    </a:cubicBezTo>
                    <a:cubicBezTo>
                      <a:pt x="13510" y="21599"/>
                      <a:pt x="13477" y="21566"/>
                      <a:pt x="13110" y="21099"/>
                    </a:cubicBezTo>
                    <a:cubicBezTo>
                      <a:pt x="13010" y="20965"/>
                      <a:pt x="12810" y="20865"/>
                      <a:pt x="12810" y="20732"/>
                    </a:cubicBezTo>
                    <a:cubicBezTo>
                      <a:pt x="12843" y="20598"/>
                      <a:pt x="13077" y="20598"/>
                      <a:pt x="13210" y="20532"/>
                    </a:cubicBezTo>
                    <a:cubicBezTo>
                      <a:pt x="15979" y="19364"/>
                      <a:pt x="15779" y="16829"/>
                      <a:pt x="16713" y="14194"/>
                    </a:cubicBezTo>
                    <a:cubicBezTo>
                      <a:pt x="17013" y="13260"/>
                      <a:pt x="17780" y="12559"/>
                      <a:pt x="18714" y="12292"/>
                    </a:cubicBezTo>
                    <a:cubicBezTo>
                      <a:pt x="21516" y="11725"/>
                      <a:pt x="23751" y="11559"/>
                      <a:pt x="25519" y="8957"/>
                    </a:cubicBezTo>
                    <a:cubicBezTo>
                      <a:pt x="25627" y="8795"/>
                      <a:pt x="25779" y="8545"/>
                      <a:pt x="25833" y="8545"/>
                    </a:cubicBezTo>
                    <a:cubicBezTo>
                      <a:pt x="25845" y="8545"/>
                      <a:pt x="25853" y="8558"/>
                      <a:pt x="25853" y="8590"/>
                    </a:cubicBezTo>
                    <a:cubicBezTo>
                      <a:pt x="25886" y="9591"/>
                      <a:pt x="26053" y="10591"/>
                      <a:pt x="26386" y="11559"/>
                    </a:cubicBezTo>
                    <a:cubicBezTo>
                      <a:pt x="26687" y="12493"/>
                      <a:pt x="27254" y="13327"/>
                      <a:pt x="28054" y="13927"/>
                    </a:cubicBezTo>
                    <a:cubicBezTo>
                      <a:pt x="28095" y="13954"/>
                      <a:pt x="28141" y="13966"/>
                      <a:pt x="28187" y="13966"/>
                    </a:cubicBezTo>
                    <a:cubicBezTo>
                      <a:pt x="28369" y="13966"/>
                      <a:pt x="28554" y="13780"/>
                      <a:pt x="28421" y="13593"/>
                    </a:cubicBezTo>
                    <a:cubicBezTo>
                      <a:pt x="27787" y="13026"/>
                      <a:pt x="27287" y="12326"/>
                      <a:pt x="26987" y="11525"/>
                    </a:cubicBezTo>
                    <a:cubicBezTo>
                      <a:pt x="26587" y="10491"/>
                      <a:pt x="26420" y="9357"/>
                      <a:pt x="26453" y="8256"/>
                    </a:cubicBezTo>
                    <a:cubicBezTo>
                      <a:pt x="26453" y="8190"/>
                      <a:pt x="26420" y="8123"/>
                      <a:pt x="26486" y="8123"/>
                    </a:cubicBezTo>
                    <a:close/>
                    <a:moveTo>
                      <a:pt x="21483" y="37310"/>
                    </a:moveTo>
                    <a:cubicBezTo>
                      <a:pt x="21483" y="37310"/>
                      <a:pt x="23621" y="38023"/>
                      <a:pt x="26440" y="38023"/>
                    </a:cubicBezTo>
                    <a:cubicBezTo>
                      <a:pt x="27757" y="38023"/>
                      <a:pt x="29223" y="37867"/>
                      <a:pt x="30689" y="37410"/>
                    </a:cubicBezTo>
                    <a:cubicBezTo>
                      <a:pt x="30801" y="37373"/>
                      <a:pt x="30955" y="37326"/>
                      <a:pt x="31057" y="37326"/>
                    </a:cubicBezTo>
                    <a:cubicBezTo>
                      <a:pt x="31137" y="37326"/>
                      <a:pt x="31186" y="37355"/>
                      <a:pt x="31156" y="37444"/>
                    </a:cubicBezTo>
                    <a:lnTo>
                      <a:pt x="31190" y="37444"/>
                    </a:lnTo>
                    <a:cubicBezTo>
                      <a:pt x="31123" y="38678"/>
                      <a:pt x="31190" y="39946"/>
                      <a:pt x="31390" y="41180"/>
                    </a:cubicBezTo>
                    <a:cubicBezTo>
                      <a:pt x="31857" y="42781"/>
                      <a:pt x="32891" y="44182"/>
                      <a:pt x="34325" y="45016"/>
                    </a:cubicBezTo>
                    <a:cubicBezTo>
                      <a:pt x="34659" y="45216"/>
                      <a:pt x="35159" y="44215"/>
                      <a:pt x="26687" y="56891"/>
                    </a:cubicBezTo>
                    <a:cubicBezTo>
                      <a:pt x="26513" y="57134"/>
                      <a:pt x="26375" y="57242"/>
                      <a:pt x="26250" y="57242"/>
                    </a:cubicBezTo>
                    <a:cubicBezTo>
                      <a:pt x="26135" y="57242"/>
                      <a:pt x="26031" y="57151"/>
                      <a:pt x="25919" y="56991"/>
                    </a:cubicBezTo>
                    <a:lnTo>
                      <a:pt x="18080" y="45316"/>
                    </a:lnTo>
                    <a:cubicBezTo>
                      <a:pt x="17980" y="45149"/>
                      <a:pt x="17980" y="45116"/>
                      <a:pt x="18181" y="45049"/>
                    </a:cubicBezTo>
                    <a:cubicBezTo>
                      <a:pt x="19315" y="44349"/>
                      <a:pt x="20249" y="43348"/>
                      <a:pt x="20816" y="42147"/>
                    </a:cubicBezTo>
                    <a:cubicBezTo>
                      <a:pt x="21383" y="40713"/>
                      <a:pt x="21550" y="39145"/>
                      <a:pt x="21316" y="37577"/>
                    </a:cubicBezTo>
                    <a:cubicBezTo>
                      <a:pt x="21316" y="37444"/>
                      <a:pt x="21316" y="37310"/>
                      <a:pt x="21483" y="37310"/>
                    </a:cubicBezTo>
                    <a:close/>
                    <a:moveTo>
                      <a:pt x="17274" y="45275"/>
                    </a:moveTo>
                    <a:cubicBezTo>
                      <a:pt x="17505" y="45275"/>
                      <a:pt x="17970" y="46156"/>
                      <a:pt x="24085" y="55257"/>
                    </a:cubicBezTo>
                    <a:cubicBezTo>
                      <a:pt x="24585" y="56057"/>
                      <a:pt x="25119" y="56824"/>
                      <a:pt x="25686" y="57558"/>
                    </a:cubicBezTo>
                    <a:cubicBezTo>
                      <a:pt x="25836" y="57725"/>
                      <a:pt x="26044" y="57808"/>
                      <a:pt x="26253" y="57808"/>
                    </a:cubicBezTo>
                    <a:cubicBezTo>
                      <a:pt x="26461" y="57808"/>
                      <a:pt x="26670" y="57725"/>
                      <a:pt x="26820" y="57558"/>
                    </a:cubicBezTo>
                    <a:cubicBezTo>
                      <a:pt x="27087" y="57325"/>
                      <a:pt x="34993" y="45516"/>
                      <a:pt x="34993" y="45516"/>
                    </a:cubicBezTo>
                    <a:cubicBezTo>
                      <a:pt x="35089" y="45378"/>
                      <a:pt x="35157" y="45297"/>
                      <a:pt x="35363" y="45297"/>
                    </a:cubicBezTo>
                    <a:cubicBezTo>
                      <a:pt x="35653" y="45297"/>
                      <a:pt x="36218" y="45459"/>
                      <a:pt x="37528" y="45850"/>
                    </a:cubicBezTo>
                    <a:cubicBezTo>
                      <a:pt x="37795" y="45917"/>
                      <a:pt x="37795" y="45983"/>
                      <a:pt x="37661" y="46150"/>
                    </a:cubicBezTo>
                    <a:cubicBezTo>
                      <a:pt x="32826" y="51839"/>
                      <a:pt x="29543" y="59976"/>
                      <a:pt x="26220" y="59976"/>
                    </a:cubicBezTo>
                    <a:cubicBezTo>
                      <a:pt x="25645" y="59976"/>
                      <a:pt x="25070" y="59733"/>
                      <a:pt x="24485" y="59193"/>
                    </a:cubicBezTo>
                    <a:cubicBezTo>
                      <a:pt x="21750" y="56724"/>
                      <a:pt x="19048" y="51454"/>
                      <a:pt x="15378" y="46717"/>
                    </a:cubicBezTo>
                    <a:cubicBezTo>
                      <a:pt x="15045" y="46283"/>
                      <a:pt x="14611" y="45983"/>
                      <a:pt x="14978" y="45883"/>
                    </a:cubicBezTo>
                    <a:cubicBezTo>
                      <a:pt x="15679" y="45616"/>
                      <a:pt x="16413" y="45450"/>
                      <a:pt x="17146" y="45316"/>
                    </a:cubicBezTo>
                    <a:cubicBezTo>
                      <a:pt x="17201" y="45301"/>
                      <a:pt x="17234" y="45275"/>
                      <a:pt x="17274" y="45275"/>
                    </a:cubicBezTo>
                    <a:close/>
                    <a:moveTo>
                      <a:pt x="13991" y="46188"/>
                    </a:moveTo>
                    <a:cubicBezTo>
                      <a:pt x="14143" y="46188"/>
                      <a:pt x="14239" y="46292"/>
                      <a:pt x="14478" y="46550"/>
                    </a:cubicBezTo>
                    <a:cubicBezTo>
                      <a:pt x="17247" y="49486"/>
                      <a:pt x="21917" y="58426"/>
                      <a:pt x="24852" y="60160"/>
                    </a:cubicBezTo>
                    <a:cubicBezTo>
                      <a:pt x="25333" y="60451"/>
                      <a:pt x="25804" y="60579"/>
                      <a:pt x="26263" y="60579"/>
                    </a:cubicBezTo>
                    <a:cubicBezTo>
                      <a:pt x="27330" y="60579"/>
                      <a:pt x="28325" y="59883"/>
                      <a:pt x="29188" y="58926"/>
                    </a:cubicBezTo>
                    <a:cubicBezTo>
                      <a:pt x="31857" y="55924"/>
                      <a:pt x="35826" y="48952"/>
                      <a:pt x="37895" y="46684"/>
                    </a:cubicBezTo>
                    <a:cubicBezTo>
                      <a:pt x="38228" y="46332"/>
                      <a:pt x="38345" y="46196"/>
                      <a:pt x="38504" y="46196"/>
                    </a:cubicBezTo>
                    <a:cubicBezTo>
                      <a:pt x="38631" y="46196"/>
                      <a:pt x="38784" y="46283"/>
                      <a:pt x="39095" y="46417"/>
                    </a:cubicBezTo>
                    <a:cubicBezTo>
                      <a:pt x="45100" y="48752"/>
                      <a:pt x="50837" y="54690"/>
                      <a:pt x="51905" y="61494"/>
                    </a:cubicBezTo>
                    <a:cubicBezTo>
                      <a:pt x="51938" y="61695"/>
                      <a:pt x="51871" y="61895"/>
                      <a:pt x="51705" y="62028"/>
                    </a:cubicBezTo>
                    <a:cubicBezTo>
                      <a:pt x="49269" y="64530"/>
                      <a:pt x="45267" y="66098"/>
                      <a:pt x="42131" y="67132"/>
                    </a:cubicBezTo>
                    <a:cubicBezTo>
                      <a:pt x="41914" y="67215"/>
                      <a:pt x="41772" y="67265"/>
                      <a:pt x="41676" y="67265"/>
                    </a:cubicBezTo>
                    <a:cubicBezTo>
                      <a:pt x="41581" y="67265"/>
                      <a:pt x="41531" y="67215"/>
                      <a:pt x="41497" y="67098"/>
                    </a:cubicBezTo>
                    <a:cubicBezTo>
                      <a:pt x="41197" y="65631"/>
                      <a:pt x="40096" y="58692"/>
                      <a:pt x="39929" y="58492"/>
                    </a:cubicBezTo>
                    <a:cubicBezTo>
                      <a:pt x="39885" y="58404"/>
                      <a:pt x="39802" y="58361"/>
                      <a:pt x="39719" y="58361"/>
                    </a:cubicBezTo>
                    <a:cubicBezTo>
                      <a:pt x="39616" y="58361"/>
                      <a:pt x="39514" y="58429"/>
                      <a:pt x="39496" y="58559"/>
                    </a:cubicBezTo>
                    <a:cubicBezTo>
                      <a:pt x="39462" y="58926"/>
                      <a:pt x="39396" y="58225"/>
                      <a:pt x="40930" y="67132"/>
                    </a:cubicBezTo>
                    <a:cubicBezTo>
                      <a:pt x="40963" y="67432"/>
                      <a:pt x="40930" y="67499"/>
                      <a:pt x="40663" y="67565"/>
                    </a:cubicBezTo>
                    <a:cubicBezTo>
                      <a:pt x="36418" y="68620"/>
                      <a:pt x="32742" y="69236"/>
                      <a:pt x="26757" y="69236"/>
                    </a:cubicBezTo>
                    <a:cubicBezTo>
                      <a:pt x="25360" y="69236"/>
                      <a:pt x="23836" y="69203"/>
                      <a:pt x="22150" y="69133"/>
                    </a:cubicBezTo>
                    <a:cubicBezTo>
                      <a:pt x="19915" y="69066"/>
                      <a:pt x="14545" y="68366"/>
                      <a:pt x="12043" y="67599"/>
                    </a:cubicBezTo>
                    <a:cubicBezTo>
                      <a:pt x="11576" y="67465"/>
                      <a:pt x="11576" y="67465"/>
                      <a:pt x="11642" y="66965"/>
                    </a:cubicBezTo>
                    <a:cubicBezTo>
                      <a:pt x="12877" y="59593"/>
                      <a:pt x="13043" y="59193"/>
                      <a:pt x="13077" y="58626"/>
                    </a:cubicBezTo>
                    <a:cubicBezTo>
                      <a:pt x="13077" y="58459"/>
                      <a:pt x="12977" y="58359"/>
                      <a:pt x="12810" y="58325"/>
                    </a:cubicBezTo>
                    <a:cubicBezTo>
                      <a:pt x="12789" y="58325"/>
                      <a:pt x="12770" y="58325"/>
                      <a:pt x="12752" y="58325"/>
                    </a:cubicBezTo>
                    <a:cubicBezTo>
                      <a:pt x="12453" y="58325"/>
                      <a:pt x="12491" y="58562"/>
                      <a:pt x="11075" y="66865"/>
                    </a:cubicBezTo>
                    <a:cubicBezTo>
                      <a:pt x="11030" y="67158"/>
                      <a:pt x="10970" y="67253"/>
                      <a:pt x="10853" y="67253"/>
                    </a:cubicBezTo>
                    <a:cubicBezTo>
                      <a:pt x="10797" y="67253"/>
                      <a:pt x="10728" y="67231"/>
                      <a:pt x="10642" y="67198"/>
                    </a:cubicBezTo>
                    <a:cubicBezTo>
                      <a:pt x="7540" y="66298"/>
                      <a:pt x="4004" y="64763"/>
                      <a:pt x="1502" y="62695"/>
                    </a:cubicBezTo>
                    <a:cubicBezTo>
                      <a:pt x="1235" y="62462"/>
                      <a:pt x="968" y="62228"/>
                      <a:pt x="701" y="61995"/>
                    </a:cubicBezTo>
                    <a:cubicBezTo>
                      <a:pt x="568" y="61861"/>
                      <a:pt x="535" y="61695"/>
                      <a:pt x="601" y="61528"/>
                    </a:cubicBezTo>
                    <a:cubicBezTo>
                      <a:pt x="1702" y="54756"/>
                      <a:pt x="6706" y="49219"/>
                      <a:pt x="13544" y="46317"/>
                    </a:cubicBezTo>
                    <a:cubicBezTo>
                      <a:pt x="13760" y="46236"/>
                      <a:pt x="13888" y="46188"/>
                      <a:pt x="13991" y="46188"/>
                    </a:cubicBezTo>
                    <a:close/>
                    <a:moveTo>
                      <a:pt x="22887" y="1"/>
                    </a:moveTo>
                    <a:cubicBezTo>
                      <a:pt x="20576" y="1"/>
                      <a:pt x="18226" y="932"/>
                      <a:pt x="16346" y="2185"/>
                    </a:cubicBezTo>
                    <a:cubicBezTo>
                      <a:pt x="13644" y="3987"/>
                      <a:pt x="11442" y="6455"/>
                      <a:pt x="9941" y="9324"/>
                    </a:cubicBezTo>
                    <a:cubicBezTo>
                      <a:pt x="8440" y="12092"/>
                      <a:pt x="7540" y="15328"/>
                      <a:pt x="7973" y="18464"/>
                    </a:cubicBezTo>
                    <a:cubicBezTo>
                      <a:pt x="8173" y="20332"/>
                      <a:pt x="8607" y="20565"/>
                      <a:pt x="8173" y="20932"/>
                    </a:cubicBezTo>
                    <a:cubicBezTo>
                      <a:pt x="8140" y="20965"/>
                      <a:pt x="8107" y="21032"/>
                      <a:pt x="8073" y="21099"/>
                    </a:cubicBezTo>
                    <a:cubicBezTo>
                      <a:pt x="7306" y="21999"/>
                      <a:pt x="7439" y="23767"/>
                      <a:pt x="8707" y="24968"/>
                    </a:cubicBezTo>
                    <a:cubicBezTo>
                      <a:pt x="9074" y="25335"/>
                      <a:pt x="8874" y="25502"/>
                      <a:pt x="9007" y="27036"/>
                    </a:cubicBezTo>
                    <a:cubicBezTo>
                      <a:pt x="9595" y="33068"/>
                      <a:pt x="14170" y="36949"/>
                      <a:pt x="18875" y="36949"/>
                    </a:cubicBezTo>
                    <a:cubicBezTo>
                      <a:pt x="19244" y="36949"/>
                      <a:pt x="19613" y="36925"/>
                      <a:pt x="19982" y="36877"/>
                    </a:cubicBezTo>
                    <a:cubicBezTo>
                      <a:pt x="20032" y="36873"/>
                      <a:pt x="20079" y="36871"/>
                      <a:pt x="20122" y="36871"/>
                    </a:cubicBezTo>
                    <a:cubicBezTo>
                      <a:pt x="20460" y="36871"/>
                      <a:pt x="20627" y="36993"/>
                      <a:pt x="20716" y="37377"/>
                    </a:cubicBezTo>
                    <a:cubicBezTo>
                      <a:pt x="20782" y="37744"/>
                      <a:pt x="20849" y="38078"/>
                      <a:pt x="20849" y="38445"/>
                    </a:cubicBezTo>
                    <a:cubicBezTo>
                      <a:pt x="20882" y="39078"/>
                      <a:pt x="20849" y="39679"/>
                      <a:pt x="20749" y="40279"/>
                    </a:cubicBezTo>
                    <a:cubicBezTo>
                      <a:pt x="19948" y="44315"/>
                      <a:pt x="17647" y="44549"/>
                      <a:pt x="15545" y="45116"/>
                    </a:cubicBezTo>
                    <a:cubicBezTo>
                      <a:pt x="13911" y="45550"/>
                      <a:pt x="12343" y="46183"/>
                      <a:pt x="10842" y="47017"/>
                    </a:cubicBezTo>
                    <a:cubicBezTo>
                      <a:pt x="7940" y="48618"/>
                      <a:pt x="5438" y="50853"/>
                      <a:pt x="3470" y="53522"/>
                    </a:cubicBezTo>
                    <a:cubicBezTo>
                      <a:pt x="1635" y="55890"/>
                      <a:pt x="468" y="58692"/>
                      <a:pt x="34" y="61661"/>
                    </a:cubicBezTo>
                    <a:cubicBezTo>
                      <a:pt x="1" y="61895"/>
                      <a:pt x="68" y="62128"/>
                      <a:pt x="234" y="62262"/>
                    </a:cubicBezTo>
                    <a:cubicBezTo>
                      <a:pt x="6305" y="68017"/>
                      <a:pt x="17069" y="69840"/>
                      <a:pt x="26157" y="69840"/>
                    </a:cubicBezTo>
                    <a:cubicBezTo>
                      <a:pt x="27656" y="69840"/>
                      <a:pt x="29110" y="69790"/>
                      <a:pt x="30489" y="69700"/>
                    </a:cubicBezTo>
                    <a:cubicBezTo>
                      <a:pt x="37428" y="69300"/>
                      <a:pt x="47201" y="67265"/>
                      <a:pt x="52172" y="62328"/>
                    </a:cubicBezTo>
                    <a:cubicBezTo>
                      <a:pt x="52405" y="62128"/>
                      <a:pt x="52505" y="61795"/>
                      <a:pt x="52438" y="61494"/>
                    </a:cubicBezTo>
                    <a:cubicBezTo>
                      <a:pt x="52138" y="59493"/>
                      <a:pt x="51504" y="57558"/>
                      <a:pt x="50504" y="55790"/>
                    </a:cubicBezTo>
                    <a:cubicBezTo>
                      <a:pt x="50170" y="55223"/>
                      <a:pt x="49836" y="54690"/>
                      <a:pt x="49503" y="54156"/>
                    </a:cubicBezTo>
                    <a:cubicBezTo>
                      <a:pt x="46534" y="49753"/>
                      <a:pt x="42131" y="46550"/>
                      <a:pt x="37061" y="45083"/>
                    </a:cubicBezTo>
                    <a:cubicBezTo>
                      <a:pt x="35893" y="44782"/>
                      <a:pt x="34225" y="44916"/>
                      <a:pt x="32791" y="42881"/>
                    </a:cubicBezTo>
                    <a:cubicBezTo>
                      <a:pt x="32124" y="41947"/>
                      <a:pt x="31924" y="40846"/>
                      <a:pt x="31757" y="39745"/>
                    </a:cubicBezTo>
                    <a:cubicBezTo>
                      <a:pt x="31657" y="38878"/>
                      <a:pt x="31690" y="38044"/>
                      <a:pt x="31890" y="37210"/>
                    </a:cubicBezTo>
                    <a:cubicBezTo>
                      <a:pt x="31941" y="36956"/>
                      <a:pt x="32065" y="36891"/>
                      <a:pt x="32318" y="36891"/>
                    </a:cubicBezTo>
                    <a:cubicBezTo>
                      <a:pt x="32586" y="36891"/>
                      <a:pt x="32997" y="36963"/>
                      <a:pt x="33620" y="36963"/>
                    </a:cubicBezTo>
                    <a:cubicBezTo>
                      <a:pt x="33957" y="36963"/>
                      <a:pt x="34355" y="36942"/>
                      <a:pt x="34826" y="36877"/>
                    </a:cubicBezTo>
                    <a:cubicBezTo>
                      <a:pt x="40096" y="36210"/>
                      <a:pt x="43832" y="31006"/>
                      <a:pt x="43632" y="25535"/>
                    </a:cubicBezTo>
                    <a:cubicBezTo>
                      <a:pt x="43599" y="25335"/>
                      <a:pt x="43665" y="25135"/>
                      <a:pt x="43832" y="24968"/>
                    </a:cubicBezTo>
                    <a:cubicBezTo>
                      <a:pt x="44066" y="24735"/>
                      <a:pt x="44299" y="24468"/>
                      <a:pt x="44466" y="24134"/>
                    </a:cubicBezTo>
                    <a:cubicBezTo>
                      <a:pt x="44866" y="23467"/>
                      <a:pt x="45000" y="22700"/>
                      <a:pt x="44833" y="21933"/>
                    </a:cubicBezTo>
                    <a:cubicBezTo>
                      <a:pt x="44699" y="20999"/>
                      <a:pt x="44066" y="20865"/>
                      <a:pt x="44199" y="20432"/>
                    </a:cubicBezTo>
                    <a:cubicBezTo>
                      <a:pt x="44433" y="19731"/>
                      <a:pt x="44566" y="18997"/>
                      <a:pt x="44633" y="18230"/>
                    </a:cubicBezTo>
                    <a:cubicBezTo>
                      <a:pt x="45247" y="9143"/>
                      <a:pt x="37209" y="56"/>
                      <a:pt x="29515" y="56"/>
                    </a:cubicBezTo>
                    <a:cubicBezTo>
                      <a:pt x="29272" y="56"/>
                      <a:pt x="29030" y="65"/>
                      <a:pt x="28788" y="84"/>
                    </a:cubicBezTo>
                    <a:cubicBezTo>
                      <a:pt x="27124" y="218"/>
                      <a:pt x="26756" y="676"/>
                      <a:pt x="26258" y="676"/>
                    </a:cubicBezTo>
                    <a:cubicBezTo>
                      <a:pt x="26137" y="676"/>
                      <a:pt x="26009" y="649"/>
                      <a:pt x="25853" y="584"/>
                    </a:cubicBezTo>
                    <a:cubicBezTo>
                      <a:pt x="24899" y="178"/>
                      <a:pt x="23897" y="1"/>
                      <a:pt x="22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2939;p59">
                <a:extLst>
                  <a:ext uri="{FF2B5EF4-FFF2-40B4-BE49-F238E27FC236}">
                    <a16:creationId xmlns:a16="http://schemas.microsoft.com/office/drawing/2014/main" id="{97405D5A-E84B-4876-8801-D56F9F54131B}"/>
                  </a:ext>
                </a:extLst>
              </p:cNvPr>
              <p:cNvSpPr/>
              <p:nvPr/>
            </p:nvSpPr>
            <p:spPr>
              <a:xfrm>
                <a:off x="1920725" y="3713000"/>
                <a:ext cx="817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174" extrusionOk="0">
                    <a:moveTo>
                      <a:pt x="1554" y="0"/>
                    </a:moveTo>
                    <a:cubicBezTo>
                      <a:pt x="704" y="0"/>
                      <a:pt x="0" y="708"/>
                      <a:pt x="0" y="1539"/>
                    </a:cubicBezTo>
                    <a:cubicBezTo>
                      <a:pt x="0" y="2440"/>
                      <a:pt x="734" y="3173"/>
                      <a:pt x="1635" y="3173"/>
                    </a:cubicBezTo>
                    <a:cubicBezTo>
                      <a:pt x="2535" y="3173"/>
                      <a:pt x="3236" y="2440"/>
                      <a:pt x="3269" y="1539"/>
                    </a:cubicBezTo>
                    <a:cubicBezTo>
                      <a:pt x="3269" y="692"/>
                      <a:pt x="2569" y="3"/>
                      <a:pt x="1728" y="3"/>
                    </a:cubicBezTo>
                    <a:cubicBezTo>
                      <a:pt x="1708" y="3"/>
                      <a:pt x="1688" y="4"/>
                      <a:pt x="1668" y="5"/>
                    </a:cubicBezTo>
                    <a:cubicBezTo>
                      <a:pt x="1630" y="2"/>
                      <a:pt x="1592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2940;p59">
                <a:extLst>
                  <a:ext uri="{FF2B5EF4-FFF2-40B4-BE49-F238E27FC236}">
                    <a16:creationId xmlns:a16="http://schemas.microsoft.com/office/drawing/2014/main" id="{80C55EEC-9C07-4044-8D0B-81C2190D2687}"/>
                  </a:ext>
                </a:extLst>
              </p:cNvPr>
              <p:cNvSpPr/>
              <p:nvPr/>
            </p:nvSpPr>
            <p:spPr>
              <a:xfrm>
                <a:off x="1632175" y="3711650"/>
                <a:ext cx="82550" cy="807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231" extrusionOk="0">
                    <a:moveTo>
                      <a:pt x="1635" y="0"/>
                    </a:moveTo>
                    <a:cubicBezTo>
                      <a:pt x="818" y="0"/>
                      <a:pt x="1" y="542"/>
                      <a:pt x="1" y="1626"/>
                    </a:cubicBezTo>
                    <a:cubicBezTo>
                      <a:pt x="34" y="2527"/>
                      <a:pt x="768" y="3227"/>
                      <a:pt x="1669" y="3227"/>
                    </a:cubicBezTo>
                    <a:cubicBezTo>
                      <a:pt x="1698" y="3230"/>
                      <a:pt x="1727" y="3231"/>
                      <a:pt x="1757" y="3231"/>
                    </a:cubicBezTo>
                    <a:cubicBezTo>
                      <a:pt x="2587" y="3231"/>
                      <a:pt x="3302" y="2335"/>
                      <a:pt x="3270" y="1626"/>
                    </a:cubicBezTo>
                    <a:cubicBezTo>
                      <a:pt x="3270" y="542"/>
                      <a:pt x="2452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2941;p59">
                <a:extLst>
                  <a:ext uri="{FF2B5EF4-FFF2-40B4-BE49-F238E27FC236}">
                    <a16:creationId xmlns:a16="http://schemas.microsoft.com/office/drawing/2014/main" id="{E9C942DB-4CC9-4BFE-935A-F6C27646CA22}"/>
                  </a:ext>
                </a:extLst>
              </p:cNvPr>
              <p:cNvSpPr/>
              <p:nvPr/>
            </p:nvSpPr>
            <p:spPr>
              <a:xfrm>
                <a:off x="1580775" y="3576200"/>
                <a:ext cx="13565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3816" extrusionOk="0">
                    <a:moveTo>
                      <a:pt x="3087" y="573"/>
                    </a:moveTo>
                    <a:cubicBezTo>
                      <a:pt x="3309" y="573"/>
                      <a:pt x="3535" y="606"/>
                      <a:pt x="3758" y="673"/>
                    </a:cubicBezTo>
                    <a:cubicBezTo>
                      <a:pt x="4525" y="907"/>
                      <a:pt x="4759" y="1841"/>
                      <a:pt x="4258" y="2408"/>
                    </a:cubicBezTo>
                    <a:cubicBezTo>
                      <a:pt x="3847" y="2940"/>
                      <a:pt x="3226" y="3244"/>
                      <a:pt x="2585" y="3244"/>
                    </a:cubicBezTo>
                    <a:cubicBezTo>
                      <a:pt x="2341" y="3244"/>
                      <a:pt x="2095" y="3200"/>
                      <a:pt x="1857" y="3108"/>
                    </a:cubicBezTo>
                    <a:cubicBezTo>
                      <a:pt x="789" y="2641"/>
                      <a:pt x="1056" y="1474"/>
                      <a:pt x="1857" y="973"/>
                    </a:cubicBezTo>
                    <a:cubicBezTo>
                      <a:pt x="2212" y="706"/>
                      <a:pt x="2642" y="573"/>
                      <a:pt x="3087" y="573"/>
                    </a:cubicBezTo>
                    <a:close/>
                    <a:moveTo>
                      <a:pt x="3133" y="1"/>
                    </a:moveTo>
                    <a:cubicBezTo>
                      <a:pt x="1399" y="1"/>
                      <a:pt x="1" y="1772"/>
                      <a:pt x="822" y="2975"/>
                    </a:cubicBezTo>
                    <a:cubicBezTo>
                      <a:pt x="1123" y="3475"/>
                      <a:pt x="1656" y="3775"/>
                      <a:pt x="2257" y="3809"/>
                    </a:cubicBezTo>
                    <a:cubicBezTo>
                      <a:pt x="2322" y="3813"/>
                      <a:pt x="2387" y="3815"/>
                      <a:pt x="2452" y="3815"/>
                    </a:cubicBezTo>
                    <a:cubicBezTo>
                      <a:pt x="3352" y="3815"/>
                      <a:pt x="4230" y="3388"/>
                      <a:pt x="4759" y="2641"/>
                    </a:cubicBezTo>
                    <a:cubicBezTo>
                      <a:pt x="5426" y="1740"/>
                      <a:pt x="4992" y="406"/>
                      <a:pt x="3858" y="106"/>
                    </a:cubicBezTo>
                    <a:cubicBezTo>
                      <a:pt x="3613" y="34"/>
                      <a:pt x="3370" y="1"/>
                      <a:pt x="3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2942;p59">
                <a:extLst>
                  <a:ext uri="{FF2B5EF4-FFF2-40B4-BE49-F238E27FC236}">
                    <a16:creationId xmlns:a16="http://schemas.microsoft.com/office/drawing/2014/main" id="{69AFD8C0-97FB-4D25-AB8B-514B482DA883}"/>
                  </a:ext>
                </a:extLst>
              </p:cNvPr>
              <p:cNvSpPr/>
              <p:nvPr/>
            </p:nvSpPr>
            <p:spPr>
              <a:xfrm>
                <a:off x="1719375" y="3901575"/>
                <a:ext cx="1972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2828" extrusionOk="0">
                    <a:moveTo>
                      <a:pt x="7527" y="1"/>
                    </a:moveTo>
                    <a:cubicBezTo>
                      <a:pt x="7329" y="1"/>
                      <a:pt x="7201" y="333"/>
                      <a:pt x="6987" y="601"/>
                    </a:cubicBezTo>
                    <a:cubicBezTo>
                      <a:pt x="6281" y="1659"/>
                      <a:pt x="5109" y="2237"/>
                      <a:pt x="3914" y="2237"/>
                    </a:cubicBezTo>
                    <a:cubicBezTo>
                      <a:pt x="3301" y="2237"/>
                      <a:pt x="2682" y="2085"/>
                      <a:pt x="2117" y="1768"/>
                    </a:cubicBezTo>
                    <a:cubicBezTo>
                      <a:pt x="1416" y="1368"/>
                      <a:pt x="882" y="801"/>
                      <a:pt x="516" y="100"/>
                    </a:cubicBezTo>
                    <a:cubicBezTo>
                      <a:pt x="459" y="44"/>
                      <a:pt x="391" y="19"/>
                      <a:pt x="325" y="19"/>
                    </a:cubicBezTo>
                    <a:cubicBezTo>
                      <a:pt x="158" y="19"/>
                      <a:pt x="1" y="176"/>
                      <a:pt x="49" y="367"/>
                    </a:cubicBezTo>
                    <a:cubicBezTo>
                      <a:pt x="215" y="667"/>
                      <a:pt x="382" y="934"/>
                      <a:pt x="582" y="1201"/>
                    </a:cubicBezTo>
                    <a:cubicBezTo>
                      <a:pt x="1409" y="2270"/>
                      <a:pt x="2651" y="2827"/>
                      <a:pt x="3903" y="2827"/>
                    </a:cubicBezTo>
                    <a:cubicBezTo>
                      <a:pt x="4720" y="2827"/>
                      <a:pt x="5541" y="2589"/>
                      <a:pt x="6253" y="2102"/>
                    </a:cubicBezTo>
                    <a:cubicBezTo>
                      <a:pt x="6820" y="1701"/>
                      <a:pt x="7287" y="1201"/>
                      <a:pt x="7654" y="601"/>
                    </a:cubicBezTo>
                    <a:cubicBezTo>
                      <a:pt x="7754" y="401"/>
                      <a:pt x="7887" y="200"/>
                      <a:pt x="7687" y="67"/>
                    </a:cubicBezTo>
                    <a:cubicBezTo>
                      <a:pt x="7628" y="21"/>
                      <a:pt x="7575" y="1"/>
                      <a:pt x="7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2943;p59">
                <a:extLst>
                  <a:ext uri="{FF2B5EF4-FFF2-40B4-BE49-F238E27FC236}">
                    <a16:creationId xmlns:a16="http://schemas.microsoft.com/office/drawing/2014/main" id="{8BE6FB72-33BF-4E13-9E4E-43D5519803A5}"/>
                  </a:ext>
                </a:extLst>
              </p:cNvPr>
              <p:cNvSpPr/>
              <p:nvPr/>
            </p:nvSpPr>
            <p:spPr>
              <a:xfrm>
                <a:off x="1764100" y="3791125"/>
                <a:ext cx="83650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2775" extrusionOk="0">
                    <a:moveTo>
                      <a:pt x="1318" y="1"/>
                    </a:moveTo>
                    <a:cubicBezTo>
                      <a:pt x="847" y="1"/>
                      <a:pt x="0" y="1190"/>
                      <a:pt x="728" y="2150"/>
                    </a:cubicBezTo>
                    <a:cubicBezTo>
                      <a:pt x="1066" y="2563"/>
                      <a:pt x="1561" y="2775"/>
                      <a:pt x="2067" y="2775"/>
                    </a:cubicBezTo>
                    <a:cubicBezTo>
                      <a:pt x="2461" y="2775"/>
                      <a:pt x="2861" y="2646"/>
                      <a:pt x="3196" y="2383"/>
                    </a:cubicBezTo>
                    <a:cubicBezTo>
                      <a:pt x="3345" y="2205"/>
                      <a:pt x="3202" y="1973"/>
                      <a:pt x="3003" y="1973"/>
                    </a:cubicBezTo>
                    <a:cubicBezTo>
                      <a:pt x="2979" y="1973"/>
                      <a:pt x="2954" y="1976"/>
                      <a:pt x="2930" y="1983"/>
                    </a:cubicBezTo>
                    <a:cubicBezTo>
                      <a:pt x="2666" y="2142"/>
                      <a:pt x="2381" y="2237"/>
                      <a:pt x="2075" y="2237"/>
                    </a:cubicBezTo>
                    <a:cubicBezTo>
                      <a:pt x="1994" y="2237"/>
                      <a:pt x="1912" y="2231"/>
                      <a:pt x="1829" y="2217"/>
                    </a:cubicBezTo>
                    <a:cubicBezTo>
                      <a:pt x="1462" y="2183"/>
                      <a:pt x="1162" y="1950"/>
                      <a:pt x="1062" y="1616"/>
                    </a:cubicBezTo>
                    <a:cubicBezTo>
                      <a:pt x="928" y="1283"/>
                      <a:pt x="995" y="882"/>
                      <a:pt x="1262" y="649"/>
                    </a:cubicBezTo>
                    <a:cubicBezTo>
                      <a:pt x="1328" y="582"/>
                      <a:pt x="1428" y="515"/>
                      <a:pt x="1495" y="449"/>
                    </a:cubicBezTo>
                    <a:cubicBezTo>
                      <a:pt x="1595" y="349"/>
                      <a:pt x="1595" y="182"/>
                      <a:pt x="1495" y="82"/>
                    </a:cubicBezTo>
                    <a:cubicBezTo>
                      <a:pt x="1448" y="26"/>
                      <a:pt x="1387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2944;p59">
                <a:extLst>
                  <a:ext uri="{FF2B5EF4-FFF2-40B4-BE49-F238E27FC236}">
                    <a16:creationId xmlns:a16="http://schemas.microsoft.com/office/drawing/2014/main" id="{324E43E5-7A34-4888-939D-7E233B49351C}"/>
                  </a:ext>
                </a:extLst>
              </p:cNvPr>
              <p:cNvSpPr/>
              <p:nvPr/>
            </p:nvSpPr>
            <p:spPr>
              <a:xfrm>
                <a:off x="1403675" y="3762800"/>
                <a:ext cx="736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1912" extrusionOk="0">
                    <a:moveTo>
                      <a:pt x="493" y="0"/>
                    </a:moveTo>
                    <a:cubicBezTo>
                      <a:pt x="447" y="0"/>
                      <a:pt x="405" y="5"/>
                      <a:pt x="368" y="14"/>
                    </a:cubicBezTo>
                    <a:cubicBezTo>
                      <a:pt x="1" y="114"/>
                      <a:pt x="1" y="548"/>
                      <a:pt x="534" y="614"/>
                    </a:cubicBezTo>
                    <a:cubicBezTo>
                      <a:pt x="1769" y="781"/>
                      <a:pt x="2269" y="1715"/>
                      <a:pt x="2503" y="1882"/>
                    </a:cubicBezTo>
                    <a:cubicBezTo>
                      <a:pt x="2529" y="1902"/>
                      <a:pt x="2563" y="1911"/>
                      <a:pt x="2600" y="1911"/>
                    </a:cubicBezTo>
                    <a:cubicBezTo>
                      <a:pt x="2749" y="1911"/>
                      <a:pt x="2943" y="1756"/>
                      <a:pt x="2836" y="1515"/>
                    </a:cubicBezTo>
                    <a:cubicBezTo>
                      <a:pt x="2526" y="801"/>
                      <a:pt x="1117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2945;p59">
                <a:extLst>
                  <a:ext uri="{FF2B5EF4-FFF2-40B4-BE49-F238E27FC236}">
                    <a16:creationId xmlns:a16="http://schemas.microsoft.com/office/drawing/2014/main" id="{5EA7B95B-461F-4B7C-A050-9FB35B773D3D}"/>
                  </a:ext>
                </a:extLst>
              </p:cNvPr>
              <p:cNvSpPr/>
              <p:nvPr/>
            </p:nvSpPr>
            <p:spPr>
              <a:xfrm>
                <a:off x="2158400" y="3763075"/>
                <a:ext cx="709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915" extrusionOk="0">
                    <a:moveTo>
                      <a:pt x="2509" y="0"/>
                    </a:moveTo>
                    <a:cubicBezTo>
                      <a:pt x="2097" y="0"/>
                      <a:pt x="1096" y="309"/>
                      <a:pt x="367" y="1070"/>
                    </a:cubicBezTo>
                    <a:cubicBezTo>
                      <a:pt x="267" y="1204"/>
                      <a:pt x="167" y="1337"/>
                      <a:pt x="67" y="1504"/>
                    </a:cubicBezTo>
                    <a:cubicBezTo>
                      <a:pt x="0" y="1604"/>
                      <a:pt x="33" y="1771"/>
                      <a:pt x="167" y="1871"/>
                    </a:cubicBezTo>
                    <a:cubicBezTo>
                      <a:pt x="204" y="1901"/>
                      <a:pt x="242" y="1914"/>
                      <a:pt x="279" y="1914"/>
                    </a:cubicBezTo>
                    <a:cubicBezTo>
                      <a:pt x="407" y="1914"/>
                      <a:pt x="530" y="1759"/>
                      <a:pt x="634" y="1604"/>
                    </a:cubicBezTo>
                    <a:cubicBezTo>
                      <a:pt x="1368" y="670"/>
                      <a:pt x="2202" y="670"/>
                      <a:pt x="2635" y="503"/>
                    </a:cubicBezTo>
                    <a:cubicBezTo>
                      <a:pt x="2835" y="370"/>
                      <a:pt x="2769" y="70"/>
                      <a:pt x="2569" y="3"/>
                    </a:cubicBezTo>
                    <a:cubicBezTo>
                      <a:pt x="2550" y="1"/>
                      <a:pt x="2531" y="0"/>
                      <a:pt x="2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" name="Google Shape;2946;p59">
              <a:extLst>
                <a:ext uri="{FF2B5EF4-FFF2-40B4-BE49-F238E27FC236}">
                  <a16:creationId xmlns:a16="http://schemas.microsoft.com/office/drawing/2014/main" id="{BAE4AB24-1B83-4C22-AA93-754DD9E6C795}"/>
                </a:ext>
              </a:extLst>
            </p:cNvPr>
            <p:cNvGrpSpPr/>
            <p:nvPr/>
          </p:nvGrpSpPr>
          <p:grpSpPr>
            <a:xfrm>
              <a:off x="1220860" y="1559644"/>
              <a:ext cx="1399525" cy="1193855"/>
              <a:chOff x="1040925" y="3264975"/>
              <a:chExt cx="1585325" cy="1352350"/>
            </a:xfrm>
          </p:grpSpPr>
          <p:sp>
            <p:nvSpPr>
              <p:cNvPr id="381" name="Google Shape;2947;p59">
                <a:extLst>
                  <a:ext uri="{FF2B5EF4-FFF2-40B4-BE49-F238E27FC236}">
                    <a16:creationId xmlns:a16="http://schemas.microsoft.com/office/drawing/2014/main" id="{D52F9D2B-B9D8-4079-B659-C4E4EA82B90E}"/>
                  </a:ext>
                </a:extLst>
              </p:cNvPr>
              <p:cNvSpPr/>
              <p:nvPr/>
            </p:nvSpPr>
            <p:spPr>
              <a:xfrm>
                <a:off x="1147675" y="3264975"/>
                <a:ext cx="162625" cy="185450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7418" extrusionOk="0">
                    <a:moveTo>
                      <a:pt x="3229" y="0"/>
                    </a:moveTo>
                    <a:cubicBezTo>
                      <a:pt x="3159" y="0"/>
                      <a:pt x="3102" y="38"/>
                      <a:pt x="3102" y="113"/>
                    </a:cubicBezTo>
                    <a:cubicBezTo>
                      <a:pt x="2936" y="680"/>
                      <a:pt x="2802" y="1280"/>
                      <a:pt x="2735" y="1914"/>
                    </a:cubicBezTo>
                    <a:cubicBezTo>
                      <a:pt x="2735" y="2114"/>
                      <a:pt x="2702" y="2348"/>
                      <a:pt x="2702" y="2581"/>
                    </a:cubicBezTo>
                    <a:cubicBezTo>
                      <a:pt x="2469" y="2448"/>
                      <a:pt x="2235" y="2281"/>
                      <a:pt x="2002" y="2148"/>
                    </a:cubicBezTo>
                    <a:cubicBezTo>
                      <a:pt x="1434" y="1781"/>
                      <a:pt x="867" y="1480"/>
                      <a:pt x="267" y="1247"/>
                    </a:cubicBezTo>
                    <a:cubicBezTo>
                      <a:pt x="234" y="1230"/>
                      <a:pt x="200" y="1222"/>
                      <a:pt x="171" y="1222"/>
                    </a:cubicBezTo>
                    <a:cubicBezTo>
                      <a:pt x="142" y="1222"/>
                      <a:pt x="117" y="1230"/>
                      <a:pt x="100" y="1247"/>
                    </a:cubicBezTo>
                    <a:cubicBezTo>
                      <a:pt x="33" y="1314"/>
                      <a:pt x="0" y="1414"/>
                      <a:pt x="67" y="1480"/>
                    </a:cubicBezTo>
                    <a:cubicBezTo>
                      <a:pt x="467" y="2014"/>
                      <a:pt x="901" y="2481"/>
                      <a:pt x="1401" y="2915"/>
                    </a:cubicBezTo>
                    <a:cubicBezTo>
                      <a:pt x="1701" y="3182"/>
                      <a:pt x="2002" y="3448"/>
                      <a:pt x="2302" y="3682"/>
                    </a:cubicBezTo>
                    <a:cubicBezTo>
                      <a:pt x="2002" y="3949"/>
                      <a:pt x="1701" y="4216"/>
                      <a:pt x="1401" y="4483"/>
                    </a:cubicBezTo>
                    <a:cubicBezTo>
                      <a:pt x="901" y="4916"/>
                      <a:pt x="467" y="5383"/>
                      <a:pt x="67" y="5917"/>
                    </a:cubicBezTo>
                    <a:cubicBezTo>
                      <a:pt x="33" y="5950"/>
                      <a:pt x="33" y="6017"/>
                      <a:pt x="67" y="6084"/>
                    </a:cubicBezTo>
                    <a:cubicBezTo>
                      <a:pt x="91" y="6133"/>
                      <a:pt x="151" y="6163"/>
                      <a:pt x="208" y="6163"/>
                    </a:cubicBezTo>
                    <a:cubicBezTo>
                      <a:pt x="229" y="6163"/>
                      <a:pt x="249" y="6159"/>
                      <a:pt x="267" y="6150"/>
                    </a:cubicBezTo>
                    <a:cubicBezTo>
                      <a:pt x="867" y="5917"/>
                      <a:pt x="1468" y="5617"/>
                      <a:pt x="2002" y="5283"/>
                    </a:cubicBezTo>
                    <a:cubicBezTo>
                      <a:pt x="2235" y="5116"/>
                      <a:pt x="2469" y="4983"/>
                      <a:pt x="2702" y="4816"/>
                    </a:cubicBezTo>
                    <a:cubicBezTo>
                      <a:pt x="2702" y="5050"/>
                      <a:pt x="2735" y="5283"/>
                      <a:pt x="2735" y="5483"/>
                    </a:cubicBezTo>
                    <a:cubicBezTo>
                      <a:pt x="2802" y="6117"/>
                      <a:pt x="2936" y="6717"/>
                      <a:pt x="3102" y="7285"/>
                    </a:cubicBezTo>
                    <a:cubicBezTo>
                      <a:pt x="3102" y="7351"/>
                      <a:pt x="3136" y="7385"/>
                      <a:pt x="3202" y="7418"/>
                    </a:cubicBezTo>
                    <a:cubicBezTo>
                      <a:pt x="3302" y="7418"/>
                      <a:pt x="3369" y="7385"/>
                      <a:pt x="3403" y="7285"/>
                    </a:cubicBezTo>
                    <a:cubicBezTo>
                      <a:pt x="3569" y="6717"/>
                      <a:pt x="3703" y="6117"/>
                      <a:pt x="3736" y="5483"/>
                    </a:cubicBezTo>
                    <a:cubicBezTo>
                      <a:pt x="3769" y="5283"/>
                      <a:pt x="3769" y="5050"/>
                      <a:pt x="3803" y="4816"/>
                    </a:cubicBezTo>
                    <a:cubicBezTo>
                      <a:pt x="4036" y="4983"/>
                      <a:pt x="4270" y="5116"/>
                      <a:pt x="4503" y="5283"/>
                    </a:cubicBezTo>
                    <a:cubicBezTo>
                      <a:pt x="5037" y="5617"/>
                      <a:pt x="5637" y="5917"/>
                      <a:pt x="6238" y="6184"/>
                    </a:cubicBezTo>
                    <a:cubicBezTo>
                      <a:pt x="6305" y="6184"/>
                      <a:pt x="6371" y="6184"/>
                      <a:pt x="6405" y="6150"/>
                    </a:cubicBezTo>
                    <a:cubicBezTo>
                      <a:pt x="6471" y="6084"/>
                      <a:pt x="6505" y="5984"/>
                      <a:pt x="6438" y="5917"/>
                    </a:cubicBezTo>
                    <a:cubicBezTo>
                      <a:pt x="6038" y="5383"/>
                      <a:pt x="5571" y="4916"/>
                      <a:pt x="5104" y="4483"/>
                    </a:cubicBezTo>
                    <a:cubicBezTo>
                      <a:pt x="4804" y="4216"/>
                      <a:pt x="4503" y="3949"/>
                      <a:pt x="4203" y="3682"/>
                    </a:cubicBezTo>
                    <a:cubicBezTo>
                      <a:pt x="4503" y="3448"/>
                      <a:pt x="4804" y="3182"/>
                      <a:pt x="5104" y="2915"/>
                    </a:cubicBezTo>
                    <a:cubicBezTo>
                      <a:pt x="5571" y="2481"/>
                      <a:pt x="6038" y="1981"/>
                      <a:pt x="6438" y="1480"/>
                    </a:cubicBezTo>
                    <a:cubicBezTo>
                      <a:pt x="6471" y="1447"/>
                      <a:pt x="6471" y="1380"/>
                      <a:pt x="6471" y="1314"/>
                    </a:cubicBezTo>
                    <a:cubicBezTo>
                      <a:pt x="6448" y="1266"/>
                      <a:pt x="6391" y="1219"/>
                      <a:pt x="6324" y="1219"/>
                    </a:cubicBezTo>
                    <a:cubicBezTo>
                      <a:pt x="6297" y="1219"/>
                      <a:pt x="6267" y="1227"/>
                      <a:pt x="6238" y="1247"/>
                    </a:cubicBezTo>
                    <a:cubicBezTo>
                      <a:pt x="5637" y="1480"/>
                      <a:pt x="5037" y="1781"/>
                      <a:pt x="4503" y="2148"/>
                    </a:cubicBezTo>
                    <a:cubicBezTo>
                      <a:pt x="4270" y="2281"/>
                      <a:pt x="4036" y="2448"/>
                      <a:pt x="3803" y="2581"/>
                    </a:cubicBezTo>
                    <a:cubicBezTo>
                      <a:pt x="3803" y="2348"/>
                      <a:pt x="3769" y="2114"/>
                      <a:pt x="3736" y="1914"/>
                    </a:cubicBezTo>
                    <a:cubicBezTo>
                      <a:pt x="3669" y="1280"/>
                      <a:pt x="3569" y="680"/>
                      <a:pt x="3403" y="113"/>
                    </a:cubicBezTo>
                    <a:cubicBezTo>
                      <a:pt x="3403" y="46"/>
                      <a:pt x="3336" y="13"/>
                      <a:pt x="3302" y="13"/>
                    </a:cubicBezTo>
                    <a:cubicBezTo>
                      <a:pt x="3277" y="4"/>
                      <a:pt x="3252" y="0"/>
                      <a:pt x="3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948;p59">
                <a:extLst>
                  <a:ext uri="{FF2B5EF4-FFF2-40B4-BE49-F238E27FC236}">
                    <a16:creationId xmlns:a16="http://schemas.microsoft.com/office/drawing/2014/main" id="{BB85D1C7-6065-4DDD-B2EA-1D4B41B692A0}"/>
                  </a:ext>
                </a:extLst>
              </p:cNvPr>
              <p:cNvSpPr/>
              <p:nvPr/>
            </p:nvSpPr>
            <p:spPr>
              <a:xfrm>
                <a:off x="1040925" y="3625200"/>
                <a:ext cx="12910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919" extrusionOk="0">
                    <a:moveTo>
                      <a:pt x="2549" y="1"/>
                    </a:moveTo>
                    <a:cubicBezTo>
                      <a:pt x="2502" y="1"/>
                      <a:pt x="2460" y="32"/>
                      <a:pt x="2435" y="81"/>
                    </a:cubicBezTo>
                    <a:cubicBezTo>
                      <a:pt x="2302" y="548"/>
                      <a:pt x="2235" y="1015"/>
                      <a:pt x="2169" y="1515"/>
                    </a:cubicBezTo>
                    <a:cubicBezTo>
                      <a:pt x="2169" y="1715"/>
                      <a:pt x="2135" y="1882"/>
                      <a:pt x="2135" y="2049"/>
                    </a:cubicBezTo>
                    <a:cubicBezTo>
                      <a:pt x="1935" y="1949"/>
                      <a:pt x="1768" y="1815"/>
                      <a:pt x="1568" y="1715"/>
                    </a:cubicBezTo>
                    <a:cubicBezTo>
                      <a:pt x="1135" y="1415"/>
                      <a:pt x="668" y="1182"/>
                      <a:pt x="167" y="981"/>
                    </a:cubicBezTo>
                    <a:cubicBezTo>
                      <a:pt x="150" y="965"/>
                      <a:pt x="134" y="956"/>
                      <a:pt x="117" y="956"/>
                    </a:cubicBezTo>
                    <a:cubicBezTo>
                      <a:pt x="100" y="956"/>
                      <a:pt x="84" y="965"/>
                      <a:pt x="67" y="981"/>
                    </a:cubicBezTo>
                    <a:cubicBezTo>
                      <a:pt x="0" y="1015"/>
                      <a:pt x="0" y="1115"/>
                      <a:pt x="34" y="1182"/>
                    </a:cubicBezTo>
                    <a:cubicBezTo>
                      <a:pt x="367" y="1582"/>
                      <a:pt x="701" y="1949"/>
                      <a:pt x="1101" y="2316"/>
                    </a:cubicBezTo>
                    <a:cubicBezTo>
                      <a:pt x="1335" y="2516"/>
                      <a:pt x="1568" y="2716"/>
                      <a:pt x="1802" y="2916"/>
                    </a:cubicBezTo>
                    <a:cubicBezTo>
                      <a:pt x="1568" y="3116"/>
                      <a:pt x="1335" y="3350"/>
                      <a:pt x="1101" y="3550"/>
                    </a:cubicBezTo>
                    <a:cubicBezTo>
                      <a:pt x="701" y="3883"/>
                      <a:pt x="367" y="4284"/>
                      <a:pt x="34" y="4684"/>
                    </a:cubicBezTo>
                    <a:cubicBezTo>
                      <a:pt x="0" y="4717"/>
                      <a:pt x="0" y="4784"/>
                      <a:pt x="34" y="4817"/>
                    </a:cubicBezTo>
                    <a:cubicBezTo>
                      <a:pt x="58" y="4866"/>
                      <a:pt x="100" y="4897"/>
                      <a:pt x="148" y="4897"/>
                    </a:cubicBezTo>
                    <a:cubicBezTo>
                      <a:pt x="165" y="4897"/>
                      <a:pt x="183" y="4893"/>
                      <a:pt x="201" y="4884"/>
                    </a:cubicBezTo>
                    <a:cubicBezTo>
                      <a:pt x="668" y="4717"/>
                      <a:pt x="1135" y="4484"/>
                      <a:pt x="1568" y="4217"/>
                    </a:cubicBezTo>
                    <a:cubicBezTo>
                      <a:pt x="1768" y="4084"/>
                      <a:pt x="1968" y="3950"/>
                      <a:pt x="2135" y="3850"/>
                    </a:cubicBezTo>
                    <a:cubicBezTo>
                      <a:pt x="2135" y="4017"/>
                      <a:pt x="2135" y="4217"/>
                      <a:pt x="2169" y="4384"/>
                    </a:cubicBezTo>
                    <a:cubicBezTo>
                      <a:pt x="2235" y="4884"/>
                      <a:pt x="2302" y="5351"/>
                      <a:pt x="2435" y="5818"/>
                    </a:cubicBezTo>
                    <a:cubicBezTo>
                      <a:pt x="2452" y="5885"/>
                      <a:pt x="2511" y="5918"/>
                      <a:pt x="2569" y="5918"/>
                    </a:cubicBezTo>
                    <a:cubicBezTo>
                      <a:pt x="2627" y="5918"/>
                      <a:pt x="2686" y="5885"/>
                      <a:pt x="2702" y="5818"/>
                    </a:cubicBezTo>
                    <a:cubicBezTo>
                      <a:pt x="2836" y="5351"/>
                      <a:pt x="2936" y="4884"/>
                      <a:pt x="2969" y="4384"/>
                    </a:cubicBezTo>
                    <a:cubicBezTo>
                      <a:pt x="2969" y="4217"/>
                      <a:pt x="3003" y="4017"/>
                      <a:pt x="3003" y="3850"/>
                    </a:cubicBezTo>
                    <a:cubicBezTo>
                      <a:pt x="3203" y="3950"/>
                      <a:pt x="3369" y="4084"/>
                      <a:pt x="3570" y="4217"/>
                    </a:cubicBezTo>
                    <a:cubicBezTo>
                      <a:pt x="4003" y="4484"/>
                      <a:pt x="4470" y="4717"/>
                      <a:pt x="4971" y="4918"/>
                    </a:cubicBezTo>
                    <a:cubicBezTo>
                      <a:pt x="4981" y="4921"/>
                      <a:pt x="4992" y="4923"/>
                      <a:pt x="5002" y="4923"/>
                    </a:cubicBezTo>
                    <a:cubicBezTo>
                      <a:pt x="5090" y="4923"/>
                      <a:pt x="5164" y="4807"/>
                      <a:pt x="5104" y="4717"/>
                    </a:cubicBezTo>
                    <a:cubicBezTo>
                      <a:pt x="4804" y="4317"/>
                      <a:pt x="4437" y="3917"/>
                      <a:pt x="4037" y="3583"/>
                    </a:cubicBezTo>
                    <a:cubicBezTo>
                      <a:pt x="3803" y="3350"/>
                      <a:pt x="3570" y="3150"/>
                      <a:pt x="3336" y="2949"/>
                    </a:cubicBezTo>
                    <a:cubicBezTo>
                      <a:pt x="3570" y="2749"/>
                      <a:pt x="3803" y="2549"/>
                      <a:pt x="4037" y="2349"/>
                    </a:cubicBezTo>
                    <a:cubicBezTo>
                      <a:pt x="4437" y="1982"/>
                      <a:pt x="4770" y="1615"/>
                      <a:pt x="5104" y="1182"/>
                    </a:cubicBezTo>
                    <a:cubicBezTo>
                      <a:pt x="5137" y="1148"/>
                      <a:pt x="5137" y="1115"/>
                      <a:pt x="5104" y="1048"/>
                    </a:cubicBezTo>
                    <a:cubicBezTo>
                      <a:pt x="5080" y="999"/>
                      <a:pt x="5037" y="968"/>
                      <a:pt x="4990" y="968"/>
                    </a:cubicBezTo>
                    <a:cubicBezTo>
                      <a:pt x="4973" y="968"/>
                      <a:pt x="4955" y="972"/>
                      <a:pt x="4937" y="981"/>
                    </a:cubicBezTo>
                    <a:cubicBezTo>
                      <a:pt x="4470" y="1182"/>
                      <a:pt x="4003" y="1415"/>
                      <a:pt x="3570" y="1715"/>
                    </a:cubicBezTo>
                    <a:cubicBezTo>
                      <a:pt x="3369" y="1815"/>
                      <a:pt x="3203" y="1949"/>
                      <a:pt x="3003" y="2049"/>
                    </a:cubicBezTo>
                    <a:cubicBezTo>
                      <a:pt x="3003" y="1882"/>
                      <a:pt x="3003" y="1715"/>
                      <a:pt x="2969" y="1515"/>
                    </a:cubicBezTo>
                    <a:cubicBezTo>
                      <a:pt x="2902" y="1015"/>
                      <a:pt x="2836" y="548"/>
                      <a:pt x="2702" y="81"/>
                    </a:cubicBezTo>
                    <a:cubicBezTo>
                      <a:pt x="2669" y="47"/>
                      <a:pt x="2669" y="14"/>
                      <a:pt x="2602" y="14"/>
                    </a:cubicBezTo>
                    <a:cubicBezTo>
                      <a:pt x="2584" y="5"/>
                      <a:pt x="2566" y="1"/>
                      <a:pt x="2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949;p59">
                <a:extLst>
                  <a:ext uri="{FF2B5EF4-FFF2-40B4-BE49-F238E27FC236}">
                    <a16:creationId xmlns:a16="http://schemas.microsoft.com/office/drawing/2014/main" id="{0C5C39D0-ED39-4AB8-BE29-A765F44BC544}"/>
                  </a:ext>
                </a:extLst>
              </p:cNvPr>
              <p:cNvSpPr/>
              <p:nvPr/>
            </p:nvSpPr>
            <p:spPr>
              <a:xfrm>
                <a:off x="2496975" y="4470000"/>
                <a:ext cx="129275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93" extrusionOk="0">
                    <a:moveTo>
                      <a:pt x="2567" y="0"/>
                    </a:moveTo>
                    <a:cubicBezTo>
                      <a:pt x="2506" y="0"/>
                      <a:pt x="2469" y="38"/>
                      <a:pt x="2469" y="113"/>
                    </a:cubicBezTo>
                    <a:cubicBezTo>
                      <a:pt x="2335" y="580"/>
                      <a:pt x="2235" y="1047"/>
                      <a:pt x="2202" y="1514"/>
                    </a:cubicBezTo>
                    <a:cubicBezTo>
                      <a:pt x="2202" y="1714"/>
                      <a:pt x="2168" y="1881"/>
                      <a:pt x="2135" y="2081"/>
                    </a:cubicBezTo>
                    <a:cubicBezTo>
                      <a:pt x="1968" y="1948"/>
                      <a:pt x="1768" y="1848"/>
                      <a:pt x="1601" y="1714"/>
                    </a:cubicBezTo>
                    <a:cubicBezTo>
                      <a:pt x="1134" y="1447"/>
                      <a:pt x="667" y="1180"/>
                      <a:pt x="200" y="980"/>
                    </a:cubicBezTo>
                    <a:lnTo>
                      <a:pt x="67" y="980"/>
                    </a:lnTo>
                    <a:cubicBezTo>
                      <a:pt x="0" y="1047"/>
                      <a:pt x="0" y="1114"/>
                      <a:pt x="33" y="1180"/>
                    </a:cubicBezTo>
                    <a:cubicBezTo>
                      <a:pt x="367" y="1581"/>
                      <a:pt x="734" y="1981"/>
                      <a:pt x="1101" y="2315"/>
                    </a:cubicBezTo>
                    <a:cubicBezTo>
                      <a:pt x="1334" y="2548"/>
                      <a:pt x="1568" y="2748"/>
                      <a:pt x="1835" y="2948"/>
                    </a:cubicBezTo>
                    <a:cubicBezTo>
                      <a:pt x="1568" y="3148"/>
                      <a:pt x="1334" y="3349"/>
                      <a:pt x="1101" y="3549"/>
                    </a:cubicBezTo>
                    <a:cubicBezTo>
                      <a:pt x="734" y="3916"/>
                      <a:pt x="367" y="4283"/>
                      <a:pt x="33" y="4716"/>
                    </a:cubicBezTo>
                    <a:cubicBezTo>
                      <a:pt x="0" y="4750"/>
                      <a:pt x="0" y="4783"/>
                      <a:pt x="33" y="4816"/>
                    </a:cubicBezTo>
                    <a:cubicBezTo>
                      <a:pt x="67" y="4883"/>
                      <a:pt x="134" y="4916"/>
                      <a:pt x="200" y="4916"/>
                    </a:cubicBezTo>
                    <a:cubicBezTo>
                      <a:pt x="701" y="4716"/>
                      <a:pt x="1168" y="4449"/>
                      <a:pt x="1601" y="4183"/>
                    </a:cubicBezTo>
                    <a:cubicBezTo>
                      <a:pt x="1801" y="4082"/>
                      <a:pt x="1968" y="3949"/>
                      <a:pt x="2168" y="3816"/>
                    </a:cubicBezTo>
                    <a:cubicBezTo>
                      <a:pt x="2168" y="4016"/>
                      <a:pt x="2168" y="4183"/>
                      <a:pt x="2202" y="4383"/>
                    </a:cubicBezTo>
                    <a:cubicBezTo>
                      <a:pt x="2235" y="4850"/>
                      <a:pt x="2335" y="5317"/>
                      <a:pt x="2469" y="5817"/>
                    </a:cubicBezTo>
                    <a:cubicBezTo>
                      <a:pt x="2485" y="5867"/>
                      <a:pt x="2535" y="5892"/>
                      <a:pt x="2589" y="5892"/>
                    </a:cubicBezTo>
                    <a:cubicBezTo>
                      <a:pt x="2644" y="5892"/>
                      <a:pt x="2702" y="5867"/>
                      <a:pt x="2735" y="5817"/>
                    </a:cubicBezTo>
                    <a:cubicBezTo>
                      <a:pt x="2869" y="5317"/>
                      <a:pt x="2936" y="4850"/>
                      <a:pt x="3002" y="4383"/>
                    </a:cubicBezTo>
                    <a:cubicBezTo>
                      <a:pt x="3002" y="4183"/>
                      <a:pt x="3036" y="4016"/>
                      <a:pt x="3036" y="3816"/>
                    </a:cubicBezTo>
                    <a:cubicBezTo>
                      <a:pt x="3236" y="3949"/>
                      <a:pt x="3403" y="4082"/>
                      <a:pt x="3603" y="4183"/>
                    </a:cubicBezTo>
                    <a:cubicBezTo>
                      <a:pt x="4036" y="4449"/>
                      <a:pt x="4503" y="4716"/>
                      <a:pt x="5004" y="4916"/>
                    </a:cubicBezTo>
                    <a:lnTo>
                      <a:pt x="5104" y="4916"/>
                    </a:lnTo>
                    <a:cubicBezTo>
                      <a:pt x="5170" y="4850"/>
                      <a:pt x="5170" y="4783"/>
                      <a:pt x="5137" y="4716"/>
                    </a:cubicBezTo>
                    <a:cubicBezTo>
                      <a:pt x="4804" y="4316"/>
                      <a:pt x="4437" y="3916"/>
                      <a:pt x="4070" y="3582"/>
                    </a:cubicBezTo>
                    <a:cubicBezTo>
                      <a:pt x="3836" y="3382"/>
                      <a:pt x="3569" y="3148"/>
                      <a:pt x="3336" y="2948"/>
                    </a:cubicBezTo>
                    <a:cubicBezTo>
                      <a:pt x="3569" y="2748"/>
                      <a:pt x="3836" y="2548"/>
                      <a:pt x="4070" y="2348"/>
                    </a:cubicBezTo>
                    <a:cubicBezTo>
                      <a:pt x="4437" y="1981"/>
                      <a:pt x="4804" y="1614"/>
                      <a:pt x="5137" y="1180"/>
                    </a:cubicBezTo>
                    <a:cubicBezTo>
                      <a:pt x="5137" y="1147"/>
                      <a:pt x="5170" y="1114"/>
                      <a:pt x="5137" y="1080"/>
                    </a:cubicBezTo>
                    <a:cubicBezTo>
                      <a:pt x="5104" y="1014"/>
                      <a:pt x="5037" y="980"/>
                      <a:pt x="4970" y="980"/>
                    </a:cubicBezTo>
                    <a:cubicBezTo>
                      <a:pt x="4470" y="1180"/>
                      <a:pt x="4036" y="1447"/>
                      <a:pt x="3569" y="1714"/>
                    </a:cubicBezTo>
                    <a:cubicBezTo>
                      <a:pt x="3403" y="1814"/>
                      <a:pt x="3202" y="1948"/>
                      <a:pt x="3002" y="2081"/>
                    </a:cubicBezTo>
                    <a:cubicBezTo>
                      <a:pt x="3002" y="1881"/>
                      <a:pt x="3002" y="1714"/>
                      <a:pt x="2969" y="1514"/>
                    </a:cubicBezTo>
                    <a:cubicBezTo>
                      <a:pt x="2936" y="1047"/>
                      <a:pt x="2835" y="580"/>
                      <a:pt x="2702" y="113"/>
                    </a:cubicBezTo>
                    <a:cubicBezTo>
                      <a:pt x="2702" y="46"/>
                      <a:pt x="2669" y="13"/>
                      <a:pt x="2635" y="13"/>
                    </a:cubicBezTo>
                    <a:cubicBezTo>
                      <a:pt x="2610" y="5"/>
                      <a:pt x="2587" y="0"/>
                      <a:pt x="2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2" name="Google Shape;1807;p38">
            <a:extLst>
              <a:ext uri="{FF2B5EF4-FFF2-40B4-BE49-F238E27FC236}">
                <a16:creationId xmlns:a16="http://schemas.microsoft.com/office/drawing/2014/main" id="{75EB3136-20CE-4D23-9055-545CA7CF9918}"/>
              </a:ext>
            </a:extLst>
          </p:cNvPr>
          <p:cNvGrpSpPr/>
          <p:nvPr/>
        </p:nvGrpSpPr>
        <p:grpSpPr>
          <a:xfrm>
            <a:off x="2319325" y="2044997"/>
            <a:ext cx="1035912" cy="1221829"/>
            <a:chOff x="5595166" y="1140264"/>
            <a:chExt cx="2352080" cy="2862961"/>
          </a:xfrm>
        </p:grpSpPr>
        <p:sp>
          <p:nvSpPr>
            <p:cNvPr id="483" name="Google Shape;1808;p38">
              <a:extLst>
                <a:ext uri="{FF2B5EF4-FFF2-40B4-BE49-F238E27FC236}">
                  <a16:creationId xmlns:a16="http://schemas.microsoft.com/office/drawing/2014/main" id="{A9D012D3-BFD6-4157-AF09-F06B4E3DAB40}"/>
                </a:ext>
              </a:extLst>
            </p:cNvPr>
            <p:cNvSpPr/>
            <p:nvPr/>
          </p:nvSpPr>
          <p:spPr>
            <a:xfrm>
              <a:off x="6480782" y="2975793"/>
              <a:ext cx="500080" cy="275181"/>
            </a:xfrm>
            <a:custGeom>
              <a:avLst/>
              <a:gdLst/>
              <a:ahLst/>
              <a:cxnLst/>
              <a:rect l="l" t="t" r="r" b="b"/>
              <a:pathLst>
                <a:path w="13844" h="7618" extrusionOk="0">
                  <a:moveTo>
                    <a:pt x="2031" y="1"/>
                  </a:moveTo>
                  <a:cubicBezTo>
                    <a:pt x="1631" y="1"/>
                    <a:pt x="1253" y="194"/>
                    <a:pt x="835" y="689"/>
                  </a:cubicBezTo>
                  <a:cubicBezTo>
                    <a:pt x="501" y="1090"/>
                    <a:pt x="234" y="1523"/>
                    <a:pt x="134" y="2024"/>
                  </a:cubicBezTo>
                  <a:cubicBezTo>
                    <a:pt x="1" y="2524"/>
                    <a:pt x="1" y="3091"/>
                    <a:pt x="134" y="3592"/>
                  </a:cubicBezTo>
                  <a:cubicBezTo>
                    <a:pt x="867" y="5819"/>
                    <a:pt x="4507" y="7617"/>
                    <a:pt x="7973" y="7617"/>
                  </a:cubicBezTo>
                  <a:cubicBezTo>
                    <a:pt x="8608" y="7617"/>
                    <a:pt x="9237" y="7557"/>
                    <a:pt x="9841" y="7428"/>
                  </a:cubicBezTo>
                  <a:cubicBezTo>
                    <a:pt x="11209" y="7127"/>
                    <a:pt x="12510" y="6560"/>
                    <a:pt x="13644" y="5793"/>
                  </a:cubicBezTo>
                  <a:cubicBezTo>
                    <a:pt x="13844" y="5693"/>
                    <a:pt x="13844" y="5526"/>
                    <a:pt x="13644" y="5393"/>
                  </a:cubicBezTo>
                  <a:cubicBezTo>
                    <a:pt x="13477" y="5193"/>
                    <a:pt x="13277" y="4993"/>
                    <a:pt x="13143" y="4792"/>
                  </a:cubicBezTo>
                  <a:cubicBezTo>
                    <a:pt x="12743" y="4225"/>
                    <a:pt x="12610" y="3525"/>
                    <a:pt x="12743" y="2858"/>
                  </a:cubicBezTo>
                  <a:cubicBezTo>
                    <a:pt x="12807" y="2474"/>
                    <a:pt x="12963" y="2122"/>
                    <a:pt x="12624" y="2122"/>
                  </a:cubicBezTo>
                  <a:cubicBezTo>
                    <a:pt x="12609" y="2122"/>
                    <a:pt x="12593" y="2122"/>
                    <a:pt x="12576" y="2124"/>
                  </a:cubicBezTo>
                  <a:cubicBezTo>
                    <a:pt x="12443" y="2124"/>
                    <a:pt x="11475" y="2357"/>
                    <a:pt x="10908" y="2391"/>
                  </a:cubicBezTo>
                  <a:cubicBezTo>
                    <a:pt x="10561" y="2414"/>
                    <a:pt x="10228" y="2425"/>
                    <a:pt x="9909" y="2425"/>
                  </a:cubicBezTo>
                  <a:cubicBezTo>
                    <a:pt x="5141" y="2425"/>
                    <a:pt x="3448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809;p38">
              <a:extLst>
                <a:ext uri="{FF2B5EF4-FFF2-40B4-BE49-F238E27FC236}">
                  <a16:creationId xmlns:a16="http://schemas.microsoft.com/office/drawing/2014/main" id="{F7D9D906-9126-4A05-AB39-1FD61F2A1F5F}"/>
                </a:ext>
              </a:extLst>
            </p:cNvPr>
            <p:cNvSpPr/>
            <p:nvPr/>
          </p:nvSpPr>
          <p:spPr>
            <a:xfrm>
              <a:off x="7026629" y="3097706"/>
              <a:ext cx="245850" cy="267090"/>
            </a:xfrm>
            <a:custGeom>
              <a:avLst/>
              <a:gdLst/>
              <a:ahLst/>
              <a:cxnLst/>
              <a:rect l="l" t="t" r="r" b="b"/>
              <a:pathLst>
                <a:path w="6806" h="7394" extrusionOk="0">
                  <a:moveTo>
                    <a:pt x="2991" y="1"/>
                  </a:moveTo>
                  <a:cubicBezTo>
                    <a:pt x="2652" y="1"/>
                    <a:pt x="3068" y="1254"/>
                    <a:pt x="1568" y="2185"/>
                  </a:cubicBezTo>
                  <a:cubicBezTo>
                    <a:pt x="634" y="2785"/>
                    <a:pt x="0" y="2451"/>
                    <a:pt x="134" y="2918"/>
                  </a:cubicBezTo>
                  <a:cubicBezTo>
                    <a:pt x="734" y="4786"/>
                    <a:pt x="2102" y="6321"/>
                    <a:pt x="3937" y="7121"/>
                  </a:cubicBezTo>
                  <a:cubicBezTo>
                    <a:pt x="4380" y="7294"/>
                    <a:pt x="4842" y="7394"/>
                    <a:pt x="5322" y="7394"/>
                  </a:cubicBezTo>
                  <a:cubicBezTo>
                    <a:pt x="5491" y="7394"/>
                    <a:pt x="5664" y="7381"/>
                    <a:pt x="5838" y="7355"/>
                  </a:cubicBezTo>
                  <a:cubicBezTo>
                    <a:pt x="6505" y="7255"/>
                    <a:pt x="6739" y="6955"/>
                    <a:pt x="6739" y="6388"/>
                  </a:cubicBezTo>
                  <a:cubicBezTo>
                    <a:pt x="6805" y="5520"/>
                    <a:pt x="6672" y="4686"/>
                    <a:pt x="6338" y="3919"/>
                  </a:cubicBezTo>
                  <a:cubicBezTo>
                    <a:pt x="5771" y="2285"/>
                    <a:pt x="4637" y="917"/>
                    <a:pt x="3136" y="50"/>
                  </a:cubicBezTo>
                  <a:cubicBezTo>
                    <a:pt x="3076" y="16"/>
                    <a:pt x="3028" y="1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810;p38">
              <a:extLst>
                <a:ext uri="{FF2B5EF4-FFF2-40B4-BE49-F238E27FC236}">
                  <a16:creationId xmlns:a16="http://schemas.microsoft.com/office/drawing/2014/main" id="{C3E71736-E39E-4B5F-BC8F-3061DD3F5DC8}"/>
                </a:ext>
              </a:extLst>
            </p:cNvPr>
            <p:cNvSpPr/>
            <p:nvPr/>
          </p:nvSpPr>
          <p:spPr>
            <a:xfrm>
              <a:off x="7044690" y="2821044"/>
              <a:ext cx="233821" cy="246789"/>
            </a:xfrm>
            <a:custGeom>
              <a:avLst/>
              <a:gdLst/>
              <a:ahLst/>
              <a:cxnLst/>
              <a:rect l="l" t="t" r="r" b="b"/>
              <a:pathLst>
                <a:path w="6473" h="6832" extrusionOk="0">
                  <a:moveTo>
                    <a:pt x="5500" y="0"/>
                  </a:moveTo>
                  <a:cubicBezTo>
                    <a:pt x="5480" y="0"/>
                    <a:pt x="5459" y="1"/>
                    <a:pt x="5438" y="3"/>
                  </a:cubicBezTo>
                  <a:cubicBezTo>
                    <a:pt x="5400" y="2"/>
                    <a:pt x="5361" y="1"/>
                    <a:pt x="5323" y="1"/>
                  </a:cubicBezTo>
                  <a:cubicBezTo>
                    <a:pt x="3689" y="1"/>
                    <a:pt x="1312" y="1367"/>
                    <a:pt x="334" y="4006"/>
                  </a:cubicBezTo>
                  <a:cubicBezTo>
                    <a:pt x="1" y="4807"/>
                    <a:pt x="68" y="4940"/>
                    <a:pt x="434" y="5074"/>
                  </a:cubicBezTo>
                  <a:cubicBezTo>
                    <a:pt x="1168" y="5274"/>
                    <a:pt x="1769" y="5807"/>
                    <a:pt x="2102" y="6508"/>
                  </a:cubicBezTo>
                  <a:cubicBezTo>
                    <a:pt x="2178" y="6660"/>
                    <a:pt x="2197" y="6832"/>
                    <a:pt x="2392" y="6832"/>
                  </a:cubicBezTo>
                  <a:cubicBezTo>
                    <a:pt x="2453" y="6832"/>
                    <a:pt x="2532" y="6815"/>
                    <a:pt x="2636" y="6775"/>
                  </a:cubicBezTo>
                  <a:cubicBezTo>
                    <a:pt x="4871" y="5874"/>
                    <a:pt x="6439" y="4073"/>
                    <a:pt x="6472" y="1571"/>
                  </a:cubicBezTo>
                  <a:cubicBezTo>
                    <a:pt x="6472" y="1237"/>
                    <a:pt x="6405" y="904"/>
                    <a:pt x="6272" y="604"/>
                  </a:cubicBezTo>
                  <a:cubicBezTo>
                    <a:pt x="6178" y="257"/>
                    <a:pt x="5846" y="0"/>
                    <a:pt x="5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811;p38">
              <a:extLst>
                <a:ext uri="{FF2B5EF4-FFF2-40B4-BE49-F238E27FC236}">
                  <a16:creationId xmlns:a16="http://schemas.microsoft.com/office/drawing/2014/main" id="{6D42C7AA-D6F0-4E53-93BF-82EA1D19EFC4}"/>
                </a:ext>
              </a:extLst>
            </p:cNvPr>
            <p:cNvSpPr/>
            <p:nvPr/>
          </p:nvSpPr>
          <p:spPr>
            <a:xfrm>
              <a:off x="6945931" y="3007689"/>
              <a:ext cx="206043" cy="175086"/>
            </a:xfrm>
            <a:custGeom>
              <a:avLst/>
              <a:gdLst/>
              <a:ahLst/>
              <a:cxnLst/>
              <a:rect l="l" t="t" r="r" b="b"/>
              <a:pathLst>
                <a:path w="5704" h="4847" extrusionOk="0">
                  <a:moveTo>
                    <a:pt x="2464" y="0"/>
                  </a:moveTo>
                  <a:cubicBezTo>
                    <a:pt x="1211" y="0"/>
                    <a:pt x="10" y="998"/>
                    <a:pt x="33" y="2475"/>
                  </a:cubicBezTo>
                  <a:cubicBezTo>
                    <a:pt x="0" y="3771"/>
                    <a:pt x="1038" y="4846"/>
                    <a:pt x="2350" y="4846"/>
                  </a:cubicBezTo>
                  <a:cubicBezTo>
                    <a:pt x="2389" y="4846"/>
                    <a:pt x="2428" y="4845"/>
                    <a:pt x="2468" y="4843"/>
                  </a:cubicBezTo>
                  <a:cubicBezTo>
                    <a:pt x="4603" y="4843"/>
                    <a:pt x="5704" y="2208"/>
                    <a:pt x="4136" y="707"/>
                  </a:cubicBezTo>
                  <a:cubicBezTo>
                    <a:pt x="3647" y="218"/>
                    <a:pt x="3050" y="0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812;p38">
              <a:extLst>
                <a:ext uri="{FF2B5EF4-FFF2-40B4-BE49-F238E27FC236}">
                  <a16:creationId xmlns:a16="http://schemas.microsoft.com/office/drawing/2014/main" id="{09CEE5E1-3E76-4CF6-947E-305B3A44D627}"/>
                </a:ext>
              </a:extLst>
            </p:cNvPr>
            <p:cNvSpPr/>
            <p:nvPr/>
          </p:nvSpPr>
          <p:spPr>
            <a:xfrm>
              <a:off x="5840944" y="3119524"/>
              <a:ext cx="1871326" cy="868096"/>
            </a:xfrm>
            <a:custGeom>
              <a:avLst/>
              <a:gdLst/>
              <a:ahLst/>
              <a:cxnLst/>
              <a:rect l="l" t="t" r="r" b="b"/>
              <a:pathLst>
                <a:path w="51805" h="24032" extrusionOk="0">
                  <a:moveTo>
                    <a:pt x="15725" y="0"/>
                  </a:moveTo>
                  <a:cubicBezTo>
                    <a:pt x="15433" y="0"/>
                    <a:pt x="15022" y="143"/>
                    <a:pt x="14311" y="380"/>
                  </a:cubicBezTo>
                  <a:cubicBezTo>
                    <a:pt x="7273" y="2681"/>
                    <a:pt x="968" y="9186"/>
                    <a:pt x="34" y="16258"/>
                  </a:cubicBezTo>
                  <a:cubicBezTo>
                    <a:pt x="1" y="16425"/>
                    <a:pt x="34" y="16625"/>
                    <a:pt x="168" y="16725"/>
                  </a:cubicBezTo>
                  <a:cubicBezTo>
                    <a:pt x="2903" y="19360"/>
                    <a:pt x="6739" y="20994"/>
                    <a:pt x="10375" y="22062"/>
                  </a:cubicBezTo>
                  <a:cubicBezTo>
                    <a:pt x="10468" y="22093"/>
                    <a:pt x="10542" y="22106"/>
                    <a:pt x="10602" y="22106"/>
                  </a:cubicBezTo>
                  <a:cubicBezTo>
                    <a:pt x="10866" y="22106"/>
                    <a:pt x="10854" y="21840"/>
                    <a:pt x="10909" y="21595"/>
                  </a:cubicBezTo>
                  <a:cubicBezTo>
                    <a:pt x="10975" y="21161"/>
                    <a:pt x="12243" y="13723"/>
                    <a:pt x="12376" y="13256"/>
                  </a:cubicBezTo>
                  <a:cubicBezTo>
                    <a:pt x="12376" y="13228"/>
                    <a:pt x="12399" y="13212"/>
                    <a:pt x="12426" y="13212"/>
                  </a:cubicBezTo>
                  <a:cubicBezTo>
                    <a:pt x="12464" y="13212"/>
                    <a:pt x="12510" y="13244"/>
                    <a:pt x="12510" y="13322"/>
                  </a:cubicBezTo>
                  <a:cubicBezTo>
                    <a:pt x="12510" y="13556"/>
                    <a:pt x="12376" y="14156"/>
                    <a:pt x="12143" y="15591"/>
                  </a:cubicBezTo>
                  <a:cubicBezTo>
                    <a:pt x="10975" y="22195"/>
                    <a:pt x="10842" y="22195"/>
                    <a:pt x="11376" y="22329"/>
                  </a:cubicBezTo>
                  <a:cubicBezTo>
                    <a:pt x="17258" y="23810"/>
                    <a:pt x="21586" y="24031"/>
                    <a:pt x="24448" y="24031"/>
                  </a:cubicBezTo>
                  <a:cubicBezTo>
                    <a:pt x="25664" y="24031"/>
                    <a:pt x="26615" y="23991"/>
                    <a:pt x="27308" y="23991"/>
                  </a:cubicBezTo>
                  <a:cubicBezTo>
                    <a:pt x="27444" y="23991"/>
                    <a:pt x="27571" y="23993"/>
                    <a:pt x="27687" y="23997"/>
                  </a:cubicBezTo>
                  <a:cubicBezTo>
                    <a:pt x="27933" y="24010"/>
                    <a:pt x="28209" y="24017"/>
                    <a:pt x="28511" y="24017"/>
                  </a:cubicBezTo>
                  <a:cubicBezTo>
                    <a:pt x="31244" y="24017"/>
                    <a:pt x="36134" y="23470"/>
                    <a:pt x="40430" y="22329"/>
                  </a:cubicBezTo>
                  <a:cubicBezTo>
                    <a:pt x="40930" y="22195"/>
                    <a:pt x="40830" y="22329"/>
                    <a:pt x="40430" y="19994"/>
                  </a:cubicBezTo>
                  <a:cubicBezTo>
                    <a:pt x="39362" y="13756"/>
                    <a:pt x="39362" y="13823"/>
                    <a:pt x="39296" y="13322"/>
                  </a:cubicBezTo>
                  <a:cubicBezTo>
                    <a:pt x="39275" y="13261"/>
                    <a:pt x="39330" y="13200"/>
                    <a:pt x="39383" y="13200"/>
                  </a:cubicBezTo>
                  <a:cubicBezTo>
                    <a:pt x="39417" y="13200"/>
                    <a:pt x="39450" y="13224"/>
                    <a:pt x="39463" y="13289"/>
                  </a:cubicBezTo>
                  <a:cubicBezTo>
                    <a:pt x="39529" y="13489"/>
                    <a:pt x="40830" y="21261"/>
                    <a:pt x="40930" y="21695"/>
                  </a:cubicBezTo>
                  <a:cubicBezTo>
                    <a:pt x="40998" y="21987"/>
                    <a:pt x="41035" y="22098"/>
                    <a:pt x="41185" y="22098"/>
                  </a:cubicBezTo>
                  <a:cubicBezTo>
                    <a:pt x="41257" y="22098"/>
                    <a:pt x="41356" y="22072"/>
                    <a:pt x="41497" y="22029"/>
                  </a:cubicBezTo>
                  <a:cubicBezTo>
                    <a:pt x="45033" y="20994"/>
                    <a:pt x="48436" y="19460"/>
                    <a:pt x="51238" y="17058"/>
                  </a:cubicBezTo>
                  <a:cubicBezTo>
                    <a:pt x="51671" y="16691"/>
                    <a:pt x="51805" y="16591"/>
                    <a:pt x="51671" y="15724"/>
                  </a:cubicBezTo>
                  <a:cubicBezTo>
                    <a:pt x="50971" y="11855"/>
                    <a:pt x="48869" y="8452"/>
                    <a:pt x="46201" y="5817"/>
                  </a:cubicBezTo>
                  <a:cubicBezTo>
                    <a:pt x="43966" y="3515"/>
                    <a:pt x="41230" y="1714"/>
                    <a:pt x="38228" y="613"/>
                  </a:cubicBezTo>
                  <a:cubicBezTo>
                    <a:pt x="38202" y="603"/>
                    <a:pt x="38177" y="598"/>
                    <a:pt x="38153" y="598"/>
                  </a:cubicBezTo>
                  <a:cubicBezTo>
                    <a:pt x="38025" y="598"/>
                    <a:pt x="37939" y="734"/>
                    <a:pt x="37995" y="847"/>
                  </a:cubicBezTo>
                  <a:cubicBezTo>
                    <a:pt x="38228" y="1280"/>
                    <a:pt x="39329" y="2515"/>
                    <a:pt x="39663" y="4349"/>
                  </a:cubicBezTo>
                  <a:cubicBezTo>
                    <a:pt x="39829" y="5250"/>
                    <a:pt x="39996" y="6451"/>
                    <a:pt x="39129" y="6851"/>
                  </a:cubicBezTo>
                  <a:cubicBezTo>
                    <a:pt x="38819" y="6983"/>
                    <a:pt x="38495" y="7041"/>
                    <a:pt x="38165" y="7041"/>
                  </a:cubicBezTo>
                  <a:cubicBezTo>
                    <a:pt x="37078" y="7041"/>
                    <a:pt x="35938" y="6408"/>
                    <a:pt x="35093" y="5717"/>
                  </a:cubicBezTo>
                  <a:cubicBezTo>
                    <a:pt x="34800" y="5469"/>
                    <a:pt x="34537" y="5190"/>
                    <a:pt x="34377" y="5190"/>
                  </a:cubicBezTo>
                  <a:cubicBezTo>
                    <a:pt x="34300" y="5190"/>
                    <a:pt x="34247" y="5254"/>
                    <a:pt x="34225" y="5417"/>
                  </a:cubicBezTo>
                  <a:cubicBezTo>
                    <a:pt x="33959" y="6884"/>
                    <a:pt x="33758" y="8152"/>
                    <a:pt x="32958" y="9553"/>
                  </a:cubicBezTo>
                  <a:cubicBezTo>
                    <a:pt x="31423" y="12322"/>
                    <a:pt x="28755" y="13556"/>
                    <a:pt x="25853" y="13623"/>
                  </a:cubicBezTo>
                  <a:cubicBezTo>
                    <a:pt x="25152" y="13623"/>
                    <a:pt x="24485" y="13522"/>
                    <a:pt x="23818" y="13322"/>
                  </a:cubicBezTo>
                  <a:cubicBezTo>
                    <a:pt x="16179" y="11388"/>
                    <a:pt x="18181" y="2781"/>
                    <a:pt x="16413" y="446"/>
                  </a:cubicBezTo>
                  <a:cubicBezTo>
                    <a:pt x="16183" y="134"/>
                    <a:pt x="16009" y="0"/>
                    <a:pt x="15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813;p38">
              <a:extLst>
                <a:ext uri="{FF2B5EF4-FFF2-40B4-BE49-F238E27FC236}">
                  <a16:creationId xmlns:a16="http://schemas.microsoft.com/office/drawing/2014/main" id="{D75255C9-36EA-4D17-A944-DB851A6031E8}"/>
                </a:ext>
              </a:extLst>
            </p:cNvPr>
            <p:cNvSpPr/>
            <p:nvPr/>
          </p:nvSpPr>
          <p:spPr>
            <a:xfrm>
              <a:off x="7642337" y="3540496"/>
              <a:ext cx="50644" cy="85574"/>
            </a:xfrm>
            <a:custGeom>
              <a:avLst/>
              <a:gdLst/>
              <a:ahLst/>
              <a:cxnLst/>
              <a:rect l="l" t="t" r="r" b="b"/>
              <a:pathLst>
                <a:path w="1402" h="2369" extrusionOk="0">
                  <a:moveTo>
                    <a:pt x="501" y="0"/>
                  </a:moveTo>
                  <a:cubicBezTo>
                    <a:pt x="401" y="101"/>
                    <a:pt x="301" y="234"/>
                    <a:pt x="234" y="367"/>
                  </a:cubicBezTo>
                  <a:cubicBezTo>
                    <a:pt x="34" y="768"/>
                    <a:pt x="1" y="1235"/>
                    <a:pt x="201" y="1668"/>
                  </a:cubicBezTo>
                  <a:cubicBezTo>
                    <a:pt x="435" y="2102"/>
                    <a:pt x="868" y="2369"/>
                    <a:pt x="1402" y="2369"/>
                  </a:cubicBezTo>
                  <a:cubicBezTo>
                    <a:pt x="1135" y="1535"/>
                    <a:pt x="835" y="768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814;p38">
              <a:extLst>
                <a:ext uri="{FF2B5EF4-FFF2-40B4-BE49-F238E27FC236}">
                  <a16:creationId xmlns:a16="http://schemas.microsoft.com/office/drawing/2014/main" id="{B47F3CE0-496F-439D-8283-099EB0DB5488}"/>
                </a:ext>
              </a:extLst>
            </p:cNvPr>
            <p:cNvSpPr/>
            <p:nvPr/>
          </p:nvSpPr>
          <p:spPr>
            <a:xfrm>
              <a:off x="7527901" y="3348902"/>
              <a:ext cx="97603" cy="136724"/>
            </a:xfrm>
            <a:custGeom>
              <a:avLst/>
              <a:gdLst/>
              <a:ahLst/>
              <a:cxnLst/>
              <a:rect l="l" t="t" r="r" b="b"/>
              <a:pathLst>
                <a:path w="2702" h="3785" extrusionOk="0">
                  <a:moveTo>
                    <a:pt x="0" y="1"/>
                  </a:moveTo>
                  <a:cubicBezTo>
                    <a:pt x="0" y="34"/>
                    <a:pt x="0" y="101"/>
                    <a:pt x="0" y="167"/>
                  </a:cubicBezTo>
                  <a:cubicBezTo>
                    <a:pt x="0" y="334"/>
                    <a:pt x="0" y="501"/>
                    <a:pt x="0" y="668"/>
                  </a:cubicBezTo>
                  <a:cubicBezTo>
                    <a:pt x="33" y="1302"/>
                    <a:pt x="167" y="1902"/>
                    <a:pt x="367" y="2469"/>
                  </a:cubicBezTo>
                  <a:cubicBezTo>
                    <a:pt x="500" y="2803"/>
                    <a:pt x="701" y="3103"/>
                    <a:pt x="934" y="3336"/>
                  </a:cubicBezTo>
                  <a:cubicBezTo>
                    <a:pt x="1190" y="3621"/>
                    <a:pt x="1569" y="3785"/>
                    <a:pt x="1944" y="3785"/>
                  </a:cubicBezTo>
                  <a:cubicBezTo>
                    <a:pt x="2008" y="3785"/>
                    <a:pt x="2072" y="3780"/>
                    <a:pt x="2135" y="3770"/>
                  </a:cubicBezTo>
                  <a:cubicBezTo>
                    <a:pt x="2335" y="3737"/>
                    <a:pt x="2535" y="3670"/>
                    <a:pt x="2702" y="3537"/>
                  </a:cubicBezTo>
                  <a:cubicBezTo>
                    <a:pt x="1935" y="2236"/>
                    <a:pt x="1034" y="10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815;p38">
              <a:extLst>
                <a:ext uri="{FF2B5EF4-FFF2-40B4-BE49-F238E27FC236}">
                  <a16:creationId xmlns:a16="http://schemas.microsoft.com/office/drawing/2014/main" id="{6FB3BB85-CE8C-40D5-9530-A0FE70C2E98E}"/>
                </a:ext>
              </a:extLst>
            </p:cNvPr>
            <p:cNvSpPr/>
            <p:nvPr/>
          </p:nvSpPr>
          <p:spPr>
            <a:xfrm>
              <a:off x="7392947" y="3277813"/>
              <a:ext cx="115700" cy="120360"/>
            </a:xfrm>
            <a:custGeom>
              <a:avLst/>
              <a:gdLst/>
              <a:ahLst/>
              <a:cxnLst/>
              <a:rect l="l" t="t" r="r" b="b"/>
              <a:pathLst>
                <a:path w="3203" h="3332" extrusionOk="0">
                  <a:moveTo>
                    <a:pt x="1701" y="1"/>
                  </a:moveTo>
                  <a:cubicBezTo>
                    <a:pt x="1401" y="167"/>
                    <a:pt x="1134" y="334"/>
                    <a:pt x="867" y="534"/>
                  </a:cubicBezTo>
                  <a:cubicBezTo>
                    <a:pt x="600" y="768"/>
                    <a:pt x="367" y="1035"/>
                    <a:pt x="234" y="1335"/>
                  </a:cubicBezTo>
                  <a:cubicBezTo>
                    <a:pt x="0" y="1735"/>
                    <a:pt x="0" y="2202"/>
                    <a:pt x="200" y="2602"/>
                  </a:cubicBezTo>
                  <a:cubicBezTo>
                    <a:pt x="411" y="3050"/>
                    <a:pt x="850" y="3332"/>
                    <a:pt x="1322" y="3332"/>
                  </a:cubicBezTo>
                  <a:cubicBezTo>
                    <a:pt x="1447" y="3332"/>
                    <a:pt x="1575" y="3312"/>
                    <a:pt x="1701" y="3270"/>
                  </a:cubicBezTo>
                  <a:cubicBezTo>
                    <a:pt x="2068" y="3170"/>
                    <a:pt x="2368" y="2936"/>
                    <a:pt x="2569" y="2636"/>
                  </a:cubicBezTo>
                  <a:cubicBezTo>
                    <a:pt x="2802" y="2336"/>
                    <a:pt x="3002" y="2002"/>
                    <a:pt x="3102" y="1635"/>
                  </a:cubicBezTo>
                  <a:cubicBezTo>
                    <a:pt x="3136" y="1568"/>
                    <a:pt x="3169" y="1468"/>
                    <a:pt x="3202" y="1402"/>
                  </a:cubicBezTo>
                  <a:cubicBezTo>
                    <a:pt x="2669" y="901"/>
                    <a:pt x="2168" y="434"/>
                    <a:pt x="1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816;p38">
              <a:extLst>
                <a:ext uri="{FF2B5EF4-FFF2-40B4-BE49-F238E27FC236}">
                  <a16:creationId xmlns:a16="http://schemas.microsoft.com/office/drawing/2014/main" id="{A2EC50C5-F355-4F08-A6CF-48B48C1670EC}"/>
                </a:ext>
              </a:extLst>
            </p:cNvPr>
            <p:cNvSpPr/>
            <p:nvPr/>
          </p:nvSpPr>
          <p:spPr>
            <a:xfrm>
              <a:off x="7527901" y="3567985"/>
              <a:ext cx="116892" cy="145465"/>
            </a:xfrm>
            <a:custGeom>
              <a:avLst/>
              <a:gdLst/>
              <a:ahLst/>
              <a:cxnLst/>
              <a:rect l="l" t="t" r="r" b="b"/>
              <a:pathLst>
                <a:path w="3236" h="4027" extrusionOk="0">
                  <a:moveTo>
                    <a:pt x="248" y="0"/>
                  </a:moveTo>
                  <a:cubicBezTo>
                    <a:pt x="133" y="0"/>
                    <a:pt x="29" y="91"/>
                    <a:pt x="0" y="207"/>
                  </a:cubicBezTo>
                  <a:cubicBezTo>
                    <a:pt x="0" y="274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3" y="1541"/>
                    <a:pt x="133" y="2142"/>
                    <a:pt x="367" y="2742"/>
                  </a:cubicBezTo>
                  <a:cubicBezTo>
                    <a:pt x="467" y="3076"/>
                    <a:pt x="667" y="3342"/>
                    <a:pt x="901" y="3609"/>
                  </a:cubicBezTo>
                  <a:cubicBezTo>
                    <a:pt x="1179" y="3887"/>
                    <a:pt x="1526" y="4026"/>
                    <a:pt x="1904" y="4026"/>
                  </a:cubicBezTo>
                  <a:cubicBezTo>
                    <a:pt x="1980" y="4026"/>
                    <a:pt x="2057" y="4021"/>
                    <a:pt x="2135" y="4010"/>
                  </a:cubicBezTo>
                  <a:cubicBezTo>
                    <a:pt x="2735" y="3943"/>
                    <a:pt x="3202" y="3409"/>
                    <a:pt x="3236" y="2775"/>
                  </a:cubicBezTo>
                  <a:cubicBezTo>
                    <a:pt x="3236" y="2408"/>
                    <a:pt x="3102" y="2041"/>
                    <a:pt x="2902" y="1741"/>
                  </a:cubicBezTo>
                  <a:cubicBezTo>
                    <a:pt x="2669" y="1441"/>
                    <a:pt x="2402" y="1174"/>
                    <a:pt x="2102" y="941"/>
                  </a:cubicBezTo>
                  <a:cubicBezTo>
                    <a:pt x="1635" y="607"/>
                    <a:pt x="1101" y="307"/>
                    <a:pt x="567" y="73"/>
                  </a:cubicBezTo>
                  <a:cubicBezTo>
                    <a:pt x="467" y="40"/>
                    <a:pt x="400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817;p38">
              <a:extLst>
                <a:ext uri="{FF2B5EF4-FFF2-40B4-BE49-F238E27FC236}">
                  <a16:creationId xmlns:a16="http://schemas.microsoft.com/office/drawing/2014/main" id="{FA381717-F492-4D65-BB94-2CA4685EB4DD}"/>
                </a:ext>
              </a:extLst>
            </p:cNvPr>
            <p:cNvSpPr/>
            <p:nvPr/>
          </p:nvSpPr>
          <p:spPr>
            <a:xfrm>
              <a:off x="7392947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02" y="33"/>
                    <a:pt x="2935" y="67"/>
                  </a:cubicBezTo>
                  <a:cubicBezTo>
                    <a:pt x="2802" y="100"/>
                    <a:pt x="2635" y="167"/>
                    <a:pt x="2468" y="234"/>
                  </a:cubicBezTo>
                  <a:cubicBezTo>
                    <a:pt x="1901" y="434"/>
                    <a:pt x="1368" y="734"/>
                    <a:pt x="867" y="1134"/>
                  </a:cubicBezTo>
                  <a:cubicBezTo>
                    <a:pt x="600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8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2" y="1668"/>
                    <a:pt x="3402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02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818;p38">
              <a:extLst>
                <a:ext uri="{FF2B5EF4-FFF2-40B4-BE49-F238E27FC236}">
                  <a16:creationId xmlns:a16="http://schemas.microsoft.com/office/drawing/2014/main" id="{A9506A08-6F5D-484C-8A1E-F5BA9F2C92B9}"/>
                </a:ext>
              </a:extLst>
            </p:cNvPr>
            <p:cNvSpPr/>
            <p:nvPr/>
          </p:nvSpPr>
          <p:spPr>
            <a:xfrm>
              <a:off x="7527901" y="3795701"/>
              <a:ext cx="51836" cy="46056"/>
            </a:xfrm>
            <a:custGeom>
              <a:avLst/>
              <a:gdLst/>
              <a:ahLst/>
              <a:cxnLst/>
              <a:rect l="l" t="t" r="r" b="b"/>
              <a:pathLst>
                <a:path w="1435" h="1275" extrusionOk="0">
                  <a:moveTo>
                    <a:pt x="248" y="1"/>
                  </a:moveTo>
                  <a:cubicBezTo>
                    <a:pt x="133" y="1"/>
                    <a:pt x="29" y="91"/>
                    <a:pt x="0" y="207"/>
                  </a:cubicBezTo>
                  <a:cubicBezTo>
                    <a:pt x="0" y="274"/>
                    <a:pt x="0" y="374"/>
                    <a:pt x="0" y="441"/>
                  </a:cubicBezTo>
                  <a:lnTo>
                    <a:pt x="0" y="941"/>
                  </a:lnTo>
                  <a:cubicBezTo>
                    <a:pt x="0" y="1108"/>
                    <a:pt x="0" y="1175"/>
                    <a:pt x="33" y="1275"/>
                  </a:cubicBezTo>
                  <a:cubicBezTo>
                    <a:pt x="500" y="1041"/>
                    <a:pt x="967" y="774"/>
                    <a:pt x="1434" y="508"/>
                  </a:cubicBezTo>
                  <a:cubicBezTo>
                    <a:pt x="1134" y="374"/>
                    <a:pt x="834" y="207"/>
                    <a:pt x="534" y="107"/>
                  </a:cubicBezTo>
                  <a:cubicBezTo>
                    <a:pt x="467" y="74"/>
                    <a:pt x="400" y="41"/>
                    <a:pt x="300" y="7"/>
                  </a:cubicBezTo>
                  <a:cubicBezTo>
                    <a:pt x="283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819;p38">
              <a:extLst>
                <a:ext uri="{FF2B5EF4-FFF2-40B4-BE49-F238E27FC236}">
                  <a16:creationId xmlns:a16="http://schemas.microsoft.com/office/drawing/2014/main" id="{701456A9-7576-443F-879A-873F4C7EABD9}"/>
                </a:ext>
              </a:extLst>
            </p:cNvPr>
            <p:cNvSpPr/>
            <p:nvPr/>
          </p:nvSpPr>
          <p:spPr>
            <a:xfrm>
              <a:off x="739294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0" y="1"/>
                  </a:moveTo>
                  <a:cubicBezTo>
                    <a:pt x="3203" y="1"/>
                    <a:pt x="3186" y="3"/>
                    <a:pt x="3169" y="7"/>
                  </a:cubicBezTo>
                  <a:cubicBezTo>
                    <a:pt x="3102" y="7"/>
                    <a:pt x="3002" y="40"/>
                    <a:pt x="2935" y="40"/>
                  </a:cubicBezTo>
                  <a:cubicBezTo>
                    <a:pt x="2802" y="107"/>
                    <a:pt x="2635" y="174"/>
                    <a:pt x="2468" y="207"/>
                  </a:cubicBezTo>
                  <a:cubicBezTo>
                    <a:pt x="1901" y="441"/>
                    <a:pt x="1368" y="741"/>
                    <a:pt x="867" y="1108"/>
                  </a:cubicBezTo>
                  <a:cubicBezTo>
                    <a:pt x="600" y="1341"/>
                    <a:pt x="367" y="1608"/>
                    <a:pt x="200" y="1908"/>
                  </a:cubicBezTo>
                  <a:cubicBezTo>
                    <a:pt x="0" y="2309"/>
                    <a:pt x="0" y="2776"/>
                    <a:pt x="167" y="3176"/>
                  </a:cubicBezTo>
                  <a:cubicBezTo>
                    <a:pt x="411" y="3637"/>
                    <a:pt x="877" y="3922"/>
                    <a:pt x="1365" y="3922"/>
                  </a:cubicBezTo>
                  <a:cubicBezTo>
                    <a:pt x="1477" y="3922"/>
                    <a:pt x="1590" y="3907"/>
                    <a:pt x="1701" y="3876"/>
                  </a:cubicBezTo>
                  <a:cubicBezTo>
                    <a:pt x="2068" y="3743"/>
                    <a:pt x="2368" y="3543"/>
                    <a:pt x="2569" y="3243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2" y="1675"/>
                    <a:pt x="3402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1"/>
                    <a:pt x="3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820;p38">
              <a:extLst>
                <a:ext uri="{FF2B5EF4-FFF2-40B4-BE49-F238E27FC236}">
                  <a16:creationId xmlns:a16="http://schemas.microsoft.com/office/drawing/2014/main" id="{8E51AA65-B58E-4B7A-AEF0-E0712111E4ED}"/>
                </a:ext>
              </a:extLst>
            </p:cNvPr>
            <p:cNvSpPr/>
            <p:nvPr/>
          </p:nvSpPr>
          <p:spPr>
            <a:xfrm>
              <a:off x="7280859" y="3166953"/>
              <a:ext cx="109704" cy="89728"/>
            </a:xfrm>
            <a:custGeom>
              <a:avLst/>
              <a:gdLst/>
              <a:ahLst/>
              <a:cxnLst/>
              <a:rect l="l" t="t" r="r" b="b"/>
              <a:pathLst>
                <a:path w="3037" h="2484" extrusionOk="0">
                  <a:moveTo>
                    <a:pt x="1" y="1"/>
                  </a:moveTo>
                  <a:cubicBezTo>
                    <a:pt x="34" y="434"/>
                    <a:pt x="134" y="801"/>
                    <a:pt x="301" y="1202"/>
                  </a:cubicBezTo>
                  <a:cubicBezTo>
                    <a:pt x="401" y="1502"/>
                    <a:pt x="601" y="1802"/>
                    <a:pt x="835" y="2069"/>
                  </a:cubicBezTo>
                  <a:cubicBezTo>
                    <a:pt x="1119" y="2325"/>
                    <a:pt x="1476" y="2484"/>
                    <a:pt x="1844" y="2484"/>
                  </a:cubicBezTo>
                  <a:cubicBezTo>
                    <a:pt x="1908" y="2484"/>
                    <a:pt x="1972" y="2479"/>
                    <a:pt x="2036" y="2469"/>
                  </a:cubicBezTo>
                  <a:cubicBezTo>
                    <a:pt x="2503" y="2436"/>
                    <a:pt x="2870" y="2136"/>
                    <a:pt x="3036" y="1735"/>
                  </a:cubicBezTo>
                  <a:cubicBezTo>
                    <a:pt x="2069" y="1068"/>
                    <a:pt x="1035" y="5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821;p38">
              <a:extLst>
                <a:ext uri="{FF2B5EF4-FFF2-40B4-BE49-F238E27FC236}">
                  <a16:creationId xmlns:a16="http://schemas.microsoft.com/office/drawing/2014/main" id="{78E31410-2210-47C3-A92E-595370AD18FD}"/>
                </a:ext>
              </a:extLst>
            </p:cNvPr>
            <p:cNvSpPr/>
            <p:nvPr/>
          </p:nvSpPr>
          <p:spPr>
            <a:xfrm>
              <a:off x="7210348" y="3141126"/>
              <a:ext cx="23552" cy="19831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221" y="0"/>
                  </a:moveTo>
                  <a:cubicBezTo>
                    <a:pt x="106" y="0"/>
                    <a:pt x="0" y="136"/>
                    <a:pt x="85" y="249"/>
                  </a:cubicBezTo>
                  <a:cubicBezTo>
                    <a:pt x="118" y="315"/>
                    <a:pt x="185" y="416"/>
                    <a:pt x="252" y="549"/>
                  </a:cubicBezTo>
                  <a:cubicBezTo>
                    <a:pt x="418" y="449"/>
                    <a:pt x="552" y="315"/>
                    <a:pt x="652" y="182"/>
                  </a:cubicBezTo>
                  <a:lnTo>
                    <a:pt x="285" y="15"/>
                  </a:lnTo>
                  <a:cubicBezTo>
                    <a:pt x="264" y="5"/>
                    <a:pt x="24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822;p38">
              <a:extLst>
                <a:ext uri="{FF2B5EF4-FFF2-40B4-BE49-F238E27FC236}">
                  <a16:creationId xmlns:a16="http://schemas.microsoft.com/office/drawing/2014/main" id="{69B5BA89-46FD-4BDF-BFBA-9BBF0F47151E}"/>
                </a:ext>
              </a:extLst>
            </p:cNvPr>
            <p:cNvSpPr/>
            <p:nvPr/>
          </p:nvSpPr>
          <p:spPr>
            <a:xfrm>
              <a:off x="7277247" y="3339041"/>
              <a:ext cx="118121" cy="146585"/>
            </a:xfrm>
            <a:custGeom>
              <a:avLst/>
              <a:gdLst/>
              <a:ahLst/>
              <a:cxnLst/>
              <a:rect l="l" t="t" r="r" b="b"/>
              <a:pathLst>
                <a:path w="3270" h="4058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1" y="274"/>
                    <a:pt x="1" y="340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42"/>
                    <a:pt x="368" y="2742"/>
                  </a:cubicBezTo>
                  <a:cubicBezTo>
                    <a:pt x="501" y="3076"/>
                    <a:pt x="701" y="3376"/>
                    <a:pt x="935" y="3609"/>
                  </a:cubicBezTo>
                  <a:cubicBezTo>
                    <a:pt x="1220" y="3894"/>
                    <a:pt x="1578" y="4058"/>
                    <a:pt x="1946" y="4058"/>
                  </a:cubicBezTo>
                  <a:cubicBezTo>
                    <a:pt x="2009" y="4058"/>
                    <a:pt x="2072" y="4053"/>
                    <a:pt x="2136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70" y="2409"/>
                    <a:pt x="3136" y="2042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0"/>
                    <a:pt x="401" y="7"/>
                    <a:pt x="334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823;p38">
              <a:extLst>
                <a:ext uri="{FF2B5EF4-FFF2-40B4-BE49-F238E27FC236}">
                  <a16:creationId xmlns:a16="http://schemas.microsoft.com/office/drawing/2014/main" id="{45AE438D-0866-4FC5-B06F-D857ECAAA4E0}"/>
                </a:ext>
              </a:extLst>
            </p:cNvPr>
            <p:cNvSpPr/>
            <p:nvPr/>
          </p:nvSpPr>
          <p:spPr>
            <a:xfrm>
              <a:off x="7144713" y="3350130"/>
              <a:ext cx="92799" cy="48043"/>
            </a:xfrm>
            <a:custGeom>
              <a:avLst/>
              <a:gdLst/>
              <a:ahLst/>
              <a:cxnLst/>
              <a:rect l="l" t="t" r="r" b="b"/>
              <a:pathLst>
                <a:path w="2569" h="1330" extrusionOk="0">
                  <a:moveTo>
                    <a:pt x="0" y="0"/>
                  </a:moveTo>
                  <a:cubicBezTo>
                    <a:pt x="0" y="200"/>
                    <a:pt x="34" y="434"/>
                    <a:pt x="134" y="600"/>
                  </a:cubicBezTo>
                  <a:cubicBezTo>
                    <a:pt x="345" y="1048"/>
                    <a:pt x="784" y="1330"/>
                    <a:pt x="1255" y="1330"/>
                  </a:cubicBezTo>
                  <a:cubicBezTo>
                    <a:pt x="1381" y="1330"/>
                    <a:pt x="1509" y="1310"/>
                    <a:pt x="1635" y="1268"/>
                  </a:cubicBezTo>
                  <a:cubicBezTo>
                    <a:pt x="2002" y="1168"/>
                    <a:pt x="2302" y="934"/>
                    <a:pt x="2536" y="634"/>
                  </a:cubicBezTo>
                  <a:lnTo>
                    <a:pt x="2569" y="600"/>
                  </a:lnTo>
                  <a:lnTo>
                    <a:pt x="2569" y="600"/>
                  </a:lnTo>
                  <a:cubicBezTo>
                    <a:pt x="2419" y="617"/>
                    <a:pt x="2269" y="625"/>
                    <a:pt x="2119" y="625"/>
                  </a:cubicBezTo>
                  <a:cubicBezTo>
                    <a:pt x="1372" y="625"/>
                    <a:pt x="640" y="4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824;p38">
              <a:extLst>
                <a:ext uri="{FF2B5EF4-FFF2-40B4-BE49-F238E27FC236}">
                  <a16:creationId xmlns:a16="http://schemas.microsoft.com/office/drawing/2014/main" id="{20200AAB-6491-4B33-BA0E-984A3E43A586}"/>
                </a:ext>
              </a:extLst>
            </p:cNvPr>
            <p:cNvSpPr/>
            <p:nvPr/>
          </p:nvSpPr>
          <p:spPr>
            <a:xfrm>
              <a:off x="7277247" y="3566685"/>
              <a:ext cx="118121" cy="146766"/>
            </a:xfrm>
            <a:custGeom>
              <a:avLst/>
              <a:gdLst/>
              <a:ahLst/>
              <a:cxnLst/>
              <a:rect l="l" t="t" r="r" b="b"/>
              <a:pathLst>
                <a:path w="3270" h="4063" extrusionOk="0">
                  <a:moveTo>
                    <a:pt x="268" y="1"/>
                  </a:moveTo>
                  <a:cubicBezTo>
                    <a:pt x="159" y="1"/>
                    <a:pt x="62" y="70"/>
                    <a:pt x="34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68" y="2144"/>
                    <a:pt x="368" y="2745"/>
                  </a:cubicBezTo>
                  <a:cubicBezTo>
                    <a:pt x="501" y="3078"/>
                    <a:pt x="701" y="3378"/>
                    <a:pt x="935" y="3645"/>
                  </a:cubicBezTo>
                  <a:cubicBezTo>
                    <a:pt x="1213" y="3923"/>
                    <a:pt x="1560" y="4062"/>
                    <a:pt x="1919" y="4062"/>
                  </a:cubicBezTo>
                  <a:cubicBezTo>
                    <a:pt x="1991" y="4062"/>
                    <a:pt x="2063" y="4057"/>
                    <a:pt x="2136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70" y="2444"/>
                    <a:pt x="3136" y="2077"/>
                    <a:pt x="2903" y="1777"/>
                  </a:cubicBezTo>
                  <a:cubicBezTo>
                    <a:pt x="2703" y="1444"/>
                    <a:pt x="2436" y="1177"/>
                    <a:pt x="2136" y="943"/>
                  </a:cubicBezTo>
                  <a:cubicBezTo>
                    <a:pt x="1635" y="576"/>
                    <a:pt x="1135" y="310"/>
                    <a:pt x="568" y="76"/>
                  </a:cubicBezTo>
                  <a:cubicBezTo>
                    <a:pt x="501" y="43"/>
                    <a:pt x="401" y="9"/>
                    <a:pt x="334" y="9"/>
                  </a:cubicBezTo>
                  <a:cubicBezTo>
                    <a:pt x="312" y="4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825;p38">
              <a:extLst>
                <a:ext uri="{FF2B5EF4-FFF2-40B4-BE49-F238E27FC236}">
                  <a16:creationId xmlns:a16="http://schemas.microsoft.com/office/drawing/2014/main" id="{18B3456F-2BB5-4707-AFCF-7481A325FEE0}"/>
                </a:ext>
              </a:extLst>
            </p:cNvPr>
            <p:cNvSpPr/>
            <p:nvPr/>
          </p:nvSpPr>
          <p:spPr>
            <a:xfrm>
              <a:off x="7142293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203" y="0"/>
                  </a:moveTo>
                  <a:cubicBezTo>
                    <a:pt x="3103" y="33"/>
                    <a:pt x="3036" y="33"/>
                    <a:pt x="2970" y="67"/>
                  </a:cubicBezTo>
                  <a:cubicBezTo>
                    <a:pt x="2803" y="100"/>
                    <a:pt x="2636" y="167"/>
                    <a:pt x="2503" y="234"/>
                  </a:cubicBezTo>
                  <a:cubicBezTo>
                    <a:pt x="1902" y="434"/>
                    <a:pt x="1368" y="734"/>
                    <a:pt x="901" y="1134"/>
                  </a:cubicBezTo>
                  <a:cubicBezTo>
                    <a:pt x="635" y="1334"/>
                    <a:pt x="401" y="1601"/>
                    <a:pt x="234" y="1935"/>
                  </a:cubicBezTo>
                  <a:cubicBezTo>
                    <a:pt x="1" y="2302"/>
                    <a:pt x="1" y="2802"/>
                    <a:pt x="201" y="3202"/>
                  </a:cubicBezTo>
                  <a:cubicBezTo>
                    <a:pt x="415" y="3657"/>
                    <a:pt x="865" y="3919"/>
                    <a:pt x="1344" y="3919"/>
                  </a:cubicBezTo>
                  <a:cubicBezTo>
                    <a:pt x="1462" y="3919"/>
                    <a:pt x="1583" y="3903"/>
                    <a:pt x="1702" y="3869"/>
                  </a:cubicBezTo>
                  <a:cubicBezTo>
                    <a:pt x="2069" y="3769"/>
                    <a:pt x="2369" y="3536"/>
                    <a:pt x="2603" y="3236"/>
                  </a:cubicBezTo>
                  <a:cubicBezTo>
                    <a:pt x="2836" y="2935"/>
                    <a:pt x="3003" y="2602"/>
                    <a:pt x="3136" y="2235"/>
                  </a:cubicBezTo>
                  <a:cubicBezTo>
                    <a:pt x="3303" y="1668"/>
                    <a:pt x="3437" y="1101"/>
                    <a:pt x="3470" y="500"/>
                  </a:cubicBezTo>
                  <a:cubicBezTo>
                    <a:pt x="3470" y="400"/>
                    <a:pt x="3470" y="334"/>
                    <a:pt x="3470" y="234"/>
                  </a:cubicBezTo>
                  <a:cubicBezTo>
                    <a:pt x="3470" y="100"/>
                    <a:pt x="3336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826;p38">
              <a:extLst>
                <a:ext uri="{FF2B5EF4-FFF2-40B4-BE49-F238E27FC236}">
                  <a16:creationId xmlns:a16="http://schemas.microsoft.com/office/drawing/2014/main" id="{B853C08D-67B1-46D4-9663-F40C37AD539B}"/>
                </a:ext>
              </a:extLst>
            </p:cNvPr>
            <p:cNvSpPr/>
            <p:nvPr/>
          </p:nvSpPr>
          <p:spPr>
            <a:xfrm>
              <a:off x="7301341" y="3799567"/>
              <a:ext cx="92835" cy="117001"/>
            </a:xfrm>
            <a:custGeom>
              <a:avLst/>
              <a:gdLst/>
              <a:ahLst/>
              <a:cxnLst/>
              <a:rect l="l" t="t" r="r" b="b"/>
              <a:pathLst>
                <a:path w="2570" h="323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435"/>
                    <a:pt x="468" y="2669"/>
                    <a:pt x="501" y="2836"/>
                  </a:cubicBezTo>
                  <a:cubicBezTo>
                    <a:pt x="569" y="3128"/>
                    <a:pt x="606" y="3238"/>
                    <a:pt x="756" y="3238"/>
                  </a:cubicBezTo>
                  <a:cubicBezTo>
                    <a:pt x="828" y="3238"/>
                    <a:pt x="927" y="3213"/>
                    <a:pt x="1068" y="3169"/>
                  </a:cubicBezTo>
                  <a:cubicBezTo>
                    <a:pt x="1569" y="3036"/>
                    <a:pt x="2069" y="2869"/>
                    <a:pt x="2569" y="2702"/>
                  </a:cubicBezTo>
                  <a:lnTo>
                    <a:pt x="2569" y="2669"/>
                  </a:lnTo>
                  <a:cubicBezTo>
                    <a:pt x="2569" y="2302"/>
                    <a:pt x="2469" y="1968"/>
                    <a:pt x="2269" y="1668"/>
                  </a:cubicBezTo>
                  <a:cubicBezTo>
                    <a:pt x="2036" y="1335"/>
                    <a:pt x="1769" y="1068"/>
                    <a:pt x="1469" y="834"/>
                  </a:cubicBezTo>
                  <a:cubicBezTo>
                    <a:pt x="1002" y="501"/>
                    <a:pt x="535" y="2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827;p38">
              <a:extLst>
                <a:ext uri="{FF2B5EF4-FFF2-40B4-BE49-F238E27FC236}">
                  <a16:creationId xmlns:a16="http://schemas.microsoft.com/office/drawing/2014/main" id="{5A7F06BF-D359-469B-A591-93AB16FD8E50}"/>
                </a:ext>
              </a:extLst>
            </p:cNvPr>
            <p:cNvSpPr/>
            <p:nvPr/>
          </p:nvSpPr>
          <p:spPr>
            <a:xfrm>
              <a:off x="7277247" y="3795701"/>
              <a:ext cx="39807" cy="128018"/>
            </a:xfrm>
            <a:custGeom>
              <a:avLst/>
              <a:gdLst/>
              <a:ahLst/>
              <a:cxnLst/>
              <a:rect l="l" t="t" r="r" b="b"/>
              <a:pathLst>
                <a:path w="1102" h="3544" extrusionOk="0">
                  <a:moveTo>
                    <a:pt x="280" y="1"/>
                  </a:moveTo>
                  <a:cubicBezTo>
                    <a:pt x="160" y="1"/>
                    <a:pt x="34" y="91"/>
                    <a:pt x="34" y="207"/>
                  </a:cubicBezTo>
                  <a:cubicBezTo>
                    <a:pt x="1" y="307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75"/>
                    <a:pt x="168" y="2175"/>
                    <a:pt x="368" y="2742"/>
                  </a:cubicBezTo>
                  <a:cubicBezTo>
                    <a:pt x="501" y="3043"/>
                    <a:pt x="668" y="3310"/>
                    <a:pt x="868" y="3543"/>
                  </a:cubicBezTo>
                  <a:cubicBezTo>
                    <a:pt x="1102" y="3443"/>
                    <a:pt x="968" y="3143"/>
                    <a:pt x="635" y="1275"/>
                  </a:cubicBezTo>
                  <a:cubicBezTo>
                    <a:pt x="568" y="808"/>
                    <a:pt x="501" y="441"/>
                    <a:pt x="434" y="41"/>
                  </a:cubicBezTo>
                  <a:lnTo>
                    <a:pt x="334" y="7"/>
                  </a:lnTo>
                  <a:cubicBezTo>
                    <a:pt x="317" y="3"/>
                    <a:pt x="299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828;p38">
              <a:extLst>
                <a:ext uri="{FF2B5EF4-FFF2-40B4-BE49-F238E27FC236}">
                  <a16:creationId xmlns:a16="http://schemas.microsoft.com/office/drawing/2014/main" id="{E4452611-644C-4D49-8828-BD68C612681B}"/>
                </a:ext>
              </a:extLst>
            </p:cNvPr>
            <p:cNvSpPr/>
            <p:nvPr/>
          </p:nvSpPr>
          <p:spPr>
            <a:xfrm>
              <a:off x="7142293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70" y="40"/>
                  </a:cubicBezTo>
                  <a:cubicBezTo>
                    <a:pt x="2803" y="107"/>
                    <a:pt x="2636" y="174"/>
                    <a:pt x="2503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1" y="2309"/>
                    <a:pt x="1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3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7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829;p38">
              <a:extLst>
                <a:ext uri="{FF2B5EF4-FFF2-40B4-BE49-F238E27FC236}">
                  <a16:creationId xmlns:a16="http://schemas.microsoft.com/office/drawing/2014/main" id="{5C6C0609-4831-4EB9-BACA-4130559B1DAE}"/>
                </a:ext>
              </a:extLst>
            </p:cNvPr>
            <p:cNvSpPr/>
            <p:nvPr/>
          </p:nvSpPr>
          <p:spPr>
            <a:xfrm>
              <a:off x="7043498" y="3352514"/>
              <a:ext cx="101251" cy="133111"/>
            </a:xfrm>
            <a:custGeom>
              <a:avLst/>
              <a:gdLst/>
              <a:ahLst/>
              <a:cxnLst/>
              <a:rect l="l" t="t" r="r" b="b"/>
              <a:pathLst>
                <a:path w="2803" h="3685" extrusionOk="0">
                  <a:moveTo>
                    <a:pt x="734" y="1"/>
                  </a:moveTo>
                  <a:cubicBezTo>
                    <a:pt x="601" y="835"/>
                    <a:pt x="334" y="1669"/>
                    <a:pt x="0" y="2469"/>
                  </a:cubicBezTo>
                  <a:cubicBezTo>
                    <a:pt x="101" y="2769"/>
                    <a:pt x="267" y="3036"/>
                    <a:pt x="501" y="3236"/>
                  </a:cubicBezTo>
                  <a:cubicBezTo>
                    <a:pt x="757" y="3521"/>
                    <a:pt x="1135" y="3685"/>
                    <a:pt x="1510" y="3685"/>
                  </a:cubicBezTo>
                  <a:cubicBezTo>
                    <a:pt x="1574" y="3685"/>
                    <a:pt x="1638" y="3680"/>
                    <a:pt x="1702" y="3670"/>
                  </a:cubicBezTo>
                  <a:cubicBezTo>
                    <a:pt x="2335" y="3570"/>
                    <a:pt x="2769" y="3036"/>
                    <a:pt x="2802" y="2402"/>
                  </a:cubicBezTo>
                  <a:cubicBezTo>
                    <a:pt x="2802" y="2036"/>
                    <a:pt x="2669" y="1669"/>
                    <a:pt x="2469" y="1368"/>
                  </a:cubicBezTo>
                  <a:cubicBezTo>
                    <a:pt x="2235" y="1068"/>
                    <a:pt x="1969" y="801"/>
                    <a:pt x="1668" y="568"/>
                  </a:cubicBezTo>
                  <a:cubicBezTo>
                    <a:pt x="1368" y="334"/>
                    <a:pt x="1068" y="168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830;p38">
              <a:extLst>
                <a:ext uri="{FF2B5EF4-FFF2-40B4-BE49-F238E27FC236}">
                  <a16:creationId xmlns:a16="http://schemas.microsoft.com/office/drawing/2014/main" id="{D2580868-B57D-43E0-B9E7-C3F7A9A5A244}"/>
                </a:ext>
              </a:extLst>
            </p:cNvPr>
            <p:cNvSpPr/>
            <p:nvPr/>
          </p:nvSpPr>
          <p:spPr>
            <a:xfrm>
              <a:off x="7027821" y="3566685"/>
              <a:ext cx="116929" cy="146766"/>
            </a:xfrm>
            <a:custGeom>
              <a:avLst/>
              <a:gdLst/>
              <a:ahLst/>
              <a:cxnLst/>
              <a:rect l="l" t="t" r="r" b="b"/>
              <a:pathLst>
                <a:path w="3237" h="4063" extrusionOk="0">
                  <a:moveTo>
                    <a:pt x="235" y="1"/>
                  </a:moveTo>
                  <a:cubicBezTo>
                    <a:pt x="126" y="1"/>
                    <a:pt x="29" y="70"/>
                    <a:pt x="1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34" y="2178"/>
                    <a:pt x="368" y="2778"/>
                  </a:cubicBezTo>
                  <a:cubicBezTo>
                    <a:pt x="501" y="3112"/>
                    <a:pt x="668" y="3378"/>
                    <a:pt x="935" y="3645"/>
                  </a:cubicBezTo>
                  <a:cubicBezTo>
                    <a:pt x="1185" y="3923"/>
                    <a:pt x="1551" y="4062"/>
                    <a:pt x="1917" y="4062"/>
                  </a:cubicBezTo>
                  <a:cubicBezTo>
                    <a:pt x="1990" y="4062"/>
                    <a:pt x="2063" y="4057"/>
                    <a:pt x="2136" y="4046"/>
                  </a:cubicBezTo>
                  <a:cubicBezTo>
                    <a:pt x="2769" y="3979"/>
                    <a:pt x="3203" y="3445"/>
                    <a:pt x="3236" y="2811"/>
                  </a:cubicBezTo>
                  <a:cubicBezTo>
                    <a:pt x="3236" y="2444"/>
                    <a:pt x="3103" y="2077"/>
                    <a:pt x="2903" y="1777"/>
                  </a:cubicBezTo>
                  <a:cubicBezTo>
                    <a:pt x="2669" y="1444"/>
                    <a:pt x="2403" y="1177"/>
                    <a:pt x="2102" y="943"/>
                  </a:cubicBezTo>
                  <a:cubicBezTo>
                    <a:pt x="1635" y="576"/>
                    <a:pt x="1102" y="310"/>
                    <a:pt x="568" y="76"/>
                  </a:cubicBezTo>
                  <a:cubicBezTo>
                    <a:pt x="468" y="43"/>
                    <a:pt x="401" y="9"/>
                    <a:pt x="301" y="9"/>
                  </a:cubicBezTo>
                  <a:cubicBezTo>
                    <a:pt x="279" y="4"/>
                    <a:pt x="257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831;p38">
              <a:extLst>
                <a:ext uri="{FF2B5EF4-FFF2-40B4-BE49-F238E27FC236}">
                  <a16:creationId xmlns:a16="http://schemas.microsoft.com/office/drawing/2014/main" id="{F1CD7A5D-FAD7-4CE4-8DAE-22FF15766689}"/>
                </a:ext>
              </a:extLst>
            </p:cNvPr>
            <p:cNvSpPr/>
            <p:nvPr/>
          </p:nvSpPr>
          <p:spPr>
            <a:xfrm>
              <a:off x="6895287" y="3489888"/>
              <a:ext cx="122925" cy="136651"/>
            </a:xfrm>
            <a:custGeom>
              <a:avLst/>
              <a:gdLst/>
              <a:ahLst/>
              <a:cxnLst/>
              <a:rect l="l" t="t" r="r" b="b"/>
              <a:pathLst>
                <a:path w="3403" h="3783" extrusionOk="0">
                  <a:moveTo>
                    <a:pt x="3336" y="0"/>
                  </a:moveTo>
                  <a:cubicBezTo>
                    <a:pt x="2502" y="1201"/>
                    <a:pt x="1368" y="2135"/>
                    <a:pt x="0" y="2702"/>
                  </a:cubicBezTo>
                  <a:cubicBezTo>
                    <a:pt x="34" y="2836"/>
                    <a:pt x="67" y="2936"/>
                    <a:pt x="134" y="3069"/>
                  </a:cubicBezTo>
                  <a:cubicBezTo>
                    <a:pt x="351" y="3503"/>
                    <a:pt x="810" y="3783"/>
                    <a:pt x="1297" y="3783"/>
                  </a:cubicBezTo>
                  <a:cubicBezTo>
                    <a:pt x="1409" y="3783"/>
                    <a:pt x="1523" y="3768"/>
                    <a:pt x="1635" y="3736"/>
                  </a:cubicBezTo>
                  <a:cubicBezTo>
                    <a:pt x="1969" y="3636"/>
                    <a:pt x="2302" y="3403"/>
                    <a:pt x="2502" y="3103"/>
                  </a:cubicBezTo>
                  <a:cubicBezTo>
                    <a:pt x="2736" y="2802"/>
                    <a:pt x="2903" y="2469"/>
                    <a:pt x="3036" y="2102"/>
                  </a:cubicBezTo>
                  <a:cubicBezTo>
                    <a:pt x="3236" y="1535"/>
                    <a:pt x="3336" y="968"/>
                    <a:pt x="3370" y="367"/>
                  </a:cubicBezTo>
                  <a:cubicBezTo>
                    <a:pt x="3403" y="267"/>
                    <a:pt x="3403" y="201"/>
                    <a:pt x="3370" y="101"/>
                  </a:cubicBezTo>
                  <a:cubicBezTo>
                    <a:pt x="3370" y="67"/>
                    <a:pt x="3370" y="34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832;p38">
              <a:extLst>
                <a:ext uri="{FF2B5EF4-FFF2-40B4-BE49-F238E27FC236}">
                  <a16:creationId xmlns:a16="http://schemas.microsoft.com/office/drawing/2014/main" id="{804E9E3B-B649-468F-940D-E51C7E95E111}"/>
                </a:ext>
              </a:extLst>
            </p:cNvPr>
            <p:cNvSpPr/>
            <p:nvPr/>
          </p:nvSpPr>
          <p:spPr>
            <a:xfrm>
              <a:off x="7027821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16" y="1"/>
                  </a:moveTo>
                  <a:cubicBezTo>
                    <a:pt x="115" y="1"/>
                    <a:pt x="27" y="91"/>
                    <a:pt x="1" y="222"/>
                  </a:cubicBezTo>
                  <a:cubicBezTo>
                    <a:pt x="1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34" y="1556"/>
                    <a:pt x="168" y="2156"/>
                    <a:pt x="368" y="2723"/>
                  </a:cubicBezTo>
                  <a:cubicBezTo>
                    <a:pt x="501" y="3057"/>
                    <a:pt x="701" y="3357"/>
                    <a:pt x="935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6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03" y="1156"/>
                    <a:pt x="2102" y="956"/>
                  </a:cubicBezTo>
                  <a:cubicBezTo>
                    <a:pt x="1635" y="589"/>
                    <a:pt x="1102" y="288"/>
                    <a:pt x="568" y="88"/>
                  </a:cubicBezTo>
                  <a:cubicBezTo>
                    <a:pt x="468" y="55"/>
                    <a:pt x="401" y="22"/>
                    <a:pt x="301" y="22"/>
                  </a:cubicBezTo>
                  <a:cubicBezTo>
                    <a:pt x="272" y="7"/>
                    <a:pt x="244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833;p38">
              <a:extLst>
                <a:ext uri="{FF2B5EF4-FFF2-40B4-BE49-F238E27FC236}">
                  <a16:creationId xmlns:a16="http://schemas.microsoft.com/office/drawing/2014/main" id="{F01B94F1-8364-49C8-9A86-C4AD004811F5}"/>
                </a:ext>
              </a:extLst>
            </p:cNvPr>
            <p:cNvSpPr/>
            <p:nvPr/>
          </p:nvSpPr>
          <p:spPr>
            <a:xfrm>
              <a:off x="689286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1" y="1"/>
                  </a:moveTo>
                  <a:cubicBezTo>
                    <a:pt x="3204" y="1"/>
                    <a:pt x="3187" y="3"/>
                    <a:pt x="3170" y="7"/>
                  </a:cubicBezTo>
                  <a:cubicBezTo>
                    <a:pt x="3103" y="7"/>
                    <a:pt x="3003" y="40"/>
                    <a:pt x="2936" y="40"/>
                  </a:cubicBezTo>
                  <a:cubicBezTo>
                    <a:pt x="2769" y="107"/>
                    <a:pt x="2636" y="174"/>
                    <a:pt x="2469" y="207"/>
                  </a:cubicBezTo>
                  <a:cubicBezTo>
                    <a:pt x="1902" y="441"/>
                    <a:pt x="1368" y="741"/>
                    <a:pt x="868" y="1108"/>
                  </a:cubicBezTo>
                  <a:cubicBezTo>
                    <a:pt x="601" y="1341"/>
                    <a:pt x="368" y="1608"/>
                    <a:pt x="201" y="1908"/>
                  </a:cubicBezTo>
                  <a:cubicBezTo>
                    <a:pt x="1" y="2309"/>
                    <a:pt x="1" y="2776"/>
                    <a:pt x="168" y="3176"/>
                  </a:cubicBezTo>
                  <a:cubicBezTo>
                    <a:pt x="412" y="3637"/>
                    <a:pt x="877" y="3922"/>
                    <a:pt x="1366" y="3922"/>
                  </a:cubicBezTo>
                  <a:cubicBezTo>
                    <a:pt x="1478" y="3922"/>
                    <a:pt x="1590" y="3907"/>
                    <a:pt x="1702" y="3876"/>
                  </a:cubicBezTo>
                  <a:cubicBezTo>
                    <a:pt x="2036" y="3743"/>
                    <a:pt x="2369" y="3543"/>
                    <a:pt x="2569" y="3243"/>
                  </a:cubicBezTo>
                  <a:cubicBezTo>
                    <a:pt x="2803" y="2909"/>
                    <a:pt x="3003" y="2575"/>
                    <a:pt x="3103" y="2208"/>
                  </a:cubicBezTo>
                  <a:cubicBezTo>
                    <a:pt x="3303" y="1675"/>
                    <a:pt x="3403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41" y="95"/>
                    <a:pt x="3336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834;p38">
              <a:extLst>
                <a:ext uri="{FF2B5EF4-FFF2-40B4-BE49-F238E27FC236}">
                  <a16:creationId xmlns:a16="http://schemas.microsoft.com/office/drawing/2014/main" id="{E11320E3-9E54-439F-9E10-810A38760034}"/>
                </a:ext>
              </a:extLst>
            </p:cNvPr>
            <p:cNvSpPr/>
            <p:nvPr/>
          </p:nvSpPr>
          <p:spPr>
            <a:xfrm>
              <a:off x="6778395" y="3600748"/>
              <a:ext cx="115736" cy="112702"/>
            </a:xfrm>
            <a:custGeom>
              <a:avLst/>
              <a:gdLst/>
              <a:ahLst/>
              <a:cxnLst/>
              <a:rect l="l" t="t" r="r" b="b"/>
              <a:pathLst>
                <a:path w="3204" h="3120" extrusionOk="0">
                  <a:moveTo>
                    <a:pt x="2069" y="0"/>
                  </a:moveTo>
                  <a:cubicBezTo>
                    <a:pt x="1368" y="167"/>
                    <a:pt x="701" y="267"/>
                    <a:pt x="1" y="267"/>
                  </a:cubicBezTo>
                  <a:cubicBezTo>
                    <a:pt x="34" y="801"/>
                    <a:pt x="168" y="1301"/>
                    <a:pt x="368" y="1802"/>
                  </a:cubicBezTo>
                  <a:cubicBezTo>
                    <a:pt x="468" y="2135"/>
                    <a:pt x="668" y="2435"/>
                    <a:pt x="901" y="2702"/>
                  </a:cubicBezTo>
                  <a:cubicBezTo>
                    <a:pt x="1152" y="2980"/>
                    <a:pt x="1518" y="3119"/>
                    <a:pt x="1884" y="3119"/>
                  </a:cubicBezTo>
                  <a:cubicBezTo>
                    <a:pt x="1957" y="3119"/>
                    <a:pt x="2030" y="3114"/>
                    <a:pt x="2102" y="3103"/>
                  </a:cubicBezTo>
                  <a:cubicBezTo>
                    <a:pt x="2736" y="3036"/>
                    <a:pt x="3203" y="2502"/>
                    <a:pt x="3203" y="1868"/>
                  </a:cubicBezTo>
                  <a:cubicBezTo>
                    <a:pt x="3203" y="1501"/>
                    <a:pt x="3103" y="1134"/>
                    <a:pt x="2870" y="834"/>
                  </a:cubicBezTo>
                  <a:cubicBezTo>
                    <a:pt x="2669" y="501"/>
                    <a:pt x="2403" y="234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835;p38">
              <a:extLst>
                <a:ext uri="{FF2B5EF4-FFF2-40B4-BE49-F238E27FC236}">
                  <a16:creationId xmlns:a16="http://schemas.microsoft.com/office/drawing/2014/main" id="{5A19DDC8-B119-4720-A292-879C1CFD7C7B}"/>
                </a:ext>
              </a:extLst>
            </p:cNvPr>
            <p:cNvSpPr/>
            <p:nvPr/>
          </p:nvSpPr>
          <p:spPr>
            <a:xfrm>
              <a:off x="6644670" y="3581459"/>
              <a:ext cx="85574" cy="45189"/>
            </a:xfrm>
            <a:custGeom>
              <a:avLst/>
              <a:gdLst/>
              <a:ahLst/>
              <a:cxnLst/>
              <a:rect l="l" t="t" r="r" b="b"/>
              <a:pathLst>
                <a:path w="2369" h="1251" extrusionOk="0">
                  <a:moveTo>
                    <a:pt x="0" y="1"/>
                  </a:moveTo>
                  <a:cubicBezTo>
                    <a:pt x="0" y="167"/>
                    <a:pt x="34" y="368"/>
                    <a:pt x="134" y="534"/>
                  </a:cubicBezTo>
                  <a:cubicBezTo>
                    <a:pt x="348" y="989"/>
                    <a:pt x="797" y="1251"/>
                    <a:pt x="1277" y="1251"/>
                  </a:cubicBezTo>
                  <a:cubicBezTo>
                    <a:pt x="1395" y="1251"/>
                    <a:pt x="1516" y="1235"/>
                    <a:pt x="1635" y="1201"/>
                  </a:cubicBezTo>
                  <a:cubicBezTo>
                    <a:pt x="1935" y="1101"/>
                    <a:pt x="2168" y="968"/>
                    <a:pt x="2369" y="734"/>
                  </a:cubicBezTo>
                  <a:cubicBezTo>
                    <a:pt x="2102" y="668"/>
                    <a:pt x="1835" y="601"/>
                    <a:pt x="1568" y="534"/>
                  </a:cubicBezTo>
                  <a:cubicBezTo>
                    <a:pt x="1034" y="401"/>
                    <a:pt x="501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836;p38">
              <a:extLst>
                <a:ext uri="{FF2B5EF4-FFF2-40B4-BE49-F238E27FC236}">
                  <a16:creationId xmlns:a16="http://schemas.microsoft.com/office/drawing/2014/main" id="{20F7213C-5788-4796-8477-685008D13B6E}"/>
                </a:ext>
              </a:extLst>
            </p:cNvPr>
            <p:cNvSpPr/>
            <p:nvPr/>
          </p:nvSpPr>
          <p:spPr>
            <a:xfrm>
              <a:off x="6777203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46" y="1"/>
                  </a:moveTo>
                  <a:cubicBezTo>
                    <a:pt x="137" y="1"/>
                    <a:pt x="34" y="91"/>
                    <a:pt x="34" y="222"/>
                  </a:cubicBezTo>
                  <a:cubicBezTo>
                    <a:pt x="0" y="288"/>
                    <a:pt x="0" y="355"/>
                    <a:pt x="0" y="455"/>
                  </a:cubicBezTo>
                  <a:lnTo>
                    <a:pt x="0" y="922"/>
                  </a:lnTo>
                  <a:cubicBezTo>
                    <a:pt x="34" y="1556"/>
                    <a:pt x="167" y="2156"/>
                    <a:pt x="367" y="2723"/>
                  </a:cubicBezTo>
                  <a:cubicBezTo>
                    <a:pt x="501" y="3057"/>
                    <a:pt x="668" y="3357"/>
                    <a:pt x="934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5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36" y="1156"/>
                    <a:pt x="2135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01" y="22"/>
                    <a:pt x="334" y="22"/>
                  </a:cubicBezTo>
                  <a:cubicBezTo>
                    <a:pt x="306" y="7"/>
                    <a:pt x="276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837;p38">
              <a:extLst>
                <a:ext uri="{FF2B5EF4-FFF2-40B4-BE49-F238E27FC236}">
                  <a16:creationId xmlns:a16="http://schemas.microsoft.com/office/drawing/2014/main" id="{F3D10C46-09D8-406D-ADDD-7A3324C4A3F1}"/>
                </a:ext>
              </a:extLst>
            </p:cNvPr>
            <p:cNvSpPr/>
            <p:nvPr/>
          </p:nvSpPr>
          <p:spPr>
            <a:xfrm>
              <a:off x="6642249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69" y="40"/>
                  </a:cubicBezTo>
                  <a:cubicBezTo>
                    <a:pt x="2802" y="107"/>
                    <a:pt x="2636" y="174"/>
                    <a:pt x="2502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01" y="1341"/>
                    <a:pt x="401" y="1608"/>
                    <a:pt x="234" y="1908"/>
                  </a:cubicBezTo>
                  <a:cubicBezTo>
                    <a:pt x="0" y="2309"/>
                    <a:pt x="0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2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6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838;p38">
              <a:extLst>
                <a:ext uri="{FF2B5EF4-FFF2-40B4-BE49-F238E27FC236}">
                  <a16:creationId xmlns:a16="http://schemas.microsoft.com/office/drawing/2014/main" id="{6FE0493C-A6A9-4753-8D3D-B0C67AE1FE3B}"/>
                </a:ext>
              </a:extLst>
            </p:cNvPr>
            <p:cNvSpPr/>
            <p:nvPr/>
          </p:nvSpPr>
          <p:spPr>
            <a:xfrm>
              <a:off x="6394016" y="3119308"/>
              <a:ext cx="56676" cy="50860"/>
            </a:xfrm>
            <a:custGeom>
              <a:avLst/>
              <a:gdLst/>
              <a:ahLst/>
              <a:cxnLst/>
              <a:rect l="l" t="t" r="r" b="b"/>
              <a:pathLst>
                <a:path w="1569" h="1408" extrusionOk="0">
                  <a:moveTo>
                    <a:pt x="376" y="1"/>
                  </a:moveTo>
                  <a:cubicBezTo>
                    <a:pt x="253" y="1"/>
                    <a:pt x="126" y="28"/>
                    <a:pt x="1" y="86"/>
                  </a:cubicBezTo>
                  <a:cubicBezTo>
                    <a:pt x="1" y="286"/>
                    <a:pt x="68" y="486"/>
                    <a:pt x="134" y="686"/>
                  </a:cubicBezTo>
                  <a:cubicBezTo>
                    <a:pt x="364" y="1145"/>
                    <a:pt x="816" y="1407"/>
                    <a:pt x="1321" y="1407"/>
                  </a:cubicBezTo>
                  <a:cubicBezTo>
                    <a:pt x="1402" y="1407"/>
                    <a:pt x="1485" y="1400"/>
                    <a:pt x="1569" y="1386"/>
                  </a:cubicBezTo>
                  <a:cubicBezTo>
                    <a:pt x="1469" y="1053"/>
                    <a:pt x="1302" y="753"/>
                    <a:pt x="1102" y="452"/>
                  </a:cubicBezTo>
                  <a:cubicBezTo>
                    <a:pt x="959" y="167"/>
                    <a:pt x="68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839;p38">
              <a:extLst>
                <a:ext uri="{FF2B5EF4-FFF2-40B4-BE49-F238E27FC236}">
                  <a16:creationId xmlns:a16="http://schemas.microsoft.com/office/drawing/2014/main" id="{E259886E-84B5-4A6E-8762-895119987178}"/>
                </a:ext>
              </a:extLst>
            </p:cNvPr>
            <p:cNvSpPr/>
            <p:nvPr/>
          </p:nvSpPr>
          <p:spPr>
            <a:xfrm>
              <a:off x="6391631" y="3270589"/>
              <a:ext cx="96411" cy="127585"/>
            </a:xfrm>
            <a:custGeom>
              <a:avLst/>
              <a:gdLst/>
              <a:ahLst/>
              <a:cxnLst/>
              <a:rect l="l" t="t" r="r" b="b"/>
              <a:pathLst>
                <a:path w="2669" h="3532" extrusionOk="0">
                  <a:moveTo>
                    <a:pt x="2135" y="0"/>
                  </a:moveTo>
                  <a:cubicBezTo>
                    <a:pt x="1701" y="167"/>
                    <a:pt x="1268" y="434"/>
                    <a:pt x="901" y="734"/>
                  </a:cubicBezTo>
                  <a:cubicBezTo>
                    <a:pt x="634" y="968"/>
                    <a:pt x="400" y="1235"/>
                    <a:pt x="234" y="1535"/>
                  </a:cubicBezTo>
                  <a:cubicBezTo>
                    <a:pt x="34" y="1935"/>
                    <a:pt x="0" y="2402"/>
                    <a:pt x="200" y="2802"/>
                  </a:cubicBezTo>
                  <a:cubicBezTo>
                    <a:pt x="411" y="3250"/>
                    <a:pt x="871" y="3532"/>
                    <a:pt x="1351" y="3532"/>
                  </a:cubicBezTo>
                  <a:cubicBezTo>
                    <a:pt x="1479" y="3532"/>
                    <a:pt x="1608" y="3512"/>
                    <a:pt x="1735" y="3470"/>
                  </a:cubicBezTo>
                  <a:cubicBezTo>
                    <a:pt x="2068" y="3370"/>
                    <a:pt x="2402" y="3136"/>
                    <a:pt x="2602" y="2836"/>
                  </a:cubicBezTo>
                  <a:lnTo>
                    <a:pt x="2669" y="2769"/>
                  </a:lnTo>
                  <a:cubicBezTo>
                    <a:pt x="2435" y="1868"/>
                    <a:pt x="2268" y="934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840;p38">
              <a:extLst>
                <a:ext uri="{FF2B5EF4-FFF2-40B4-BE49-F238E27FC236}">
                  <a16:creationId xmlns:a16="http://schemas.microsoft.com/office/drawing/2014/main" id="{845B7E1A-236E-4317-B33C-3FD0B2D741F4}"/>
                </a:ext>
              </a:extLst>
            </p:cNvPr>
            <p:cNvSpPr/>
            <p:nvPr/>
          </p:nvSpPr>
          <p:spPr>
            <a:xfrm>
              <a:off x="6526585" y="3566757"/>
              <a:ext cx="118121" cy="146693"/>
            </a:xfrm>
            <a:custGeom>
              <a:avLst/>
              <a:gdLst/>
              <a:ahLst/>
              <a:cxnLst/>
              <a:rect l="l" t="t" r="r" b="b"/>
              <a:pathLst>
                <a:path w="3270" h="4061" extrusionOk="0">
                  <a:moveTo>
                    <a:pt x="271" y="1"/>
                  </a:moveTo>
                  <a:cubicBezTo>
                    <a:pt x="135" y="1"/>
                    <a:pt x="34" y="96"/>
                    <a:pt x="34" y="241"/>
                  </a:cubicBezTo>
                  <a:cubicBezTo>
                    <a:pt x="34" y="308"/>
                    <a:pt x="0" y="408"/>
                    <a:pt x="34" y="474"/>
                  </a:cubicBezTo>
                  <a:lnTo>
                    <a:pt x="34" y="975"/>
                  </a:lnTo>
                  <a:cubicBezTo>
                    <a:pt x="34" y="1575"/>
                    <a:pt x="167" y="2209"/>
                    <a:pt x="400" y="2776"/>
                  </a:cubicBezTo>
                  <a:cubicBezTo>
                    <a:pt x="501" y="3110"/>
                    <a:pt x="701" y="3376"/>
                    <a:pt x="934" y="3643"/>
                  </a:cubicBezTo>
                  <a:cubicBezTo>
                    <a:pt x="1212" y="3921"/>
                    <a:pt x="1560" y="4060"/>
                    <a:pt x="1919" y="4060"/>
                  </a:cubicBezTo>
                  <a:cubicBezTo>
                    <a:pt x="1991" y="4060"/>
                    <a:pt x="2063" y="4055"/>
                    <a:pt x="2135" y="4044"/>
                  </a:cubicBezTo>
                  <a:cubicBezTo>
                    <a:pt x="2769" y="3977"/>
                    <a:pt x="3236" y="3443"/>
                    <a:pt x="3236" y="2809"/>
                  </a:cubicBezTo>
                  <a:cubicBezTo>
                    <a:pt x="3269" y="2442"/>
                    <a:pt x="3136" y="2075"/>
                    <a:pt x="2902" y="1775"/>
                  </a:cubicBezTo>
                  <a:cubicBezTo>
                    <a:pt x="2702" y="1442"/>
                    <a:pt x="2435" y="1175"/>
                    <a:pt x="2102" y="941"/>
                  </a:cubicBezTo>
                  <a:cubicBezTo>
                    <a:pt x="1635" y="574"/>
                    <a:pt x="1134" y="308"/>
                    <a:pt x="567" y="74"/>
                  </a:cubicBezTo>
                  <a:cubicBezTo>
                    <a:pt x="501" y="41"/>
                    <a:pt x="400" y="7"/>
                    <a:pt x="334" y="7"/>
                  </a:cubicBezTo>
                  <a:cubicBezTo>
                    <a:pt x="312" y="3"/>
                    <a:pt x="291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841;p38">
              <a:extLst>
                <a:ext uri="{FF2B5EF4-FFF2-40B4-BE49-F238E27FC236}">
                  <a16:creationId xmlns:a16="http://schemas.microsoft.com/office/drawing/2014/main" id="{93A3D3F6-B19A-4405-B5E4-C7487C591E6A}"/>
                </a:ext>
              </a:extLst>
            </p:cNvPr>
            <p:cNvSpPr/>
            <p:nvPr/>
          </p:nvSpPr>
          <p:spPr>
            <a:xfrm>
              <a:off x="6391631" y="3485084"/>
              <a:ext cx="126537" cy="141564"/>
            </a:xfrm>
            <a:custGeom>
              <a:avLst/>
              <a:gdLst/>
              <a:ahLst/>
              <a:cxnLst/>
              <a:rect l="l" t="t" r="r" b="b"/>
              <a:pathLst>
                <a:path w="3503" h="3919" extrusionOk="0">
                  <a:moveTo>
                    <a:pt x="3202" y="0"/>
                  </a:moveTo>
                  <a:cubicBezTo>
                    <a:pt x="3136" y="33"/>
                    <a:pt x="3036" y="33"/>
                    <a:pt x="2969" y="67"/>
                  </a:cubicBezTo>
                  <a:cubicBezTo>
                    <a:pt x="2802" y="100"/>
                    <a:pt x="2669" y="167"/>
                    <a:pt x="2502" y="234"/>
                  </a:cubicBezTo>
                  <a:cubicBezTo>
                    <a:pt x="1935" y="434"/>
                    <a:pt x="1368" y="734"/>
                    <a:pt x="901" y="1134"/>
                  </a:cubicBezTo>
                  <a:cubicBezTo>
                    <a:pt x="634" y="1334"/>
                    <a:pt x="400" y="1601"/>
                    <a:pt x="234" y="1935"/>
                  </a:cubicBezTo>
                  <a:cubicBezTo>
                    <a:pt x="34" y="2302"/>
                    <a:pt x="0" y="2802"/>
                    <a:pt x="200" y="3202"/>
                  </a:cubicBezTo>
                  <a:cubicBezTo>
                    <a:pt x="441" y="3657"/>
                    <a:pt x="896" y="3919"/>
                    <a:pt x="1376" y="3919"/>
                  </a:cubicBezTo>
                  <a:cubicBezTo>
                    <a:pt x="1495" y="3919"/>
                    <a:pt x="1616" y="3903"/>
                    <a:pt x="1735" y="3869"/>
                  </a:cubicBezTo>
                  <a:cubicBezTo>
                    <a:pt x="2068" y="3769"/>
                    <a:pt x="2402" y="3536"/>
                    <a:pt x="2602" y="3236"/>
                  </a:cubicBezTo>
                  <a:cubicBezTo>
                    <a:pt x="2836" y="2935"/>
                    <a:pt x="3002" y="2602"/>
                    <a:pt x="3136" y="2235"/>
                  </a:cubicBezTo>
                  <a:cubicBezTo>
                    <a:pt x="3336" y="1668"/>
                    <a:pt x="3436" y="1101"/>
                    <a:pt x="3469" y="500"/>
                  </a:cubicBezTo>
                  <a:cubicBezTo>
                    <a:pt x="3503" y="400"/>
                    <a:pt x="3503" y="334"/>
                    <a:pt x="3469" y="234"/>
                  </a:cubicBezTo>
                  <a:cubicBezTo>
                    <a:pt x="3469" y="100"/>
                    <a:pt x="3336" y="0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842;p38">
              <a:extLst>
                <a:ext uri="{FF2B5EF4-FFF2-40B4-BE49-F238E27FC236}">
                  <a16:creationId xmlns:a16="http://schemas.microsoft.com/office/drawing/2014/main" id="{76457500-4430-4343-B9A2-1732F055C98F}"/>
                </a:ext>
              </a:extLst>
            </p:cNvPr>
            <p:cNvSpPr/>
            <p:nvPr/>
          </p:nvSpPr>
          <p:spPr>
            <a:xfrm>
              <a:off x="6527777" y="3795701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70" y="1"/>
                  </a:moveTo>
                  <a:cubicBezTo>
                    <a:pt x="135" y="1"/>
                    <a:pt x="34" y="91"/>
                    <a:pt x="34" y="207"/>
                  </a:cubicBezTo>
                  <a:cubicBezTo>
                    <a:pt x="1" y="274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34" y="2175"/>
                    <a:pt x="367" y="2742"/>
                  </a:cubicBezTo>
                  <a:cubicBezTo>
                    <a:pt x="501" y="3076"/>
                    <a:pt x="668" y="3343"/>
                    <a:pt x="935" y="3610"/>
                  </a:cubicBezTo>
                  <a:cubicBezTo>
                    <a:pt x="1185" y="3888"/>
                    <a:pt x="1528" y="4027"/>
                    <a:pt x="1905" y="4027"/>
                  </a:cubicBezTo>
                  <a:cubicBezTo>
                    <a:pt x="1981" y="4027"/>
                    <a:pt x="2058" y="4021"/>
                    <a:pt x="2135" y="4010"/>
                  </a:cubicBezTo>
                  <a:cubicBezTo>
                    <a:pt x="2736" y="3943"/>
                    <a:pt x="3203" y="3410"/>
                    <a:pt x="3236" y="2776"/>
                  </a:cubicBezTo>
                  <a:cubicBezTo>
                    <a:pt x="3236" y="2409"/>
                    <a:pt x="3103" y="2042"/>
                    <a:pt x="2903" y="1742"/>
                  </a:cubicBezTo>
                  <a:cubicBezTo>
                    <a:pt x="2669" y="1442"/>
                    <a:pt x="2402" y="1175"/>
                    <a:pt x="2102" y="975"/>
                  </a:cubicBezTo>
                  <a:cubicBezTo>
                    <a:pt x="1635" y="608"/>
                    <a:pt x="1101" y="307"/>
                    <a:pt x="568" y="107"/>
                  </a:cubicBezTo>
                  <a:cubicBezTo>
                    <a:pt x="468" y="74"/>
                    <a:pt x="401" y="41"/>
                    <a:pt x="334" y="7"/>
                  </a:cubicBezTo>
                  <a:cubicBezTo>
                    <a:pt x="312" y="3"/>
                    <a:pt x="291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843;p38">
              <a:extLst>
                <a:ext uri="{FF2B5EF4-FFF2-40B4-BE49-F238E27FC236}">
                  <a16:creationId xmlns:a16="http://schemas.microsoft.com/office/drawing/2014/main" id="{CAFDB728-A50D-4A4F-9D7E-8873C80FE405}"/>
                </a:ext>
              </a:extLst>
            </p:cNvPr>
            <p:cNvSpPr/>
            <p:nvPr/>
          </p:nvSpPr>
          <p:spPr>
            <a:xfrm>
              <a:off x="6391631" y="3713776"/>
              <a:ext cx="126537" cy="141709"/>
            </a:xfrm>
            <a:custGeom>
              <a:avLst/>
              <a:gdLst/>
              <a:ahLst/>
              <a:cxnLst/>
              <a:rect l="l" t="t" r="r" b="b"/>
              <a:pathLst>
                <a:path w="3503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2" y="7"/>
                  </a:cubicBezTo>
                  <a:cubicBezTo>
                    <a:pt x="3136" y="7"/>
                    <a:pt x="3036" y="40"/>
                    <a:pt x="2969" y="40"/>
                  </a:cubicBezTo>
                  <a:cubicBezTo>
                    <a:pt x="2802" y="107"/>
                    <a:pt x="2669" y="174"/>
                    <a:pt x="2502" y="207"/>
                  </a:cubicBezTo>
                  <a:cubicBezTo>
                    <a:pt x="1935" y="441"/>
                    <a:pt x="1368" y="741"/>
                    <a:pt x="901" y="1108"/>
                  </a:cubicBezTo>
                  <a:cubicBezTo>
                    <a:pt x="634" y="1341"/>
                    <a:pt x="400" y="1608"/>
                    <a:pt x="234" y="1908"/>
                  </a:cubicBezTo>
                  <a:cubicBezTo>
                    <a:pt x="34" y="2309"/>
                    <a:pt x="0" y="2776"/>
                    <a:pt x="200" y="3176"/>
                  </a:cubicBezTo>
                  <a:cubicBezTo>
                    <a:pt x="445" y="3637"/>
                    <a:pt x="910" y="3922"/>
                    <a:pt x="1399" y="3922"/>
                  </a:cubicBezTo>
                  <a:cubicBezTo>
                    <a:pt x="1510" y="3922"/>
                    <a:pt x="1623" y="3907"/>
                    <a:pt x="1735" y="3876"/>
                  </a:cubicBezTo>
                  <a:cubicBezTo>
                    <a:pt x="2068" y="3743"/>
                    <a:pt x="2402" y="3543"/>
                    <a:pt x="2602" y="3243"/>
                  </a:cubicBezTo>
                  <a:cubicBezTo>
                    <a:pt x="2836" y="2909"/>
                    <a:pt x="3002" y="2575"/>
                    <a:pt x="3136" y="2208"/>
                  </a:cubicBezTo>
                  <a:cubicBezTo>
                    <a:pt x="3336" y="1675"/>
                    <a:pt x="3436" y="1074"/>
                    <a:pt x="3469" y="474"/>
                  </a:cubicBezTo>
                  <a:cubicBezTo>
                    <a:pt x="3503" y="407"/>
                    <a:pt x="3503" y="307"/>
                    <a:pt x="3469" y="240"/>
                  </a:cubicBezTo>
                  <a:cubicBezTo>
                    <a:pt x="3469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844;p38">
              <a:extLst>
                <a:ext uri="{FF2B5EF4-FFF2-40B4-BE49-F238E27FC236}">
                  <a16:creationId xmlns:a16="http://schemas.microsoft.com/office/drawing/2014/main" id="{8AFA8179-99D6-40AF-8837-BCFEEFAF140D}"/>
                </a:ext>
              </a:extLst>
            </p:cNvPr>
            <p:cNvSpPr/>
            <p:nvPr/>
          </p:nvSpPr>
          <p:spPr>
            <a:xfrm>
              <a:off x="6279543" y="3136827"/>
              <a:ext cx="114508" cy="119854"/>
            </a:xfrm>
            <a:custGeom>
              <a:avLst/>
              <a:gdLst/>
              <a:ahLst/>
              <a:cxnLst/>
              <a:rect l="l" t="t" r="r" b="b"/>
              <a:pathLst>
                <a:path w="3170" h="3318" extrusionOk="0">
                  <a:moveTo>
                    <a:pt x="1769" y="1"/>
                  </a:moveTo>
                  <a:cubicBezTo>
                    <a:pt x="1168" y="234"/>
                    <a:pt x="568" y="468"/>
                    <a:pt x="1" y="735"/>
                  </a:cubicBezTo>
                  <a:cubicBezTo>
                    <a:pt x="34" y="1168"/>
                    <a:pt x="168" y="1602"/>
                    <a:pt x="301" y="2002"/>
                  </a:cubicBezTo>
                  <a:cubicBezTo>
                    <a:pt x="435" y="2336"/>
                    <a:pt x="635" y="2636"/>
                    <a:pt x="868" y="2903"/>
                  </a:cubicBezTo>
                  <a:cubicBezTo>
                    <a:pt x="1124" y="3159"/>
                    <a:pt x="1501" y="3318"/>
                    <a:pt x="1876" y="3318"/>
                  </a:cubicBezTo>
                  <a:cubicBezTo>
                    <a:pt x="1940" y="3318"/>
                    <a:pt x="2005" y="3313"/>
                    <a:pt x="2069" y="3303"/>
                  </a:cubicBezTo>
                  <a:cubicBezTo>
                    <a:pt x="2703" y="3236"/>
                    <a:pt x="3170" y="2703"/>
                    <a:pt x="3170" y="2069"/>
                  </a:cubicBezTo>
                  <a:cubicBezTo>
                    <a:pt x="3170" y="1702"/>
                    <a:pt x="3070" y="1335"/>
                    <a:pt x="2836" y="1035"/>
                  </a:cubicBezTo>
                  <a:cubicBezTo>
                    <a:pt x="2636" y="701"/>
                    <a:pt x="2369" y="434"/>
                    <a:pt x="2036" y="234"/>
                  </a:cubicBezTo>
                  <a:cubicBezTo>
                    <a:pt x="1936" y="134"/>
                    <a:pt x="1869" y="68"/>
                    <a:pt x="1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845;p38">
              <a:extLst>
                <a:ext uri="{FF2B5EF4-FFF2-40B4-BE49-F238E27FC236}">
                  <a16:creationId xmlns:a16="http://schemas.microsoft.com/office/drawing/2014/main" id="{E4844F92-5534-4E3E-8149-4908C9969B58}"/>
                </a:ext>
              </a:extLst>
            </p:cNvPr>
            <p:cNvSpPr/>
            <p:nvPr/>
          </p:nvSpPr>
          <p:spPr>
            <a:xfrm>
              <a:off x="6277159" y="3339041"/>
              <a:ext cx="116892" cy="146585"/>
            </a:xfrm>
            <a:custGeom>
              <a:avLst/>
              <a:gdLst/>
              <a:ahLst/>
              <a:cxnLst/>
              <a:rect l="l" t="t" r="r" b="b"/>
              <a:pathLst>
                <a:path w="3236" h="4058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274"/>
                    <a:pt x="0" y="340"/>
                    <a:pt x="0" y="440"/>
                  </a:cubicBezTo>
                  <a:lnTo>
                    <a:pt x="0" y="941"/>
                  </a:lnTo>
                  <a:cubicBezTo>
                    <a:pt x="34" y="1541"/>
                    <a:pt x="134" y="2142"/>
                    <a:pt x="367" y="2742"/>
                  </a:cubicBezTo>
                  <a:cubicBezTo>
                    <a:pt x="501" y="3076"/>
                    <a:pt x="667" y="3376"/>
                    <a:pt x="934" y="3609"/>
                  </a:cubicBezTo>
                  <a:cubicBezTo>
                    <a:pt x="1191" y="3894"/>
                    <a:pt x="1569" y="4058"/>
                    <a:pt x="1944" y="4058"/>
                  </a:cubicBezTo>
                  <a:cubicBezTo>
                    <a:pt x="2008" y="4058"/>
                    <a:pt x="2072" y="4053"/>
                    <a:pt x="2135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36" y="2409"/>
                    <a:pt x="3136" y="2042"/>
                    <a:pt x="2902" y="1741"/>
                  </a:cubicBezTo>
                  <a:cubicBezTo>
                    <a:pt x="2702" y="1441"/>
                    <a:pt x="2435" y="1174"/>
                    <a:pt x="2102" y="941"/>
                  </a:cubicBezTo>
                  <a:cubicBezTo>
                    <a:pt x="1635" y="574"/>
                    <a:pt x="1101" y="307"/>
                    <a:pt x="567" y="74"/>
                  </a:cubicBezTo>
                  <a:cubicBezTo>
                    <a:pt x="501" y="40"/>
                    <a:pt x="401" y="7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846;p38">
              <a:extLst>
                <a:ext uri="{FF2B5EF4-FFF2-40B4-BE49-F238E27FC236}">
                  <a16:creationId xmlns:a16="http://schemas.microsoft.com/office/drawing/2014/main" id="{5A5168C0-D183-4C84-A3E0-FD3928D6289B}"/>
                </a:ext>
              </a:extLst>
            </p:cNvPr>
            <p:cNvSpPr/>
            <p:nvPr/>
          </p:nvSpPr>
          <p:spPr>
            <a:xfrm>
              <a:off x="6142206" y="3257115"/>
              <a:ext cx="125345" cy="141058"/>
            </a:xfrm>
            <a:custGeom>
              <a:avLst/>
              <a:gdLst/>
              <a:ahLst/>
              <a:cxnLst/>
              <a:rect l="l" t="t" r="r" b="b"/>
              <a:pathLst>
                <a:path w="3470" h="3905" extrusionOk="0">
                  <a:moveTo>
                    <a:pt x="3221" y="0"/>
                  </a:moveTo>
                  <a:cubicBezTo>
                    <a:pt x="3204" y="0"/>
                    <a:pt x="3186" y="2"/>
                    <a:pt x="3169" y="7"/>
                  </a:cubicBezTo>
                  <a:cubicBezTo>
                    <a:pt x="3102" y="7"/>
                    <a:pt x="3036" y="40"/>
                    <a:pt x="2936" y="40"/>
                  </a:cubicBezTo>
                  <a:cubicBezTo>
                    <a:pt x="2802" y="107"/>
                    <a:pt x="2635" y="173"/>
                    <a:pt x="2469" y="207"/>
                  </a:cubicBezTo>
                  <a:cubicBezTo>
                    <a:pt x="1902" y="440"/>
                    <a:pt x="1368" y="740"/>
                    <a:pt x="868" y="1107"/>
                  </a:cubicBezTo>
                  <a:cubicBezTo>
                    <a:pt x="601" y="1341"/>
                    <a:pt x="367" y="1608"/>
                    <a:pt x="234" y="1908"/>
                  </a:cubicBezTo>
                  <a:cubicBezTo>
                    <a:pt x="0" y="2308"/>
                    <a:pt x="0" y="2775"/>
                    <a:pt x="200" y="3175"/>
                  </a:cubicBezTo>
                  <a:cubicBezTo>
                    <a:pt x="411" y="3623"/>
                    <a:pt x="851" y="3905"/>
                    <a:pt x="1322" y="3905"/>
                  </a:cubicBezTo>
                  <a:cubicBezTo>
                    <a:pt x="1447" y="3905"/>
                    <a:pt x="1575" y="3885"/>
                    <a:pt x="1701" y="3843"/>
                  </a:cubicBezTo>
                  <a:cubicBezTo>
                    <a:pt x="2068" y="3743"/>
                    <a:pt x="2369" y="3509"/>
                    <a:pt x="2569" y="3209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3" y="1674"/>
                    <a:pt x="3403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0"/>
                    <a:pt x="3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847;p38">
              <a:extLst>
                <a:ext uri="{FF2B5EF4-FFF2-40B4-BE49-F238E27FC236}">
                  <a16:creationId xmlns:a16="http://schemas.microsoft.com/office/drawing/2014/main" id="{BBE55198-1944-45A4-B9C4-B107AB130D80}"/>
                </a:ext>
              </a:extLst>
            </p:cNvPr>
            <p:cNvSpPr/>
            <p:nvPr/>
          </p:nvSpPr>
          <p:spPr>
            <a:xfrm>
              <a:off x="6277159" y="3566685"/>
              <a:ext cx="116892" cy="146766"/>
            </a:xfrm>
            <a:custGeom>
              <a:avLst/>
              <a:gdLst/>
              <a:ahLst/>
              <a:cxnLst/>
              <a:rect l="l" t="t" r="r" b="b"/>
              <a:pathLst>
                <a:path w="3236" h="4063" extrusionOk="0">
                  <a:moveTo>
                    <a:pt x="234" y="1"/>
                  </a:moveTo>
                  <a:cubicBezTo>
                    <a:pt x="126" y="1"/>
                    <a:pt x="34" y="70"/>
                    <a:pt x="34" y="209"/>
                  </a:cubicBezTo>
                  <a:cubicBezTo>
                    <a:pt x="0" y="276"/>
                    <a:pt x="0" y="343"/>
                    <a:pt x="0" y="443"/>
                  </a:cubicBezTo>
                  <a:lnTo>
                    <a:pt x="0" y="943"/>
                  </a:lnTo>
                  <a:cubicBezTo>
                    <a:pt x="0" y="1210"/>
                    <a:pt x="34" y="1477"/>
                    <a:pt x="100" y="1777"/>
                  </a:cubicBezTo>
                  <a:cubicBezTo>
                    <a:pt x="167" y="1277"/>
                    <a:pt x="234" y="943"/>
                    <a:pt x="267" y="877"/>
                  </a:cubicBezTo>
                  <a:cubicBezTo>
                    <a:pt x="283" y="830"/>
                    <a:pt x="320" y="805"/>
                    <a:pt x="355" y="805"/>
                  </a:cubicBezTo>
                  <a:cubicBezTo>
                    <a:pt x="396" y="805"/>
                    <a:pt x="434" y="838"/>
                    <a:pt x="434" y="910"/>
                  </a:cubicBezTo>
                  <a:cubicBezTo>
                    <a:pt x="401" y="1043"/>
                    <a:pt x="334" y="1477"/>
                    <a:pt x="200" y="2244"/>
                  </a:cubicBezTo>
                  <a:cubicBezTo>
                    <a:pt x="234" y="2411"/>
                    <a:pt x="300" y="2611"/>
                    <a:pt x="367" y="2778"/>
                  </a:cubicBezTo>
                  <a:cubicBezTo>
                    <a:pt x="501" y="3112"/>
                    <a:pt x="701" y="3378"/>
                    <a:pt x="934" y="3645"/>
                  </a:cubicBezTo>
                  <a:cubicBezTo>
                    <a:pt x="1184" y="3923"/>
                    <a:pt x="1550" y="4062"/>
                    <a:pt x="1916" y="4062"/>
                  </a:cubicBezTo>
                  <a:cubicBezTo>
                    <a:pt x="1990" y="4062"/>
                    <a:pt x="2063" y="4057"/>
                    <a:pt x="2135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36" y="2444"/>
                    <a:pt x="3136" y="2077"/>
                    <a:pt x="2902" y="1777"/>
                  </a:cubicBezTo>
                  <a:cubicBezTo>
                    <a:pt x="2702" y="1444"/>
                    <a:pt x="2435" y="1177"/>
                    <a:pt x="2102" y="943"/>
                  </a:cubicBezTo>
                  <a:cubicBezTo>
                    <a:pt x="1635" y="576"/>
                    <a:pt x="1101" y="310"/>
                    <a:pt x="567" y="76"/>
                  </a:cubicBezTo>
                  <a:cubicBezTo>
                    <a:pt x="501" y="43"/>
                    <a:pt x="401" y="9"/>
                    <a:pt x="300" y="9"/>
                  </a:cubicBezTo>
                  <a:cubicBezTo>
                    <a:pt x="278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848;p38">
              <a:extLst>
                <a:ext uri="{FF2B5EF4-FFF2-40B4-BE49-F238E27FC236}">
                  <a16:creationId xmlns:a16="http://schemas.microsoft.com/office/drawing/2014/main" id="{EB1A0BD7-6AE1-473C-BD83-C339B3A0E586}"/>
                </a:ext>
              </a:extLst>
            </p:cNvPr>
            <p:cNvSpPr/>
            <p:nvPr/>
          </p:nvSpPr>
          <p:spPr>
            <a:xfrm>
              <a:off x="6142206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36" y="33"/>
                    <a:pt x="2936" y="67"/>
                  </a:cubicBezTo>
                  <a:cubicBezTo>
                    <a:pt x="2802" y="100"/>
                    <a:pt x="2635" y="167"/>
                    <a:pt x="2469" y="234"/>
                  </a:cubicBezTo>
                  <a:cubicBezTo>
                    <a:pt x="1902" y="434"/>
                    <a:pt x="1368" y="734"/>
                    <a:pt x="868" y="1134"/>
                  </a:cubicBezTo>
                  <a:cubicBezTo>
                    <a:pt x="601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9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3" y="1668"/>
                    <a:pt x="3436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36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849;p38">
              <a:extLst>
                <a:ext uri="{FF2B5EF4-FFF2-40B4-BE49-F238E27FC236}">
                  <a16:creationId xmlns:a16="http://schemas.microsoft.com/office/drawing/2014/main" id="{E6DA1ED6-F531-451D-B33C-B607EFEB9FA2}"/>
                </a:ext>
              </a:extLst>
            </p:cNvPr>
            <p:cNvSpPr/>
            <p:nvPr/>
          </p:nvSpPr>
          <p:spPr>
            <a:xfrm>
              <a:off x="6277159" y="3794509"/>
              <a:ext cx="116892" cy="147777"/>
            </a:xfrm>
            <a:custGeom>
              <a:avLst/>
              <a:gdLst/>
              <a:ahLst/>
              <a:cxnLst/>
              <a:rect l="l" t="t" r="r" b="b"/>
              <a:pathLst>
                <a:path w="3236" h="4091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307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4" y="1575"/>
                    <a:pt x="134" y="2175"/>
                    <a:pt x="367" y="2742"/>
                  </a:cubicBezTo>
                  <a:cubicBezTo>
                    <a:pt x="501" y="3076"/>
                    <a:pt x="667" y="3376"/>
                    <a:pt x="901" y="3609"/>
                  </a:cubicBezTo>
                  <a:cubicBezTo>
                    <a:pt x="1186" y="3923"/>
                    <a:pt x="1545" y="4091"/>
                    <a:pt x="1935" y="4091"/>
                  </a:cubicBezTo>
                  <a:cubicBezTo>
                    <a:pt x="2001" y="4091"/>
                    <a:pt x="2068" y="4086"/>
                    <a:pt x="2135" y="4076"/>
                  </a:cubicBezTo>
                  <a:cubicBezTo>
                    <a:pt x="2769" y="3976"/>
                    <a:pt x="3236" y="3443"/>
                    <a:pt x="3236" y="2842"/>
                  </a:cubicBezTo>
                  <a:cubicBezTo>
                    <a:pt x="3236" y="2442"/>
                    <a:pt x="3136" y="2075"/>
                    <a:pt x="2902" y="1808"/>
                  </a:cubicBezTo>
                  <a:cubicBezTo>
                    <a:pt x="2702" y="1475"/>
                    <a:pt x="2435" y="1174"/>
                    <a:pt x="2102" y="974"/>
                  </a:cubicBezTo>
                  <a:cubicBezTo>
                    <a:pt x="1635" y="607"/>
                    <a:pt x="1101" y="307"/>
                    <a:pt x="567" y="107"/>
                  </a:cubicBezTo>
                  <a:cubicBezTo>
                    <a:pt x="501" y="74"/>
                    <a:pt x="401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850;p38">
              <a:extLst>
                <a:ext uri="{FF2B5EF4-FFF2-40B4-BE49-F238E27FC236}">
                  <a16:creationId xmlns:a16="http://schemas.microsoft.com/office/drawing/2014/main" id="{2356DE05-8107-4F6B-BE32-24AD2F28A9DF}"/>
                </a:ext>
              </a:extLst>
            </p:cNvPr>
            <p:cNvSpPr/>
            <p:nvPr/>
          </p:nvSpPr>
          <p:spPr>
            <a:xfrm>
              <a:off x="6142206" y="3713703"/>
              <a:ext cx="122925" cy="141781"/>
            </a:xfrm>
            <a:custGeom>
              <a:avLst/>
              <a:gdLst/>
              <a:ahLst/>
              <a:cxnLst/>
              <a:rect l="l" t="t" r="r" b="b"/>
              <a:pathLst>
                <a:path w="3403" h="3925" extrusionOk="0">
                  <a:moveTo>
                    <a:pt x="3224" y="0"/>
                  </a:moveTo>
                  <a:cubicBezTo>
                    <a:pt x="3206" y="0"/>
                    <a:pt x="3188" y="3"/>
                    <a:pt x="3169" y="9"/>
                  </a:cubicBezTo>
                  <a:cubicBezTo>
                    <a:pt x="3102" y="9"/>
                    <a:pt x="3036" y="42"/>
                    <a:pt x="2936" y="42"/>
                  </a:cubicBezTo>
                  <a:cubicBezTo>
                    <a:pt x="2802" y="109"/>
                    <a:pt x="2635" y="176"/>
                    <a:pt x="2469" y="209"/>
                  </a:cubicBezTo>
                  <a:cubicBezTo>
                    <a:pt x="1902" y="443"/>
                    <a:pt x="1368" y="743"/>
                    <a:pt x="868" y="1110"/>
                  </a:cubicBezTo>
                  <a:cubicBezTo>
                    <a:pt x="601" y="1343"/>
                    <a:pt x="367" y="1610"/>
                    <a:pt x="234" y="1910"/>
                  </a:cubicBezTo>
                  <a:cubicBezTo>
                    <a:pt x="0" y="2311"/>
                    <a:pt x="0" y="2778"/>
                    <a:pt x="200" y="3178"/>
                  </a:cubicBezTo>
                  <a:cubicBezTo>
                    <a:pt x="418" y="3639"/>
                    <a:pt x="878" y="3924"/>
                    <a:pt x="1366" y="3924"/>
                  </a:cubicBezTo>
                  <a:cubicBezTo>
                    <a:pt x="1477" y="3924"/>
                    <a:pt x="1590" y="3909"/>
                    <a:pt x="1701" y="3878"/>
                  </a:cubicBezTo>
                  <a:cubicBezTo>
                    <a:pt x="2068" y="3745"/>
                    <a:pt x="2369" y="3545"/>
                    <a:pt x="2569" y="3245"/>
                  </a:cubicBezTo>
                  <a:cubicBezTo>
                    <a:pt x="2769" y="3011"/>
                    <a:pt x="2902" y="2744"/>
                    <a:pt x="3002" y="2511"/>
                  </a:cubicBezTo>
                  <a:cubicBezTo>
                    <a:pt x="3136" y="1743"/>
                    <a:pt x="3269" y="910"/>
                    <a:pt x="3403" y="109"/>
                  </a:cubicBezTo>
                  <a:cubicBezTo>
                    <a:pt x="3375" y="55"/>
                    <a:pt x="3304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851;p38">
              <a:extLst>
                <a:ext uri="{FF2B5EF4-FFF2-40B4-BE49-F238E27FC236}">
                  <a16:creationId xmlns:a16="http://schemas.microsoft.com/office/drawing/2014/main" id="{CD3EA222-79EA-49DB-BD99-AB73D1E42ECA}"/>
                </a:ext>
              </a:extLst>
            </p:cNvPr>
            <p:cNvSpPr/>
            <p:nvPr/>
          </p:nvSpPr>
          <p:spPr>
            <a:xfrm>
              <a:off x="6026505" y="3340233"/>
              <a:ext cx="116929" cy="145393"/>
            </a:xfrm>
            <a:custGeom>
              <a:avLst/>
              <a:gdLst/>
              <a:ahLst/>
              <a:cxnLst/>
              <a:rect l="l" t="t" r="r" b="b"/>
              <a:pathLst>
                <a:path w="3237" h="4025" extrusionOk="0">
                  <a:moveTo>
                    <a:pt x="282" y="1"/>
                  </a:moveTo>
                  <a:cubicBezTo>
                    <a:pt x="168" y="1"/>
                    <a:pt x="63" y="91"/>
                    <a:pt x="34" y="207"/>
                  </a:cubicBezTo>
                  <a:cubicBezTo>
                    <a:pt x="34" y="274"/>
                    <a:pt x="1" y="341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68" y="2142"/>
                    <a:pt x="401" y="2742"/>
                  </a:cubicBezTo>
                  <a:cubicBezTo>
                    <a:pt x="501" y="3043"/>
                    <a:pt x="701" y="3343"/>
                    <a:pt x="935" y="3610"/>
                  </a:cubicBezTo>
                  <a:cubicBezTo>
                    <a:pt x="1191" y="3866"/>
                    <a:pt x="1568" y="4025"/>
                    <a:pt x="1942" y="4025"/>
                  </a:cubicBezTo>
                  <a:cubicBezTo>
                    <a:pt x="2007" y="4025"/>
                    <a:pt x="2072" y="4020"/>
                    <a:pt x="2136" y="4010"/>
                  </a:cubicBezTo>
                  <a:cubicBezTo>
                    <a:pt x="2770" y="3910"/>
                    <a:pt x="3237" y="3410"/>
                    <a:pt x="3237" y="2776"/>
                  </a:cubicBezTo>
                  <a:cubicBezTo>
                    <a:pt x="3237" y="2409"/>
                    <a:pt x="3137" y="2042"/>
                    <a:pt x="2903" y="1742"/>
                  </a:cubicBezTo>
                  <a:cubicBezTo>
                    <a:pt x="2703" y="1442"/>
                    <a:pt x="2436" y="1141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1"/>
                    <a:pt x="435" y="7"/>
                    <a:pt x="335" y="7"/>
                  </a:cubicBezTo>
                  <a:cubicBezTo>
                    <a:pt x="317" y="3"/>
                    <a:pt x="299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852;p38">
              <a:extLst>
                <a:ext uri="{FF2B5EF4-FFF2-40B4-BE49-F238E27FC236}">
                  <a16:creationId xmlns:a16="http://schemas.microsoft.com/office/drawing/2014/main" id="{FD3DB678-04A4-44EF-8958-5A5BB52FB655}"/>
                </a:ext>
              </a:extLst>
            </p:cNvPr>
            <p:cNvSpPr/>
            <p:nvPr/>
          </p:nvSpPr>
          <p:spPr>
            <a:xfrm>
              <a:off x="6026505" y="3567985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34" y="274"/>
                    <a:pt x="1" y="374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75"/>
                    <a:pt x="401" y="2742"/>
                  </a:cubicBezTo>
                  <a:cubicBezTo>
                    <a:pt x="501" y="3076"/>
                    <a:pt x="701" y="3342"/>
                    <a:pt x="935" y="3609"/>
                  </a:cubicBezTo>
                  <a:cubicBezTo>
                    <a:pt x="1185" y="3887"/>
                    <a:pt x="1551" y="4026"/>
                    <a:pt x="1917" y="4026"/>
                  </a:cubicBezTo>
                  <a:cubicBezTo>
                    <a:pt x="1990" y="4026"/>
                    <a:pt x="2064" y="4021"/>
                    <a:pt x="2136" y="4010"/>
                  </a:cubicBezTo>
                  <a:cubicBezTo>
                    <a:pt x="2770" y="3943"/>
                    <a:pt x="3237" y="3409"/>
                    <a:pt x="3237" y="2775"/>
                  </a:cubicBezTo>
                  <a:cubicBezTo>
                    <a:pt x="3237" y="2408"/>
                    <a:pt x="3137" y="2041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607"/>
                    <a:pt x="1135" y="307"/>
                    <a:pt x="568" y="73"/>
                  </a:cubicBezTo>
                  <a:cubicBezTo>
                    <a:pt x="501" y="40"/>
                    <a:pt x="435" y="40"/>
                    <a:pt x="335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853;p38">
              <a:extLst>
                <a:ext uri="{FF2B5EF4-FFF2-40B4-BE49-F238E27FC236}">
                  <a16:creationId xmlns:a16="http://schemas.microsoft.com/office/drawing/2014/main" id="{6993A9D1-3451-4EDD-B05B-8D556425A6BD}"/>
                </a:ext>
              </a:extLst>
            </p:cNvPr>
            <p:cNvSpPr/>
            <p:nvPr/>
          </p:nvSpPr>
          <p:spPr>
            <a:xfrm>
              <a:off x="5891552" y="3486059"/>
              <a:ext cx="125381" cy="140589"/>
            </a:xfrm>
            <a:custGeom>
              <a:avLst/>
              <a:gdLst/>
              <a:ahLst/>
              <a:cxnLst/>
              <a:rect l="l" t="t" r="r" b="b"/>
              <a:pathLst>
                <a:path w="3471" h="3892" extrusionOk="0">
                  <a:moveTo>
                    <a:pt x="3255" y="0"/>
                  </a:moveTo>
                  <a:cubicBezTo>
                    <a:pt x="3238" y="0"/>
                    <a:pt x="3220" y="2"/>
                    <a:pt x="3203" y="6"/>
                  </a:cubicBezTo>
                  <a:cubicBezTo>
                    <a:pt x="3103" y="6"/>
                    <a:pt x="3036" y="6"/>
                    <a:pt x="2970" y="40"/>
                  </a:cubicBezTo>
                  <a:cubicBezTo>
                    <a:pt x="2803" y="106"/>
                    <a:pt x="2636" y="140"/>
                    <a:pt x="2503" y="207"/>
                  </a:cubicBezTo>
                  <a:cubicBezTo>
                    <a:pt x="1936" y="440"/>
                    <a:pt x="1369" y="740"/>
                    <a:pt x="902" y="1107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34" y="2308"/>
                    <a:pt x="1" y="2775"/>
                    <a:pt x="201" y="3175"/>
                  </a:cubicBezTo>
                  <a:cubicBezTo>
                    <a:pt x="415" y="3630"/>
                    <a:pt x="865" y="3892"/>
                    <a:pt x="1344" y="3892"/>
                  </a:cubicBezTo>
                  <a:cubicBezTo>
                    <a:pt x="1463" y="3892"/>
                    <a:pt x="1583" y="3876"/>
                    <a:pt x="1702" y="3842"/>
                  </a:cubicBezTo>
                  <a:cubicBezTo>
                    <a:pt x="2069" y="3742"/>
                    <a:pt x="2369" y="3509"/>
                    <a:pt x="2603" y="3209"/>
                  </a:cubicBezTo>
                  <a:cubicBezTo>
                    <a:pt x="2836" y="2908"/>
                    <a:pt x="3003" y="2575"/>
                    <a:pt x="3137" y="2208"/>
                  </a:cubicBezTo>
                  <a:cubicBezTo>
                    <a:pt x="3303" y="1641"/>
                    <a:pt x="3437" y="1074"/>
                    <a:pt x="3470" y="473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0"/>
                    <a:pt x="3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854;p38">
              <a:extLst>
                <a:ext uri="{FF2B5EF4-FFF2-40B4-BE49-F238E27FC236}">
                  <a16:creationId xmlns:a16="http://schemas.microsoft.com/office/drawing/2014/main" id="{8CE1CD6C-F51A-4253-8645-F625BFDA142F}"/>
                </a:ext>
              </a:extLst>
            </p:cNvPr>
            <p:cNvSpPr/>
            <p:nvPr/>
          </p:nvSpPr>
          <p:spPr>
            <a:xfrm>
              <a:off x="6026505" y="3796388"/>
              <a:ext cx="116929" cy="95977"/>
            </a:xfrm>
            <a:custGeom>
              <a:avLst/>
              <a:gdLst/>
              <a:ahLst/>
              <a:cxnLst/>
              <a:rect l="l" t="t" r="r" b="b"/>
              <a:pathLst>
                <a:path w="3237" h="2657" extrusionOk="0">
                  <a:moveTo>
                    <a:pt x="250" y="1"/>
                  </a:moveTo>
                  <a:cubicBezTo>
                    <a:pt x="149" y="1"/>
                    <a:pt x="61" y="91"/>
                    <a:pt x="34" y="222"/>
                  </a:cubicBezTo>
                  <a:cubicBezTo>
                    <a:pt x="34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1" y="1089"/>
                    <a:pt x="34" y="1222"/>
                    <a:pt x="68" y="1356"/>
                  </a:cubicBezTo>
                  <a:cubicBezTo>
                    <a:pt x="1102" y="1856"/>
                    <a:pt x="2169" y="2290"/>
                    <a:pt x="3237" y="2657"/>
                  </a:cubicBezTo>
                  <a:cubicBezTo>
                    <a:pt x="3237" y="2323"/>
                    <a:pt x="3103" y="2023"/>
                    <a:pt x="2903" y="1756"/>
                  </a:cubicBezTo>
                  <a:cubicBezTo>
                    <a:pt x="2703" y="1423"/>
                    <a:pt x="2436" y="1156"/>
                    <a:pt x="2136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35" y="22"/>
                    <a:pt x="335" y="22"/>
                  </a:cubicBezTo>
                  <a:cubicBezTo>
                    <a:pt x="306" y="7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855;p38">
              <a:extLst>
                <a:ext uri="{FF2B5EF4-FFF2-40B4-BE49-F238E27FC236}">
                  <a16:creationId xmlns:a16="http://schemas.microsoft.com/office/drawing/2014/main" id="{0A68FA3A-8F88-4481-B107-E6DE8D14B96C}"/>
                </a:ext>
              </a:extLst>
            </p:cNvPr>
            <p:cNvSpPr/>
            <p:nvPr/>
          </p:nvSpPr>
          <p:spPr>
            <a:xfrm>
              <a:off x="5906037" y="3713776"/>
              <a:ext cx="110896" cy="111113"/>
            </a:xfrm>
            <a:custGeom>
              <a:avLst/>
              <a:gdLst/>
              <a:ahLst/>
              <a:cxnLst/>
              <a:rect l="l" t="t" r="r" b="b"/>
              <a:pathLst>
                <a:path w="3070" h="3076" extrusionOk="0">
                  <a:moveTo>
                    <a:pt x="2854" y="1"/>
                  </a:moveTo>
                  <a:cubicBezTo>
                    <a:pt x="2837" y="1"/>
                    <a:pt x="2819" y="3"/>
                    <a:pt x="2802" y="7"/>
                  </a:cubicBezTo>
                  <a:cubicBezTo>
                    <a:pt x="2702" y="7"/>
                    <a:pt x="2635" y="40"/>
                    <a:pt x="2569" y="40"/>
                  </a:cubicBezTo>
                  <a:cubicBezTo>
                    <a:pt x="2402" y="107"/>
                    <a:pt x="2235" y="174"/>
                    <a:pt x="2102" y="207"/>
                  </a:cubicBezTo>
                  <a:cubicBezTo>
                    <a:pt x="1535" y="441"/>
                    <a:pt x="968" y="741"/>
                    <a:pt x="501" y="1108"/>
                  </a:cubicBezTo>
                  <a:cubicBezTo>
                    <a:pt x="300" y="1274"/>
                    <a:pt x="134" y="1441"/>
                    <a:pt x="0" y="1641"/>
                  </a:cubicBezTo>
                  <a:cubicBezTo>
                    <a:pt x="734" y="2175"/>
                    <a:pt x="1501" y="2642"/>
                    <a:pt x="2302" y="3076"/>
                  </a:cubicBezTo>
                  <a:cubicBezTo>
                    <a:pt x="2469" y="2809"/>
                    <a:pt x="2602" y="2542"/>
                    <a:pt x="2702" y="2208"/>
                  </a:cubicBezTo>
                  <a:cubicBezTo>
                    <a:pt x="2902" y="1675"/>
                    <a:pt x="3036" y="1074"/>
                    <a:pt x="3069" y="474"/>
                  </a:cubicBezTo>
                  <a:cubicBezTo>
                    <a:pt x="3069" y="407"/>
                    <a:pt x="3069" y="307"/>
                    <a:pt x="3069" y="240"/>
                  </a:cubicBezTo>
                  <a:cubicBezTo>
                    <a:pt x="3069" y="95"/>
                    <a:pt x="2968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856;p38">
              <a:extLst>
                <a:ext uri="{FF2B5EF4-FFF2-40B4-BE49-F238E27FC236}">
                  <a16:creationId xmlns:a16="http://schemas.microsoft.com/office/drawing/2014/main" id="{DD64628A-2AAB-4F27-B0CD-E720BE6413CB}"/>
                </a:ext>
              </a:extLst>
            </p:cNvPr>
            <p:cNvSpPr/>
            <p:nvPr/>
          </p:nvSpPr>
          <p:spPr>
            <a:xfrm>
              <a:off x="5842172" y="3610393"/>
              <a:ext cx="51836" cy="103635"/>
            </a:xfrm>
            <a:custGeom>
              <a:avLst/>
              <a:gdLst/>
              <a:ahLst/>
              <a:cxnLst/>
              <a:rect l="l" t="t" r="r" b="b"/>
              <a:pathLst>
                <a:path w="1435" h="2869" extrusionOk="0">
                  <a:moveTo>
                    <a:pt x="601" y="0"/>
                  </a:moveTo>
                  <a:cubicBezTo>
                    <a:pt x="301" y="867"/>
                    <a:pt x="100" y="1768"/>
                    <a:pt x="0" y="2669"/>
                  </a:cubicBezTo>
                  <a:cubicBezTo>
                    <a:pt x="0" y="2702"/>
                    <a:pt x="0" y="2769"/>
                    <a:pt x="0" y="2836"/>
                  </a:cubicBezTo>
                  <a:cubicBezTo>
                    <a:pt x="100" y="2869"/>
                    <a:pt x="234" y="2869"/>
                    <a:pt x="334" y="2869"/>
                  </a:cubicBezTo>
                  <a:cubicBezTo>
                    <a:pt x="968" y="2769"/>
                    <a:pt x="1435" y="2235"/>
                    <a:pt x="1435" y="1601"/>
                  </a:cubicBezTo>
                  <a:cubicBezTo>
                    <a:pt x="1435" y="1234"/>
                    <a:pt x="1335" y="867"/>
                    <a:pt x="1101" y="567"/>
                  </a:cubicBezTo>
                  <a:cubicBezTo>
                    <a:pt x="968" y="367"/>
                    <a:pt x="801" y="167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857;p38">
              <a:extLst>
                <a:ext uri="{FF2B5EF4-FFF2-40B4-BE49-F238E27FC236}">
                  <a16:creationId xmlns:a16="http://schemas.microsoft.com/office/drawing/2014/main" id="{D6675880-4B8F-4BA5-8217-481D92451AAE}"/>
                </a:ext>
              </a:extLst>
            </p:cNvPr>
            <p:cNvSpPr/>
            <p:nvPr/>
          </p:nvSpPr>
          <p:spPr>
            <a:xfrm>
              <a:off x="6107239" y="1736863"/>
              <a:ext cx="1332704" cy="1103398"/>
            </a:xfrm>
            <a:custGeom>
              <a:avLst/>
              <a:gdLst/>
              <a:ahLst/>
              <a:cxnLst/>
              <a:rect l="l" t="t" r="r" b="b"/>
              <a:pathLst>
                <a:path w="36894" h="30546" extrusionOk="0">
                  <a:moveTo>
                    <a:pt x="22668" y="0"/>
                  </a:moveTo>
                  <a:cubicBezTo>
                    <a:pt x="22175" y="0"/>
                    <a:pt x="22427" y="2093"/>
                    <a:pt x="20582" y="4265"/>
                  </a:cubicBezTo>
                  <a:cubicBezTo>
                    <a:pt x="20349" y="4532"/>
                    <a:pt x="20115" y="4799"/>
                    <a:pt x="19848" y="5033"/>
                  </a:cubicBezTo>
                  <a:cubicBezTo>
                    <a:pt x="18080" y="6500"/>
                    <a:pt x="16613" y="6567"/>
                    <a:pt x="14745" y="6901"/>
                  </a:cubicBezTo>
                  <a:cubicBezTo>
                    <a:pt x="12143" y="7368"/>
                    <a:pt x="11676" y="10036"/>
                    <a:pt x="10909" y="11304"/>
                  </a:cubicBezTo>
                  <a:cubicBezTo>
                    <a:pt x="8774" y="14673"/>
                    <a:pt x="4904" y="13539"/>
                    <a:pt x="5238" y="14106"/>
                  </a:cubicBezTo>
                  <a:cubicBezTo>
                    <a:pt x="5338" y="14239"/>
                    <a:pt x="5405" y="14339"/>
                    <a:pt x="5505" y="14439"/>
                  </a:cubicBezTo>
                  <a:cubicBezTo>
                    <a:pt x="5638" y="14640"/>
                    <a:pt x="5705" y="14806"/>
                    <a:pt x="5605" y="14806"/>
                  </a:cubicBezTo>
                  <a:cubicBezTo>
                    <a:pt x="5353" y="14743"/>
                    <a:pt x="4683" y="13189"/>
                    <a:pt x="2693" y="13189"/>
                  </a:cubicBezTo>
                  <a:cubicBezTo>
                    <a:pt x="2579" y="13189"/>
                    <a:pt x="2459" y="13194"/>
                    <a:pt x="2336" y="13205"/>
                  </a:cubicBezTo>
                  <a:cubicBezTo>
                    <a:pt x="668" y="13339"/>
                    <a:pt x="1" y="14773"/>
                    <a:pt x="334" y="16074"/>
                  </a:cubicBezTo>
                  <a:cubicBezTo>
                    <a:pt x="691" y="17608"/>
                    <a:pt x="2082" y="18625"/>
                    <a:pt x="3584" y="18625"/>
                  </a:cubicBezTo>
                  <a:cubicBezTo>
                    <a:pt x="3911" y="18625"/>
                    <a:pt x="4243" y="18577"/>
                    <a:pt x="4571" y="18476"/>
                  </a:cubicBezTo>
                  <a:cubicBezTo>
                    <a:pt x="4779" y="18399"/>
                    <a:pt x="4922" y="18362"/>
                    <a:pt x="5022" y="18362"/>
                  </a:cubicBezTo>
                  <a:cubicBezTo>
                    <a:pt x="5226" y="18362"/>
                    <a:pt x="5249" y="18518"/>
                    <a:pt x="5271" y="18809"/>
                  </a:cubicBezTo>
                  <a:cubicBezTo>
                    <a:pt x="5405" y="20777"/>
                    <a:pt x="6039" y="22679"/>
                    <a:pt x="7039" y="24380"/>
                  </a:cubicBezTo>
                  <a:cubicBezTo>
                    <a:pt x="9455" y="28542"/>
                    <a:pt x="13674" y="30545"/>
                    <a:pt x="18432" y="30545"/>
                  </a:cubicBezTo>
                  <a:cubicBezTo>
                    <a:pt x="19128" y="30545"/>
                    <a:pt x="19835" y="30503"/>
                    <a:pt x="20549" y="30417"/>
                  </a:cubicBezTo>
                  <a:cubicBezTo>
                    <a:pt x="23384" y="30151"/>
                    <a:pt x="26053" y="28883"/>
                    <a:pt x="28054" y="26882"/>
                  </a:cubicBezTo>
                  <a:cubicBezTo>
                    <a:pt x="29889" y="25080"/>
                    <a:pt x="31490" y="21978"/>
                    <a:pt x="31690" y="19343"/>
                  </a:cubicBezTo>
                  <a:cubicBezTo>
                    <a:pt x="31690" y="19076"/>
                    <a:pt x="31757" y="18776"/>
                    <a:pt x="31790" y="18509"/>
                  </a:cubicBezTo>
                  <a:cubicBezTo>
                    <a:pt x="31807" y="18394"/>
                    <a:pt x="31868" y="18352"/>
                    <a:pt x="31966" y="18352"/>
                  </a:cubicBezTo>
                  <a:cubicBezTo>
                    <a:pt x="32233" y="18352"/>
                    <a:pt x="32770" y="18659"/>
                    <a:pt x="33431" y="18659"/>
                  </a:cubicBezTo>
                  <a:cubicBezTo>
                    <a:pt x="33516" y="18659"/>
                    <a:pt x="33603" y="18654"/>
                    <a:pt x="33692" y="18642"/>
                  </a:cubicBezTo>
                  <a:cubicBezTo>
                    <a:pt x="35793" y="18376"/>
                    <a:pt x="36894" y="15807"/>
                    <a:pt x="36694" y="14906"/>
                  </a:cubicBezTo>
                  <a:cubicBezTo>
                    <a:pt x="36442" y="13758"/>
                    <a:pt x="35485" y="13174"/>
                    <a:pt x="34414" y="13174"/>
                  </a:cubicBezTo>
                  <a:cubicBezTo>
                    <a:pt x="34209" y="13174"/>
                    <a:pt x="34001" y="13196"/>
                    <a:pt x="33792" y="13239"/>
                  </a:cubicBezTo>
                  <a:cubicBezTo>
                    <a:pt x="31991" y="13592"/>
                    <a:pt x="31616" y="14845"/>
                    <a:pt x="31382" y="14845"/>
                  </a:cubicBezTo>
                  <a:cubicBezTo>
                    <a:pt x="31374" y="14845"/>
                    <a:pt x="31365" y="14843"/>
                    <a:pt x="31357" y="14840"/>
                  </a:cubicBezTo>
                  <a:cubicBezTo>
                    <a:pt x="31223" y="14740"/>
                    <a:pt x="31724" y="14373"/>
                    <a:pt x="31390" y="14206"/>
                  </a:cubicBezTo>
                  <a:cubicBezTo>
                    <a:pt x="30323" y="13839"/>
                    <a:pt x="29355" y="13205"/>
                    <a:pt x="28588" y="12371"/>
                  </a:cubicBezTo>
                  <a:cubicBezTo>
                    <a:pt x="26807" y="10534"/>
                    <a:pt x="27015" y="8864"/>
                    <a:pt x="26693" y="8864"/>
                  </a:cubicBezTo>
                  <a:cubicBezTo>
                    <a:pt x="26635" y="8864"/>
                    <a:pt x="26560" y="8918"/>
                    <a:pt x="26453" y="9036"/>
                  </a:cubicBezTo>
                  <a:cubicBezTo>
                    <a:pt x="25035" y="10570"/>
                    <a:pt x="23401" y="10695"/>
                    <a:pt x="21887" y="10695"/>
                  </a:cubicBezTo>
                  <a:cubicBezTo>
                    <a:pt x="21593" y="10695"/>
                    <a:pt x="21302" y="10690"/>
                    <a:pt x="21019" y="10690"/>
                  </a:cubicBezTo>
                  <a:cubicBezTo>
                    <a:pt x="19849" y="10690"/>
                    <a:pt x="18799" y="10771"/>
                    <a:pt x="18047" y="11604"/>
                  </a:cubicBezTo>
                  <a:cubicBezTo>
                    <a:pt x="17914" y="11771"/>
                    <a:pt x="17747" y="11938"/>
                    <a:pt x="17647" y="12138"/>
                  </a:cubicBezTo>
                  <a:cubicBezTo>
                    <a:pt x="17587" y="12197"/>
                    <a:pt x="17554" y="12310"/>
                    <a:pt x="17453" y="12310"/>
                  </a:cubicBezTo>
                  <a:cubicBezTo>
                    <a:pt x="17441" y="12310"/>
                    <a:pt x="17428" y="12308"/>
                    <a:pt x="17413" y="12305"/>
                  </a:cubicBezTo>
                  <a:cubicBezTo>
                    <a:pt x="17313" y="12271"/>
                    <a:pt x="17313" y="12138"/>
                    <a:pt x="17313" y="12038"/>
                  </a:cubicBezTo>
                  <a:cubicBezTo>
                    <a:pt x="17180" y="7168"/>
                    <a:pt x="21583" y="7001"/>
                    <a:pt x="23017" y="4833"/>
                  </a:cubicBezTo>
                  <a:cubicBezTo>
                    <a:pt x="24318" y="2798"/>
                    <a:pt x="23885" y="830"/>
                    <a:pt x="22884" y="96"/>
                  </a:cubicBezTo>
                  <a:cubicBezTo>
                    <a:pt x="22798" y="31"/>
                    <a:pt x="22727" y="0"/>
                    <a:pt x="22668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858;p38">
              <a:extLst>
                <a:ext uri="{FF2B5EF4-FFF2-40B4-BE49-F238E27FC236}">
                  <a16:creationId xmlns:a16="http://schemas.microsoft.com/office/drawing/2014/main" id="{3FB35BF8-9398-4E43-84B6-7777C0D4D45B}"/>
                </a:ext>
              </a:extLst>
            </p:cNvPr>
            <p:cNvSpPr/>
            <p:nvPr/>
          </p:nvSpPr>
          <p:spPr>
            <a:xfrm>
              <a:off x="6422950" y="3103703"/>
              <a:ext cx="653131" cy="499538"/>
            </a:xfrm>
            <a:custGeom>
              <a:avLst/>
              <a:gdLst/>
              <a:ahLst/>
              <a:cxnLst/>
              <a:rect l="l" t="t" r="r" b="b"/>
              <a:pathLst>
                <a:path w="18081" h="13829" extrusionOk="0">
                  <a:moveTo>
                    <a:pt x="1333" y="0"/>
                  </a:moveTo>
                  <a:cubicBezTo>
                    <a:pt x="1303" y="0"/>
                    <a:pt x="1271" y="6"/>
                    <a:pt x="1235" y="17"/>
                  </a:cubicBezTo>
                  <a:cubicBezTo>
                    <a:pt x="568" y="217"/>
                    <a:pt x="0" y="251"/>
                    <a:pt x="334" y="618"/>
                  </a:cubicBezTo>
                  <a:cubicBezTo>
                    <a:pt x="2235" y="2719"/>
                    <a:pt x="568" y="9457"/>
                    <a:pt x="5204" y="12459"/>
                  </a:cubicBezTo>
                  <a:cubicBezTo>
                    <a:pt x="6591" y="13362"/>
                    <a:pt x="8195" y="13829"/>
                    <a:pt x="9837" y="13829"/>
                  </a:cubicBezTo>
                  <a:cubicBezTo>
                    <a:pt x="9894" y="13829"/>
                    <a:pt x="9951" y="13828"/>
                    <a:pt x="10008" y="13827"/>
                  </a:cubicBezTo>
                  <a:cubicBezTo>
                    <a:pt x="10942" y="13827"/>
                    <a:pt x="11876" y="13627"/>
                    <a:pt x="12776" y="13293"/>
                  </a:cubicBezTo>
                  <a:cubicBezTo>
                    <a:pt x="13610" y="12993"/>
                    <a:pt x="14411" y="12559"/>
                    <a:pt x="15111" y="11959"/>
                  </a:cubicBezTo>
                  <a:cubicBezTo>
                    <a:pt x="17480" y="9824"/>
                    <a:pt x="17680" y="7122"/>
                    <a:pt x="17980" y="5521"/>
                  </a:cubicBezTo>
                  <a:cubicBezTo>
                    <a:pt x="18080" y="4921"/>
                    <a:pt x="17280" y="4721"/>
                    <a:pt x="16746" y="3053"/>
                  </a:cubicBezTo>
                  <a:cubicBezTo>
                    <a:pt x="16546" y="2419"/>
                    <a:pt x="16512" y="2452"/>
                    <a:pt x="15912" y="2252"/>
                  </a:cubicBezTo>
                  <a:cubicBezTo>
                    <a:pt x="15852" y="2222"/>
                    <a:pt x="15792" y="2206"/>
                    <a:pt x="15735" y="2206"/>
                  </a:cubicBezTo>
                  <a:cubicBezTo>
                    <a:pt x="15665" y="2206"/>
                    <a:pt x="15600" y="2230"/>
                    <a:pt x="15545" y="2285"/>
                  </a:cubicBezTo>
                  <a:cubicBezTo>
                    <a:pt x="14477" y="3053"/>
                    <a:pt x="13310" y="3620"/>
                    <a:pt x="12076" y="3953"/>
                  </a:cubicBezTo>
                  <a:cubicBezTo>
                    <a:pt x="11248" y="4210"/>
                    <a:pt x="10385" y="4338"/>
                    <a:pt x="9522" y="4338"/>
                  </a:cubicBezTo>
                  <a:cubicBezTo>
                    <a:pt x="8924" y="4338"/>
                    <a:pt x="8326" y="4276"/>
                    <a:pt x="7739" y="4153"/>
                  </a:cubicBezTo>
                  <a:cubicBezTo>
                    <a:pt x="6138" y="3887"/>
                    <a:pt x="4570" y="3253"/>
                    <a:pt x="3269" y="2252"/>
                  </a:cubicBezTo>
                  <a:cubicBezTo>
                    <a:pt x="1590" y="1039"/>
                    <a:pt x="1737" y="0"/>
                    <a:pt x="1333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859;p38">
              <a:extLst>
                <a:ext uri="{FF2B5EF4-FFF2-40B4-BE49-F238E27FC236}">
                  <a16:creationId xmlns:a16="http://schemas.microsoft.com/office/drawing/2014/main" id="{24944419-B0BC-48A2-964D-266B5356BE09}"/>
                </a:ext>
              </a:extLst>
            </p:cNvPr>
            <p:cNvSpPr/>
            <p:nvPr/>
          </p:nvSpPr>
          <p:spPr>
            <a:xfrm>
              <a:off x="6582358" y="2819708"/>
              <a:ext cx="402116" cy="235266"/>
            </a:xfrm>
            <a:custGeom>
              <a:avLst/>
              <a:gdLst/>
              <a:ahLst/>
              <a:cxnLst/>
              <a:rect l="l" t="t" r="r" b="b"/>
              <a:pathLst>
                <a:path w="11132" h="6513" extrusionOk="0">
                  <a:moveTo>
                    <a:pt x="342" y="1"/>
                  </a:moveTo>
                  <a:cubicBezTo>
                    <a:pt x="0" y="1"/>
                    <a:pt x="485" y="1095"/>
                    <a:pt x="358" y="2342"/>
                  </a:cubicBezTo>
                  <a:cubicBezTo>
                    <a:pt x="291" y="2876"/>
                    <a:pt x="224" y="3409"/>
                    <a:pt x="91" y="3910"/>
                  </a:cubicBezTo>
                  <a:cubicBezTo>
                    <a:pt x="24" y="4143"/>
                    <a:pt x="124" y="4343"/>
                    <a:pt x="324" y="4443"/>
                  </a:cubicBezTo>
                  <a:cubicBezTo>
                    <a:pt x="2357" y="5799"/>
                    <a:pt x="4730" y="6512"/>
                    <a:pt x="7145" y="6512"/>
                  </a:cubicBezTo>
                  <a:cubicBezTo>
                    <a:pt x="7939" y="6512"/>
                    <a:pt x="8738" y="6435"/>
                    <a:pt x="9531" y="6278"/>
                  </a:cubicBezTo>
                  <a:cubicBezTo>
                    <a:pt x="10098" y="6178"/>
                    <a:pt x="10598" y="5911"/>
                    <a:pt x="10965" y="5511"/>
                  </a:cubicBezTo>
                  <a:cubicBezTo>
                    <a:pt x="11132" y="5344"/>
                    <a:pt x="11065" y="5211"/>
                    <a:pt x="10965" y="4977"/>
                  </a:cubicBezTo>
                  <a:cubicBezTo>
                    <a:pt x="10632" y="4043"/>
                    <a:pt x="10431" y="3076"/>
                    <a:pt x="10431" y="2075"/>
                  </a:cubicBezTo>
                  <a:cubicBezTo>
                    <a:pt x="10265" y="1241"/>
                    <a:pt x="10465" y="974"/>
                    <a:pt x="10465" y="307"/>
                  </a:cubicBezTo>
                  <a:cubicBezTo>
                    <a:pt x="10448" y="124"/>
                    <a:pt x="10348" y="65"/>
                    <a:pt x="10202" y="65"/>
                  </a:cubicBezTo>
                  <a:cubicBezTo>
                    <a:pt x="10056" y="65"/>
                    <a:pt x="9864" y="124"/>
                    <a:pt x="9664" y="174"/>
                  </a:cubicBezTo>
                  <a:cubicBezTo>
                    <a:pt x="8243" y="580"/>
                    <a:pt x="6778" y="781"/>
                    <a:pt x="5313" y="781"/>
                  </a:cubicBezTo>
                  <a:cubicBezTo>
                    <a:pt x="3650" y="781"/>
                    <a:pt x="1987" y="521"/>
                    <a:pt x="391" y="7"/>
                  </a:cubicBezTo>
                  <a:cubicBezTo>
                    <a:pt x="373" y="3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860;p38">
              <a:extLst>
                <a:ext uri="{FF2B5EF4-FFF2-40B4-BE49-F238E27FC236}">
                  <a16:creationId xmlns:a16="http://schemas.microsoft.com/office/drawing/2014/main" id="{D82B0EDF-C162-412E-920F-01DA0DDFA826}"/>
                </a:ext>
              </a:extLst>
            </p:cNvPr>
            <p:cNvSpPr/>
            <p:nvPr/>
          </p:nvSpPr>
          <p:spPr>
            <a:xfrm>
              <a:off x="7276055" y="2286178"/>
              <a:ext cx="94027" cy="69933"/>
            </a:xfrm>
            <a:custGeom>
              <a:avLst/>
              <a:gdLst/>
              <a:ahLst/>
              <a:cxnLst/>
              <a:rect l="l" t="t" r="r" b="b"/>
              <a:pathLst>
                <a:path w="2603" h="1936" extrusionOk="0">
                  <a:moveTo>
                    <a:pt x="2424" y="1"/>
                  </a:moveTo>
                  <a:cubicBezTo>
                    <a:pt x="2329" y="1"/>
                    <a:pt x="2212" y="100"/>
                    <a:pt x="2135" y="100"/>
                  </a:cubicBezTo>
                  <a:cubicBezTo>
                    <a:pt x="1268" y="200"/>
                    <a:pt x="534" y="667"/>
                    <a:pt x="67" y="1401"/>
                  </a:cubicBezTo>
                  <a:cubicBezTo>
                    <a:pt x="0" y="1501"/>
                    <a:pt x="34" y="1634"/>
                    <a:pt x="134" y="1734"/>
                  </a:cubicBezTo>
                  <a:cubicBezTo>
                    <a:pt x="289" y="1873"/>
                    <a:pt x="494" y="1936"/>
                    <a:pt x="720" y="1936"/>
                  </a:cubicBezTo>
                  <a:cubicBezTo>
                    <a:pt x="1415" y="1936"/>
                    <a:pt x="2301" y="1339"/>
                    <a:pt x="2502" y="533"/>
                  </a:cubicBezTo>
                  <a:cubicBezTo>
                    <a:pt x="2569" y="367"/>
                    <a:pt x="2602" y="166"/>
                    <a:pt x="2502" y="33"/>
                  </a:cubicBezTo>
                  <a:cubicBezTo>
                    <a:pt x="2479" y="10"/>
                    <a:pt x="2452" y="1"/>
                    <a:pt x="2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861;p38">
              <a:extLst>
                <a:ext uri="{FF2B5EF4-FFF2-40B4-BE49-F238E27FC236}">
                  <a16:creationId xmlns:a16="http://schemas.microsoft.com/office/drawing/2014/main" id="{E470AEC0-F47D-4BF8-A0BC-84C007F88295}"/>
                </a:ext>
              </a:extLst>
            </p:cNvPr>
            <p:cNvSpPr/>
            <p:nvPr/>
          </p:nvSpPr>
          <p:spPr>
            <a:xfrm>
              <a:off x="6182265" y="2286431"/>
              <a:ext cx="91318" cy="68849"/>
            </a:xfrm>
            <a:custGeom>
              <a:avLst/>
              <a:gdLst/>
              <a:ahLst/>
              <a:cxnLst/>
              <a:rect l="l" t="t" r="r" b="b"/>
              <a:pathLst>
                <a:path w="2528" h="1906" extrusionOk="0">
                  <a:moveTo>
                    <a:pt x="166" y="1"/>
                  </a:moveTo>
                  <a:cubicBezTo>
                    <a:pt x="63" y="1"/>
                    <a:pt x="25" y="76"/>
                    <a:pt x="25" y="226"/>
                  </a:cubicBezTo>
                  <a:cubicBezTo>
                    <a:pt x="0" y="1150"/>
                    <a:pt x="1003" y="1905"/>
                    <a:pt x="1789" y="1905"/>
                  </a:cubicBezTo>
                  <a:cubicBezTo>
                    <a:pt x="2053" y="1905"/>
                    <a:pt x="2293" y="1820"/>
                    <a:pt x="2460" y="1627"/>
                  </a:cubicBezTo>
                  <a:cubicBezTo>
                    <a:pt x="2527" y="1594"/>
                    <a:pt x="2527" y="1494"/>
                    <a:pt x="2494" y="1394"/>
                  </a:cubicBezTo>
                  <a:cubicBezTo>
                    <a:pt x="1993" y="626"/>
                    <a:pt x="1193" y="126"/>
                    <a:pt x="292" y="26"/>
                  </a:cubicBezTo>
                  <a:cubicBezTo>
                    <a:pt x="242" y="9"/>
                    <a:pt x="20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864;p38">
              <a:extLst>
                <a:ext uri="{FF2B5EF4-FFF2-40B4-BE49-F238E27FC236}">
                  <a16:creationId xmlns:a16="http://schemas.microsoft.com/office/drawing/2014/main" id="{3DD7F842-4596-4F40-83AA-5E2682AF8120}"/>
                </a:ext>
              </a:extLst>
            </p:cNvPr>
            <p:cNvSpPr/>
            <p:nvPr/>
          </p:nvSpPr>
          <p:spPr>
            <a:xfrm>
              <a:off x="6047023" y="1427005"/>
              <a:ext cx="1468849" cy="815754"/>
            </a:xfrm>
            <a:custGeom>
              <a:avLst/>
              <a:gdLst/>
              <a:ahLst/>
              <a:cxnLst/>
              <a:rect l="l" t="t" r="r" b="b"/>
              <a:pathLst>
                <a:path w="40663" h="22583" extrusionOk="0">
                  <a:moveTo>
                    <a:pt x="20048" y="1"/>
                  </a:moveTo>
                  <a:cubicBezTo>
                    <a:pt x="19714" y="1"/>
                    <a:pt x="19381" y="34"/>
                    <a:pt x="19080" y="68"/>
                  </a:cubicBezTo>
                  <a:cubicBezTo>
                    <a:pt x="16645" y="134"/>
                    <a:pt x="13310" y="1535"/>
                    <a:pt x="11842" y="3503"/>
                  </a:cubicBezTo>
                  <a:cubicBezTo>
                    <a:pt x="9006" y="7340"/>
                    <a:pt x="9040" y="7306"/>
                    <a:pt x="5304" y="9174"/>
                  </a:cubicBezTo>
                  <a:cubicBezTo>
                    <a:pt x="600" y="11576"/>
                    <a:pt x="0" y="17647"/>
                    <a:pt x="2669" y="21750"/>
                  </a:cubicBezTo>
                  <a:cubicBezTo>
                    <a:pt x="2728" y="21844"/>
                    <a:pt x="2794" y="21880"/>
                    <a:pt x="2875" y="21880"/>
                  </a:cubicBezTo>
                  <a:cubicBezTo>
                    <a:pt x="3132" y="21880"/>
                    <a:pt x="3535" y="21515"/>
                    <a:pt x="4311" y="21515"/>
                  </a:cubicBezTo>
                  <a:cubicBezTo>
                    <a:pt x="4667" y="21515"/>
                    <a:pt x="5102" y="21592"/>
                    <a:pt x="5637" y="21817"/>
                  </a:cubicBezTo>
                  <a:cubicBezTo>
                    <a:pt x="6187" y="22061"/>
                    <a:pt x="6820" y="22221"/>
                    <a:pt x="7434" y="22221"/>
                  </a:cubicBezTo>
                  <a:cubicBezTo>
                    <a:pt x="7492" y="22221"/>
                    <a:pt x="7549" y="22220"/>
                    <a:pt x="7605" y="22217"/>
                  </a:cubicBezTo>
                  <a:cubicBezTo>
                    <a:pt x="7686" y="22221"/>
                    <a:pt x="7766" y="22223"/>
                    <a:pt x="7847" y="22223"/>
                  </a:cubicBezTo>
                  <a:cubicBezTo>
                    <a:pt x="8399" y="22223"/>
                    <a:pt x="8945" y="22125"/>
                    <a:pt x="9440" y="21950"/>
                  </a:cubicBezTo>
                  <a:cubicBezTo>
                    <a:pt x="14310" y="20582"/>
                    <a:pt x="11808" y="15846"/>
                    <a:pt x="17279" y="15078"/>
                  </a:cubicBezTo>
                  <a:cubicBezTo>
                    <a:pt x="23383" y="14244"/>
                    <a:pt x="23617" y="9408"/>
                    <a:pt x="23950" y="8540"/>
                  </a:cubicBezTo>
                  <a:cubicBezTo>
                    <a:pt x="24005" y="8386"/>
                    <a:pt x="24107" y="8314"/>
                    <a:pt x="24236" y="8314"/>
                  </a:cubicBezTo>
                  <a:cubicBezTo>
                    <a:pt x="25050" y="8314"/>
                    <a:pt x="26915" y="11187"/>
                    <a:pt x="24351" y="14011"/>
                  </a:cubicBezTo>
                  <a:cubicBezTo>
                    <a:pt x="23150" y="15345"/>
                    <a:pt x="20515" y="15946"/>
                    <a:pt x="19481" y="18281"/>
                  </a:cubicBezTo>
                  <a:cubicBezTo>
                    <a:pt x="19247" y="18814"/>
                    <a:pt x="19114" y="19415"/>
                    <a:pt x="19180" y="20015"/>
                  </a:cubicBezTo>
                  <a:cubicBezTo>
                    <a:pt x="19180" y="20142"/>
                    <a:pt x="19247" y="20189"/>
                    <a:pt x="19331" y="20189"/>
                  </a:cubicBezTo>
                  <a:cubicBezTo>
                    <a:pt x="19378" y="20189"/>
                    <a:pt x="19432" y="20173"/>
                    <a:pt x="19481" y="20149"/>
                  </a:cubicBezTo>
                  <a:cubicBezTo>
                    <a:pt x="19914" y="19582"/>
                    <a:pt x="20581" y="19215"/>
                    <a:pt x="21282" y="19115"/>
                  </a:cubicBezTo>
                  <a:cubicBezTo>
                    <a:pt x="21949" y="18995"/>
                    <a:pt x="22089" y="18978"/>
                    <a:pt x="23001" y="18978"/>
                  </a:cubicBezTo>
                  <a:cubicBezTo>
                    <a:pt x="23366" y="18978"/>
                    <a:pt x="23855" y="18981"/>
                    <a:pt x="24551" y="18981"/>
                  </a:cubicBezTo>
                  <a:cubicBezTo>
                    <a:pt x="25852" y="18981"/>
                    <a:pt x="27119" y="18447"/>
                    <a:pt x="27987" y="17447"/>
                  </a:cubicBezTo>
                  <a:cubicBezTo>
                    <a:pt x="29421" y="15746"/>
                    <a:pt x="29321" y="13344"/>
                    <a:pt x="29388" y="12910"/>
                  </a:cubicBezTo>
                  <a:cubicBezTo>
                    <a:pt x="29402" y="12882"/>
                    <a:pt x="29428" y="12872"/>
                    <a:pt x="29453" y="12872"/>
                  </a:cubicBezTo>
                  <a:cubicBezTo>
                    <a:pt x="29488" y="12872"/>
                    <a:pt x="29521" y="12891"/>
                    <a:pt x="29521" y="12910"/>
                  </a:cubicBezTo>
                  <a:cubicBezTo>
                    <a:pt x="29655" y="13577"/>
                    <a:pt x="29454" y="15245"/>
                    <a:pt x="28787" y="16546"/>
                  </a:cubicBezTo>
                  <a:cubicBezTo>
                    <a:pt x="28687" y="16713"/>
                    <a:pt x="28621" y="16946"/>
                    <a:pt x="28654" y="17147"/>
                  </a:cubicBezTo>
                  <a:cubicBezTo>
                    <a:pt x="28954" y="19648"/>
                    <a:pt x="30689" y="21716"/>
                    <a:pt x="33057" y="22517"/>
                  </a:cubicBezTo>
                  <a:cubicBezTo>
                    <a:pt x="33189" y="22562"/>
                    <a:pt x="33295" y="22583"/>
                    <a:pt x="33387" y="22583"/>
                  </a:cubicBezTo>
                  <a:cubicBezTo>
                    <a:pt x="33966" y="22583"/>
                    <a:pt x="33942" y="21776"/>
                    <a:pt x="35959" y="21516"/>
                  </a:cubicBezTo>
                  <a:cubicBezTo>
                    <a:pt x="36393" y="21516"/>
                    <a:pt x="36793" y="21616"/>
                    <a:pt x="37193" y="21750"/>
                  </a:cubicBezTo>
                  <a:cubicBezTo>
                    <a:pt x="37250" y="21766"/>
                    <a:pt x="37299" y="21774"/>
                    <a:pt x="37340" y="21774"/>
                  </a:cubicBezTo>
                  <a:cubicBezTo>
                    <a:pt x="37469" y="21774"/>
                    <a:pt x="37527" y="21693"/>
                    <a:pt x="37527" y="21516"/>
                  </a:cubicBezTo>
                  <a:cubicBezTo>
                    <a:pt x="37527" y="21183"/>
                    <a:pt x="37594" y="20849"/>
                    <a:pt x="37627" y="20516"/>
                  </a:cubicBezTo>
                  <a:cubicBezTo>
                    <a:pt x="37794" y="18714"/>
                    <a:pt x="38227" y="17980"/>
                    <a:pt x="38761" y="16646"/>
                  </a:cubicBezTo>
                  <a:cubicBezTo>
                    <a:pt x="40662" y="12010"/>
                    <a:pt x="37227" y="7306"/>
                    <a:pt x="31256" y="7106"/>
                  </a:cubicBezTo>
                  <a:cubicBezTo>
                    <a:pt x="31207" y="7105"/>
                    <a:pt x="31160" y="7104"/>
                    <a:pt x="31115" y="7104"/>
                  </a:cubicBezTo>
                  <a:cubicBezTo>
                    <a:pt x="30449" y="7104"/>
                    <a:pt x="30086" y="7222"/>
                    <a:pt x="29872" y="7222"/>
                  </a:cubicBezTo>
                  <a:cubicBezTo>
                    <a:pt x="29687" y="7222"/>
                    <a:pt x="29614" y="7134"/>
                    <a:pt x="29555" y="6806"/>
                  </a:cubicBezTo>
                  <a:cubicBezTo>
                    <a:pt x="29221" y="4671"/>
                    <a:pt x="27420" y="2102"/>
                    <a:pt x="24084" y="735"/>
                  </a:cubicBezTo>
                  <a:cubicBezTo>
                    <a:pt x="22783" y="268"/>
                    <a:pt x="21415" y="34"/>
                    <a:pt x="20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865;p38">
              <a:extLst>
                <a:ext uri="{FF2B5EF4-FFF2-40B4-BE49-F238E27FC236}">
                  <a16:creationId xmlns:a16="http://schemas.microsoft.com/office/drawing/2014/main" id="{3F24BB45-C58B-42B7-A890-01EC00D706AD}"/>
                </a:ext>
              </a:extLst>
            </p:cNvPr>
            <p:cNvSpPr/>
            <p:nvPr/>
          </p:nvSpPr>
          <p:spPr>
            <a:xfrm>
              <a:off x="5850589" y="2408995"/>
              <a:ext cx="737477" cy="1040111"/>
            </a:xfrm>
            <a:custGeom>
              <a:avLst/>
              <a:gdLst/>
              <a:ahLst/>
              <a:cxnLst/>
              <a:rect l="l" t="t" r="r" b="b"/>
              <a:pathLst>
                <a:path w="20416" h="28794" extrusionOk="0">
                  <a:moveTo>
                    <a:pt x="9315" y="1"/>
                  </a:moveTo>
                  <a:cubicBezTo>
                    <a:pt x="9212" y="1"/>
                    <a:pt x="9114" y="28"/>
                    <a:pt x="9007" y="102"/>
                  </a:cubicBezTo>
                  <a:cubicBezTo>
                    <a:pt x="6706" y="1870"/>
                    <a:pt x="5805" y="4405"/>
                    <a:pt x="5938" y="5840"/>
                  </a:cubicBezTo>
                  <a:cubicBezTo>
                    <a:pt x="5972" y="6373"/>
                    <a:pt x="6072" y="6940"/>
                    <a:pt x="6239" y="7507"/>
                  </a:cubicBezTo>
                  <a:cubicBezTo>
                    <a:pt x="6706" y="8875"/>
                    <a:pt x="10041" y="14012"/>
                    <a:pt x="6906" y="16147"/>
                  </a:cubicBezTo>
                  <a:cubicBezTo>
                    <a:pt x="6005" y="16747"/>
                    <a:pt x="4537" y="17214"/>
                    <a:pt x="3103" y="18582"/>
                  </a:cubicBezTo>
                  <a:cubicBezTo>
                    <a:pt x="1" y="21517"/>
                    <a:pt x="401" y="26154"/>
                    <a:pt x="2036" y="28589"/>
                  </a:cubicBezTo>
                  <a:cubicBezTo>
                    <a:pt x="2117" y="28719"/>
                    <a:pt x="2182" y="28794"/>
                    <a:pt x="2259" y="28794"/>
                  </a:cubicBezTo>
                  <a:cubicBezTo>
                    <a:pt x="2339" y="28794"/>
                    <a:pt x="2432" y="28711"/>
                    <a:pt x="2569" y="28522"/>
                  </a:cubicBezTo>
                  <a:cubicBezTo>
                    <a:pt x="5438" y="24319"/>
                    <a:pt x="9608" y="21217"/>
                    <a:pt x="14478" y="19716"/>
                  </a:cubicBezTo>
                  <a:cubicBezTo>
                    <a:pt x="17013" y="18949"/>
                    <a:pt x="17213" y="19249"/>
                    <a:pt x="17246" y="18582"/>
                  </a:cubicBezTo>
                  <a:cubicBezTo>
                    <a:pt x="17280" y="17681"/>
                    <a:pt x="17613" y="16847"/>
                    <a:pt x="18214" y="16214"/>
                  </a:cubicBezTo>
                  <a:cubicBezTo>
                    <a:pt x="18573" y="15827"/>
                    <a:pt x="18978" y="15463"/>
                    <a:pt x="19523" y="15463"/>
                  </a:cubicBezTo>
                  <a:cubicBezTo>
                    <a:pt x="19636" y="15463"/>
                    <a:pt x="19756" y="15479"/>
                    <a:pt x="19882" y="15513"/>
                  </a:cubicBezTo>
                  <a:cubicBezTo>
                    <a:pt x="19903" y="15518"/>
                    <a:pt x="19923" y="15521"/>
                    <a:pt x="19941" y="15521"/>
                  </a:cubicBezTo>
                  <a:cubicBezTo>
                    <a:pt x="20149" y="15521"/>
                    <a:pt x="20157" y="15184"/>
                    <a:pt x="20249" y="14846"/>
                  </a:cubicBezTo>
                  <a:cubicBezTo>
                    <a:pt x="20415" y="14212"/>
                    <a:pt x="20349" y="13645"/>
                    <a:pt x="20415" y="12511"/>
                  </a:cubicBezTo>
                  <a:cubicBezTo>
                    <a:pt x="20382" y="12177"/>
                    <a:pt x="20349" y="11844"/>
                    <a:pt x="20249" y="11510"/>
                  </a:cubicBezTo>
                  <a:cubicBezTo>
                    <a:pt x="20215" y="11277"/>
                    <a:pt x="20048" y="11077"/>
                    <a:pt x="19815" y="10977"/>
                  </a:cubicBezTo>
                  <a:cubicBezTo>
                    <a:pt x="19415" y="10843"/>
                    <a:pt x="19048" y="10643"/>
                    <a:pt x="18681" y="10443"/>
                  </a:cubicBezTo>
                  <a:cubicBezTo>
                    <a:pt x="15078" y="8508"/>
                    <a:pt x="12510" y="4272"/>
                    <a:pt x="12243" y="436"/>
                  </a:cubicBezTo>
                  <a:cubicBezTo>
                    <a:pt x="12212" y="249"/>
                    <a:pt x="12181" y="32"/>
                    <a:pt x="12013" y="32"/>
                  </a:cubicBezTo>
                  <a:cubicBezTo>
                    <a:pt x="12001" y="32"/>
                    <a:pt x="11989" y="33"/>
                    <a:pt x="11976" y="35"/>
                  </a:cubicBezTo>
                  <a:cubicBezTo>
                    <a:pt x="11576" y="169"/>
                    <a:pt x="11142" y="236"/>
                    <a:pt x="10742" y="236"/>
                  </a:cubicBezTo>
                  <a:cubicBezTo>
                    <a:pt x="10707" y="237"/>
                    <a:pt x="10673" y="237"/>
                    <a:pt x="10640" y="237"/>
                  </a:cubicBezTo>
                  <a:cubicBezTo>
                    <a:pt x="9954" y="237"/>
                    <a:pt x="9616" y="1"/>
                    <a:pt x="9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866;p38">
              <a:extLst>
                <a:ext uri="{FF2B5EF4-FFF2-40B4-BE49-F238E27FC236}">
                  <a16:creationId xmlns:a16="http://schemas.microsoft.com/office/drawing/2014/main" id="{F719EF46-555F-402B-90EF-3467CBD40F6E}"/>
                </a:ext>
              </a:extLst>
            </p:cNvPr>
            <p:cNvSpPr/>
            <p:nvPr/>
          </p:nvSpPr>
          <p:spPr>
            <a:xfrm>
              <a:off x="6961572" y="2408561"/>
              <a:ext cx="737441" cy="1041990"/>
            </a:xfrm>
            <a:custGeom>
              <a:avLst/>
              <a:gdLst/>
              <a:ahLst/>
              <a:cxnLst/>
              <a:rect l="l" t="t" r="r" b="b"/>
              <a:pathLst>
                <a:path w="20415" h="28846" extrusionOk="0">
                  <a:moveTo>
                    <a:pt x="11139" y="0"/>
                  </a:moveTo>
                  <a:cubicBezTo>
                    <a:pt x="11061" y="0"/>
                    <a:pt x="10983" y="15"/>
                    <a:pt x="10908" y="47"/>
                  </a:cubicBezTo>
                  <a:cubicBezTo>
                    <a:pt x="10450" y="211"/>
                    <a:pt x="10064" y="266"/>
                    <a:pt x="9741" y="266"/>
                  </a:cubicBezTo>
                  <a:cubicBezTo>
                    <a:pt x="9099" y="266"/>
                    <a:pt x="8705" y="51"/>
                    <a:pt x="8491" y="51"/>
                  </a:cubicBezTo>
                  <a:cubicBezTo>
                    <a:pt x="8396" y="51"/>
                    <a:pt x="8336" y="93"/>
                    <a:pt x="8306" y="214"/>
                  </a:cubicBezTo>
                  <a:cubicBezTo>
                    <a:pt x="8306" y="248"/>
                    <a:pt x="8139" y="1448"/>
                    <a:pt x="8006" y="2116"/>
                  </a:cubicBezTo>
                  <a:cubicBezTo>
                    <a:pt x="7305" y="5551"/>
                    <a:pt x="4303" y="9588"/>
                    <a:pt x="667" y="11022"/>
                  </a:cubicBezTo>
                  <a:cubicBezTo>
                    <a:pt x="467" y="11089"/>
                    <a:pt x="334" y="11289"/>
                    <a:pt x="300" y="11489"/>
                  </a:cubicBezTo>
                  <a:cubicBezTo>
                    <a:pt x="0" y="12857"/>
                    <a:pt x="67" y="14258"/>
                    <a:pt x="434" y="15592"/>
                  </a:cubicBezTo>
                  <a:cubicBezTo>
                    <a:pt x="500" y="15859"/>
                    <a:pt x="601" y="16092"/>
                    <a:pt x="701" y="16326"/>
                  </a:cubicBezTo>
                  <a:cubicBezTo>
                    <a:pt x="779" y="16483"/>
                    <a:pt x="858" y="16535"/>
                    <a:pt x="959" y="16535"/>
                  </a:cubicBezTo>
                  <a:cubicBezTo>
                    <a:pt x="1146" y="16535"/>
                    <a:pt x="1408" y="16357"/>
                    <a:pt x="1886" y="16357"/>
                  </a:cubicBezTo>
                  <a:cubicBezTo>
                    <a:pt x="1913" y="16357"/>
                    <a:pt x="1940" y="16358"/>
                    <a:pt x="1968" y="16359"/>
                  </a:cubicBezTo>
                  <a:cubicBezTo>
                    <a:pt x="2402" y="16359"/>
                    <a:pt x="2035" y="16026"/>
                    <a:pt x="2836" y="14558"/>
                  </a:cubicBezTo>
                  <a:cubicBezTo>
                    <a:pt x="3703" y="12857"/>
                    <a:pt x="5237" y="11656"/>
                    <a:pt x="7105" y="11222"/>
                  </a:cubicBezTo>
                  <a:cubicBezTo>
                    <a:pt x="7329" y="11168"/>
                    <a:pt x="7523" y="11141"/>
                    <a:pt x="7694" y="11141"/>
                  </a:cubicBezTo>
                  <a:cubicBezTo>
                    <a:pt x="8364" y="11141"/>
                    <a:pt x="8667" y="11552"/>
                    <a:pt x="8907" y="12323"/>
                  </a:cubicBezTo>
                  <a:cubicBezTo>
                    <a:pt x="8973" y="12857"/>
                    <a:pt x="8973" y="13424"/>
                    <a:pt x="8907" y="13957"/>
                  </a:cubicBezTo>
                  <a:cubicBezTo>
                    <a:pt x="8640" y="15225"/>
                    <a:pt x="7939" y="16392"/>
                    <a:pt x="6938" y="17193"/>
                  </a:cubicBezTo>
                  <a:cubicBezTo>
                    <a:pt x="5371" y="18527"/>
                    <a:pt x="4136" y="18427"/>
                    <a:pt x="4904" y="18861"/>
                  </a:cubicBezTo>
                  <a:cubicBezTo>
                    <a:pt x="6004" y="19528"/>
                    <a:pt x="5838" y="19628"/>
                    <a:pt x="6471" y="19862"/>
                  </a:cubicBezTo>
                  <a:cubicBezTo>
                    <a:pt x="8440" y="20495"/>
                    <a:pt x="10308" y="21429"/>
                    <a:pt x="12042" y="22597"/>
                  </a:cubicBezTo>
                  <a:cubicBezTo>
                    <a:pt x="14277" y="24198"/>
                    <a:pt x="16245" y="26166"/>
                    <a:pt x="17846" y="28434"/>
                  </a:cubicBezTo>
                  <a:cubicBezTo>
                    <a:pt x="17998" y="28647"/>
                    <a:pt x="18101" y="28845"/>
                    <a:pt x="18238" y="28845"/>
                  </a:cubicBezTo>
                  <a:cubicBezTo>
                    <a:pt x="18402" y="28845"/>
                    <a:pt x="18613" y="28559"/>
                    <a:pt x="19014" y="27667"/>
                  </a:cubicBezTo>
                  <a:cubicBezTo>
                    <a:pt x="20415" y="24532"/>
                    <a:pt x="20014" y="20362"/>
                    <a:pt x="16512" y="17860"/>
                  </a:cubicBezTo>
                  <a:cubicBezTo>
                    <a:pt x="14611" y="16493"/>
                    <a:pt x="13310" y="16426"/>
                    <a:pt x="12643" y="15125"/>
                  </a:cubicBezTo>
                  <a:cubicBezTo>
                    <a:pt x="11842" y="13490"/>
                    <a:pt x="12576" y="11222"/>
                    <a:pt x="13343" y="9654"/>
                  </a:cubicBezTo>
                  <a:cubicBezTo>
                    <a:pt x="14010" y="8320"/>
                    <a:pt x="14544" y="7319"/>
                    <a:pt x="14577" y="5852"/>
                  </a:cubicBezTo>
                  <a:cubicBezTo>
                    <a:pt x="14677" y="3650"/>
                    <a:pt x="13210" y="1348"/>
                    <a:pt x="11608" y="181"/>
                  </a:cubicBezTo>
                  <a:cubicBezTo>
                    <a:pt x="11472" y="68"/>
                    <a:pt x="11306" y="0"/>
                    <a:pt x="11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867;p38">
              <a:extLst>
                <a:ext uri="{FF2B5EF4-FFF2-40B4-BE49-F238E27FC236}">
                  <a16:creationId xmlns:a16="http://schemas.microsoft.com/office/drawing/2014/main" id="{18454AEB-BAD5-4EAB-BC8E-2ACCC0C31B4C}"/>
                </a:ext>
              </a:extLst>
            </p:cNvPr>
            <p:cNvSpPr/>
            <p:nvPr/>
          </p:nvSpPr>
          <p:spPr>
            <a:xfrm>
              <a:off x="6467525" y="1154858"/>
              <a:ext cx="1150754" cy="862930"/>
            </a:xfrm>
            <a:custGeom>
              <a:avLst/>
              <a:gdLst/>
              <a:ahLst/>
              <a:cxnLst/>
              <a:rect l="l" t="t" r="r" b="b"/>
              <a:pathLst>
                <a:path w="31857" h="23889" extrusionOk="0">
                  <a:moveTo>
                    <a:pt x="7842" y="1"/>
                  </a:moveTo>
                  <a:cubicBezTo>
                    <a:pt x="4618" y="1"/>
                    <a:pt x="2125" y="1735"/>
                    <a:pt x="1101" y="3632"/>
                  </a:cubicBezTo>
                  <a:cubicBezTo>
                    <a:pt x="1" y="5700"/>
                    <a:pt x="167" y="8135"/>
                    <a:pt x="868" y="9470"/>
                  </a:cubicBezTo>
                  <a:cubicBezTo>
                    <a:pt x="959" y="9651"/>
                    <a:pt x="1040" y="9734"/>
                    <a:pt x="1148" y="9734"/>
                  </a:cubicBezTo>
                  <a:cubicBezTo>
                    <a:pt x="1239" y="9734"/>
                    <a:pt x="1350" y="9676"/>
                    <a:pt x="1502" y="9570"/>
                  </a:cubicBezTo>
                  <a:cubicBezTo>
                    <a:pt x="3469" y="8115"/>
                    <a:pt x="5850" y="7334"/>
                    <a:pt x="8275" y="7334"/>
                  </a:cubicBezTo>
                  <a:cubicBezTo>
                    <a:pt x="8851" y="7334"/>
                    <a:pt x="9431" y="7378"/>
                    <a:pt x="10008" y="7468"/>
                  </a:cubicBezTo>
                  <a:cubicBezTo>
                    <a:pt x="13010" y="7802"/>
                    <a:pt x="15679" y="9536"/>
                    <a:pt x="17280" y="12105"/>
                  </a:cubicBezTo>
                  <a:cubicBezTo>
                    <a:pt x="18430" y="14086"/>
                    <a:pt x="17866" y="14475"/>
                    <a:pt x="18432" y="14475"/>
                  </a:cubicBezTo>
                  <a:cubicBezTo>
                    <a:pt x="18457" y="14475"/>
                    <a:pt x="18484" y="14475"/>
                    <a:pt x="18514" y="14473"/>
                  </a:cubicBezTo>
                  <a:cubicBezTo>
                    <a:pt x="18999" y="14473"/>
                    <a:pt x="19202" y="14403"/>
                    <a:pt x="19443" y="14403"/>
                  </a:cubicBezTo>
                  <a:cubicBezTo>
                    <a:pt x="19534" y="14403"/>
                    <a:pt x="19630" y="14413"/>
                    <a:pt x="19748" y="14440"/>
                  </a:cubicBezTo>
                  <a:cubicBezTo>
                    <a:pt x="20182" y="14540"/>
                    <a:pt x="21216" y="14340"/>
                    <a:pt x="23051" y="15140"/>
                  </a:cubicBezTo>
                  <a:cubicBezTo>
                    <a:pt x="25953" y="16341"/>
                    <a:pt x="28021" y="18943"/>
                    <a:pt x="27854" y="22012"/>
                  </a:cubicBezTo>
                  <a:cubicBezTo>
                    <a:pt x="27760" y="23113"/>
                    <a:pt x="27338" y="23888"/>
                    <a:pt x="27655" y="23888"/>
                  </a:cubicBezTo>
                  <a:cubicBezTo>
                    <a:pt x="27674" y="23888"/>
                    <a:pt x="27696" y="23886"/>
                    <a:pt x="27721" y="23880"/>
                  </a:cubicBezTo>
                  <a:cubicBezTo>
                    <a:pt x="28821" y="23613"/>
                    <a:pt x="30923" y="21645"/>
                    <a:pt x="31590" y="18843"/>
                  </a:cubicBezTo>
                  <a:cubicBezTo>
                    <a:pt x="31757" y="18209"/>
                    <a:pt x="31857" y="17542"/>
                    <a:pt x="31823" y="16875"/>
                  </a:cubicBezTo>
                  <a:cubicBezTo>
                    <a:pt x="31723" y="14907"/>
                    <a:pt x="30990" y="13039"/>
                    <a:pt x="29689" y="11604"/>
                  </a:cubicBezTo>
                  <a:cubicBezTo>
                    <a:pt x="26353" y="7702"/>
                    <a:pt x="22850" y="9603"/>
                    <a:pt x="18614" y="6701"/>
                  </a:cubicBezTo>
                  <a:cubicBezTo>
                    <a:pt x="15512" y="4533"/>
                    <a:pt x="13277" y="563"/>
                    <a:pt x="8907" y="63"/>
                  </a:cubicBezTo>
                  <a:cubicBezTo>
                    <a:pt x="8544" y="21"/>
                    <a:pt x="8189" y="1"/>
                    <a:pt x="7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868;p38">
              <a:extLst>
                <a:ext uri="{FF2B5EF4-FFF2-40B4-BE49-F238E27FC236}">
                  <a16:creationId xmlns:a16="http://schemas.microsoft.com/office/drawing/2014/main" id="{BB74CB75-14A1-4DB6-8B64-131FDDE3677E}"/>
                </a:ext>
              </a:extLst>
            </p:cNvPr>
            <p:cNvSpPr/>
            <p:nvPr/>
          </p:nvSpPr>
          <p:spPr>
            <a:xfrm>
              <a:off x="5886747" y="2740419"/>
              <a:ext cx="701318" cy="708615"/>
            </a:xfrm>
            <a:custGeom>
              <a:avLst/>
              <a:gdLst/>
              <a:ahLst/>
              <a:cxnLst/>
              <a:rect l="l" t="t" r="r" b="b"/>
              <a:pathLst>
                <a:path w="19415" h="19617" extrusionOk="0">
                  <a:moveTo>
                    <a:pt x="15745" y="0"/>
                  </a:moveTo>
                  <a:cubicBezTo>
                    <a:pt x="15712" y="0"/>
                    <a:pt x="15645" y="34"/>
                    <a:pt x="15645" y="100"/>
                  </a:cubicBezTo>
                  <a:cubicBezTo>
                    <a:pt x="15712" y="667"/>
                    <a:pt x="15945" y="567"/>
                    <a:pt x="15879" y="2202"/>
                  </a:cubicBezTo>
                  <a:cubicBezTo>
                    <a:pt x="15845" y="3636"/>
                    <a:pt x="14778" y="4637"/>
                    <a:pt x="13577" y="5438"/>
                  </a:cubicBezTo>
                  <a:cubicBezTo>
                    <a:pt x="9174" y="8473"/>
                    <a:pt x="5338" y="9073"/>
                    <a:pt x="2736" y="11675"/>
                  </a:cubicBezTo>
                  <a:cubicBezTo>
                    <a:pt x="1" y="14444"/>
                    <a:pt x="701" y="17846"/>
                    <a:pt x="734" y="18447"/>
                  </a:cubicBezTo>
                  <a:cubicBezTo>
                    <a:pt x="763" y="18847"/>
                    <a:pt x="988" y="19616"/>
                    <a:pt x="1241" y="19616"/>
                  </a:cubicBezTo>
                  <a:cubicBezTo>
                    <a:pt x="1283" y="19616"/>
                    <a:pt x="1325" y="19595"/>
                    <a:pt x="1368" y="19548"/>
                  </a:cubicBezTo>
                  <a:cubicBezTo>
                    <a:pt x="1969" y="18880"/>
                    <a:pt x="1468" y="19114"/>
                    <a:pt x="4137" y="16179"/>
                  </a:cubicBezTo>
                  <a:cubicBezTo>
                    <a:pt x="4337" y="15978"/>
                    <a:pt x="4570" y="15812"/>
                    <a:pt x="4771" y="15611"/>
                  </a:cubicBezTo>
                  <a:cubicBezTo>
                    <a:pt x="7506" y="13010"/>
                    <a:pt x="10908" y="11142"/>
                    <a:pt x="14578" y="10241"/>
                  </a:cubicBezTo>
                  <a:cubicBezTo>
                    <a:pt x="16212" y="9841"/>
                    <a:pt x="16179" y="9907"/>
                    <a:pt x="16212" y="9440"/>
                  </a:cubicBezTo>
                  <a:cubicBezTo>
                    <a:pt x="16245" y="8573"/>
                    <a:pt x="16579" y="7773"/>
                    <a:pt x="17113" y="7139"/>
                  </a:cubicBezTo>
                  <a:cubicBezTo>
                    <a:pt x="17504" y="6691"/>
                    <a:pt x="17943" y="6291"/>
                    <a:pt x="18546" y="6291"/>
                  </a:cubicBezTo>
                  <a:cubicBezTo>
                    <a:pt x="18662" y="6291"/>
                    <a:pt x="18785" y="6306"/>
                    <a:pt x="18914" y="6338"/>
                  </a:cubicBezTo>
                  <a:cubicBezTo>
                    <a:pt x="18927" y="6340"/>
                    <a:pt x="18939" y="6341"/>
                    <a:pt x="18951" y="6341"/>
                  </a:cubicBezTo>
                  <a:cubicBezTo>
                    <a:pt x="19119" y="6341"/>
                    <a:pt x="19150" y="6125"/>
                    <a:pt x="19181" y="5938"/>
                  </a:cubicBezTo>
                  <a:cubicBezTo>
                    <a:pt x="19348" y="5204"/>
                    <a:pt x="19414" y="4437"/>
                    <a:pt x="19381" y="3670"/>
                  </a:cubicBezTo>
                  <a:cubicBezTo>
                    <a:pt x="19381" y="3203"/>
                    <a:pt x="19348" y="2769"/>
                    <a:pt x="19214" y="2335"/>
                  </a:cubicBezTo>
                  <a:cubicBezTo>
                    <a:pt x="19014" y="1601"/>
                    <a:pt x="18247" y="1902"/>
                    <a:pt x="16112" y="234"/>
                  </a:cubicBezTo>
                  <a:cubicBezTo>
                    <a:pt x="16012" y="167"/>
                    <a:pt x="15879" y="67"/>
                    <a:pt x="1574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869;p38">
              <a:extLst>
                <a:ext uri="{FF2B5EF4-FFF2-40B4-BE49-F238E27FC236}">
                  <a16:creationId xmlns:a16="http://schemas.microsoft.com/office/drawing/2014/main" id="{0D43576E-4667-444A-8C9F-6B2755331BA3}"/>
                </a:ext>
              </a:extLst>
            </p:cNvPr>
            <p:cNvSpPr/>
            <p:nvPr/>
          </p:nvSpPr>
          <p:spPr>
            <a:xfrm>
              <a:off x="6087119" y="1845989"/>
              <a:ext cx="784111" cy="384957"/>
            </a:xfrm>
            <a:custGeom>
              <a:avLst/>
              <a:gdLst/>
              <a:ahLst/>
              <a:cxnLst/>
              <a:rect l="l" t="t" r="r" b="b"/>
              <a:pathLst>
                <a:path w="21707" h="10657" extrusionOk="0">
                  <a:moveTo>
                    <a:pt x="21623" y="0"/>
                  </a:moveTo>
                  <a:cubicBezTo>
                    <a:pt x="21469" y="0"/>
                    <a:pt x="20598" y="1483"/>
                    <a:pt x="17989" y="1483"/>
                  </a:cubicBezTo>
                  <a:cubicBezTo>
                    <a:pt x="17753" y="1483"/>
                    <a:pt x="17502" y="1471"/>
                    <a:pt x="17236" y="1445"/>
                  </a:cubicBezTo>
                  <a:cubicBezTo>
                    <a:pt x="15038" y="1225"/>
                    <a:pt x="14259" y="502"/>
                    <a:pt x="12086" y="502"/>
                  </a:cubicBezTo>
                  <a:cubicBezTo>
                    <a:pt x="11952" y="502"/>
                    <a:pt x="11812" y="505"/>
                    <a:pt x="11666" y="511"/>
                  </a:cubicBezTo>
                  <a:cubicBezTo>
                    <a:pt x="9865" y="611"/>
                    <a:pt x="8263" y="1678"/>
                    <a:pt x="7496" y="3313"/>
                  </a:cubicBezTo>
                  <a:cubicBezTo>
                    <a:pt x="6662" y="4914"/>
                    <a:pt x="6095" y="6148"/>
                    <a:pt x="4160" y="6748"/>
                  </a:cubicBezTo>
                  <a:cubicBezTo>
                    <a:pt x="3786" y="6873"/>
                    <a:pt x="3400" y="6935"/>
                    <a:pt x="3018" y="6935"/>
                  </a:cubicBezTo>
                  <a:cubicBezTo>
                    <a:pt x="2075" y="6935"/>
                    <a:pt x="1156" y="6560"/>
                    <a:pt x="491" y="5848"/>
                  </a:cubicBezTo>
                  <a:cubicBezTo>
                    <a:pt x="391" y="5748"/>
                    <a:pt x="291" y="5648"/>
                    <a:pt x="191" y="5548"/>
                  </a:cubicBezTo>
                  <a:cubicBezTo>
                    <a:pt x="172" y="5529"/>
                    <a:pt x="148" y="5521"/>
                    <a:pt x="125" y="5521"/>
                  </a:cubicBezTo>
                  <a:cubicBezTo>
                    <a:pt x="63" y="5521"/>
                    <a:pt x="0" y="5575"/>
                    <a:pt x="24" y="5648"/>
                  </a:cubicBezTo>
                  <a:cubicBezTo>
                    <a:pt x="191" y="7049"/>
                    <a:pt x="458" y="8550"/>
                    <a:pt x="1392" y="9917"/>
                  </a:cubicBezTo>
                  <a:cubicBezTo>
                    <a:pt x="1556" y="10163"/>
                    <a:pt x="1657" y="10271"/>
                    <a:pt x="1795" y="10271"/>
                  </a:cubicBezTo>
                  <a:cubicBezTo>
                    <a:pt x="1882" y="10271"/>
                    <a:pt x="1984" y="10228"/>
                    <a:pt x="2126" y="10151"/>
                  </a:cubicBezTo>
                  <a:cubicBezTo>
                    <a:pt x="2493" y="9984"/>
                    <a:pt x="2893" y="9917"/>
                    <a:pt x="3293" y="9917"/>
                  </a:cubicBezTo>
                  <a:cubicBezTo>
                    <a:pt x="4547" y="10086"/>
                    <a:pt x="5209" y="10656"/>
                    <a:pt x="6513" y="10656"/>
                  </a:cubicBezTo>
                  <a:cubicBezTo>
                    <a:pt x="7012" y="10656"/>
                    <a:pt x="7606" y="10573"/>
                    <a:pt x="8363" y="10351"/>
                  </a:cubicBezTo>
                  <a:cubicBezTo>
                    <a:pt x="9865" y="9951"/>
                    <a:pt x="11132" y="8817"/>
                    <a:pt x="11699" y="7349"/>
                  </a:cubicBezTo>
                  <a:cubicBezTo>
                    <a:pt x="11933" y="6682"/>
                    <a:pt x="12266" y="6015"/>
                    <a:pt x="12700" y="5414"/>
                  </a:cubicBezTo>
                  <a:cubicBezTo>
                    <a:pt x="12933" y="5081"/>
                    <a:pt x="13200" y="4780"/>
                    <a:pt x="13467" y="4513"/>
                  </a:cubicBezTo>
                  <a:cubicBezTo>
                    <a:pt x="15569" y="2746"/>
                    <a:pt x="18771" y="4380"/>
                    <a:pt x="21406" y="611"/>
                  </a:cubicBezTo>
                  <a:cubicBezTo>
                    <a:pt x="21540" y="444"/>
                    <a:pt x="21606" y="277"/>
                    <a:pt x="21673" y="110"/>
                  </a:cubicBezTo>
                  <a:cubicBezTo>
                    <a:pt x="21706" y="77"/>
                    <a:pt x="21640" y="44"/>
                    <a:pt x="21640" y="10"/>
                  </a:cubicBezTo>
                  <a:cubicBezTo>
                    <a:pt x="21635" y="3"/>
                    <a:pt x="21630" y="0"/>
                    <a:pt x="216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870;p38">
              <a:extLst>
                <a:ext uri="{FF2B5EF4-FFF2-40B4-BE49-F238E27FC236}">
                  <a16:creationId xmlns:a16="http://schemas.microsoft.com/office/drawing/2014/main" id="{DDF3466B-261A-4E12-B4DB-26AE1566F87F}"/>
                </a:ext>
              </a:extLst>
            </p:cNvPr>
            <p:cNvSpPr/>
            <p:nvPr/>
          </p:nvSpPr>
          <p:spPr>
            <a:xfrm>
              <a:off x="7129036" y="2986052"/>
              <a:ext cx="521790" cy="464427"/>
            </a:xfrm>
            <a:custGeom>
              <a:avLst/>
              <a:gdLst/>
              <a:ahLst/>
              <a:cxnLst/>
              <a:rect l="l" t="t" r="r" b="b"/>
              <a:pathLst>
                <a:path w="14445" h="12857" extrusionOk="0">
                  <a:moveTo>
                    <a:pt x="3505" y="0"/>
                  </a:moveTo>
                  <a:cubicBezTo>
                    <a:pt x="3254" y="0"/>
                    <a:pt x="3230" y="564"/>
                    <a:pt x="2069" y="1406"/>
                  </a:cubicBezTo>
                  <a:cubicBezTo>
                    <a:pt x="1469" y="1840"/>
                    <a:pt x="835" y="2207"/>
                    <a:pt x="134" y="2507"/>
                  </a:cubicBezTo>
                  <a:cubicBezTo>
                    <a:pt x="1" y="2574"/>
                    <a:pt x="1" y="2740"/>
                    <a:pt x="234" y="2874"/>
                  </a:cubicBezTo>
                  <a:cubicBezTo>
                    <a:pt x="1302" y="3474"/>
                    <a:pt x="1168" y="3641"/>
                    <a:pt x="1869" y="3875"/>
                  </a:cubicBezTo>
                  <a:cubicBezTo>
                    <a:pt x="3837" y="4508"/>
                    <a:pt x="5705" y="5442"/>
                    <a:pt x="7406" y="6610"/>
                  </a:cubicBezTo>
                  <a:cubicBezTo>
                    <a:pt x="9774" y="8311"/>
                    <a:pt x="11809" y="10379"/>
                    <a:pt x="13444" y="12781"/>
                  </a:cubicBezTo>
                  <a:cubicBezTo>
                    <a:pt x="13490" y="12834"/>
                    <a:pt x="13539" y="12856"/>
                    <a:pt x="13588" y="12856"/>
                  </a:cubicBezTo>
                  <a:cubicBezTo>
                    <a:pt x="13787" y="12856"/>
                    <a:pt x="13991" y="12482"/>
                    <a:pt x="14044" y="12214"/>
                  </a:cubicBezTo>
                  <a:cubicBezTo>
                    <a:pt x="14344" y="10613"/>
                    <a:pt x="14444" y="9112"/>
                    <a:pt x="13777" y="7410"/>
                  </a:cubicBezTo>
                  <a:cubicBezTo>
                    <a:pt x="13244" y="6076"/>
                    <a:pt x="12343" y="4909"/>
                    <a:pt x="11209" y="4041"/>
                  </a:cubicBezTo>
                  <a:cubicBezTo>
                    <a:pt x="9574" y="2707"/>
                    <a:pt x="7940" y="2273"/>
                    <a:pt x="3637" y="39"/>
                  </a:cubicBezTo>
                  <a:cubicBezTo>
                    <a:pt x="3585" y="13"/>
                    <a:pt x="3543" y="0"/>
                    <a:pt x="350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871;p38">
              <a:extLst>
                <a:ext uri="{FF2B5EF4-FFF2-40B4-BE49-F238E27FC236}">
                  <a16:creationId xmlns:a16="http://schemas.microsoft.com/office/drawing/2014/main" id="{670FDBC5-4DFC-4B5F-8ABE-50400DFE840C}"/>
                </a:ext>
              </a:extLst>
            </p:cNvPr>
            <p:cNvSpPr/>
            <p:nvPr/>
          </p:nvSpPr>
          <p:spPr>
            <a:xfrm>
              <a:off x="7077237" y="1881209"/>
              <a:ext cx="313038" cy="361875"/>
            </a:xfrm>
            <a:custGeom>
              <a:avLst/>
              <a:gdLst/>
              <a:ahLst/>
              <a:cxnLst/>
              <a:rect l="l" t="t" r="r" b="b"/>
              <a:pathLst>
                <a:path w="8666" h="10018" extrusionOk="0">
                  <a:moveTo>
                    <a:pt x="1000" y="0"/>
                  </a:moveTo>
                  <a:cubicBezTo>
                    <a:pt x="821" y="0"/>
                    <a:pt x="758" y="159"/>
                    <a:pt x="868" y="203"/>
                  </a:cubicBezTo>
                  <a:cubicBezTo>
                    <a:pt x="1035" y="303"/>
                    <a:pt x="1035" y="470"/>
                    <a:pt x="1035" y="636"/>
                  </a:cubicBezTo>
                  <a:cubicBezTo>
                    <a:pt x="1035" y="3172"/>
                    <a:pt x="0" y="4005"/>
                    <a:pt x="101" y="4539"/>
                  </a:cubicBezTo>
                  <a:cubicBezTo>
                    <a:pt x="167" y="4906"/>
                    <a:pt x="234" y="5273"/>
                    <a:pt x="334" y="5640"/>
                  </a:cubicBezTo>
                  <a:cubicBezTo>
                    <a:pt x="934" y="7641"/>
                    <a:pt x="2469" y="9243"/>
                    <a:pt x="4470" y="9943"/>
                  </a:cubicBezTo>
                  <a:cubicBezTo>
                    <a:pt x="4616" y="9995"/>
                    <a:pt x="4733" y="10017"/>
                    <a:pt x="4835" y="10017"/>
                  </a:cubicBezTo>
                  <a:cubicBezTo>
                    <a:pt x="5456" y="10017"/>
                    <a:pt x="5475" y="9172"/>
                    <a:pt x="7539" y="8942"/>
                  </a:cubicBezTo>
                  <a:lnTo>
                    <a:pt x="7773" y="8976"/>
                  </a:lnTo>
                  <a:cubicBezTo>
                    <a:pt x="7973" y="9009"/>
                    <a:pt x="8206" y="9076"/>
                    <a:pt x="8440" y="9109"/>
                  </a:cubicBezTo>
                  <a:cubicBezTo>
                    <a:pt x="8456" y="9113"/>
                    <a:pt x="8472" y="9115"/>
                    <a:pt x="8487" y="9115"/>
                  </a:cubicBezTo>
                  <a:cubicBezTo>
                    <a:pt x="8595" y="9115"/>
                    <a:pt x="8665" y="9010"/>
                    <a:pt x="8607" y="8776"/>
                  </a:cubicBezTo>
                  <a:cubicBezTo>
                    <a:pt x="8306" y="7675"/>
                    <a:pt x="7406" y="6841"/>
                    <a:pt x="6272" y="6674"/>
                  </a:cubicBezTo>
                  <a:cubicBezTo>
                    <a:pt x="5238" y="6474"/>
                    <a:pt x="4470" y="6674"/>
                    <a:pt x="3837" y="6207"/>
                  </a:cubicBezTo>
                  <a:cubicBezTo>
                    <a:pt x="2035" y="4839"/>
                    <a:pt x="3670" y="2204"/>
                    <a:pt x="1368" y="169"/>
                  </a:cubicBezTo>
                  <a:cubicBezTo>
                    <a:pt x="1219" y="43"/>
                    <a:pt x="1094" y="0"/>
                    <a:pt x="1000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872;p38">
              <a:extLst>
                <a:ext uri="{FF2B5EF4-FFF2-40B4-BE49-F238E27FC236}">
                  <a16:creationId xmlns:a16="http://schemas.microsoft.com/office/drawing/2014/main" id="{4BE7794F-C5FC-4059-96B8-65D95342412C}"/>
                </a:ext>
              </a:extLst>
            </p:cNvPr>
            <p:cNvSpPr/>
            <p:nvPr/>
          </p:nvSpPr>
          <p:spPr>
            <a:xfrm>
              <a:off x="6959152" y="2738902"/>
              <a:ext cx="161504" cy="268788"/>
            </a:xfrm>
            <a:custGeom>
              <a:avLst/>
              <a:gdLst/>
              <a:ahLst/>
              <a:cxnLst/>
              <a:rect l="l" t="t" r="r" b="b"/>
              <a:pathLst>
                <a:path w="4471" h="7441" extrusionOk="0">
                  <a:moveTo>
                    <a:pt x="3859" y="0"/>
                  </a:moveTo>
                  <a:cubicBezTo>
                    <a:pt x="3693" y="0"/>
                    <a:pt x="3440" y="319"/>
                    <a:pt x="2769" y="776"/>
                  </a:cubicBezTo>
                  <a:cubicBezTo>
                    <a:pt x="367" y="2377"/>
                    <a:pt x="467" y="1643"/>
                    <a:pt x="334" y="2511"/>
                  </a:cubicBezTo>
                  <a:cubicBezTo>
                    <a:pt x="0" y="4112"/>
                    <a:pt x="167" y="5746"/>
                    <a:pt x="801" y="7247"/>
                  </a:cubicBezTo>
                  <a:cubicBezTo>
                    <a:pt x="857" y="7392"/>
                    <a:pt x="927" y="7440"/>
                    <a:pt x="1023" y="7440"/>
                  </a:cubicBezTo>
                  <a:cubicBezTo>
                    <a:pt x="1216" y="7440"/>
                    <a:pt x="1513" y="7247"/>
                    <a:pt x="2002" y="7247"/>
                  </a:cubicBezTo>
                  <a:cubicBezTo>
                    <a:pt x="2019" y="7252"/>
                    <a:pt x="2036" y="7254"/>
                    <a:pt x="2053" y="7254"/>
                  </a:cubicBezTo>
                  <a:cubicBezTo>
                    <a:pt x="2168" y="7254"/>
                    <a:pt x="2273" y="7159"/>
                    <a:pt x="2302" y="7014"/>
                  </a:cubicBezTo>
                  <a:cubicBezTo>
                    <a:pt x="2536" y="5880"/>
                    <a:pt x="3103" y="4846"/>
                    <a:pt x="3903" y="4012"/>
                  </a:cubicBezTo>
                  <a:cubicBezTo>
                    <a:pt x="4470" y="3411"/>
                    <a:pt x="3236" y="3044"/>
                    <a:pt x="3803" y="676"/>
                  </a:cubicBezTo>
                  <a:cubicBezTo>
                    <a:pt x="3937" y="176"/>
                    <a:pt x="4037" y="42"/>
                    <a:pt x="3903" y="9"/>
                  </a:cubicBezTo>
                  <a:cubicBezTo>
                    <a:pt x="3889" y="3"/>
                    <a:pt x="3874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873;p38">
              <a:extLst>
                <a:ext uri="{FF2B5EF4-FFF2-40B4-BE49-F238E27FC236}">
                  <a16:creationId xmlns:a16="http://schemas.microsoft.com/office/drawing/2014/main" id="{EF959CC1-35C1-4074-8F36-A612B9EF02E6}"/>
                </a:ext>
              </a:extLst>
            </p:cNvPr>
            <p:cNvSpPr/>
            <p:nvPr/>
          </p:nvSpPr>
          <p:spPr>
            <a:xfrm>
              <a:off x="6801297" y="1394278"/>
              <a:ext cx="814598" cy="623330"/>
            </a:xfrm>
            <a:custGeom>
              <a:avLst/>
              <a:gdLst/>
              <a:ahLst/>
              <a:cxnLst/>
              <a:rect l="l" t="t" r="r" b="b"/>
              <a:pathLst>
                <a:path w="22551" h="17256" extrusionOk="0">
                  <a:moveTo>
                    <a:pt x="2948" y="1"/>
                  </a:moveTo>
                  <a:cubicBezTo>
                    <a:pt x="2031" y="1"/>
                    <a:pt x="1098" y="158"/>
                    <a:pt x="167" y="507"/>
                  </a:cubicBezTo>
                  <a:cubicBezTo>
                    <a:pt x="1" y="573"/>
                    <a:pt x="34" y="707"/>
                    <a:pt x="167" y="740"/>
                  </a:cubicBezTo>
                  <a:cubicBezTo>
                    <a:pt x="601" y="807"/>
                    <a:pt x="1001" y="840"/>
                    <a:pt x="1435" y="940"/>
                  </a:cubicBezTo>
                  <a:cubicBezTo>
                    <a:pt x="3770" y="1341"/>
                    <a:pt x="5905" y="2641"/>
                    <a:pt x="7373" y="4509"/>
                  </a:cubicBezTo>
                  <a:cubicBezTo>
                    <a:pt x="9141" y="6678"/>
                    <a:pt x="8640" y="7812"/>
                    <a:pt x="9107" y="7845"/>
                  </a:cubicBezTo>
                  <a:cubicBezTo>
                    <a:pt x="9430" y="7815"/>
                    <a:pt x="9753" y="7800"/>
                    <a:pt x="10075" y="7800"/>
                  </a:cubicBezTo>
                  <a:cubicBezTo>
                    <a:pt x="11184" y="7800"/>
                    <a:pt x="12284" y="7976"/>
                    <a:pt x="13344" y="8312"/>
                  </a:cubicBezTo>
                  <a:cubicBezTo>
                    <a:pt x="16312" y="9346"/>
                    <a:pt x="18714" y="11982"/>
                    <a:pt x="18614" y="15251"/>
                  </a:cubicBezTo>
                  <a:cubicBezTo>
                    <a:pt x="18582" y="16408"/>
                    <a:pt x="18085" y="17256"/>
                    <a:pt x="18437" y="17256"/>
                  </a:cubicBezTo>
                  <a:cubicBezTo>
                    <a:pt x="18450" y="17256"/>
                    <a:pt x="18465" y="17254"/>
                    <a:pt x="18481" y="17252"/>
                  </a:cubicBezTo>
                  <a:cubicBezTo>
                    <a:pt x="18681" y="17185"/>
                    <a:pt x="18881" y="17119"/>
                    <a:pt x="19048" y="17018"/>
                  </a:cubicBezTo>
                  <a:cubicBezTo>
                    <a:pt x="21483" y="15517"/>
                    <a:pt x="22550" y="12449"/>
                    <a:pt x="22317" y="11548"/>
                  </a:cubicBezTo>
                  <a:cubicBezTo>
                    <a:pt x="21283" y="7345"/>
                    <a:pt x="18214" y="5910"/>
                    <a:pt x="14177" y="5910"/>
                  </a:cubicBezTo>
                  <a:cubicBezTo>
                    <a:pt x="13043" y="5910"/>
                    <a:pt x="11809" y="5043"/>
                    <a:pt x="11042" y="4176"/>
                  </a:cubicBezTo>
                  <a:cubicBezTo>
                    <a:pt x="9005" y="1829"/>
                    <a:pt x="6070" y="1"/>
                    <a:pt x="2948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874;p38">
              <a:extLst>
                <a:ext uri="{FF2B5EF4-FFF2-40B4-BE49-F238E27FC236}">
                  <a16:creationId xmlns:a16="http://schemas.microsoft.com/office/drawing/2014/main" id="{D0671A51-4234-4F00-93F1-5AFA88FE9F15}"/>
                </a:ext>
              </a:extLst>
            </p:cNvPr>
            <p:cNvSpPr/>
            <p:nvPr/>
          </p:nvSpPr>
          <p:spPr>
            <a:xfrm>
              <a:off x="6481974" y="3059669"/>
              <a:ext cx="501308" cy="191738"/>
            </a:xfrm>
            <a:custGeom>
              <a:avLst/>
              <a:gdLst/>
              <a:ahLst/>
              <a:cxnLst/>
              <a:rect l="l" t="t" r="r" b="b"/>
              <a:pathLst>
                <a:path w="13878" h="5308" extrusionOk="0">
                  <a:moveTo>
                    <a:pt x="12729" y="0"/>
                  </a:moveTo>
                  <a:cubicBezTo>
                    <a:pt x="12433" y="0"/>
                    <a:pt x="12108" y="2048"/>
                    <a:pt x="9875" y="2771"/>
                  </a:cubicBezTo>
                  <a:cubicBezTo>
                    <a:pt x="9399" y="2929"/>
                    <a:pt x="8926" y="2997"/>
                    <a:pt x="8458" y="2997"/>
                  </a:cubicBezTo>
                  <a:cubicBezTo>
                    <a:pt x="6266" y="2997"/>
                    <a:pt x="4191" y="1513"/>
                    <a:pt x="2569" y="936"/>
                  </a:cubicBezTo>
                  <a:cubicBezTo>
                    <a:pt x="2075" y="734"/>
                    <a:pt x="1534" y="622"/>
                    <a:pt x="1000" y="622"/>
                  </a:cubicBezTo>
                  <a:cubicBezTo>
                    <a:pt x="741" y="622"/>
                    <a:pt x="484" y="648"/>
                    <a:pt x="234" y="702"/>
                  </a:cubicBezTo>
                  <a:cubicBezTo>
                    <a:pt x="68" y="736"/>
                    <a:pt x="1" y="903"/>
                    <a:pt x="34" y="1036"/>
                  </a:cubicBezTo>
                  <a:cubicBezTo>
                    <a:pt x="234" y="2404"/>
                    <a:pt x="1969" y="3638"/>
                    <a:pt x="3203" y="4238"/>
                  </a:cubicBezTo>
                  <a:cubicBezTo>
                    <a:pt x="4706" y="4942"/>
                    <a:pt x="6330" y="5308"/>
                    <a:pt x="7960" y="5308"/>
                  </a:cubicBezTo>
                  <a:cubicBezTo>
                    <a:pt x="8031" y="5308"/>
                    <a:pt x="8102" y="5307"/>
                    <a:pt x="8173" y="5306"/>
                  </a:cubicBezTo>
                  <a:cubicBezTo>
                    <a:pt x="8907" y="5272"/>
                    <a:pt x="9641" y="5172"/>
                    <a:pt x="10342" y="4972"/>
                  </a:cubicBezTo>
                  <a:cubicBezTo>
                    <a:pt x="11409" y="4672"/>
                    <a:pt x="12443" y="4205"/>
                    <a:pt x="13377" y="3638"/>
                  </a:cubicBezTo>
                  <a:cubicBezTo>
                    <a:pt x="13644" y="3504"/>
                    <a:pt x="13878" y="3304"/>
                    <a:pt x="13677" y="3104"/>
                  </a:cubicBezTo>
                  <a:cubicBezTo>
                    <a:pt x="13644" y="3071"/>
                    <a:pt x="13577" y="3037"/>
                    <a:pt x="13544" y="3004"/>
                  </a:cubicBezTo>
                  <a:cubicBezTo>
                    <a:pt x="11976" y="1403"/>
                    <a:pt x="13044" y="102"/>
                    <a:pt x="12743" y="2"/>
                  </a:cubicBezTo>
                  <a:cubicBezTo>
                    <a:pt x="12739" y="1"/>
                    <a:pt x="12734" y="0"/>
                    <a:pt x="1272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875;p38">
              <a:extLst>
                <a:ext uri="{FF2B5EF4-FFF2-40B4-BE49-F238E27FC236}">
                  <a16:creationId xmlns:a16="http://schemas.microsoft.com/office/drawing/2014/main" id="{873D094C-E12B-4139-AAEE-26B455B69CF2}"/>
                </a:ext>
              </a:extLst>
            </p:cNvPr>
            <p:cNvSpPr/>
            <p:nvPr/>
          </p:nvSpPr>
          <p:spPr>
            <a:xfrm>
              <a:off x="7025437" y="3100199"/>
              <a:ext cx="243430" cy="264164"/>
            </a:xfrm>
            <a:custGeom>
              <a:avLst/>
              <a:gdLst/>
              <a:ahLst/>
              <a:cxnLst/>
              <a:rect l="l" t="t" r="r" b="b"/>
              <a:pathLst>
                <a:path w="6739" h="7313" extrusionOk="0">
                  <a:moveTo>
                    <a:pt x="2923" y="0"/>
                  </a:moveTo>
                  <a:cubicBezTo>
                    <a:pt x="2911" y="0"/>
                    <a:pt x="2902" y="4"/>
                    <a:pt x="2902" y="14"/>
                  </a:cubicBezTo>
                  <a:cubicBezTo>
                    <a:pt x="2802" y="681"/>
                    <a:pt x="2535" y="1282"/>
                    <a:pt x="2068" y="1782"/>
                  </a:cubicBezTo>
                  <a:cubicBezTo>
                    <a:pt x="834" y="2883"/>
                    <a:pt x="0" y="2282"/>
                    <a:pt x="167" y="2883"/>
                  </a:cubicBezTo>
                  <a:cubicBezTo>
                    <a:pt x="794" y="5142"/>
                    <a:pt x="3193" y="7312"/>
                    <a:pt x="5446" y="7312"/>
                  </a:cubicBezTo>
                  <a:cubicBezTo>
                    <a:pt x="5589" y="7312"/>
                    <a:pt x="5730" y="7304"/>
                    <a:pt x="5871" y="7286"/>
                  </a:cubicBezTo>
                  <a:cubicBezTo>
                    <a:pt x="6138" y="7253"/>
                    <a:pt x="6405" y="7119"/>
                    <a:pt x="6605" y="6919"/>
                  </a:cubicBezTo>
                  <a:cubicBezTo>
                    <a:pt x="6738" y="6819"/>
                    <a:pt x="6672" y="6619"/>
                    <a:pt x="6505" y="6585"/>
                  </a:cubicBezTo>
                  <a:cubicBezTo>
                    <a:pt x="6071" y="6419"/>
                    <a:pt x="5637" y="6185"/>
                    <a:pt x="5237" y="5885"/>
                  </a:cubicBezTo>
                  <a:cubicBezTo>
                    <a:pt x="4236" y="5218"/>
                    <a:pt x="3503" y="4217"/>
                    <a:pt x="3169" y="3050"/>
                  </a:cubicBezTo>
                  <a:cubicBezTo>
                    <a:pt x="2702" y="1448"/>
                    <a:pt x="2936" y="1348"/>
                    <a:pt x="3002" y="47"/>
                  </a:cubicBezTo>
                  <a:cubicBezTo>
                    <a:pt x="3002" y="24"/>
                    <a:pt x="2952" y="0"/>
                    <a:pt x="29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876;p38">
              <a:extLst>
                <a:ext uri="{FF2B5EF4-FFF2-40B4-BE49-F238E27FC236}">
                  <a16:creationId xmlns:a16="http://schemas.microsoft.com/office/drawing/2014/main" id="{6A4E4B0F-AEAA-4562-AE7F-F8A52673B89A}"/>
                </a:ext>
              </a:extLst>
            </p:cNvPr>
            <p:cNvSpPr/>
            <p:nvPr/>
          </p:nvSpPr>
          <p:spPr>
            <a:xfrm>
              <a:off x="7050723" y="2823970"/>
              <a:ext cx="243430" cy="243719"/>
            </a:xfrm>
            <a:custGeom>
              <a:avLst/>
              <a:gdLst/>
              <a:ahLst/>
              <a:cxnLst/>
              <a:rect l="l" t="t" r="r" b="b"/>
              <a:pathLst>
                <a:path w="6739" h="6747" extrusionOk="0">
                  <a:moveTo>
                    <a:pt x="5636" y="1"/>
                  </a:moveTo>
                  <a:cubicBezTo>
                    <a:pt x="5566" y="1"/>
                    <a:pt x="5515" y="50"/>
                    <a:pt x="5505" y="156"/>
                  </a:cubicBezTo>
                  <a:cubicBezTo>
                    <a:pt x="5338" y="2524"/>
                    <a:pt x="3103" y="4125"/>
                    <a:pt x="801" y="4559"/>
                  </a:cubicBezTo>
                  <a:cubicBezTo>
                    <a:pt x="134" y="4692"/>
                    <a:pt x="67" y="4659"/>
                    <a:pt x="34" y="4792"/>
                  </a:cubicBezTo>
                  <a:cubicBezTo>
                    <a:pt x="1" y="4993"/>
                    <a:pt x="301" y="4959"/>
                    <a:pt x="734" y="5159"/>
                  </a:cubicBezTo>
                  <a:cubicBezTo>
                    <a:pt x="1268" y="5460"/>
                    <a:pt x="1735" y="5927"/>
                    <a:pt x="1969" y="6527"/>
                  </a:cubicBezTo>
                  <a:cubicBezTo>
                    <a:pt x="2056" y="6680"/>
                    <a:pt x="2115" y="6747"/>
                    <a:pt x="2220" y="6747"/>
                  </a:cubicBezTo>
                  <a:cubicBezTo>
                    <a:pt x="2275" y="6747"/>
                    <a:pt x="2344" y="6728"/>
                    <a:pt x="2436" y="6694"/>
                  </a:cubicBezTo>
                  <a:cubicBezTo>
                    <a:pt x="5571" y="5460"/>
                    <a:pt x="6739" y="2891"/>
                    <a:pt x="6138" y="589"/>
                  </a:cubicBezTo>
                  <a:cubicBezTo>
                    <a:pt x="6025" y="225"/>
                    <a:pt x="5787" y="1"/>
                    <a:pt x="5636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877;p38">
              <a:extLst>
                <a:ext uri="{FF2B5EF4-FFF2-40B4-BE49-F238E27FC236}">
                  <a16:creationId xmlns:a16="http://schemas.microsoft.com/office/drawing/2014/main" id="{91303C9A-EBB7-4131-B0C2-D9AE2579F831}"/>
                </a:ext>
              </a:extLst>
            </p:cNvPr>
            <p:cNvSpPr/>
            <p:nvPr/>
          </p:nvSpPr>
          <p:spPr>
            <a:xfrm>
              <a:off x="5839969" y="3589912"/>
              <a:ext cx="452868" cy="328065"/>
            </a:xfrm>
            <a:custGeom>
              <a:avLst/>
              <a:gdLst/>
              <a:ahLst/>
              <a:cxnLst/>
              <a:rect l="l" t="t" r="r" b="b"/>
              <a:pathLst>
                <a:path w="12537" h="9082" extrusionOk="0">
                  <a:moveTo>
                    <a:pt x="12403" y="0"/>
                  </a:moveTo>
                  <a:cubicBezTo>
                    <a:pt x="10836" y="67"/>
                    <a:pt x="9168" y="1234"/>
                    <a:pt x="7834" y="2135"/>
                  </a:cubicBezTo>
                  <a:cubicBezTo>
                    <a:pt x="5832" y="3503"/>
                    <a:pt x="4865" y="3403"/>
                    <a:pt x="3764" y="3569"/>
                  </a:cubicBezTo>
                  <a:cubicBezTo>
                    <a:pt x="3462" y="3604"/>
                    <a:pt x="3158" y="3620"/>
                    <a:pt x="2854" y="3620"/>
                  </a:cubicBezTo>
                  <a:cubicBezTo>
                    <a:pt x="1980" y="3620"/>
                    <a:pt x="1103" y="3483"/>
                    <a:pt x="261" y="3236"/>
                  </a:cubicBezTo>
                  <a:cubicBezTo>
                    <a:pt x="250" y="3233"/>
                    <a:pt x="238" y="3231"/>
                    <a:pt x="226" y="3231"/>
                  </a:cubicBezTo>
                  <a:cubicBezTo>
                    <a:pt x="106" y="3231"/>
                    <a:pt x="0" y="3381"/>
                    <a:pt x="61" y="3503"/>
                  </a:cubicBezTo>
                  <a:cubicBezTo>
                    <a:pt x="128" y="3603"/>
                    <a:pt x="195" y="3703"/>
                    <a:pt x="295" y="3803"/>
                  </a:cubicBezTo>
                  <a:cubicBezTo>
                    <a:pt x="2963" y="6305"/>
                    <a:pt x="7000" y="8106"/>
                    <a:pt x="10569" y="9073"/>
                  </a:cubicBezTo>
                  <a:cubicBezTo>
                    <a:pt x="10591" y="9079"/>
                    <a:pt x="10613" y="9082"/>
                    <a:pt x="10635" y="9082"/>
                  </a:cubicBezTo>
                  <a:cubicBezTo>
                    <a:pt x="10744" y="9082"/>
                    <a:pt x="10841" y="9012"/>
                    <a:pt x="10869" y="8873"/>
                  </a:cubicBezTo>
                  <a:cubicBezTo>
                    <a:pt x="10969" y="8540"/>
                    <a:pt x="12237" y="367"/>
                    <a:pt x="12470" y="134"/>
                  </a:cubicBezTo>
                  <a:cubicBezTo>
                    <a:pt x="12537" y="33"/>
                    <a:pt x="12504" y="0"/>
                    <a:pt x="1240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878;p38">
              <a:extLst>
                <a:ext uri="{FF2B5EF4-FFF2-40B4-BE49-F238E27FC236}">
                  <a16:creationId xmlns:a16="http://schemas.microsoft.com/office/drawing/2014/main" id="{4E265B49-D632-4FF2-B1E3-C8E4B32686F8}"/>
                </a:ext>
              </a:extLst>
            </p:cNvPr>
            <p:cNvSpPr/>
            <p:nvPr/>
          </p:nvSpPr>
          <p:spPr>
            <a:xfrm>
              <a:off x="7256079" y="3589297"/>
              <a:ext cx="454602" cy="328715"/>
            </a:xfrm>
            <a:custGeom>
              <a:avLst/>
              <a:gdLst/>
              <a:ahLst/>
              <a:cxnLst/>
              <a:rect l="l" t="t" r="r" b="b"/>
              <a:pathLst>
                <a:path w="12585" h="9100" extrusionOk="0">
                  <a:moveTo>
                    <a:pt x="379" y="0"/>
                  </a:moveTo>
                  <a:cubicBezTo>
                    <a:pt x="30" y="0"/>
                    <a:pt x="0" y="151"/>
                    <a:pt x="86" y="151"/>
                  </a:cubicBezTo>
                  <a:cubicBezTo>
                    <a:pt x="353" y="217"/>
                    <a:pt x="320" y="417"/>
                    <a:pt x="353" y="618"/>
                  </a:cubicBezTo>
                  <a:cubicBezTo>
                    <a:pt x="453" y="1218"/>
                    <a:pt x="1521" y="7756"/>
                    <a:pt x="1821" y="8990"/>
                  </a:cubicBezTo>
                  <a:cubicBezTo>
                    <a:pt x="1848" y="9045"/>
                    <a:pt x="1920" y="9099"/>
                    <a:pt x="1982" y="9099"/>
                  </a:cubicBezTo>
                  <a:cubicBezTo>
                    <a:pt x="1995" y="9099"/>
                    <a:pt x="2009" y="9096"/>
                    <a:pt x="2021" y="9090"/>
                  </a:cubicBezTo>
                  <a:cubicBezTo>
                    <a:pt x="4123" y="8523"/>
                    <a:pt x="6124" y="7756"/>
                    <a:pt x="8059" y="6755"/>
                  </a:cubicBezTo>
                  <a:cubicBezTo>
                    <a:pt x="9460" y="6021"/>
                    <a:pt x="11461" y="4754"/>
                    <a:pt x="12429" y="3686"/>
                  </a:cubicBezTo>
                  <a:cubicBezTo>
                    <a:pt x="12585" y="3499"/>
                    <a:pt x="12449" y="3283"/>
                    <a:pt x="12376" y="3283"/>
                  </a:cubicBezTo>
                  <a:cubicBezTo>
                    <a:pt x="12371" y="3283"/>
                    <a:pt x="12366" y="3284"/>
                    <a:pt x="12362" y="3286"/>
                  </a:cubicBezTo>
                  <a:cubicBezTo>
                    <a:pt x="11685" y="3415"/>
                    <a:pt x="11052" y="3473"/>
                    <a:pt x="10453" y="3473"/>
                  </a:cubicBezTo>
                  <a:cubicBezTo>
                    <a:pt x="7478" y="3473"/>
                    <a:pt x="5303" y="2039"/>
                    <a:pt x="2388" y="651"/>
                  </a:cubicBezTo>
                  <a:cubicBezTo>
                    <a:pt x="1321" y="133"/>
                    <a:pt x="708" y="0"/>
                    <a:pt x="37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879;p38">
              <a:extLst>
                <a:ext uri="{FF2B5EF4-FFF2-40B4-BE49-F238E27FC236}">
                  <a16:creationId xmlns:a16="http://schemas.microsoft.com/office/drawing/2014/main" id="{AE1BD0F0-319C-4B07-9481-FC99ED0949D3}"/>
                </a:ext>
              </a:extLst>
            </p:cNvPr>
            <p:cNvSpPr/>
            <p:nvPr/>
          </p:nvSpPr>
          <p:spPr>
            <a:xfrm>
              <a:off x="6200038" y="1535625"/>
              <a:ext cx="661547" cy="622535"/>
            </a:xfrm>
            <a:custGeom>
              <a:avLst/>
              <a:gdLst/>
              <a:ahLst/>
              <a:cxnLst/>
              <a:rect l="l" t="t" r="r" b="b"/>
              <a:pathLst>
                <a:path w="18314" h="17234" extrusionOk="0">
                  <a:moveTo>
                    <a:pt x="18048" y="0"/>
                  </a:moveTo>
                  <a:cubicBezTo>
                    <a:pt x="17933" y="0"/>
                    <a:pt x="17816" y="64"/>
                    <a:pt x="17782" y="189"/>
                  </a:cubicBezTo>
                  <a:lnTo>
                    <a:pt x="17782" y="189"/>
                  </a:lnTo>
                  <a:cubicBezTo>
                    <a:pt x="17782" y="188"/>
                    <a:pt x="17782" y="187"/>
                    <a:pt x="17782" y="187"/>
                  </a:cubicBezTo>
                  <a:lnTo>
                    <a:pt x="17782" y="187"/>
                  </a:lnTo>
                  <a:cubicBezTo>
                    <a:pt x="17781" y="187"/>
                    <a:pt x="17781" y="190"/>
                    <a:pt x="17780" y="196"/>
                  </a:cubicBezTo>
                  <a:cubicBezTo>
                    <a:pt x="17780" y="194"/>
                    <a:pt x="17781" y="192"/>
                    <a:pt x="17782" y="189"/>
                  </a:cubicBezTo>
                  <a:lnTo>
                    <a:pt x="17782" y="189"/>
                  </a:lnTo>
                  <a:cubicBezTo>
                    <a:pt x="17774" y="283"/>
                    <a:pt x="17366" y="3186"/>
                    <a:pt x="16412" y="4966"/>
                  </a:cubicBezTo>
                  <a:cubicBezTo>
                    <a:pt x="15578" y="6634"/>
                    <a:pt x="14211" y="8035"/>
                    <a:pt x="12376" y="8135"/>
                  </a:cubicBezTo>
                  <a:cubicBezTo>
                    <a:pt x="12209" y="8169"/>
                    <a:pt x="12242" y="8169"/>
                    <a:pt x="11542" y="8169"/>
                  </a:cubicBezTo>
                  <a:cubicBezTo>
                    <a:pt x="2536" y="8502"/>
                    <a:pt x="8206" y="16508"/>
                    <a:pt x="401" y="16641"/>
                  </a:cubicBezTo>
                  <a:cubicBezTo>
                    <a:pt x="67" y="16641"/>
                    <a:pt x="0" y="17108"/>
                    <a:pt x="334" y="17208"/>
                  </a:cubicBezTo>
                  <a:cubicBezTo>
                    <a:pt x="551" y="17225"/>
                    <a:pt x="768" y="17233"/>
                    <a:pt x="989" y="17233"/>
                  </a:cubicBezTo>
                  <a:cubicBezTo>
                    <a:pt x="1210" y="17233"/>
                    <a:pt x="1435" y="17225"/>
                    <a:pt x="1668" y="17208"/>
                  </a:cubicBezTo>
                  <a:cubicBezTo>
                    <a:pt x="4037" y="17042"/>
                    <a:pt x="5271" y="15941"/>
                    <a:pt x="6105" y="13806"/>
                  </a:cubicBezTo>
                  <a:cubicBezTo>
                    <a:pt x="7072" y="11371"/>
                    <a:pt x="7206" y="9403"/>
                    <a:pt x="11575" y="9236"/>
                  </a:cubicBezTo>
                  <a:cubicBezTo>
                    <a:pt x="13443" y="9169"/>
                    <a:pt x="13810" y="8969"/>
                    <a:pt x="14878" y="8302"/>
                  </a:cubicBezTo>
                  <a:cubicBezTo>
                    <a:pt x="15411" y="7902"/>
                    <a:pt x="15912" y="7435"/>
                    <a:pt x="16312" y="6868"/>
                  </a:cubicBezTo>
                  <a:cubicBezTo>
                    <a:pt x="17713" y="5066"/>
                    <a:pt x="18147" y="2498"/>
                    <a:pt x="18313" y="230"/>
                  </a:cubicBezTo>
                  <a:cubicBezTo>
                    <a:pt x="18296" y="75"/>
                    <a:pt x="18173" y="0"/>
                    <a:pt x="18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880;p38">
              <a:extLst>
                <a:ext uri="{FF2B5EF4-FFF2-40B4-BE49-F238E27FC236}">
                  <a16:creationId xmlns:a16="http://schemas.microsoft.com/office/drawing/2014/main" id="{20A2BC7F-BE2E-4D6D-9416-1180EE0767D7}"/>
                </a:ext>
              </a:extLst>
            </p:cNvPr>
            <p:cNvSpPr/>
            <p:nvPr/>
          </p:nvSpPr>
          <p:spPr>
            <a:xfrm>
              <a:off x="5993995" y="2511366"/>
              <a:ext cx="348257" cy="791950"/>
            </a:xfrm>
            <a:custGeom>
              <a:avLst/>
              <a:gdLst/>
              <a:ahLst/>
              <a:cxnLst/>
              <a:rect l="l" t="t" r="r" b="b"/>
              <a:pathLst>
                <a:path w="9641" h="21924" extrusionOk="0">
                  <a:moveTo>
                    <a:pt x="6487" y="1"/>
                  </a:moveTo>
                  <a:cubicBezTo>
                    <a:pt x="6390" y="1"/>
                    <a:pt x="6291" y="52"/>
                    <a:pt x="6238" y="170"/>
                  </a:cubicBezTo>
                  <a:cubicBezTo>
                    <a:pt x="6071" y="671"/>
                    <a:pt x="5905" y="1204"/>
                    <a:pt x="5804" y="1738"/>
                  </a:cubicBezTo>
                  <a:cubicBezTo>
                    <a:pt x="5071" y="5307"/>
                    <a:pt x="7873" y="7842"/>
                    <a:pt x="7939" y="11678"/>
                  </a:cubicBezTo>
                  <a:cubicBezTo>
                    <a:pt x="7739" y="13847"/>
                    <a:pt x="7306" y="14047"/>
                    <a:pt x="3736" y="16348"/>
                  </a:cubicBezTo>
                  <a:cubicBezTo>
                    <a:pt x="2135" y="17349"/>
                    <a:pt x="1034" y="18250"/>
                    <a:pt x="401" y="19984"/>
                  </a:cubicBezTo>
                  <a:cubicBezTo>
                    <a:pt x="334" y="20251"/>
                    <a:pt x="267" y="20551"/>
                    <a:pt x="200" y="20818"/>
                  </a:cubicBezTo>
                  <a:lnTo>
                    <a:pt x="134" y="21252"/>
                  </a:lnTo>
                  <a:cubicBezTo>
                    <a:pt x="143" y="21243"/>
                    <a:pt x="147" y="21239"/>
                    <a:pt x="147" y="21239"/>
                  </a:cubicBezTo>
                  <a:lnTo>
                    <a:pt x="147" y="21239"/>
                  </a:lnTo>
                  <a:cubicBezTo>
                    <a:pt x="149" y="21239"/>
                    <a:pt x="125" y="21270"/>
                    <a:pt x="100" y="21319"/>
                  </a:cubicBezTo>
                  <a:cubicBezTo>
                    <a:pt x="34" y="21452"/>
                    <a:pt x="0" y="21619"/>
                    <a:pt x="67" y="21752"/>
                  </a:cubicBezTo>
                  <a:cubicBezTo>
                    <a:pt x="115" y="21873"/>
                    <a:pt x="211" y="21924"/>
                    <a:pt x="308" y="21924"/>
                  </a:cubicBezTo>
                  <a:cubicBezTo>
                    <a:pt x="473" y="21924"/>
                    <a:pt x="639" y="21777"/>
                    <a:pt x="576" y="21576"/>
                  </a:cubicBezTo>
                  <a:lnTo>
                    <a:pt x="576" y="21576"/>
                  </a:lnTo>
                  <a:cubicBezTo>
                    <a:pt x="637" y="21510"/>
                    <a:pt x="669" y="21414"/>
                    <a:pt x="701" y="21319"/>
                  </a:cubicBezTo>
                  <a:lnTo>
                    <a:pt x="801" y="20952"/>
                  </a:lnTo>
                  <a:cubicBezTo>
                    <a:pt x="868" y="20718"/>
                    <a:pt x="968" y="20485"/>
                    <a:pt x="1068" y="20251"/>
                  </a:cubicBezTo>
                  <a:cubicBezTo>
                    <a:pt x="1768" y="18784"/>
                    <a:pt x="2669" y="18083"/>
                    <a:pt x="4237" y="17182"/>
                  </a:cubicBezTo>
                  <a:cubicBezTo>
                    <a:pt x="6605" y="15815"/>
                    <a:pt x="8606" y="14747"/>
                    <a:pt x="8907" y="12612"/>
                  </a:cubicBezTo>
                  <a:cubicBezTo>
                    <a:pt x="9641" y="9443"/>
                    <a:pt x="6905" y="6141"/>
                    <a:pt x="6472" y="3339"/>
                  </a:cubicBezTo>
                  <a:cubicBezTo>
                    <a:pt x="6305" y="2338"/>
                    <a:pt x="6738" y="304"/>
                    <a:pt x="6738" y="304"/>
                  </a:cubicBezTo>
                  <a:cubicBezTo>
                    <a:pt x="6779" y="122"/>
                    <a:pt x="6636" y="1"/>
                    <a:pt x="6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881;p38">
              <a:extLst>
                <a:ext uri="{FF2B5EF4-FFF2-40B4-BE49-F238E27FC236}">
                  <a16:creationId xmlns:a16="http://schemas.microsoft.com/office/drawing/2014/main" id="{E95B538D-5D4D-4529-9343-69412E7F6BAE}"/>
                </a:ext>
              </a:extLst>
            </p:cNvPr>
            <p:cNvSpPr/>
            <p:nvPr/>
          </p:nvSpPr>
          <p:spPr>
            <a:xfrm>
              <a:off x="7168807" y="1784581"/>
              <a:ext cx="189210" cy="400707"/>
            </a:xfrm>
            <a:custGeom>
              <a:avLst/>
              <a:gdLst/>
              <a:ahLst/>
              <a:cxnLst/>
              <a:rect l="l" t="t" r="r" b="b"/>
              <a:pathLst>
                <a:path w="5238" h="11093" extrusionOk="0">
                  <a:moveTo>
                    <a:pt x="299" y="1"/>
                  </a:moveTo>
                  <a:cubicBezTo>
                    <a:pt x="191" y="1"/>
                    <a:pt x="95" y="65"/>
                    <a:pt x="67" y="176"/>
                  </a:cubicBezTo>
                  <a:cubicBezTo>
                    <a:pt x="1" y="309"/>
                    <a:pt x="67" y="476"/>
                    <a:pt x="201" y="543"/>
                  </a:cubicBezTo>
                  <a:cubicBezTo>
                    <a:pt x="1168" y="1010"/>
                    <a:pt x="2202" y="1377"/>
                    <a:pt x="2836" y="2044"/>
                  </a:cubicBezTo>
                  <a:cubicBezTo>
                    <a:pt x="3503" y="2744"/>
                    <a:pt x="3803" y="3645"/>
                    <a:pt x="3670" y="4579"/>
                  </a:cubicBezTo>
                  <a:cubicBezTo>
                    <a:pt x="3570" y="5980"/>
                    <a:pt x="2369" y="7548"/>
                    <a:pt x="2336" y="9216"/>
                  </a:cubicBezTo>
                  <a:cubicBezTo>
                    <a:pt x="2302" y="9816"/>
                    <a:pt x="2402" y="10383"/>
                    <a:pt x="2636" y="10950"/>
                  </a:cubicBezTo>
                  <a:cubicBezTo>
                    <a:pt x="2691" y="11033"/>
                    <a:pt x="2768" y="11092"/>
                    <a:pt x="2850" y="11092"/>
                  </a:cubicBezTo>
                  <a:cubicBezTo>
                    <a:pt x="2867" y="11092"/>
                    <a:pt x="2885" y="11090"/>
                    <a:pt x="2903" y="11084"/>
                  </a:cubicBezTo>
                  <a:cubicBezTo>
                    <a:pt x="3036" y="11050"/>
                    <a:pt x="3136" y="10917"/>
                    <a:pt x="3136" y="10783"/>
                  </a:cubicBezTo>
                  <a:cubicBezTo>
                    <a:pt x="2936" y="9783"/>
                    <a:pt x="3103" y="8749"/>
                    <a:pt x="3570" y="7881"/>
                  </a:cubicBezTo>
                  <a:cubicBezTo>
                    <a:pt x="4304" y="6347"/>
                    <a:pt x="5238" y="4812"/>
                    <a:pt x="4537" y="2878"/>
                  </a:cubicBezTo>
                  <a:cubicBezTo>
                    <a:pt x="3903" y="1043"/>
                    <a:pt x="2302" y="443"/>
                    <a:pt x="368" y="9"/>
                  </a:cubicBezTo>
                  <a:cubicBezTo>
                    <a:pt x="345" y="3"/>
                    <a:pt x="322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882;p38">
              <a:extLst>
                <a:ext uri="{FF2B5EF4-FFF2-40B4-BE49-F238E27FC236}">
                  <a16:creationId xmlns:a16="http://schemas.microsoft.com/office/drawing/2014/main" id="{2CCBF7EC-58E6-44A2-ADAA-8B15406A4B99}"/>
                </a:ext>
              </a:extLst>
            </p:cNvPr>
            <p:cNvSpPr/>
            <p:nvPr/>
          </p:nvSpPr>
          <p:spPr>
            <a:xfrm>
              <a:off x="7270203" y="2490993"/>
              <a:ext cx="123972" cy="285548"/>
            </a:xfrm>
            <a:custGeom>
              <a:avLst/>
              <a:gdLst/>
              <a:ahLst/>
              <a:cxnLst/>
              <a:rect l="l" t="t" r="r" b="b"/>
              <a:pathLst>
                <a:path w="3432" h="7905" extrusionOk="0">
                  <a:moveTo>
                    <a:pt x="1830" y="0"/>
                  </a:moveTo>
                  <a:cubicBezTo>
                    <a:pt x="1697" y="34"/>
                    <a:pt x="1597" y="167"/>
                    <a:pt x="1630" y="301"/>
                  </a:cubicBezTo>
                  <a:cubicBezTo>
                    <a:pt x="1930" y="1868"/>
                    <a:pt x="1830" y="3436"/>
                    <a:pt x="1363" y="4937"/>
                  </a:cubicBezTo>
                  <a:cubicBezTo>
                    <a:pt x="1096" y="5838"/>
                    <a:pt x="696" y="6705"/>
                    <a:pt x="129" y="7472"/>
                  </a:cubicBezTo>
                  <a:cubicBezTo>
                    <a:pt x="0" y="7678"/>
                    <a:pt x="170" y="7904"/>
                    <a:pt x="361" y="7904"/>
                  </a:cubicBezTo>
                  <a:cubicBezTo>
                    <a:pt x="418" y="7904"/>
                    <a:pt x="476" y="7885"/>
                    <a:pt x="529" y="7839"/>
                  </a:cubicBezTo>
                  <a:cubicBezTo>
                    <a:pt x="2764" y="6238"/>
                    <a:pt x="3431" y="2269"/>
                    <a:pt x="2097" y="134"/>
                  </a:cubicBezTo>
                  <a:cubicBezTo>
                    <a:pt x="2030" y="34"/>
                    <a:pt x="19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883;p38">
              <a:extLst>
                <a:ext uri="{FF2B5EF4-FFF2-40B4-BE49-F238E27FC236}">
                  <a16:creationId xmlns:a16="http://schemas.microsoft.com/office/drawing/2014/main" id="{DBFFBA39-B5BA-4C58-B948-DDC09BFA4B06}"/>
                </a:ext>
              </a:extLst>
            </p:cNvPr>
            <p:cNvSpPr/>
            <p:nvPr/>
          </p:nvSpPr>
          <p:spPr>
            <a:xfrm>
              <a:off x="6484791" y="1510159"/>
              <a:ext cx="240648" cy="204923"/>
            </a:xfrm>
            <a:custGeom>
              <a:avLst/>
              <a:gdLst/>
              <a:ahLst/>
              <a:cxnLst/>
              <a:rect l="l" t="t" r="r" b="b"/>
              <a:pathLst>
                <a:path w="6662" h="5673" extrusionOk="0">
                  <a:moveTo>
                    <a:pt x="6367" y="0"/>
                  </a:moveTo>
                  <a:cubicBezTo>
                    <a:pt x="6015" y="0"/>
                    <a:pt x="6027" y="974"/>
                    <a:pt x="4460" y="2602"/>
                  </a:cubicBezTo>
                  <a:cubicBezTo>
                    <a:pt x="3025" y="4104"/>
                    <a:pt x="2225" y="4404"/>
                    <a:pt x="290" y="5138"/>
                  </a:cubicBezTo>
                  <a:cubicBezTo>
                    <a:pt x="0" y="5234"/>
                    <a:pt x="52" y="5673"/>
                    <a:pt x="357" y="5673"/>
                  </a:cubicBezTo>
                  <a:cubicBezTo>
                    <a:pt x="367" y="5673"/>
                    <a:pt x="379" y="5672"/>
                    <a:pt x="390" y="5671"/>
                  </a:cubicBezTo>
                  <a:cubicBezTo>
                    <a:pt x="4226" y="5538"/>
                    <a:pt x="6428" y="2436"/>
                    <a:pt x="6628" y="301"/>
                  </a:cubicBezTo>
                  <a:cubicBezTo>
                    <a:pt x="6661" y="167"/>
                    <a:pt x="6594" y="67"/>
                    <a:pt x="6494" y="34"/>
                  </a:cubicBezTo>
                  <a:cubicBezTo>
                    <a:pt x="6446" y="11"/>
                    <a:pt x="6405" y="0"/>
                    <a:pt x="6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884;p38">
              <a:extLst>
                <a:ext uri="{FF2B5EF4-FFF2-40B4-BE49-F238E27FC236}">
                  <a16:creationId xmlns:a16="http://schemas.microsoft.com/office/drawing/2014/main" id="{BCA50608-8F59-49F7-9378-3C3A4C88C4BD}"/>
                </a:ext>
              </a:extLst>
            </p:cNvPr>
            <p:cNvSpPr/>
            <p:nvPr/>
          </p:nvSpPr>
          <p:spPr>
            <a:xfrm>
              <a:off x="6903343" y="1786857"/>
              <a:ext cx="170318" cy="263875"/>
            </a:xfrm>
            <a:custGeom>
              <a:avLst/>
              <a:gdLst/>
              <a:ahLst/>
              <a:cxnLst/>
              <a:rect l="l" t="t" r="r" b="b"/>
              <a:pathLst>
                <a:path w="4715" h="7305" extrusionOk="0">
                  <a:moveTo>
                    <a:pt x="4224" y="0"/>
                  </a:moveTo>
                  <a:cubicBezTo>
                    <a:pt x="4087" y="0"/>
                    <a:pt x="3947" y="92"/>
                    <a:pt x="3947" y="280"/>
                  </a:cubicBezTo>
                  <a:cubicBezTo>
                    <a:pt x="3780" y="1547"/>
                    <a:pt x="3347" y="2781"/>
                    <a:pt x="2713" y="3916"/>
                  </a:cubicBezTo>
                  <a:cubicBezTo>
                    <a:pt x="1879" y="5283"/>
                    <a:pt x="912" y="5950"/>
                    <a:pt x="144" y="6851"/>
                  </a:cubicBezTo>
                  <a:cubicBezTo>
                    <a:pt x="0" y="7053"/>
                    <a:pt x="155" y="7304"/>
                    <a:pt x="372" y="7304"/>
                  </a:cubicBezTo>
                  <a:cubicBezTo>
                    <a:pt x="406" y="7304"/>
                    <a:pt x="442" y="7298"/>
                    <a:pt x="478" y="7285"/>
                  </a:cubicBezTo>
                  <a:cubicBezTo>
                    <a:pt x="1779" y="6651"/>
                    <a:pt x="2880" y="5683"/>
                    <a:pt x="3647" y="4449"/>
                  </a:cubicBezTo>
                  <a:cubicBezTo>
                    <a:pt x="4414" y="3182"/>
                    <a:pt x="4714" y="1714"/>
                    <a:pt x="4481" y="246"/>
                  </a:cubicBezTo>
                  <a:cubicBezTo>
                    <a:pt x="4481" y="83"/>
                    <a:pt x="4354" y="0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885;p38">
              <a:extLst>
                <a:ext uri="{FF2B5EF4-FFF2-40B4-BE49-F238E27FC236}">
                  <a16:creationId xmlns:a16="http://schemas.microsoft.com/office/drawing/2014/main" id="{80FCD0ED-6436-4001-9963-7851C18EFF5B}"/>
                </a:ext>
              </a:extLst>
            </p:cNvPr>
            <p:cNvSpPr/>
            <p:nvPr/>
          </p:nvSpPr>
          <p:spPr>
            <a:xfrm>
              <a:off x="6174716" y="1822582"/>
              <a:ext cx="189174" cy="162479"/>
            </a:xfrm>
            <a:custGeom>
              <a:avLst/>
              <a:gdLst/>
              <a:ahLst/>
              <a:cxnLst/>
              <a:rect l="l" t="t" r="r" b="b"/>
              <a:pathLst>
                <a:path w="5237" h="4498" extrusionOk="0">
                  <a:moveTo>
                    <a:pt x="4911" y="1"/>
                  </a:moveTo>
                  <a:cubicBezTo>
                    <a:pt x="4819" y="1"/>
                    <a:pt x="4726" y="49"/>
                    <a:pt x="4671" y="158"/>
                  </a:cubicBezTo>
                  <a:cubicBezTo>
                    <a:pt x="4671" y="158"/>
                    <a:pt x="4671" y="158"/>
                    <a:pt x="4671" y="158"/>
                  </a:cubicBezTo>
                  <a:lnTo>
                    <a:pt x="4671" y="158"/>
                  </a:lnTo>
                  <a:cubicBezTo>
                    <a:pt x="4693" y="158"/>
                    <a:pt x="3911" y="2470"/>
                    <a:pt x="268" y="3961"/>
                  </a:cubicBezTo>
                  <a:cubicBezTo>
                    <a:pt x="1" y="4094"/>
                    <a:pt x="68" y="4494"/>
                    <a:pt x="368" y="4494"/>
                  </a:cubicBezTo>
                  <a:cubicBezTo>
                    <a:pt x="420" y="4496"/>
                    <a:pt x="472" y="4497"/>
                    <a:pt x="524" y="4497"/>
                  </a:cubicBezTo>
                  <a:cubicBezTo>
                    <a:pt x="2936" y="4497"/>
                    <a:pt x="5237" y="2250"/>
                    <a:pt x="5171" y="258"/>
                  </a:cubicBezTo>
                  <a:cubicBezTo>
                    <a:pt x="5171" y="100"/>
                    <a:pt x="5043" y="1"/>
                    <a:pt x="4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886;p38">
              <a:extLst>
                <a:ext uri="{FF2B5EF4-FFF2-40B4-BE49-F238E27FC236}">
                  <a16:creationId xmlns:a16="http://schemas.microsoft.com/office/drawing/2014/main" id="{4F421A1F-0AFF-4377-B18A-6821055D8F49}"/>
                </a:ext>
              </a:extLst>
            </p:cNvPr>
            <p:cNvSpPr/>
            <p:nvPr/>
          </p:nvSpPr>
          <p:spPr>
            <a:xfrm>
              <a:off x="5826495" y="1140264"/>
              <a:ext cx="1899032" cy="2862961"/>
            </a:xfrm>
            <a:custGeom>
              <a:avLst/>
              <a:gdLst/>
              <a:ahLst/>
              <a:cxnLst/>
              <a:rect l="l" t="t" r="r" b="b"/>
              <a:pathLst>
                <a:path w="52572" h="79257" extrusionOk="0">
                  <a:moveTo>
                    <a:pt x="25428" y="553"/>
                  </a:moveTo>
                  <a:cubicBezTo>
                    <a:pt x="27293" y="553"/>
                    <a:pt x="29158" y="1194"/>
                    <a:pt x="30656" y="2302"/>
                  </a:cubicBezTo>
                  <a:cubicBezTo>
                    <a:pt x="33558" y="4436"/>
                    <a:pt x="35393" y="7672"/>
                    <a:pt x="39462" y="8739"/>
                  </a:cubicBezTo>
                  <a:cubicBezTo>
                    <a:pt x="42731" y="9607"/>
                    <a:pt x="44499" y="9440"/>
                    <a:pt x="46534" y="11341"/>
                  </a:cubicBezTo>
                  <a:cubicBezTo>
                    <a:pt x="50537" y="15077"/>
                    <a:pt x="49970" y="20481"/>
                    <a:pt x="46601" y="23350"/>
                  </a:cubicBezTo>
                  <a:cubicBezTo>
                    <a:pt x="46334" y="23583"/>
                    <a:pt x="46067" y="23784"/>
                    <a:pt x="45767" y="23950"/>
                  </a:cubicBezTo>
                  <a:cubicBezTo>
                    <a:pt x="45725" y="23981"/>
                    <a:pt x="45684" y="23996"/>
                    <a:pt x="45648" y="23996"/>
                  </a:cubicBezTo>
                  <a:cubicBezTo>
                    <a:pt x="45567" y="23996"/>
                    <a:pt x="45510" y="23922"/>
                    <a:pt x="45533" y="23784"/>
                  </a:cubicBezTo>
                  <a:cubicBezTo>
                    <a:pt x="46701" y="19714"/>
                    <a:pt x="43665" y="15444"/>
                    <a:pt x="38462" y="14744"/>
                  </a:cubicBezTo>
                  <a:cubicBezTo>
                    <a:pt x="38051" y="14705"/>
                    <a:pt x="37629" y="14689"/>
                    <a:pt x="37203" y="14689"/>
                  </a:cubicBezTo>
                  <a:cubicBezTo>
                    <a:pt x="36901" y="14689"/>
                    <a:pt x="36597" y="14697"/>
                    <a:pt x="36293" y="14710"/>
                  </a:cubicBezTo>
                  <a:cubicBezTo>
                    <a:pt x="35926" y="14710"/>
                    <a:pt x="36060" y="14377"/>
                    <a:pt x="35826" y="13710"/>
                  </a:cubicBezTo>
                  <a:cubicBezTo>
                    <a:pt x="35059" y="11541"/>
                    <a:pt x="32991" y="9240"/>
                    <a:pt x="29855" y="8139"/>
                  </a:cubicBezTo>
                  <a:cubicBezTo>
                    <a:pt x="28473" y="7663"/>
                    <a:pt x="27074" y="7594"/>
                    <a:pt x="26084" y="7594"/>
                  </a:cubicBezTo>
                  <a:cubicBezTo>
                    <a:pt x="25688" y="7594"/>
                    <a:pt x="25357" y="7605"/>
                    <a:pt x="25119" y="7605"/>
                  </a:cubicBezTo>
                  <a:cubicBezTo>
                    <a:pt x="23017" y="7772"/>
                    <a:pt x="21016" y="8473"/>
                    <a:pt x="19281" y="9707"/>
                  </a:cubicBezTo>
                  <a:cubicBezTo>
                    <a:pt x="19118" y="9829"/>
                    <a:pt x="19021" y="9902"/>
                    <a:pt x="18946" y="9902"/>
                  </a:cubicBezTo>
                  <a:cubicBezTo>
                    <a:pt x="18836" y="9902"/>
                    <a:pt x="18772" y="9749"/>
                    <a:pt x="18614" y="9373"/>
                  </a:cubicBezTo>
                  <a:cubicBezTo>
                    <a:pt x="17280" y="6138"/>
                    <a:pt x="19448" y="2435"/>
                    <a:pt x="22483" y="1134"/>
                  </a:cubicBezTo>
                  <a:cubicBezTo>
                    <a:pt x="23427" y="738"/>
                    <a:pt x="24427" y="553"/>
                    <a:pt x="25428" y="553"/>
                  </a:cubicBezTo>
                  <a:close/>
                  <a:moveTo>
                    <a:pt x="26109" y="8122"/>
                  </a:moveTo>
                  <a:cubicBezTo>
                    <a:pt x="29852" y="8122"/>
                    <a:pt x="33452" y="9935"/>
                    <a:pt x="35092" y="13443"/>
                  </a:cubicBezTo>
                  <a:cubicBezTo>
                    <a:pt x="35526" y="14310"/>
                    <a:pt x="35359" y="14510"/>
                    <a:pt x="35559" y="15144"/>
                  </a:cubicBezTo>
                  <a:cubicBezTo>
                    <a:pt x="35607" y="15321"/>
                    <a:pt x="35704" y="15377"/>
                    <a:pt x="35855" y="15377"/>
                  </a:cubicBezTo>
                  <a:cubicBezTo>
                    <a:pt x="36117" y="15377"/>
                    <a:pt x="36543" y="15209"/>
                    <a:pt x="37153" y="15209"/>
                  </a:cubicBezTo>
                  <a:cubicBezTo>
                    <a:pt x="37189" y="15209"/>
                    <a:pt x="37224" y="15210"/>
                    <a:pt x="37261" y="15211"/>
                  </a:cubicBezTo>
                  <a:cubicBezTo>
                    <a:pt x="43065" y="15411"/>
                    <a:pt x="46534" y="19981"/>
                    <a:pt x="44699" y="24484"/>
                  </a:cubicBezTo>
                  <a:cubicBezTo>
                    <a:pt x="44232" y="25618"/>
                    <a:pt x="43465" y="27019"/>
                    <a:pt x="43465" y="29254"/>
                  </a:cubicBezTo>
                  <a:cubicBezTo>
                    <a:pt x="43465" y="29404"/>
                    <a:pt x="43465" y="29526"/>
                    <a:pt x="43369" y="29526"/>
                  </a:cubicBezTo>
                  <a:cubicBezTo>
                    <a:pt x="43358" y="29526"/>
                    <a:pt x="43346" y="29525"/>
                    <a:pt x="43332" y="29521"/>
                  </a:cubicBezTo>
                  <a:cubicBezTo>
                    <a:pt x="42834" y="29410"/>
                    <a:pt x="42519" y="29310"/>
                    <a:pt x="42129" y="29310"/>
                  </a:cubicBezTo>
                  <a:cubicBezTo>
                    <a:pt x="41813" y="29310"/>
                    <a:pt x="41448" y="29375"/>
                    <a:pt x="40897" y="29554"/>
                  </a:cubicBezTo>
                  <a:cubicBezTo>
                    <a:pt x="39957" y="29903"/>
                    <a:pt x="39838" y="30339"/>
                    <a:pt x="39410" y="30339"/>
                  </a:cubicBezTo>
                  <a:cubicBezTo>
                    <a:pt x="39307" y="30339"/>
                    <a:pt x="39185" y="30313"/>
                    <a:pt x="39029" y="30255"/>
                  </a:cubicBezTo>
                  <a:cubicBezTo>
                    <a:pt x="36894" y="29454"/>
                    <a:pt x="35359" y="27586"/>
                    <a:pt x="34959" y="25351"/>
                  </a:cubicBezTo>
                  <a:cubicBezTo>
                    <a:pt x="34826" y="24651"/>
                    <a:pt x="35493" y="24151"/>
                    <a:pt x="35760" y="22216"/>
                  </a:cubicBezTo>
                  <a:cubicBezTo>
                    <a:pt x="35826" y="21882"/>
                    <a:pt x="36060" y="20615"/>
                    <a:pt x="35593" y="20481"/>
                  </a:cubicBezTo>
                  <a:cubicBezTo>
                    <a:pt x="35560" y="20468"/>
                    <a:pt x="35530" y="20462"/>
                    <a:pt x="35503" y="20462"/>
                  </a:cubicBezTo>
                  <a:cubicBezTo>
                    <a:pt x="35253" y="20462"/>
                    <a:pt x="35226" y="20968"/>
                    <a:pt x="35226" y="21148"/>
                  </a:cubicBezTo>
                  <a:cubicBezTo>
                    <a:pt x="35326" y="23317"/>
                    <a:pt x="34292" y="25185"/>
                    <a:pt x="33391" y="25818"/>
                  </a:cubicBezTo>
                  <a:cubicBezTo>
                    <a:pt x="32181" y="26672"/>
                    <a:pt x="31275" y="26796"/>
                    <a:pt x="30283" y="26796"/>
                  </a:cubicBezTo>
                  <a:cubicBezTo>
                    <a:pt x="29880" y="26796"/>
                    <a:pt x="29463" y="26775"/>
                    <a:pt x="29005" y="26775"/>
                  </a:cubicBezTo>
                  <a:cubicBezTo>
                    <a:pt x="28477" y="26775"/>
                    <a:pt x="27896" y="26802"/>
                    <a:pt x="27220" y="26919"/>
                  </a:cubicBezTo>
                  <a:cubicBezTo>
                    <a:pt x="26188" y="27114"/>
                    <a:pt x="25622" y="27847"/>
                    <a:pt x="25484" y="27847"/>
                  </a:cubicBezTo>
                  <a:cubicBezTo>
                    <a:pt x="25457" y="27847"/>
                    <a:pt x="25447" y="27819"/>
                    <a:pt x="25452" y="27753"/>
                  </a:cubicBezTo>
                  <a:cubicBezTo>
                    <a:pt x="25519" y="26586"/>
                    <a:pt x="26086" y="25485"/>
                    <a:pt x="26987" y="24718"/>
                  </a:cubicBezTo>
                  <a:cubicBezTo>
                    <a:pt x="29021" y="22916"/>
                    <a:pt x="31390" y="22783"/>
                    <a:pt x="31990" y="19214"/>
                  </a:cubicBezTo>
                  <a:cubicBezTo>
                    <a:pt x="32124" y="18547"/>
                    <a:pt x="31757" y="17045"/>
                    <a:pt x="31023" y="16445"/>
                  </a:cubicBezTo>
                  <a:cubicBezTo>
                    <a:pt x="30713" y="16188"/>
                    <a:pt x="30482" y="16082"/>
                    <a:pt x="30307" y="16082"/>
                  </a:cubicBezTo>
                  <a:cubicBezTo>
                    <a:pt x="29823" y="16082"/>
                    <a:pt x="29760" y="16893"/>
                    <a:pt x="29588" y="17579"/>
                  </a:cubicBezTo>
                  <a:cubicBezTo>
                    <a:pt x="29322" y="18680"/>
                    <a:pt x="28788" y="19681"/>
                    <a:pt x="28087" y="20581"/>
                  </a:cubicBezTo>
                  <a:cubicBezTo>
                    <a:pt x="27354" y="21449"/>
                    <a:pt x="26386" y="22116"/>
                    <a:pt x="25319" y="22483"/>
                  </a:cubicBezTo>
                  <a:cubicBezTo>
                    <a:pt x="23317" y="23217"/>
                    <a:pt x="21383" y="22583"/>
                    <a:pt x="19815" y="24818"/>
                  </a:cubicBezTo>
                  <a:cubicBezTo>
                    <a:pt x="18614" y="26486"/>
                    <a:pt x="18614" y="28821"/>
                    <a:pt x="15645" y="29755"/>
                  </a:cubicBezTo>
                  <a:cubicBezTo>
                    <a:pt x="14870" y="29991"/>
                    <a:pt x="14271" y="30080"/>
                    <a:pt x="13773" y="30080"/>
                  </a:cubicBezTo>
                  <a:cubicBezTo>
                    <a:pt x="12513" y="30080"/>
                    <a:pt x="11894" y="29512"/>
                    <a:pt x="10675" y="29321"/>
                  </a:cubicBezTo>
                  <a:cubicBezTo>
                    <a:pt x="10607" y="29317"/>
                    <a:pt x="10540" y="29315"/>
                    <a:pt x="10473" y="29315"/>
                  </a:cubicBezTo>
                  <a:cubicBezTo>
                    <a:pt x="10015" y="29315"/>
                    <a:pt x="9582" y="29413"/>
                    <a:pt x="9174" y="29588"/>
                  </a:cubicBezTo>
                  <a:cubicBezTo>
                    <a:pt x="9122" y="29598"/>
                    <a:pt x="9080" y="29605"/>
                    <a:pt x="9044" y="29605"/>
                  </a:cubicBezTo>
                  <a:cubicBezTo>
                    <a:pt x="8963" y="29605"/>
                    <a:pt x="8909" y="29570"/>
                    <a:pt x="8840" y="29454"/>
                  </a:cubicBezTo>
                  <a:cubicBezTo>
                    <a:pt x="7306" y="27386"/>
                    <a:pt x="6906" y="22783"/>
                    <a:pt x="8440" y="20214"/>
                  </a:cubicBezTo>
                  <a:cubicBezTo>
                    <a:pt x="10208" y="17279"/>
                    <a:pt x="12076" y="17479"/>
                    <a:pt x="15011" y="15244"/>
                  </a:cubicBezTo>
                  <a:cubicBezTo>
                    <a:pt x="17146" y="13643"/>
                    <a:pt x="17513" y="11041"/>
                    <a:pt x="20982" y="9307"/>
                  </a:cubicBezTo>
                  <a:cubicBezTo>
                    <a:pt x="22601" y="8513"/>
                    <a:pt x="24370" y="8122"/>
                    <a:pt x="26109" y="8122"/>
                  </a:cubicBezTo>
                  <a:close/>
                  <a:moveTo>
                    <a:pt x="30467" y="16717"/>
                  </a:moveTo>
                  <a:cubicBezTo>
                    <a:pt x="30508" y="16717"/>
                    <a:pt x="30558" y="16748"/>
                    <a:pt x="30623" y="16812"/>
                  </a:cubicBezTo>
                  <a:cubicBezTo>
                    <a:pt x="31557" y="17779"/>
                    <a:pt x="31523" y="19280"/>
                    <a:pt x="30989" y="20481"/>
                  </a:cubicBezTo>
                  <a:cubicBezTo>
                    <a:pt x="29889" y="23116"/>
                    <a:pt x="26386" y="22983"/>
                    <a:pt x="25085" y="26452"/>
                  </a:cubicBezTo>
                  <a:cubicBezTo>
                    <a:pt x="24852" y="27153"/>
                    <a:pt x="24785" y="27920"/>
                    <a:pt x="24885" y="28654"/>
                  </a:cubicBezTo>
                  <a:cubicBezTo>
                    <a:pt x="24885" y="28858"/>
                    <a:pt x="25048" y="28988"/>
                    <a:pt x="25213" y="28988"/>
                  </a:cubicBezTo>
                  <a:cubicBezTo>
                    <a:pt x="25317" y="28988"/>
                    <a:pt x="25421" y="28937"/>
                    <a:pt x="25486" y="28821"/>
                  </a:cubicBezTo>
                  <a:cubicBezTo>
                    <a:pt x="26353" y="27553"/>
                    <a:pt x="27087" y="27319"/>
                    <a:pt x="28755" y="27319"/>
                  </a:cubicBezTo>
                  <a:cubicBezTo>
                    <a:pt x="29139" y="27319"/>
                    <a:pt x="29492" y="27325"/>
                    <a:pt x="29825" y="27325"/>
                  </a:cubicBezTo>
                  <a:cubicBezTo>
                    <a:pt x="31197" y="27325"/>
                    <a:pt x="32216" y="27238"/>
                    <a:pt x="33558" y="26352"/>
                  </a:cubicBezTo>
                  <a:cubicBezTo>
                    <a:pt x="33919" y="26120"/>
                    <a:pt x="34200" y="25690"/>
                    <a:pt x="34355" y="25690"/>
                  </a:cubicBezTo>
                  <a:cubicBezTo>
                    <a:pt x="34401" y="25690"/>
                    <a:pt x="34436" y="25727"/>
                    <a:pt x="34459" y="25818"/>
                  </a:cubicBezTo>
                  <a:cubicBezTo>
                    <a:pt x="34959" y="27953"/>
                    <a:pt x="36460" y="29721"/>
                    <a:pt x="38495" y="30622"/>
                  </a:cubicBezTo>
                  <a:cubicBezTo>
                    <a:pt x="39029" y="30822"/>
                    <a:pt x="39029" y="30789"/>
                    <a:pt x="38929" y="31089"/>
                  </a:cubicBezTo>
                  <a:cubicBezTo>
                    <a:pt x="38929" y="31156"/>
                    <a:pt x="38895" y="31189"/>
                    <a:pt x="38895" y="31256"/>
                  </a:cubicBezTo>
                  <a:cubicBezTo>
                    <a:pt x="38862" y="31356"/>
                    <a:pt x="38929" y="31489"/>
                    <a:pt x="39029" y="31556"/>
                  </a:cubicBezTo>
                  <a:cubicBezTo>
                    <a:pt x="39063" y="31571"/>
                    <a:pt x="39096" y="31577"/>
                    <a:pt x="39126" y="31577"/>
                  </a:cubicBezTo>
                  <a:cubicBezTo>
                    <a:pt x="39303" y="31577"/>
                    <a:pt x="39425" y="31354"/>
                    <a:pt x="39596" y="31156"/>
                  </a:cubicBezTo>
                  <a:cubicBezTo>
                    <a:pt x="40200" y="30372"/>
                    <a:pt x="41151" y="29829"/>
                    <a:pt x="42114" y="29829"/>
                  </a:cubicBezTo>
                  <a:cubicBezTo>
                    <a:pt x="42585" y="29829"/>
                    <a:pt x="43060" y="29959"/>
                    <a:pt x="43498" y="30255"/>
                  </a:cubicBezTo>
                  <a:cubicBezTo>
                    <a:pt x="44266" y="30822"/>
                    <a:pt x="44566" y="31856"/>
                    <a:pt x="44199" y="32757"/>
                  </a:cubicBezTo>
                  <a:cubicBezTo>
                    <a:pt x="43659" y="34241"/>
                    <a:pt x="42312" y="34983"/>
                    <a:pt x="41199" y="34983"/>
                  </a:cubicBezTo>
                  <a:cubicBezTo>
                    <a:pt x="40936" y="34983"/>
                    <a:pt x="40686" y="34941"/>
                    <a:pt x="40463" y="34858"/>
                  </a:cubicBezTo>
                  <a:cubicBezTo>
                    <a:pt x="40263" y="34791"/>
                    <a:pt x="40063" y="34725"/>
                    <a:pt x="39863" y="34691"/>
                  </a:cubicBezTo>
                  <a:cubicBezTo>
                    <a:pt x="39809" y="34665"/>
                    <a:pt x="39755" y="34652"/>
                    <a:pt x="39704" y="34652"/>
                  </a:cubicBezTo>
                  <a:cubicBezTo>
                    <a:pt x="39565" y="34652"/>
                    <a:pt x="39444" y="34745"/>
                    <a:pt x="39396" y="34892"/>
                  </a:cubicBezTo>
                  <a:cubicBezTo>
                    <a:pt x="39195" y="35392"/>
                    <a:pt x="39596" y="36459"/>
                    <a:pt x="38261" y="39428"/>
                  </a:cubicBezTo>
                  <a:cubicBezTo>
                    <a:pt x="36560" y="43264"/>
                    <a:pt x="33358" y="45999"/>
                    <a:pt x="28588" y="46733"/>
                  </a:cubicBezTo>
                  <a:cubicBezTo>
                    <a:pt x="27854" y="46822"/>
                    <a:pt x="27120" y="46867"/>
                    <a:pt x="26386" y="46867"/>
                  </a:cubicBezTo>
                  <a:cubicBezTo>
                    <a:pt x="26019" y="46867"/>
                    <a:pt x="25652" y="46856"/>
                    <a:pt x="25285" y="46833"/>
                  </a:cubicBezTo>
                  <a:cubicBezTo>
                    <a:pt x="20782" y="46667"/>
                    <a:pt x="17213" y="44432"/>
                    <a:pt x="15111" y="40996"/>
                  </a:cubicBezTo>
                  <a:cubicBezTo>
                    <a:pt x="14211" y="39528"/>
                    <a:pt x="13577" y="37894"/>
                    <a:pt x="13310" y="36192"/>
                  </a:cubicBezTo>
                  <a:cubicBezTo>
                    <a:pt x="13243" y="35826"/>
                    <a:pt x="13210" y="35492"/>
                    <a:pt x="13177" y="35125"/>
                  </a:cubicBezTo>
                  <a:cubicBezTo>
                    <a:pt x="13177" y="35025"/>
                    <a:pt x="13177" y="34958"/>
                    <a:pt x="13177" y="34892"/>
                  </a:cubicBezTo>
                  <a:cubicBezTo>
                    <a:pt x="13149" y="34755"/>
                    <a:pt x="13010" y="34640"/>
                    <a:pt x="12869" y="34640"/>
                  </a:cubicBezTo>
                  <a:cubicBezTo>
                    <a:pt x="12838" y="34640"/>
                    <a:pt x="12807" y="34646"/>
                    <a:pt x="12776" y="34658"/>
                  </a:cubicBezTo>
                  <a:cubicBezTo>
                    <a:pt x="12643" y="34691"/>
                    <a:pt x="12510" y="34725"/>
                    <a:pt x="12376" y="34791"/>
                  </a:cubicBezTo>
                  <a:cubicBezTo>
                    <a:pt x="12044" y="34930"/>
                    <a:pt x="11711" y="34991"/>
                    <a:pt x="11386" y="34991"/>
                  </a:cubicBezTo>
                  <a:cubicBezTo>
                    <a:pt x="10306" y="34991"/>
                    <a:pt x="9320" y="34324"/>
                    <a:pt x="8807" y="33657"/>
                  </a:cubicBezTo>
                  <a:cubicBezTo>
                    <a:pt x="7906" y="32456"/>
                    <a:pt x="7973" y="30622"/>
                    <a:pt x="9474" y="30021"/>
                  </a:cubicBezTo>
                  <a:cubicBezTo>
                    <a:pt x="9789" y="29892"/>
                    <a:pt x="10111" y="29834"/>
                    <a:pt x="10430" y="29834"/>
                  </a:cubicBezTo>
                  <a:cubicBezTo>
                    <a:pt x="11431" y="29834"/>
                    <a:pt x="12403" y="30413"/>
                    <a:pt x="13010" y="31222"/>
                  </a:cubicBezTo>
                  <a:cubicBezTo>
                    <a:pt x="13114" y="31378"/>
                    <a:pt x="13238" y="31575"/>
                    <a:pt x="13399" y="31575"/>
                  </a:cubicBezTo>
                  <a:cubicBezTo>
                    <a:pt x="13444" y="31575"/>
                    <a:pt x="13492" y="31559"/>
                    <a:pt x="13544" y="31522"/>
                  </a:cubicBezTo>
                  <a:cubicBezTo>
                    <a:pt x="13844" y="31322"/>
                    <a:pt x="13544" y="31022"/>
                    <a:pt x="13377" y="30755"/>
                  </a:cubicBezTo>
                  <a:cubicBezTo>
                    <a:pt x="13110" y="30388"/>
                    <a:pt x="13844" y="30822"/>
                    <a:pt x="15745" y="30255"/>
                  </a:cubicBezTo>
                  <a:cubicBezTo>
                    <a:pt x="17847" y="29588"/>
                    <a:pt x="18814" y="28253"/>
                    <a:pt x="19548" y="26385"/>
                  </a:cubicBezTo>
                  <a:cubicBezTo>
                    <a:pt x="20082" y="25018"/>
                    <a:pt x="21116" y="23817"/>
                    <a:pt x="22583" y="23550"/>
                  </a:cubicBezTo>
                  <a:cubicBezTo>
                    <a:pt x="23151" y="23450"/>
                    <a:pt x="23718" y="23350"/>
                    <a:pt x="24285" y="23250"/>
                  </a:cubicBezTo>
                  <a:cubicBezTo>
                    <a:pt x="26219" y="22983"/>
                    <a:pt x="27921" y="21882"/>
                    <a:pt x="28988" y="20248"/>
                  </a:cubicBezTo>
                  <a:cubicBezTo>
                    <a:pt x="30338" y="18341"/>
                    <a:pt x="30165" y="16717"/>
                    <a:pt x="30467" y="16717"/>
                  </a:cubicBezTo>
                  <a:close/>
                  <a:moveTo>
                    <a:pt x="21445" y="46724"/>
                  </a:moveTo>
                  <a:cubicBezTo>
                    <a:pt x="21672" y="46724"/>
                    <a:pt x="22401" y="47085"/>
                    <a:pt x="24618" y="47334"/>
                  </a:cubicBezTo>
                  <a:cubicBezTo>
                    <a:pt x="25160" y="47390"/>
                    <a:pt x="25704" y="47417"/>
                    <a:pt x="26248" y="47417"/>
                  </a:cubicBezTo>
                  <a:cubicBezTo>
                    <a:pt x="27649" y="47417"/>
                    <a:pt x="29053" y="47236"/>
                    <a:pt x="30422" y="46900"/>
                  </a:cubicBezTo>
                  <a:cubicBezTo>
                    <a:pt x="30797" y="46793"/>
                    <a:pt x="31000" y="46724"/>
                    <a:pt x="31103" y="46724"/>
                  </a:cubicBezTo>
                  <a:cubicBezTo>
                    <a:pt x="31192" y="46724"/>
                    <a:pt x="31205" y="46776"/>
                    <a:pt x="31190" y="46900"/>
                  </a:cubicBezTo>
                  <a:cubicBezTo>
                    <a:pt x="31023" y="48435"/>
                    <a:pt x="31190" y="50002"/>
                    <a:pt x="31723" y="51470"/>
                  </a:cubicBezTo>
                  <a:cubicBezTo>
                    <a:pt x="31999" y="52227"/>
                    <a:pt x="30455" y="52869"/>
                    <a:pt x="28259" y="52869"/>
                  </a:cubicBezTo>
                  <a:cubicBezTo>
                    <a:pt x="26198" y="52869"/>
                    <a:pt x="23561" y="52303"/>
                    <a:pt x="21316" y="50736"/>
                  </a:cubicBezTo>
                  <a:cubicBezTo>
                    <a:pt x="21216" y="50670"/>
                    <a:pt x="21149" y="50536"/>
                    <a:pt x="21216" y="50436"/>
                  </a:cubicBezTo>
                  <a:cubicBezTo>
                    <a:pt x="21449" y="49269"/>
                    <a:pt x="21516" y="48034"/>
                    <a:pt x="21349" y="46867"/>
                  </a:cubicBezTo>
                  <a:cubicBezTo>
                    <a:pt x="21349" y="46765"/>
                    <a:pt x="21369" y="46724"/>
                    <a:pt x="21445" y="46724"/>
                  </a:cubicBezTo>
                  <a:close/>
                  <a:moveTo>
                    <a:pt x="38879" y="46667"/>
                  </a:moveTo>
                  <a:cubicBezTo>
                    <a:pt x="39353" y="46667"/>
                    <a:pt x="39714" y="46861"/>
                    <a:pt x="39863" y="47300"/>
                  </a:cubicBezTo>
                  <a:cubicBezTo>
                    <a:pt x="40430" y="48968"/>
                    <a:pt x="39529" y="51737"/>
                    <a:pt x="36293" y="53138"/>
                  </a:cubicBezTo>
                  <a:cubicBezTo>
                    <a:pt x="36251" y="53159"/>
                    <a:pt x="36215" y="53170"/>
                    <a:pt x="36184" y="53170"/>
                  </a:cubicBezTo>
                  <a:cubicBezTo>
                    <a:pt x="36118" y="53170"/>
                    <a:pt x="36072" y="53118"/>
                    <a:pt x="36026" y="53005"/>
                  </a:cubicBezTo>
                  <a:cubicBezTo>
                    <a:pt x="35726" y="52271"/>
                    <a:pt x="35092" y="51704"/>
                    <a:pt x="34292" y="51470"/>
                  </a:cubicBezTo>
                  <a:cubicBezTo>
                    <a:pt x="34058" y="51370"/>
                    <a:pt x="34025" y="51337"/>
                    <a:pt x="34092" y="51070"/>
                  </a:cubicBezTo>
                  <a:cubicBezTo>
                    <a:pt x="34602" y="48722"/>
                    <a:pt x="37338" y="46667"/>
                    <a:pt x="38879" y="46667"/>
                  </a:cubicBezTo>
                  <a:close/>
                  <a:moveTo>
                    <a:pt x="33483" y="51870"/>
                  </a:moveTo>
                  <a:cubicBezTo>
                    <a:pt x="34691" y="51870"/>
                    <a:pt x="35692" y="52890"/>
                    <a:pt x="35660" y="54105"/>
                  </a:cubicBezTo>
                  <a:cubicBezTo>
                    <a:pt x="35693" y="55373"/>
                    <a:pt x="34692" y="56374"/>
                    <a:pt x="33458" y="56407"/>
                  </a:cubicBezTo>
                  <a:cubicBezTo>
                    <a:pt x="32224" y="56374"/>
                    <a:pt x="31190" y="55406"/>
                    <a:pt x="31190" y="54139"/>
                  </a:cubicBezTo>
                  <a:cubicBezTo>
                    <a:pt x="31156" y="52904"/>
                    <a:pt x="32157" y="51870"/>
                    <a:pt x="33425" y="51870"/>
                  </a:cubicBezTo>
                  <a:cubicBezTo>
                    <a:pt x="33444" y="51870"/>
                    <a:pt x="33463" y="51870"/>
                    <a:pt x="33483" y="51870"/>
                  </a:cubicBezTo>
                  <a:close/>
                  <a:moveTo>
                    <a:pt x="20200" y="50983"/>
                  </a:moveTo>
                  <a:cubicBezTo>
                    <a:pt x="21189" y="50983"/>
                    <a:pt x="22285" y="52546"/>
                    <a:pt x="26019" y="53238"/>
                  </a:cubicBezTo>
                  <a:cubicBezTo>
                    <a:pt x="26675" y="53352"/>
                    <a:pt x="27337" y="53405"/>
                    <a:pt x="27997" y="53405"/>
                  </a:cubicBezTo>
                  <a:cubicBezTo>
                    <a:pt x="28882" y="53405"/>
                    <a:pt x="29763" y="53310"/>
                    <a:pt x="30623" y="53138"/>
                  </a:cubicBezTo>
                  <a:cubicBezTo>
                    <a:pt x="30643" y="53132"/>
                    <a:pt x="30661" y="53129"/>
                    <a:pt x="30675" y="53129"/>
                  </a:cubicBezTo>
                  <a:cubicBezTo>
                    <a:pt x="30988" y="53129"/>
                    <a:pt x="29954" y="54478"/>
                    <a:pt x="31356" y="56040"/>
                  </a:cubicBezTo>
                  <a:cubicBezTo>
                    <a:pt x="31657" y="56374"/>
                    <a:pt x="31790" y="56407"/>
                    <a:pt x="31290" y="56707"/>
                  </a:cubicBezTo>
                  <a:cubicBezTo>
                    <a:pt x="30022" y="57474"/>
                    <a:pt x="28588" y="58008"/>
                    <a:pt x="27120" y="58242"/>
                  </a:cubicBezTo>
                  <a:cubicBezTo>
                    <a:pt x="26786" y="58275"/>
                    <a:pt x="26453" y="58275"/>
                    <a:pt x="26119" y="58275"/>
                  </a:cubicBezTo>
                  <a:cubicBezTo>
                    <a:pt x="26069" y="58276"/>
                    <a:pt x="26019" y="58276"/>
                    <a:pt x="25969" y="58276"/>
                  </a:cubicBezTo>
                  <a:cubicBezTo>
                    <a:pt x="23821" y="58276"/>
                    <a:pt x="21742" y="57578"/>
                    <a:pt x="19982" y="56307"/>
                  </a:cubicBezTo>
                  <a:cubicBezTo>
                    <a:pt x="19148" y="55673"/>
                    <a:pt x="18214" y="54572"/>
                    <a:pt x="18314" y="53572"/>
                  </a:cubicBezTo>
                  <a:cubicBezTo>
                    <a:pt x="18347" y="52638"/>
                    <a:pt x="18814" y="51770"/>
                    <a:pt x="19581" y="51203"/>
                  </a:cubicBezTo>
                  <a:cubicBezTo>
                    <a:pt x="19798" y="51049"/>
                    <a:pt x="19997" y="50983"/>
                    <a:pt x="20200" y="50983"/>
                  </a:cubicBezTo>
                  <a:close/>
                  <a:moveTo>
                    <a:pt x="36350" y="54495"/>
                  </a:moveTo>
                  <a:cubicBezTo>
                    <a:pt x="36421" y="54495"/>
                    <a:pt x="36525" y="54560"/>
                    <a:pt x="36694" y="54672"/>
                  </a:cubicBezTo>
                  <a:cubicBezTo>
                    <a:pt x="38828" y="56073"/>
                    <a:pt x="40029" y="59009"/>
                    <a:pt x="39796" y="60610"/>
                  </a:cubicBezTo>
                  <a:cubicBezTo>
                    <a:pt x="39718" y="61173"/>
                    <a:pt x="39264" y="61440"/>
                    <a:pt x="38629" y="61440"/>
                  </a:cubicBezTo>
                  <a:cubicBezTo>
                    <a:pt x="37082" y="61440"/>
                    <a:pt x="34457" y="59860"/>
                    <a:pt x="33558" y="57141"/>
                  </a:cubicBezTo>
                  <a:cubicBezTo>
                    <a:pt x="33458" y="56807"/>
                    <a:pt x="33825" y="57074"/>
                    <a:pt x="34659" y="56674"/>
                  </a:cubicBezTo>
                  <a:cubicBezTo>
                    <a:pt x="35393" y="56340"/>
                    <a:pt x="35960" y="55673"/>
                    <a:pt x="36160" y="54906"/>
                  </a:cubicBezTo>
                  <a:cubicBezTo>
                    <a:pt x="36218" y="54617"/>
                    <a:pt x="36253" y="54495"/>
                    <a:pt x="36350" y="54495"/>
                  </a:cubicBezTo>
                  <a:close/>
                  <a:moveTo>
                    <a:pt x="10035" y="35292"/>
                  </a:moveTo>
                  <a:cubicBezTo>
                    <a:pt x="10093" y="35292"/>
                    <a:pt x="10152" y="35303"/>
                    <a:pt x="10208" y="35325"/>
                  </a:cubicBezTo>
                  <a:cubicBezTo>
                    <a:pt x="10642" y="35492"/>
                    <a:pt x="11109" y="35525"/>
                    <a:pt x="11542" y="35525"/>
                  </a:cubicBezTo>
                  <a:cubicBezTo>
                    <a:pt x="12140" y="35505"/>
                    <a:pt x="12394" y="35357"/>
                    <a:pt x="12524" y="35357"/>
                  </a:cubicBezTo>
                  <a:cubicBezTo>
                    <a:pt x="12605" y="35357"/>
                    <a:pt x="12638" y="35414"/>
                    <a:pt x="12676" y="35592"/>
                  </a:cubicBezTo>
                  <a:cubicBezTo>
                    <a:pt x="12776" y="36659"/>
                    <a:pt x="12977" y="37660"/>
                    <a:pt x="13344" y="38661"/>
                  </a:cubicBezTo>
                  <a:cubicBezTo>
                    <a:pt x="14644" y="42030"/>
                    <a:pt x="16746" y="44565"/>
                    <a:pt x="20082" y="46166"/>
                  </a:cubicBezTo>
                  <a:cubicBezTo>
                    <a:pt x="20682" y="46433"/>
                    <a:pt x="20649" y="46300"/>
                    <a:pt x="20782" y="47100"/>
                  </a:cubicBezTo>
                  <a:cubicBezTo>
                    <a:pt x="20949" y="48068"/>
                    <a:pt x="20916" y="49068"/>
                    <a:pt x="20715" y="50036"/>
                  </a:cubicBezTo>
                  <a:cubicBezTo>
                    <a:pt x="20615" y="50403"/>
                    <a:pt x="20615" y="50403"/>
                    <a:pt x="20215" y="50403"/>
                  </a:cubicBezTo>
                  <a:cubicBezTo>
                    <a:pt x="19281" y="50436"/>
                    <a:pt x="18414" y="51370"/>
                    <a:pt x="18047" y="52304"/>
                  </a:cubicBezTo>
                  <a:cubicBezTo>
                    <a:pt x="17446" y="53838"/>
                    <a:pt x="18080" y="53872"/>
                    <a:pt x="17380" y="54072"/>
                  </a:cubicBezTo>
                  <a:cubicBezTo>
                    <a:pt x="15345" y="54606"/>
                    <a:pt x="14578" y="54706"/>
                    <a:pt x="12776" y="55506"/>
                  </a:cubicBezTo>
                  <a:cubicBezTo>
                    <a:pt x="8540" y="57408"/>
                    <a:pt x="5071" y="60510"/>
                    <a:pt x="3236" y="63245"/>
                  </a:cubicBezTo>
                  <a:cubicBezTo>
                    <a:pt x="3136" y="63395"/>
                    <a:pt x="3017" y="63583"/>
                    <a:pt x="2908" y="63583"/>
                  </a:cubicBezTo>
                  <a:cubicBezTo>
                    <a:pt x="2871" y="63583"/>
                    <a:pt x="2836" y="63562"/>
                    <a:pt x="2803" y="63512"/>
                  </a:cubicBezTo>
                  <a:cubicBezTo>
                    <a:pt x="2236" y="62611"/>
                    <a:pt x="1835" y="61577"/>
                    <a:pt x="1702" y="60510"/>
                  </a:cubicBezTo>
                  <a:cubicBezTo>
                    <a:pt x="1335" y="58342"/>
                    <a:pt x="1935" y="56140"/>
                    <a:pt x="3336" y="54439"/>
                  </a:cubicBezTo>
                  <a:cubicBezTo>
                    <a:pt x="5738" y="51637"/>
                    <a:pt x="8507" y="52171"/>
                    <a:pt x="9007" y="49369"/>
                  </a:cubicBezTo>
                  <a:cubicBezTo>
                    <a:pt x="9374" y="47367"/>
                    <a:pt x="8307" y="45299"/>
                    <a:pt x="7473" y="43498"/>
                  </a:cubicBezTo>
                  <a:cubicBezTo>
                    <a:pt x="6605" y="41730"/>
                    <a:pt x="6605" y="40195"/>
                    <a:pt x="7206" y="38761"/>
                  </a:cubicBezTo>
                  <a:cubicBezTo>
                    <a:pt x="7740" y="37427"/>
                    <a:pt x="8607" y="36293"/>
                    <a:pt x="9741" y="35425"/>
                  </a:cubicBezTo>
                  <a:cubicBezTo>
                    <a:pt x="9808" y="35336"/>
                    <a:pt x="9919" y="35292"/>
                    <a:pt x="10035" y="35292"/>
                  </a:cubicBezTo>
                  <a:close/>
                  <a:moveTo>
                    <a:pt x="42523" y="35327"/>
                  </a:moveTo>
                  <a:cubicBezTo>
                    <a:pt x="42704" y="35327"/>
                    <a:pt x="42892" y="35386"/>
                    <a:pt x="43031" y="35525"/>
                  </a:cubicBezTo>
                  <a:cubicBezTo>
                    <a:pt x="44066" y="36359"/>
                    <a:pt x="44899" y="37493"/>
                    <a:pt x="45433" y="38761"/>
                  </a:cubicBezTo>
                  <a:cubicBezTo>
                    <a:pt x="47101" y="43164"/>
                    <a:pt x="42931" y="45065"/>
                    <a:pt x="43632" y="49435"/>
                  </a:cubicBezTo>
                  <a:cubicBezTo>
                    <a:pt x="43865" y="50903"/>
                    <a:pt x="44833" y="51470"/>
                    <a:pt x="46067" y="52071"/>
                  </a:cubicBezTo>
                  <a:cubicBezTo>
                    <a:pt x="48202" y="53071"/>
                    <a:pt x="50036" y="54706"/>
                    <a:pt x="50704" y="57107"/>
                  </a:cubicBezTo>
                  <a:cubicBezTo>
                    <a:pt x="51204" y="58875"/>
                    <a:pt x="51104" y="60777"/>
                    <a:pt x="50370" y="62445"/>
                  </a:cubicBezTo>
                  <a:cubicBezTo>
                    <a:pt x="50009" y="63257"/>
                    <a:pt x="49869" y="63631"/>
                    <a:pt x="49695" y="63631"/>
                  </a:cubicBezTo>
                  <a:cubicBezTo>
                    <a:pt x="49355" y="63631"/>
                    <a:pt x="48883" y="62204"/>
                    <a:pt x="46367" y="59843"/>
                  </a:cubicBezTo>
                  <a:cubicBezTo>
                    <a:pt x="41764" y="55573"/>
                    <a:pt x="38361" y="55173"/>
                    <a:pt x="37528" y="54539"/>
                  </a:cubicBezTo>
                  <a:cubicBezTo>
                    <a:pt x="37227" y="54339"/>
                    <a:pt x="36894" y="54139"/>
                    <a:pt x="36594" y="53939"/>
                  </a:cubicBezTo>
                  <a:cubicBezTo>
                    <a:pt x="36527" y="53872"/>
                    <a:pt x="36360" y="53872"/>
                    <a:pt x="36393" y="53738"/>
                  </a:cubicBezTo>
                  <a:cubicBezTo>
                    <a:pt x="36460" y="53538"/>
                    <a:pt x="36660" y="53705"/>
                    <a:pt x="37928" y="52871"/>
                  </a:cubicBezTo>
                  <a:cubicBezTo>
                    <a:pt x="41464" y="50503"/>
                    <a:pt x="40963" y="46166"/>
                    <a:pt x="39295" y="46133"/>
                  </a:cubicBezTo>
                  <a:cubicBezTo>
                    <a:pt x="39258" y="46132"/>
                    <a:pt x="39220" y="46131"/>
                    <a:pt x="39183" y="46131"/>
                  </a:cubicBezTo>
                  <a:cubicBezTo>
                    <a:pt x="37001" y="46131"/>
                    <a:pt x="34344" y="48019"/>
                    <a:pt x="33525" y="50970"/>
                  </a:cubicBezTo>
                  <a:cubicBezTo>
                    <a:pt x="33458" y="51170"/>
                    <a:pt x="33425" y="51337"/>
                    <a:pt x="33258" y="51337"/>
                  </a:cubicBezTo>
                  <a:cubicBezTo>
                    <a:pt x="32893" y="51337"/>
                    <a:pt x="32653" y="51461"/>
                    <a:pt x="32492" y="51461"/>
                  </a:cubicBezTo>
                  <a:cubicBezTo>
                    <a:pt x="32403" y="51461"/>
                    <a:pt x="32338" y="51422"/>
                    <a:pt x="32290" y="51303"/>
                  </a:cubicBezTo>
                  <a:cubicBezTo>
                    <a:pt x="31890" y="50303"/>
                    <a:pt x="31723" y="49269"/>
                    <a:pt x="31690" y="48234"/>
                  </a:cubicBezTo>
                  <a:cubicBezTo>
                    <a:pt x="31723" y="47667"/>
                    <a:pt x="31790" y="47100"/>
                    <a:pt x="31923" y="46567"/>
                  </a:cubicBezTo>
                  <a:cubicBezTo>
                    <a:pt x="31923" y="46400"/>
                    <a:pt x="32057" y="46333"/>
                    <a:pt x="32190" y="46266"/>
                  </a:cubicBezTo>
                  <a:cubicBezTo>
                    <a:pt x="35860" y="44832"/>
                    <a:pt x="38628" y="41196"/>
                    <a:pt x="39596" y="37427"/>
                  </a:cubicBezTo>
                  <a:cubicBezTo>
                    <a:pt x="40007" y="35811"/>
                    <a:pt x="39746" y="35334"/>
                    <a:pt x="39996" y="35334"/>
                  </a:cubicBezTo>
                  <a:cubicBezTo>
                    <a:pt x="40030" y="35334"/>
                    <a:pt x="40074" y="35343"/>
                    <a:pt x="40129" y="35359"/>
                  </a:cubicBezTo>
                  <a:cubicBezTo>
                    <a:pt x="40480" y="35459"/>
                    <a:pt x="40847" y="35509"/>
                    <a:pt x="41213" y="35509"/>
                  </a:cubicBezTo>
                  <a:cubicBezTo>
                    <a:pt x="41580" y="35509"/>
                    <a:pt x="41947" y="35459"/>
                    <a:pt x="42298" y="35359"/>
                  </a:cubicBezTo>
                  <a:cubicBezTo>
                    <a:pt x="42368" y="35338"/>
                    <a:pt x="42445" y="35327"/>
                    <a:pt x="42523" y="35327"/>
                  </a:cubicBezTo>
                  <a:close/>
                  <a:moveTo>
                    <a:pt x="17746" y="54563"/>
                  </a:moveTo>
                  <a:cubicBezTo>
                    <a:pt x="17863" y="54563"/>
                    <a:pt x="17935" y="54634"/>
                    <a:pt x="18014" y="54839"/>
                  </a:cubicBezTo>
                  <a:cubicBezTo>
                    <a:pt x="19093" y="57283"/>
                    <a:pt x="23077" y="58855"/>
                    <a:pt x="26152" y="58855"/>
                  </a:cubicBezTo>
                  <a:cubicBezTo>
                    <a:pt x="26687" y="58855"/>
                    <a:pt x="27194" y="58807"/>
                    <a:pt x="27654" y="58709"/>
                  </a:cubicBezTo>
                  <a:cubicBezTo>
                    <a:pt x="29222" y="58408"/>
                    <a:pt x="30689" y="57775"/>
                    <a:pt x="31990" y="56874"/>
                  </a:cubicBezTo>
                  <a:cubicBezTo>
                    <a:pt x="32107" y="56807"/>
                    <a:pt x="32249" y="56774"/>
                    <a:pt x="32390" y="56774"/>
                  </a:cubicBezTo>
                  <a:cubicBezTo>
                    <a:pt x="32532" y="56774"/>
                    <a:pt x="32674" y="56807"/>
                    <a:pt x="32791" y="56874"/>
                  </a:cubicBezTo>
                  <a:cubicBezTo>
                    <a:pt x="33058" y="57007"/>
                    <a:pt x="33091" y="58175"/>
                    <a:pt x="34058" y="59309"/>
                  </a:cubicBezTo>
                  <a:cubicBezTo>
                    <a:pt x="34259" y="59509"/>
                    <a:pt x="34325" y="59809"/>
                    <a:pt x="34259" y="60076"/>
                  </a:cubicBezTo>
                  <a:cubicBezTo>
                    <a:pt x="34125" y="60777"/>
                    <a:pt x="34025" y="61444"/>
                    <a:pt x="33858" y="62144"/>
                  </a:cubicBezTo>
                  <a:cubicBezTo>
                    <a:pt x="32837" y="66098"/>
                    <a:pt x="29538" y="67966"/>
                    <a:pt x="26285" y="67966"/>
                  </a:cubicBezTo>
                  <a:cubicBezTo>
                    <a:pt x="24653" y="67966"/>
                    <a:pt x="23032" y="67495"/>
                    <a:pt x="21716" y="66581"/>
                  </a:cubicBezTo>
                  <a:cubicBezTo>
                    <a:pt x="17313" y="63545"/>
                    <a:pt x="18981" y="57474"/>
                    <a:pt x="17080" y="54939"/>
                  </a:cubicBezTo>
                  <a:cubicBezTo>
                    <a:pt x="17013" y="54839"/>
                    <a:pt x="17013" y="54772"/>
                    <a:pt x="17113" y="54739"/>
                  </a:cubicBezTo>
                  <a:cubicBezTo>
                    <a:pt x="17429" y="54651"/>
                    <a:pt x="17616" y="54563"/>
                    <a:pt x="17746" y="54563"/>
                  </a:cubicBezTo>
                  <a:close/>
                  <a:moveTo>
                    <a:pt x="41497" y="76292"/>
                  </a:moveTo>
                  <a:cubicBezTo>
                    <a:pt x="41501" y="76310"/>
                    <a:pt x="41502" y="76317"/>
                    <a:pt x="41502" y="76317"/>
                  </a:cubicBezTo>
                  <a:cubicBezTo>
                    <a:pt x="41502" y="76317"/>
                    <a:pt x="41499" y="76295"/>
                    <a:pt x="41497" y="76292"/>
                  </a:cubicBezTo>
                  <a:close/>
                  <a:moveTo>
                    <a:pt x="16058" y="54960"/>
                  </a:moveTo>
                  <a:cubicBezTo>
                    <a:pt x="16238" y="54960"/>
                    <a:pt x="16408" y="55035"/>
                    <a:pt x="16546" y="55173"/>
                  </a:cubicBezTo>
                  <a:cubicBezTo>
                    <a:pt x="18147" y="56841"/>
                    <a:pt x="17013" y="61644"/>
                    <a:pt x="19615" y="65280"/>
                  </a:cubicBezTo>
                  <a:cubicBezTo>
                    <a:pt x="21092" y="67340"/>
                    <a:pt x="23712" y="68556"/>
                    <a:pt x="26389" y="68556"/>
                  </a:cubicBezTo>
                  <a:cubicBezTo>
                    <a:pt x="28003" y="68556"/>
                    <a:pt x="29638" y="68114"/>
                    <a:pt x="31056" y="67148"/>
                  </a:cubicBezTo>
                  <a:cubicBezTo>
                    <a:pt x="34726" y="64680"/>
                    <a:pt x="34592" y="60443"/>
                    <a:pt x="34892" y="60310"/>
                  </a:cubicBezTo>
                  <a:cubicBezTo>
                    <a:pt x="34918" y="60291"/>
                    <a:pt x="34942" y="60282"/>
                    <a:pt x="34965" y="60282"/>
                  </a:cubicBezTo>
                  <a:cubicBezTo>
                    <a:pt x="35064" y="60282"/>
                    <a:pt x="35145" y="60429"/>
                    <a:pt x="35226" y="60510"/>
                  </a:cubicBezTo>
                  <a:cubicBezTo>
                    <a:pt x="36540" y="61577"/>
                    <a:pt x="37732" y="61974"/>
                    <a:pt x="38632" y="61974"/>
                  </a:cubicBezTo>
                  <a:cubicBezTo>
                    <a:pt x="39560" y="61974"/>
                    <a:pt x="40178" y="61552"/>
                    <a:pt x="40296" y="61010"/>
                  </a:cubicBezTo>
                  <a:cubicBezTo>
                    <a:pt x="40863" y="58508"/>
                    <a:pt x="38795" y="55873"/>
                    <a:pt x="38795" y="55840"/>
                  </a:cubicBezTo>
                  <a:cubicBezTo>
                    <a:pt x="38728" y="55706"/>
                    <a:pt x="38828" y="55706"/>
                    <a:pt x="38862" y="55706"/>
                  </a:cubicBezTo>
                  <a:cubicBezTo>
                    <a:pt x="40730" y="56407"/>
                    <a:pt x="42498" y="57374"/>
                    <a:pt x="44066" y="58575"/>
                  </a:cubicBezTo>
                  <a:cubicBezTo>
                    <a:pt x="46100" y="60176"/>
                    <a:pt x="47868" y="62078"/>
                    <a:pt x="49336" y="64213"/>
                  </a:cubicBezTo>
                  <a:cubicBezTo>
                    <a:pt x="50670" y="66247"/>
                    <a:pt x="51571" y="68516"/>
                    <a:pt x="51938" y="70917"/>
                  </a:cubicBezTo>
                  <a:cubicBezTo>
                    <a:pt x="51971" y="71117"/>
                    <a:pt x="51938" y="71284"/>
                    <a:pt x="51804" y="71418"/>
                  </a:cubicBezTo>
                  <a:cubicBezTo>
                    <a:pt x="49436" y="73886"/>
                    <a:pt x="45200" y="75621"/>
                    <a:pt x="41931" y="76655"/>
                  </a:cubicBezTo>
                  <a:cubicBezTo>
                    <a:pt x="41829" y="76684"/>
                    <a:pt x="41747" y="76706"/>
                    <a:pt x="41683" y="76706"/>
                  </a:cubicBezTo>
                  <a:cubicBezTo>
                    <a:pt x="41600" y="76706"/>
                    <a:pt x="41549" y="76668"/>
                    <a:pt x="41530" y="76555"/>
                  </a:cubicBezTo>
                  <a:cubicBezTo>
                    <a:pt x="41499" y="76337"/>
                    <a:pt x="41495" y="76291"/>
                    <a:pt x="41497" y="76291"/>
                  </a:cubicBezTo>
                  <a:lnTo>
                    <a:pt x="41497" y="76291"/>
                  </a:lnTo>
                  <a:cubicBezTo>
                    <a:pt x="41497" y="76291"/>
                    <a:pt x="41497" y="76291"/>
                    <a:pt x="41497" y="76292"/>
                  </a:cubicBezTo>
                  <a:lnTo>
                    <a:pt x="41497" y="76292"/>
                  </a:lnTo>
                  <a:cubicBezTo>
                    <a:pt x="41465" y="76126"/>
                    <a:pt x="41257" y="74978"/>
                    <a:pt x="40163" y="68516"/>
                  </a:cubicBezTo>
                  <a:cubicBezTo>
                    <a:pt x="40129" y="68315"/>
                    <a:pt x="40063" y="68115"/>
                    <a:pt x="39996" y="67949"/>
                  </a:cubicBezTo>
                  <a:cubicBezTo>
                    <a:pt x="39939" y="67848"/>
                    <a:pt x="39844" y="67803"/>
                    <a:pt x="39755" y="67803"/>
                  </a:cubicBezTo>
                  <a:cubicBezTo>
                    <a:pt x="39637" y="67803"/>
                    <a:pt x="39529" y="67882"/>
                    <a:pt x="39529" y="68015"/>
                  </a:cubicBezTo>
                  <a:cubicBezTo>
                    <a:pt x="39496" y="68482"/>
                    <a:pt x="39429" y="67848"/>
                    <a:pt x="40963" y="76588"/>
                  </a:cubicBezTo>
                  <a:cubicBezTo>
                    <a:pt x="40997" y="76822"/>
                    <a:pt x="40963" y="76922"/>
                    <a:pt x="40696" y="76988"/>
                  </a:cubicBezTo>
                  <a:cubicBezTo>
                    <a:pt x="36307" y="78164"/>
                    <a:pt x="31226" y="78718"/>
                    <a:pt x="26279" y="78718"/>
                  </a:cubicBezTo>
                  <a:cubicBezTo>
                    <a:pt x="22807" y="78718"/>
                    <a:pt x="19400" y="78445"/>
                    <a:pt x="16346" y="77922"/>
                  </a:cubicBezTo>
                  <a:cubicBezTo>
                    <a:pt x="14845" y="77689"/>
                    <a:pt x="13410" y="77355"/>
                    <a:pt x="11976" y="76988"/>
                  </a:cubicBezTo>
                  <a:cubicBezTo>
                    <a:pt x="11609" y="76922"/>
                    <a:pt x="11609" y="76888"/>
                    <a:pt x="11676" y="76521"/>
                  </a:cubicBezTo>
                  <a:cubicBezTo>
                    <a:pt x="13177" y="67882"/>
                    <a:pt x="13110" y="68382"/>
                    <a:pt x="13143" y="68015"/>
                  </a:cubicBezTo>
                  <a:cubicBezTo>
                    <a:pt x="13143" y="67858"/>
                    <a:pt x="13015" y="67758"/>
                    <a:pt x="12883" y="67758"/>
                  </a:cubicBezTo>
                  <a:cubicBezTo>
                    <a:pt x="12791" y="67758"/>
                    <a:pt x="12698" y="67806"/>
                    <a:pt x="12643" y="67915"/>
                  </a:cubicBezTo>
                  <a:cubicBezTo>
                    <a:pt x="12510" y="68149"/>
                    <a:pt x="11175" y="76254"/>
                    <a:pt x="11042" y="76621"/>
                  </a:cubicBezTo>
                  <a:cubicBezTo>
                    <a:pt x="11042" y="76670"/>
                    <a:pt x="11006" y="76701"/>
                    <a:pt x="10974" y="76701"/>
                  </a:cubicBezTo>
                  <a:cubicBezTo>
                    <a:pt x="10962" y="76701"/>
                    <a:pt x="10951" y="76697"/>
                    <a:pt x="10942" y="76688"/>
                  </a:cubicBezTo>
                  <a:cubicBezTo>
                    <a:pt x="8006" y="75888"/>
                    <a:pt x="5204" y="74653"/>
                    <a:pt x="2669" y="72985"/>
                  </a:cubicBezTo>
                  <a:cubicBezTo>
                    <a:pt x="2002" y="72518"/>
                    <a:pt x="1435" y="71985"/>
                    <a:pt x="801" y="71484"/>
                  </a:cubicBezTo>
                  <a:cubicBezTo>
                    <a:pt x="668" y="71351"/>
                    <a:pt x="601" y="71184"/>
                    <a:pt x="634" y="71017"/>
                  </a:cubicBezTo>
                  <a:cubicBezTo>
                    <a:pt x="1769" y="63479"/>
                    <a:pt x="8307" y="57141"/>
                    <a:pt x="15812" y="55006"/>
                  </a:cubicBezTo>
                  <a:cubicBezTo>
                    <a:pt x="15895" y="54975"/>
                    <a:pt x="15977" y="54960"/>
                    <a:pt x="16058" y="54960"/>
                  </a:cubicBezTo>
                  <a:close/>
                  <a:moveTo>
                    <a:pt x="25548" y="0"/>
                  </a:moveTo>
                  <a:cubicBezTo>
                    <a:pt x="22316" y="0"/>
                    <a:pt x="18039" y="2059"/>
                    <a:pt x="17647" y="6771"/>
                  </a:cubicBezTo>
                  <a:cubicBezTo>
                    <a:pt x="17547" y="7906"/>
                    <a:pt x="17747" y="9040"/>
                    <a:pt x="18247" y="10074"/>
                  </a:cubicBezTo>
                  <a:cubicBezTo>
                    <a:pt x="18380" y="10274"/>
                    <a:pt x="18347" y="10541"/>
                    <a:pt x="18147" y="10674"/>
                  </a:cubicBezTo>
                  <a:cubicBezTo>
                    <a:pt x="16946" y="11775"/>
                    <a:pt x="16012" y="14077"/>
                    <a:pt x="13644" y="15578"/>
                  </a:cubicBezTo>
                  <a:cubicBezTo>
                    <a:pt x="12043" y="16578"/>
                    <a:pt x="10241" y="16979"/>
                    <a:pt x="8774" y="18747"/>
                  </a:cubicBezTo>
                  <a:cubicBezTo>
                    <a:pt x="6205" y="21816"/>
                    <a:pt x="6238" y="26486"/>
                    <a:pt x="8340" y="29788"/>
                  </a:cubicBezTo>
                  <a:cubicBezTo>
                    <a:pt x="8507" y="30088"/>
                    <a:pt x="8307" y="30222"/>
                    <a:pt x="8207" y="30355"/>
                  </a:cubicBezTo>
                  <a:cubicBezTo>
                    <a:pt x="7072" y="31789"/>
                    <a:pt x="7773" y="33757"/>
                    <a:pt x="9040" y="34691"/>
                  </a:cubicBezTo>
                  <a:cubicBezTo>
                    <a:pt x="9241" y="34858"/>
                    <a:pt x="9407" y="34958"/>
                    <a:pt x="9274" y="35058"/>
                  </a:cubicBezTo>
                  <a:cubicBezTo>
                    <a:pt x="8106" y="35992"/>
                    <a:pt x="7206" y="37193"/>
                    <a:pt x="6639" y="38527"/>
                  </a:cubicBezTo>
                  <a:cubicBezTo>
                    <a:pt x="4871" y="42831"/>
                    <a:pt x="8674" y="44865"/>
                    <a:pt x="8440" y="48968"/>
                  </a:cubicBezTo>
                  <a:cubicBezTo>
                    <a:pt x="8373" y="50336"/>
                    <a:pt x="7673" y="50870"/>
                    <a:pt x="6472" y="51470"/>
                  </a:cubicBezTo>
                  <a:cubicBezTo>
                    <a:pt x="4537" y="52471"/>
                    <a:pt x="2769" y="53672"/>
                    <a:pt x="1769" y="55840"/>
                  </a:cubicBezTo>
                  <a:cubicBezTo>
                    <a:pt x="601" y="58508"/>
                    <a:pt x="835" y="61577"/>
                    <a:pt x="2402" y="64046"/>
                  </a:cubicBezTo>
                  <a:cubicBezTo>
                    <a:pt x="2669" y="64446"/>
                    <a:pt x="2369" y="64346"/>
                    <a:pt x="1402" y="66414"/>
                  </a:cubicBezTo>
                  <a:cubicBezTo>
                    <a:pt x="701" y="67848"/>
                    <a:pt x="268" y="69416"/>
                    <a:pt x="67" y="70984"/>
                  </a:cubicBezTo>
                  <a:cubicBezTo>
                    <a:pt x="1" y="71318"/>
                    <a:pt x="134" y="71618"/>
                    <a:pt x="368" y="71818"/>
                  </a:cubicBezTo>
                  <a:cubicBezTo>
                    <a:pt x="4837" y="76188"/>
                    <a:pt x="13510" y="78389"/>
                    <a:pt x="19815" y="78956"/>
                  </a:cubicBezTo>
                  <a:cubicBezTo>
                    <a:pt x="23084" y="79257"/>
                    <a:pt x="22850" y="79157"/>
                    <a:pt x="23551" y="79223"/>
                  </a:cubicBezTo>
                  <a:cubicBezTo>
                    <a:pt x="23730" y="79232"/>
                    <a:pt x="24201" y="79236"/>
                    <a:pt x="24810" y="79236"/>
                  </a:cubicBezTo>
                  <a:cubicBezTo>
                    <a:pt x="26476" y="79236"/>
                    <a:pt x="29178" y="79205"/>
                    <a:pt x="29789" y="79157"/>
                  </a:cubicBezTo>
                  <a:cubicBezTo>
                    <a:pt x="33091" y="79023"/>
                    <a:pt x="36360" y="78556"/>
                    <a:pt x="39596" y="77822"/>
                  </a:cubicBezTo>
                  <a:cubicBezTo>
                    <a:pt x="43298" y="76955"/>
                    <a:pt x="47068" y="75587"/>
                    <a:pt x="50203" y="73452"/>
                  </a:cubicBezTo>
                  <a:cubicBezTo>
                    <a:pt x="50837" y="72985"/>
                    <a:pt x="51471" y="72485"/>
                    <a:pt x="52071" y="71951"/>
                  </a:cubicBezTo>
                  <a:cubicBezTo>
                    <a:pt x="52405" y="71718"/>
                    <a:pt x="52572" y="71284"/>
                    <a:pt x="52505" y="70884"/>
                  </a:cubicBezTo>
                  <a:cubicBezTo>
                    <a:pt x="52138" y="68649"/>
                    <a:pt x="51371" y="66514"/>
                    <a:pt x="50170" y="64613"/>
                  </a:cubicBezTo>
                  <a:cubicBezTo>
                    <a:pt x="49903" y="64146"/>
                    <a:pt x="50237" y="64213"/>
                    <a:pt x="50870" y="62745"/>
                  </a:cubicBezTo>
                  <a:cubicBezTo>
                    <a:pt x="52538" y="59076"/>
                    <a:pt x="51304" y="54772"/>
                    <a:pt x="47935" y="52538"/>
                  </a:cubicBezTo>
                  <a:cubicBezTo>
                    <a:pt x="45800" y="51036"/>
                    <a:pt x="44199" y="51070"/>
                    <a:pt x="44132" y="48835"/>
                  </a:cubicBezTo>
                  <a:cubicBezTo>
                    <a:pt x="44066" y="47200"/>
                    <a:pt x="44733" y="45666"/>
                    <a:pt x="45467" y="44232"/>
                  </a:cubicBezTo>
                  <a:cubicBezTo>
                    <a:pt x="46100" y="42931"/>
                    <a:pt x="46501" y="41363"/>
                    <a:pt x="46401" y="40529"/>
                  </a:cubicBezTo>
                  <a:cubicBezTo>
                    <a:pt x="46200" y="38794"/>
                    <a:pt x="45600" y="37227"/>
                    <a:pt x="43732" y="35392"/>
                  </a:cubicBezTo>
                  <a:cubicBezTo>
                    <a:pt x="43599" y="35258"/>
                    <a:pt x="43332" y="35192"/>
                    <a:pt x="43332" y="34958"/>
                  </a:cubicBezTo>
                  <a:cubicBezTo>
                    <a:pt x="43365" y="34591"/>
                    <a:pt x="44132" y="34458"/>
                    <a:pt x="44633" y="33224"/>
                  </a:cubicBezTo>
                  <a:cubicBezTo>
                    <a:pt x="45066" y="32290"/>
                    <a:pt x="44966" y="31222"/>
                    <a:pt x="44366" y="30388"/>
                  </a:cubicBezTo>
                  <a:cubicBezTo>
                    <a:pt x="44099" y="30021"/>
                    <a:pt x="43999" y="29588"/>
                    <a:pt x="43999" y="29154"/>
                  </a:cubicBezTo>
                  <a:cubicBezTo>
                    <a:pt x="44066" y="27786"/>
                    <a:pt x="44399" y="26452"/>
                    <a:pt x="44966" y="25251"/>
                  </a:cubicBezTo>
                  <a:cubicBezTo>
                    <a:pt x="45333" y="24384"/>
                    <a:pt x="45833" y="25051"/>
                    <a:pt x="47635" y="23217"/>
                  </a:cubicBezTo>
                  <a:cubicBezTo>
                    <a:pt x="49469" y="21248"/>
                    <a:pt x="50237" y="18547"/>
                    <a:pt x="49770" y="15911"/>
                  </a:cubicBezTo>
                  <a:cubicBezTo>
                    <a:pt x="49469" y="14377"/>
                    <a:pt x="48769" y="12976"/>
                    <a:pt x="47735" y="11808"/>
                  </a:cubicBezTo>
                  <a:cubicBezTo>
                    <a:pt x="45033" y="8573"/>
                    <a:pt x="42131" y="9140"/>
                    <a:pt x="38862" y="8006"/>
                  </a:cubicBezTo>
                  <a:cubicBezTo>
                    <a:pt x="38261" y="7772"/>
                    <a:pt x="38228" y="7805"/>
                    <a:pt x="38261" y="7038"/>
                  </a:cubicBezTo>
                  <a:cubicBezTo>
                    <a:pt x="38495" y="6038"/>
                    <a:pt x="39062" y="5170"/>
                    <a:pt x="39863" y="4536"/>
                  </a:cubicBezTo>
                  <a:cubicBezTo>
                    <a:pt x="40563" y="3969"/>
                    <a:pt x="40963" y="3903"/>
                    <a:pt x="40863" y="3669"/>
                  </a:cubicBezTo>
                  <a:cubicBezTo>
                    <a:pt x="40813" y="3536"/>
                    <a:pt x="40721" y="3486"/>
                    <a:pt x="40613" y="3486"/>
                  </a:cubicBezTo>
                  <a:cubicBezTo>
                    <a:pt x="40505" y="3486"/>
                    <a:pt x="40380" y="3536"/>
                    <a:pt x="40263" y="3602"/>
                  </a:cubicBezTo>
                  <a:cubicBezTo>
                    <a:pt x="39195" y="4170"/>
                    <a:pt x="38328" y="5104"/>
                    <a:pt x="37894" y="6238"/>
                  </a:cubicBezTo>
                  <a:cubicBezTo>
                    <a:pt x="37632" y="6880"/>
                    <a:pt x="37701" y="7369"/>
                    <a:pt x="37499" y="7369"/>
                  </a:cubicBezTo>
                  <a:cubicBezTo>
                    <a:pt x="37470" y="7369"/>
                    <a:pt x="37436" y="7359"/>
                    <a:pt x="37394" y="7338"/>
                  </a:cubicBezTo>
                  <a:cubicBezTo>
                    <a:pt x="33691" y="5304"/>
                    <a:pt x="32024" y="901"/>
                    <a:pt x="26520" y="67"/>
                  </a:cubicBezTo>
                  <a:cubicBezTo>
                    <a:pt x="26211" y="23"/>
                    <a:pt x="25885" y="0"/>
                    <a:pt x="25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887;p38">
              <a:extLst>
                <a:ext uri="{FF2B5EF4-FFF2-40B4-BE49-F238E27FC236}">
                  <a16:creationId xmlns:a16="http://schemas.microsoft.com/office/drawing/2014/main" id="{9613AAC2-B711-42F3-A7EC-D04C11D423EE}"/>
                </a:ext>
              </a:extLst>
            </p:cNvPr>
            <p:cNvSpPr/>
            <p:nvPr/>
          </p:nvSpPr>
          <p:spPr>
            <a:xfrm>
              <a:off x="6508488" y="2210213"/>
              <a:ext cx="136218" cy="115736"/>
            </a:xfrm>
            <a:custGeom>
              <a:avLst/>
              <a:gdLst/>
              <a:ahLst/>
              <a:cxnLst/>
              <a:rect l="l" t="t" r="r" b="b"/>
              <a:pathLst>
                <a:path w="3771" h="3204" extrusionOk="0">
                  <a:moveTo>
                    <a:pt x="1576" y="0"/>
                  </a:moveTo>
                  <a:cubicBezTo>
                    <a:pt x="703" y="0"/>
                    <a:pt x="1" y="721"/>
                    <a:pt x="1" y="1602"/>
                  </a:cubicBezTo>
                  <a:cubicBezTo>
                    <a:pt x="34" y="2503"/>
                    <a:pt x="735" y="3203"/>
                    <a:pt x="1602" y="3203"/>
                  </a:cubicBezTo>
                  <a:lnTo>
                    <a:pt x="1635" y="3203"/>
                  </a:lnTo>
                  <a:cubicBezTo>
                    <a:pt x="3759" y="3203"/>
                    <a:pt x="3770" y="1"/>
                    <a:pt x="1668" y="1"/>
                  </a:cubicBezTo>
                  <a:cubicBezTo>
                    <a:pt x="1657" y="1"/>
                    <a:pt x="1646" y="1"/>
                    <a:pt x="1635" y="1"/>
                  </a:cubicBezTo>
                  <a:cubicBezTo>
                    <a:pt x="1616" y="0"/>
                    <a:pt x="159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888;p38">
              <a:extLst>
                <a:ext uri="{FF2B5EF4-FFF2-40B4-BE49-F238E27FC236}">
                  <a16:creationId xmlns:a16="http://schemas.microsoft.com/office/drawing/2014/main" id="{FF4D755F-AEA7-4C2B-892D-B8EB135E6472}"/>
                </a:ext>
              </a:extLst>
            </p:cNvPr>
            <p:cNvSpPr/>
            <p:nvPr/>
          </p:nvSpPr>
          <p:spPr>
            <a:xfrm>
              <a:off x="6906124" y="2210249"/>
              <a:ext cx="137410" cy="115700"/>
            </a:xfrm>
            <a:custGeom>
              <a:avLst/>
              <a:gdLst/>
              <a:ahLst/>
              <a:cxnLst/>
              <a:rect l="l" t="t" r="r" b="b"/>
              <a:pathLst>
                <a:path w="3804" h="3203" extrusionOk="0">
                  <a:moveTo>
                    <a:pt x="2169" y="0"/>
                  </a:moveTo>
                  <a:cubicBezTo>
                    <a:pt x="1" y="0"/>
                    <a:pt x="1" y="3202"/>
                    <a:pt x="2169" y="3202"/>
                  </a:cubicBezTo>
                  <a:cubicBezTo>
                    <a:pt x="3036" y="3202"/>
                    <a:pt x="3770" y="2502"/>
                    <a:pt x="3803" y="1635"/>
                  </a:cubicBezTo>
                  <a:cubicBezTo>
                    <a:pt x="3803" y="734"/>
                    <a:pt x="3070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889;p38">
              <a:extLst>
                <a:ext uri="{FF2B5EF4-FFF2-40B4-BE49-F238E27FC236}">
                  <a16:creationId xmlns:a16="http://schemas.microsoft.com/office/drawing/2014/main" id="{E4ADB3FE-6072-49DA-BDDB-3221A8836174}"/>
                </a:ext>
              </a:extLst>
            </p:cNvPr>
            <p:cNvSpPr/>
            <p:nvPr/>
          </p:nvSpPr>
          <p:spPr>
            <a:xfrm>
              <a:off x="6633797" y="2485574"/>
              <a:ext cx="285621" cy="99409"/>
            </a:xfrm>
            <a:custGeom>
              <a:avLst/>
              <a:gdLst/>
              <a:ahLst/>
              <a:cxnLst/>
              <a:rect l="l" t="t" r="r" b="b"/>
              <a:pathLst>
                <a:path w="7907" h="2752" extrusionOk="0">
                  <a:moveTo>
                    <a:pt x="305" y="0"/>
                  </a:moveTo>
                  <a:cubicBezTo>
                    <a:pt x="243" y="0"/>
                    <a:pt x="184" y="17"/>
                    <a:pt x="134" y="50"/>
                  </a:cubicBezTo>
                  <a:cubicBezTo>
                    <a:pt x="1" y="184"/>
                    <a:pt x="68" y="384"/>
                    <a:pt x="201" y="584"/>
                  </a:cubicBezTo>
                  <a:cubicBezTo>
                    <a:pt x="1035" y="1940"/>
                    <a:pt x="2504" y="2752"/>
                    <a:pt x="4002" y="2752"/>
                  </a:cubicBezTo>
                  <a:cubicBezTo>
                    <a:pt x="5379" y="2752"/>
                    <a:pt x="6781" y="2066"/>
                    <a:pt x="7740" y="484"/>
                  </a:cubicBezTo>
                  <a:cubicBezTo>
                    <a:pt x="7907" y="217"/>
                    <a:pt x="7840" y="17"/>
                    <a:pt x="7573" y="17"/>
                  </a:cubicBezTo>
                  <a:cubicBezTo>
                    <a:pt x="7554" y="14"/>
                    <a:pt x="7535" y="13"/>
                    <a:pt x="7518" y="13"/>
                  </a:cubicBezTo>
                  <a:cubicBezTo>
                    <a:pt x="7327" y="13"/>
                    <a:pt x="7253" y="181"/>
                    <a:pt x="7039" y="517"/>
                  </a:cubicBezTo>
                  <a:cubicBezTo>
                    <a:pt x="6312" y="1665"/>
                    <a:pt x="5115" y="2233"/>
                    <a:pt x="3919" y="2233"/>
                  </a:cubicBezTo>
                  <a:cubicBezTo>
                    <a:pt x="2646" y="2233"/>
                    <a:pt x="1373" y="1590"/>
                    <a:pt x="668" y="317"/>
                  </a:cubicBezTo>
                  <a:cubicBezTo>
                    <a:pt x="635" y="217"/>
                    <a:pt x="568" y="117"/>
                    <a:pt x="501" y="50"/>
                  </a:cubicBezTo>
                  <a:cubicBezTo>
                    <a:pt x="435" y="17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890;p38">
              <a:extLst>
                <a:ext uri="{FF2B5EF4-FFF2-40B4-BE49-F238E27FC236}">
                  <a16:creationId xmlns:a16="http://schemas.microsoft.com/office/drawing/2014/main" id="{AE4C46E9-A6CB-4E2D-B9E0-F180A3FF7A05}"/>
                </a:ext>
              </a:extLst>
            </p:cNvPr>
            <p:cNvSpPr/>
            <p:nvPr/>
          </p:nvSpPr>
          <p:spPr>
            <a:xfrm>
              <a:off x="6696867" y="2322987"/>
              <a:ext cx="126284" cy="101287"/>
            </a:xfrm>
            <a:custGeom>
              <a:avLst/>
              <a:gdLst/>
              <a:ahLst/>
              <a:cxnLst/>
              <a:rect l="l" t="t" r="r" b="b"/>
              <a:pathLst>
                <a:path w="3496" h="2804" extrusionOk="0">
                  <a:moveTo>
                    <a:pt x="1390" y="1"/>
                  </a:moveTo>
                  <a:cubicBezTo>
                    <a:pt x="868" y="1"/>
                    <a:pt x="0" y="1189"/>
                    <a:pt x="757" y="2150"/>
                  </a:cubicBezTo>
                  <a:cubicBezTo>
                    <a:pt x="1096" y="2632"/>
                    <a:pt x="1608" y="2804"/>
                    <a:pt x="2087" y="2804"/>
                  </a:cubicBezTo>
                  <a:cubicBezTo>
                    <a:pt x="2832" y="2804"/>
                    <a:pt x="3495" y="2388"/>
                    <a:pt x="3292" y="2083"/>
                  </a:cubicBezTo>
                  <a:cubicBezTo>
                    <a:pt x="3232" y="2011"/>
                    <a:pt x="3168" y="1982"/>
                    <a:pt x="3094" y="1982"/>
                  </a:cubicBezTo>
                  <a:cubicBezTo>
                    <a:pt x="2961" y="1982"/>
                    <a:pt x="2794" y="2076"/>
                    <a:pt x="2558" y="2183"/>
                  </a:cubicBezTo>
                  <a:cubicBezTo>
                    <a:pt x="2420" y="2244"/>
                    <a:pt x="2278" y="2272"/>
                    <a:pt x="2138" y="2272"/>
                  </a:cubicBezTo>
                  <a:cubicBezTo>
                    <a:pt x="1364" y="2272"/>
                    <a:pt x="669" y="1422"/>
                    <a:pt x="1290" y="715"/>
                  </a:cubicBezTo>
                  <a:cubicBezTo>
                    <a:pt x="1391" y="615"/>
                    <a:pt x="1791" y="348"/>
                    <a:pt x="1591" y="81"/>
                  </a:cubicBezTo>
                  <a:cubicBezTo>
                    <a:pt x="1535" y="26"/>
                    <a:pt x="14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891;p38">
              <a:extLst>
                <a:ext uri="{FF2B5EF4-FFF2-40B4-BE49-F238E27FC236}">
                  <a16:creationId xmlns:a16="http://schemas.microsoft.com/office/drawing/2014/main" id="{111E71FF-8B0D-4686-A2A0-919798960533}"/>
                </a:ext>
              </a:extLst>
            </p:cNvPr>
            <p:cNvSpPr/>
            <p:nvPr/>
          </p:nvSpPr>
          <p:spPr>
            <a:xfrm>
              <a:off x="7268216" y="2284950"/>
              <a:ext cx="100637" cy="67657"/>
            </a:xfrm>
            <a:custGeom>
              <a:avLst/>
              <a:gdLst/>
              <a:ahLst/>
              <a:cxnLst/>
              <a:rect l="l" t="t" r="r" b="b"/>
              <a:pathLst>
                <a:path w="2786" h="1873" extrusionOk="0">
                  <a:moveTo>
                    <a:pt x="2452" y="0"/>
                  </a:moveTo>
                  <a:cubicBezTo>
                    <a:pt x="1318" y="67"/>
                    <a:pt x="151" y="1068"/>
                    <a:pt x="51" y="1535"/>
                  </a:cubicBezTo>
                  <a:cubicBezTo>
                    <a:pt x="1" y="1685"/>
                    <a:pt x="138" y="1872"/>
                    <a:pt x="309" y="1872"/>
                  </a:cubicBezTo>
                  <a:cubicBezTo>
                    <a:pt x="365" y="1872"/>
                    <a:pt x="426" y="1852"/>
                    <a:pt x="484" y="1802"/>
                  </a:cubicBezTo>
                  <a:cubicBezTo>
                    <a:pt x="918" y="1134"/>
                    <a:pt x="1585" y="701"/>
                    <a:pt x="2352" y="534"/>
                  </a:cubicBezTo>
                  <a:cubicBezTo>
                    <a:pt x="2486" y="534"/>
                    <a:pt x="2586" y="501"/>
                    <a:pt x="2652" y="434"/>
                  </a:cubicBezTo>
                  <a:cubicBezTo>
                    <a:pt x="2753" y="401"/>
                    <a:pt x="2786" y="334"/>
                    <a:pt x="2786" y="234"/>
                  </a:cubicBezTo>
                  <a:cubicBezTo>
                    <a:pt x="2753" y="0"/>
                    <a:pt x="2586" y="34"/>
                    <a:pt x="2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892;p38">
              <a:extLst>
                <a:ext uri="{FF2B5EF4-FFF2-40B4-BE49-F238E27FC236}">
                  <a16:creationId xmlns:a16="http://schemas.microsoft.com/office/drawing/2014/main" id="{5A4A332D-D3BC-43B7-8BEA-B3C1543327CA}"/>
                </a:ext>
              </a:extLst>
            </p:cNvPr>
            <p:cNvSpPr/>
            <p:nvPr/>
          </p:nvSpPr>
          <p:spPr>
            <a:xfrm>
              <a:off x="6179556" y="2284769"/>
              <a:ext cx="104864" cy="67694"/>
            </a:xfrm>
            <a:custGeom>
              <a:avLst/>
              <a:gdLst/>
              <a:ahLst/>
              <a:cxnLst/>
              <a:rect l="l" t="t" r="r" b="b"/>
              <a:pathLst>
                <a:path w="2903" h="1874" extrusionOk="0">
                  <a:moveTo>
                    <a:pt x="429" y="0"/>
                  </a:moveTo>
                  <a:cubicBezTo>
                    <a:pt x="334" y="0"/>
                    <a:pt x="256" y="13"/>
                    <a:pt x="200" y="39"/>
                  </a:cubicBezTo>
                  <a:cubicBezTo>
                    <a:pt x="34" y="105"/>
                    <a:pt x="0" y="305"/>
                    <a:pt x="134" y="406"/>
                  </a:cubicBezTo>
                  <a:cubicBezTo>
                    <a:pt x="501" y="672"/>
                    <a:pt x="1368" y="506"/>
                    <a:pt x="2235" y="1606"/>
                  </a:cubicBezTo>
                  <a:cubicBezTo>
                    <a:pt x="2337" y="1760"/>
                    <a:pt x="2440" y="1874"/>
                    <a:pt x="2572" y="1874"/>
                  </a:cubicBezTo>
                  <a:cubicBezTo>
                    <a:pt x="2612" y="1874"/>
                    <a:pt x="2655" y="1863"/>
                    <a:pt x="2702" y="1840"/>
                  </a:cubicBezTo>
                  <a:cubicBezTo>
                    <a:pt x="2902" y="1740"/>
                    <a:pt x="2769" y="1406"/>
                    <a:pt x="2702" y="1306"/>
                  </a:cubicBezTo>
                  <a:cubicBezTo>
                    <a:pt x="1996" y="402"/>
                    <a:pt x="95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893;p38">
              <a:extLst>
                <a:ext uri="{FF2B5EF4-FFF2-40B4-BE49-F238E27FC236}">
                  <a16:creationId xmlns:a16="http://schemas.microsoft.com/office/drawing/2014/main" id="{9BA65509-5D3E-4E95-AEEE-26492F79B494}"/>
                </a:ext>
              </a:extLst>
            </p:cNvPr>
            <p:cNvSpPr/>
            <p:nvPr/>
          </p:nvSpPr>
          <p:spPr>
            <a:xfrm>
              <a:off x="7803804" y="1894538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894;p38">
              <a:extLst>
                <a:ext uri="{FF2B5EF4-FFF2-40B4-BE49-F238E27FC236}">
                  <a16:creationId xmlns:a16="http://schemas.microsoft.com/office/drawing/2014/main" id="{0FA62F38-0894-4B88-A612-93113A778378}"/>
                </a:ext>
              </a:extLst>
            </p:cNvPr>
            <p:cNvSpPr/>
            <p:nvPr/>
          </p:nvSpPr>
          <p:spPr>
            <a:xfrm>
              <a:off x="7685720" y="1464355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895;p38">
              <a:extLst>
                <a:ext uri="{FF2B5EF4-FFF2-40B4-BE49-F238E27FC236}">
                  <a16:creationId xmlns:a16="http://schemas.microsoft.com/office/drawing/2014/main" id="{563BEAB3-9EB0-4E19-8432-F9F103B8270C}"/>
                </a:ext>
              </a:extLst>
            </p:cNvPr>
            <p:cNvSpPr/>
            <p:nvPr/>
          </p:nvSpPr>
          <p:spPr>
            <a:xfrm>
              <a:off x="7659206" y="2256016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896;p38">
              <a:extLst>
                <a:ext uri="{FF2B5EF4-FFF2-40B4-BE49-F238E27FC236}">
                  <a16:creationId xmlns:a16="http://schemas.microsoft.com/office/drawing/2014/main" id="{139CE6C1-87DF-4B9C-9A44-DBE149EB0DFF}"/>
                </a:ext>
              </a:extLst>
            </p:cNvPr>
            <p:cNvSpPr/>
            <p:nvPr/>
          </p:nvSpPr>
          <p:spPr>
            <a:xfrm>
              <a:off x="5618032" y="2748835"/>
              <a:ext cx="121733" cy="121733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702" y="1"/>
                  </a:moveTo>
                  <a:cubicBezTo>
                    <a:pt x="768" y="1"/>
                    <a:pt x="1" y="735"/>
                    <a:pt x="1" y="1669"/>
                  </a:cubicBezTo>
                  <a:cubicBezTo>
                    <a:pt x="1" y="2603"/>
                    <a:pt x="768" y="3370"/>
                    <a:pt x="1702" y="3370"/>
                  </a:cubicBezTo>
                  <a:cubicBezTo>
                    <a:pt x="2636" y="3370"/>
                    <a:pt x="3370" y="2603"/>
                    <a:pt x="3370" y="1669"/>
                  </a:cubicBezTo>
                  <a:cubicBezTo>
                    <a:pt x="3370" y="735"/>
                    <a:pt x="2636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897;p38">
              <a:extLst>
                <a:ext uri="{FF2B5EF4-FFF2-40B4-BE49-F238E27FC236}">
                  <a16:creationId xmlns:a16="http://schemas.microsoft.com/office/drawing/2014/main" id="{064B15AE-F598-4BF6-B955-507CC3086FA8}"/>
                </a:ext>
              </a:extLst>
            </p:cNvPr>
            <p:cNvSpPr/>
            <p:nvPr/>
          </p:nvSpPr>
          <p:spPr>
            <a:xfrm>
              <a:off x="5822883" y="2442805"/>
              <a:ext cx="128957" cy="110535"/>
            </a:xfrm>
            <a:custGeom>
              <a:avLst/>
              <a:gdLst/>
              <a:ahLst/>
              <a:cxnLst/>
              <a:rect l="l" t="t" r="r" b="b"/>
              <a:pathLst>
                <a:path w="3570" h="3060" extrusionOk="0">
                  <a:moveTo>
                    <a:pt x="1535" y="0"/>
                  </a:moveTo>
                  <a:cubicBezTo>
                    <a:pt x="668" y="0"/>
                    <a:pt x="1" y="701"/>
                    <a:pt x="1" y="1534"/>
                  </a:cubicBezTo>
                  <a:cubicBezTo>
                    <a:pt x="1" y="2456"/>
                    <a:pt x="742" y="3059"/>
                    <a:pt x="1522" y="3059"/>
                  </a:cubicBezTo>
                  <a:cubicBezTo>
                    <a:pt x="1900" y="3059"/>
                    <a:pt x="2287" y="2918"/>
                    <a:pt x="2602" y="2602"/>
                  </a:cubicBezTo>
                  <a:cubicBezTo>
                    <a:pt x="3570" y="1635"/>
                    <a:pt x="2869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898;p38">
              <a:extLst>
                <a:ext uri="{FF2B5EF4-FFF2-40B4-BE49-F238E27FC236}">
                  <a16:creationId xmlns:a16="http://schemas.microsoft.com/office/drawing/2014/main" id="{48BB2C6E-D381-48A5-A648-B80B1C031B4D}"/>
                </a:ext>
              </a:extLst>
            </p:cNvPr>
            <p:cNvSpPr/>
            <p:nvPr/>
          </p:nvSpPr>
          <p:spPr>
            <a:xfrm>
              <a:off x="5595166" y="3154924"/>
              <a:ext cx="169920" cy="145574"/>
            </a:xfrm>
            <a:custGeom>
              <a:avLst/>
              <a:gdLst/>
              <a:ahLst/>
              <a:cxnLst/>
              <a:rect l="l" t="t" r="r" b="b"/>
              <a:pathLst>
                <a:path w="4704" h="4030" extrusionOk="0">
                  <a:moveTo>
                    <a:pt x="2001" y="0"/>
                  </a:moveTo>
                  <a:cubicBezTo>
                    <a:pt x="901" y="0"/>
                    <a:pt x="0" y="901"/>
                    <a:pt x="0" y="2035"/>
                  </a:cubicBezTo>
                  <a:cubicBezTo>
                    <a:pt x="0" y="3231"/>
                    <a:pt x="992" y="4029"/>
                    <a:pt x="2026" y="4029"/>
                  </a:cubicBezTo>
                  <a:cubicBezTo>
                    <a:pt x="2521" y="4029"/>
                    <a:pt x="3025" y="3846"/>
                    <a:pt x="3436" y="3436"/>
                  </a:cubicBezTo>
                  <a:cubicBezTo>
                    <a:pt x="4703" y="2168"/>
                    <a:pt x="3803" y="0"/>
                    <a:pt x="2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2614;p54">
            <a:extLst>
              <a:ext uri="{FF2B5EF4-FFF2-40B4-BE49-F238E27FC236}">
                <a16:creationId xmlns:a16="http://schemas.microsoft.com/office/drawing/2014/main" id="{8C8E0760-F304-4229-8485-9DDA51F12F68}"/>
              </a:ext>
            </a:extLst>
          </p:cNvPr>
          <p:cNvGrpSpPr/>
          <p:nvPr/>
        </p:nvGrpSpPr>
        <p:grpSpPr>
          <a:xfrm>
            <a:off x="1882001" y="1139974"/>
            <a:ext cx="308461" cy="327716"/>
            <a:chOff x="3050527" y="2745694"/>
            <a:chExt cx="353502" cy="394156"/>
          </a:xfrm>
        </p:grpSpPr>
        <p:sp>
          <p:nvSpPr>
            <p:cNvPr id="573" name="Google Shape;2615;p54">
              <a:extLst>
                <a:ext uri="{FF2B5EF4-FFF2-40B4-BE49-F238E27FC236}">
                  <a16:creationId xmlns:a16="http://schemas.microsoft.com/office/drawing/2014/main" id="{ECE85BF3-47ED-4AF8-AA73-57A8CD007EEF}"/>
                </a:ext>
              </a:extLst>
            </p:cNvPr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616;p54">
              <a:extLst>
                <a:ext uri="{FF2B5EF4-FFF2-40B4-BE49-F238E27FC236}">
                  <a16:creationId xmlns:a16="http://schemas.microsoft.com/office/drawing/2014/main" id="{21C591C0-E1F2-4637-BC70-AB5E7E82262D}"/>
                </a:ext>
              </a:extLst>
            </p:cNvPr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617;p54">
              <a:extLst>
                <a:ext uri="{FF2B5EF4-FFF2-40B4-BE49-F238E27FC236}">
                  <a16:creationId xmlns:a16="http://schemas.microsoft.com/office/drawing/2014/main" id="{C7270DC4-1F50-4EF2-929F-6D6947B1E985}"/>
                </a:ext>
              </a:extLst>
            </p:cNvPr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618;p54">
              <a:extLst>
                <a:ext uri="{FF2B5EF4-FFF2-40B4-BE49-F238E27FC236}">
                  <a16:creationId xmlns:a16="http://schemas.microsoft.com/office/drawing/2014/main" id="{7A652E7C-EC32-440A-A532-9FF480622E10}"/>
                </a:ext>
              </a:extLst>
            </p:cNvPr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619;p54">
              <a:extLst>
                <a:ext uri="{FF2B5EF4-FFF2-40B4-BE49-F238E27FC236}">
                  <a16:creationId xmlns:a16="http://schemas.microsoft.com/office/drawing/2014/main" id="{1B6A69FC-BB4A-463C-84BB-C56599FD674F}"/>
                </a:ext>
              </a:extLst>
            </p:cNvPr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620;p54">
              <a:extLst>
                <a:ext uri="{FF2B5EF4-FFF2-40B4-BE49-F238E27FC236}">
                  <a16:creationId xmlns:a16="http://schemas.microsoft.com/office/drawing/2014/main" id="{620CB97D-A036-4D9C-ADF3-18FFA00311D7}"/>
                </a:ext>
              </a:extLst>
            </p:cNvPr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621;p54">
              <a:extLst>
                <a:ext uri="{FF2B5EF4-FFF2-40B4-BE49-F238E27FC236}">
                  <a16:creationId xmlns:a16="http://schemas.microsoft.com/office/drawing/2014/main" id="{60FB68AC-D430-4CA2-BE7E-E25177BAAEFB}"/>
                </a:ext>
              </a:extLst>
            </p:cNvPr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622;p54">
              <a:extLst>
                <a:ext uri="{FF2B5EF4-FFF2-40B4-BE49-F238E27FC236}">
                  <a16:creationId xmlns:a16="http://schemas.microsoft.com/office/drawing/2014/main" id="{FAAFD5D2-591F-422F-8445-75D65FCA347A}"/>
                </a:ext>
              </a:extLst>
            </p:cNvPr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TextBox 580">
            <a:extLst>
              <a:ext uri="{FF2B5EF4-FFF2-40B4-BE49-F238E27FC236}">
                <a16:creationId xmlns:a16="http://schemas.microsoft.com/office/drawing/2014/main" id="{B6933AA5-69AE-433C-9B7A-E2A982E0B08B}"/>
              </a:ext>
            </a:extLst>
          </p:cNvPr>
          <p:cNvSpPr txBox="1"/>
          <p:nvPr/>
        </p:nvSpPr>
        <p:spPr>
          <a:xfrm>
            <a:off x="4849023" y="3203035"/>
            <a:ext cx="341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4194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  <p:bldP spid="290" grpId="0"/>
      <p:bldP spid="291" grpId="0"/>
      <p:bldP spid="292" grpId="0"/>
      <p:bldP spid="295" grpId="0"/>
      <p:bldP spid="5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F955664-DBC4-46AA-B04B-BA9B2F3D2BE2}"/>
              </a:ext>
            </a:extLst>
          </p:cNvPr>
          <p:cNvSpPr/>
          <p:nvPr/>
        </p:nvSpPr>
        <p:spPr>
          <a:xfrm>
            <a:off x="1625510" y="1246860"/>
            <a:ext cx="1797157" cy="1960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F70D40-E7D0-4398-90AA-003495EA91DE}"/>
              </a:ext>
            </a:extLst>
          </p:cNvPr>
          <p:cNvSpPr txBox="1"/>
          <p:nvPr/>
        </p:nvSpPr>
        <p:spPr>
          <a:xfrm>
            <a:off x="791193" y="701652"/>
            <a:ext cx="31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2031092" y="1317116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537647" y="1353248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537647" y="1772350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610038" y="1310683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611387" y="181309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2031092" y="1790007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2114752" y="2204315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193522" y="2243892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707921" y="1356850"/>
            <a:ext cx="101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602344" y="2705557"/>
            <a:ext cx="17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12 : 6 =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32F2BA-C012-4B78-8EF4-EEE27A25C0AD}"/>
              </a:ext>
            </a:extLst>
          </p:cNvPr>
          <p:cNvSpPr txBox="1"/>
          <p:nvPr/>
        </p:nvSpPr>
        <p:spPr>
          <a:xfrm>
            <a:off x="4116142" y="1257540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33F751-1047-4BFA-833D-29627503C80C}"/>
              </a:ext>
            </a:extLst>
          </p:cNvPr>
          <p:cNvCxnSpPr>
            <a:cxnSpLocks/>
          </p:cNvCxnSpPr>
          <p:nvPr/>
        </p:nvCxnSpPr>
        <p:spPr>
          <a:xfrm>
            <a:off x="4622697" y="1293672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B69E1AE-8DE7-43D7-BE1F-23DF641A046D}"/>
              </a:ext>
            </a:extLst>
          </p:cNvPr>
          <p:cNvCxnSpPr>
            <a:cxnSpLocks/>
          </p:cNvCxnSpPr>
          <p:nvPr/>
        </p:nvCxnSpPr>
        <p:spPr>
          <a:xfrm>
            <a:off x="4622697" y="1712774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9E6DB37-0DD2-42B4-9C8E-C0EC7B33A8AB}"/>
              </a:ext>
            </a:extLst>
          </p:cNvPr>
          <p:cNvSpPr txBox="1"/>
          <p:nvPr/>
        </p:nvSpPr>
        <p:spPr>
          <a:xfrm>
            <a:off x="4695088" y="1251107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F97E36-EA68-4102-AB1D-0C898F7EBF94}"/>
              </a:ext>
            </a:extLst>
          </p:cNvPr>
          <p:cNvSpPr txBox="1"/>
          <p:nvPr/>
        </p:nvSpPr>
        <p:spPr>
          <a:xfrm>
            <a:off x="6343580" y="1253814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8524DCE-7EED-4135-9DD5-9C395EB56095}"/>
              </a:ext>
            </a:extLst>
          </p:cNvPr>
          <p:cNvCxnSpPr>
            <a:cxnSpLocks/>
          </p:cNvCxnSpPr>
          <p:nvPr/>
        </p:nvCxnSpPr>
        <p:spPr>
          <a:xfrm>
            <a:off x="6850135" y="1289946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F5B1A51-2D12-4C2D-8987-5EC9F7B35460}"/>
              </a:ext>
            </a:extLst>
          </p:cNvPr>
          <p:cNvCxnSpPr>
            <a:cxnSpLocks/>
          </p:cNvCxnSpPr>
          <p:nvPr/>
        </p:nvCxnSpPr>
        <p:spPr>
          <a:xfrm>
            <a:off x="6850135" y="1709048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C3709C1-9EFD-49FB-896E-9029939ED41C}"/>
              </a:ext>
            </a:extLst>
          </p:cNvPr>
          <p:cNvSpPr txBox="1"/>
          <p:nvPr/>
        </p:nvSpPr>
        <p:spPr>
          <a:xfrm>
            <a:off x="6922526" y="1247381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DF491F-B88A-458D-8EFB-247BD02A2FBD}"/>
              </a:ext>
            </a:extLst>
          </p:cNvPr>
          <p:cNvSpPr txBox="1"/>
          <p:nvPr/>
        </p:nvSpPr>
        <p:spPr>
          <a:xfrm>
            <a:off x="5382045" y="2650435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FD5E1AE-91D8-4E7D-968C-FE5B572DC767}"/>
              </a:ext>
            </a:extLst>
          </p:cNvPr>
          <p:cNvCxnSpPr>
            <a:cxnSpLocks/>
          </p:cNvCxnSpPr>
          <p:nvPr/>
        </p:nvCxnSpPr>
        <p:spPr>
          <a:xfrm>
            <a:off x="5888600" y="2686567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B06D65F-6A3F-4AAA-B7BF-F3558461BC88}"/>
              </a:ext>
            </a:extLst>
          </p:cNvPr>
          <p:cNvCxnSpPr>
            <a:cxnSpLocks/>
          </p:cNvCxnSpPr>
          <p:nvPr/>
        </p:nvCxnSpPr>
        <p:spPr>
          <a:xfrm>
            <a:off x="5888600" y="3105669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9131C0B-E8B6-4082-8F96-318ADAA24D66}"/>
              </a:ext>
            </a:extLst>
          </p:cNvPr>
          <p:cNvSpPr txBox="1"/>
          <p:nvPr/>
        </p:nvSpPr>
        <p:spPr>
          <a:xfrm>
            <a:off x="5960991" y="2644002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7F70D40-E7D0-4398-90AA-003495EA91DE}"/>
              </a:ext>
            </a:extLst>
          </p:cNvPr>
          <p:cNvSpPr txBox="1"/>
          <p:nvPr/>
        </p:nvSpPr>
        <p:spPr>
          <a:xfrm>
            <a:off x="753330" y="920931"/>
            <a:ext cx="31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1499882" y="1856818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006437" y="1892950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006437" y="2312052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078828" y="1850385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080177" y="2352796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1499882" y="2329709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1583542" y="2744017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1662312" y="278359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715295" y="1917289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142998" y="3245259"/>
            <a:ext cx="17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20 : 5 =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29DD1-5B3D-42DA-8DB3-048701843FF6}"/>
              </a:ext>
            </a:extLst>
          </p:cNvPr>
          <p:cNvSpPr txBox="1"/>
          <p:nvPr/>
        </p:nvSpPr>
        <p:spPr>
          <a:xfrm>
            <a:off x="3776050" y="1863251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CA2AB-71F1-4C5D-AE67-E32F463F7739}"/>
              </a:ext>
            </a:extLst>
          </p:cNvPr>
          <p:cNvCxnSpPr>
            <a:cxnSpLocks/>
          </p:cNvCxnSpPr>
          <p:nvPr/>
        </p:nvCxnSpPr>
        <p:spPr>
          <a:xfrm>
            <a:off x="4282605" y="189938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CD00C-73B2-4668-AD7B-3237E3E4DAE1}"/>
              </a:ext>
            </a:extLst>
          </p:cNvPr>
          <p:cNvCxnSpPr>
            <a:cxnSpLocks/>
          </p:cNvCxnSpPr>
          <p:nvPr/>
        </p:nvCxnSpPr>
        <p:spPr>
          <a:xfrm>
            <a:off x="4282605" y="231848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0008DC-9641-4739-B94C-9E266C47F642}"/>
              </a:ext>
            </a:extLst>
          </p:cNvPr>
          <p:cNvSpPr txBox="1"/>
          <p:nvPr/>
        </p:nvSpPr>
        <p:spPr>
          <a:xfrm>
            <a:off x="4354996" y="185681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349FC-865B-43B5-AC39-36D1CA36BC31}"/>
              </a:ext>
            </a:extLst>
          </p:cNvPr>
          <p:cNvSpPr txBox="1"/>
          <p:nvPr/>
        </p:nvSpPr>
        <p:spPr>
          <a:xfrm>
            <a:off x="4356345" y="235922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876F7-001D-4C76-9D2C-3136843673F7}"/>
              </a:ext>
            </a:extLst>
          </p:cNvPr>
          <p:cNvSpPr txBox="1"/>
          <p:nvPr/>
        </p:nvSpPr>
        <p:spPr>
          <a:xfrm>
            <a:off x="3776050" y="2336142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C75403-6E14-4943-AAC4-11FCC09213BB}"/>
              </a:ext>
            </a:extLst>
          </p:cNvPr>
          <p:cNvCxnSpPr>
            <a:cxnSpLocks/>
          </p:cNvCxnSpPr>
          <p:nvPr/>
        </p:nvCxnSpPr>
        <p:spPr>
          <a:xfrm>
            <a:off x="3859710" y="275045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D2A82B-02B2-498F-B763-87F34EDBE653}"/>
              </a:ext>
            </a:extLst>
          </p:cNvPr>
          <p:cNvSpPr txBox="1"/>
          <p:nvPr/>
        </p:nvSpPr>
        <p:spPr>
          <a:xfrm>
            <a:off x="3938480" y="279002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AA3AB-E983-4DD8-B213-2E1E0268B62B}"/>
              </a:ext>
            </a:extLst>
          </p:cNvPr>
          <p:cNvSpPr txBox="1"/>
          <p:nvPr/>
        </p:nvSpPr>
        <p:spPr>
          <a:xfrm>
            <a:off x="3400004" y="3217967"/>
            <a:ext cx="17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15 : 3 = 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4DD240-3FC9-4864-A485-CA26CE86FAF1}"/>
              </a:ext>
            </a:extLst>
          </p:cNvPr>
          <p:cNvSpPr txBox="1"/>
          <p:nvPr/>
        </p:nvSpPr>
        <p:spPr>
          <a:xfrm>
            <a:off x="6157249" y="1863251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82499-4808-4C61-9588-1AEA1DB87C98}"/>
              </a:ext>
            </a:extLst>
          </p:cNvPr>
          <p:cNvCxnSpPr>
            <a:cxnSpLocks/>
          </p:cNvCxnSpPr>
          <p:nvPr/>
        </p:nvCxnSpPr>
        <p:spPr>
          <a:xfrm>
            <a:off x="6663804" y="1899383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09438A-C7C6-4284-B55E-BD79F81BE5AB}"/>
              </a:ext>
            </a:extLst>
          </p:cNvPr>
          <p:cNvCxnSpPr>
            <a:cxnSpLocks/>
          </p:cNvCxnSpPr>
          <p:nvPr/>
        </p:nvCxnSpPr>
        <p:spPr>
          <a:xfrm>
            <a:off x="6663804" y="2318485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9BE539-ED2D-4F0B-B3B5-29AB46C99A6E}"/>
              </a:ext>
            </a:extLst>
          </p:cNvPr>
          <p:cNvSpPr txBox="1"/>
          <p:nvPr/>
        </p:nvSpPr>
        <p:spPr>
          <a:xfrm>
            <a:off x="6736195" y="1856818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91010-FBDC-47B2-87AB-982EC8E0B6A4}"/>
              </a:ext>
            </a:extLst>
          </p:cNvPr>
          <p:cNvSpPr txBox="1"/>
          <p:nvPr/>
        </p:nvSpPr>
        <p:spPr>
          <a:xfrm>
            <a:off x="6737544" y="235922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F977C-DF51-41CC-896E-BDCA5B39B852}"/>
              </a:ext>
            </a:extLst>
          </p:cNvPr>
          <p:cNvSpPr txBox="1"/>
          <p:nvPr/>
        </p:nvSpPr>
        <p:spPr>
          <a:xfrm>
            <a:off x="6157249" y="2336142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9B6FE-6020-4D29-9631-8E44F3252319}"/>
              </a:ext>
            </a:extLst>
          </p:cNvPr>
          <p:cNvCxnSpPr>
            <a:cxnSpLocks/>
          </p:cNvCxnSpPr>
          <p:nvPr/>
        </p:nvCxnSpPr>
        <p:spPr>
          <a:xfrm>
            <a:off x="6240909" y="2750450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65476F-A130-48D8-899C-3B3FF0A5C98D}"/>
              </a:ext>
            </a:extLst>
          </p:cNvPr>
          <p:cNvSpPr txBox="1"/>
          <p:nvPr/>
        </p:nvSpPr>
        <p:spPr>
          <a:xfrm>
            <a:off x="6319679" y="2790027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4359C-4672-4450-A027-C0FD3676514C}"/>
              </a:ext>
            </a:extLst>
          </p:cNvPr>
          <p:cNvSpPr txBox="1"/>
          <p:nvPr/>
        </p:nvSpPr>
        <p:spPr>
          <a:xfrm>
            <a:off x="5781203" y="3217967"/>
            <a:ext cx="17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24 : 4 = 6</a:t>
            </a:r>
          </a:p>
        </p:txBody>
      </p:sp>
    </p:spTree>
    <p:extLst>
      <p:ext uri="{BB962C8B-B14F-4D97-AF65-F5344CB8AC3E}">
        <p14:creationId xmlns:p14="http://schemas.microsoft.com/office/powerpoint/2010/main" val="38939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  <p:bldP spid="33" grpId="0"/>
      <p:bldP spid="35" grpId="0"/>
      <p:bldP spid="37" grpId="0"/>
      <p:bldP spid="38" grpId="0"/>
      <p:bldP spid="43" grpId="0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F955664-DBC4-46AA-B04B-BA9B2F3D2BE2}"/>
              </a:ext>
            </a:extLst>
          </p:cNvPr>
          <p:cNvSpPr/>
          <p:nvPr/>
        </p:nvSpPr>
        <p:spPr>
          <a:xfrm>
            <a:off x="1625510" y="1246860"/>
            <a:ext cx="2425861" cy="1960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F70D40-E7D0-4398-90AA-003495EA91DE}"/>
              </a:ext>
            </a:extLst>
          </p:cNvPr>
          <p:cNvSpPr txBox="1"/>
          <p:nvPr/>
        </p:nvSpPr>
        <p:spPr>
          <a:xfrm>
            <a:off x="791193" y="701652"/>
            <a:ext cx="31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2407177" y="1317116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913732" y="1353248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913732" y="1772350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986123" y="1310683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987472" y="181309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2407177" y="1790007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2490837" y="2204315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569607" y="2243892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707921" y="1356850"/>
            <a:ext cx="101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602344" y="2705557"/>
            <a:ext cx="268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17 : 5 = 3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32F2BA-C012-4B78-8EF4-EEE27A25C0AD}"/>
              </a:ext>
            </a:extLst>
          </p:cNvPr>
          <p:cNvSpPr txBox="1"/>
          <p:nvPr/>
        </p:nvSpPr>
        <p:spPr>
          <a:xfrm>
            <a:off x="4484851" y="1257540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33F751-1047-4BFA-833D-29627503C80C}"/>
              </a:ext>
            </a:extLst>
          </p:cNvPr>
          <p:cNvCxnSpPr>
            <a:cxnSpLocks/>
          </p:cNvCxnSpPr>
          <p:nvPr/>
        </p:nvCxnSpPr>
        <p:spPr>
          <a:xfrm>
            <a:off x="4991406" y="1293672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B69E1AE-8DE7-43D7-BE1F-23DF641A046D}"/>
              </a:ext>
            </a:extLst>
          </p:cNvPr>
          <p:cNvCxnSpPr>
            <a:cxnSpLocks/>
          </p:cNvCxnSpPr>
          <p:nvPr/>
        </p:nvCxnSpPr>
        <p:spPr>
          <a:xfrm>
            <a:off x="4991406" y="1712774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9E6DB37-0DD2-42B4-9C8E-C0EC7B33A8AB}"/>
              </a:ext>
            </a:extLst>
          </p:cNvPr>
          <p:cNvSpPr txBox="1"/>
          <p:nvPr/>
        </p:nvSpPr>
        <p:spPr>
          <a:xfrm>
            <a:off x="5063797" y="1251107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F97E36-EA68-4102-AB1D-0C898F7EBF94}"/>
              </a:ext>
            </a:extLst>
          </p:cNvPr>
          <p:cNvSpPr txBox="1"/>
          <p:nvPr/>
        </p:nvSpPr>
        <p:spPr>
          <a:xfrm>
            <a:off x="6712289" y="1253814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8524DCE-7EED-4135-9DD5-9C395EB56095}"/>
              </a:ext>
            </a:extLst>
          </p:cNvPr>
          <p:cNvCxnSpPr>
            <a:cxnSpLocks/>
          </p:cNvCxnSpPr>
          <p:nvPr/>
        </p:nvCxnSpPr>
        <p:spPr>
          <a:xfrm>
            <a:off x="7218844" y="1289946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F5B1A51-2D12-4C2D-8987-5EC9F7B35460}"/>
              </a:ext>
            </a:extLst>
          </p:cNvPr>
          <p:cNvCxnSpPr>
            <a:cxnSpLocks/>
          </p:cNvCxnSpPr>
          <p:nvPr/>
        </p:nvCxnSpPr>
        <p:spPr>
          <a:xfrm>
            <a:off x="7218844" y="1709048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C3709C1-9EFD-49FB-896E-9029939ED41C}"/>
              </a:ext>
            </a:extLst>
          </p:cNvPr>
          <p:cNvSpPr txBox="1"/>
          <p:nvPr/>
        </p:nvSpPr>
        <p:spPr>
          <a:xfrm>
            <a:off x="7291235" y="1247381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DF491F-B88A-458D-8EFB-247BD02A2FBD}"/>
              </a:ext>
            </a:extLst>
          </p:cNvPr>
          <p:cNvSpPr txBox="1"/>
          <p:nvPr/>
        </p:nvSpPr>
        <p:spPr>
          <a:xfrm>
            <a:off x="5750754" y="2650435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FD5E1AE-91D8-4E7D-968C-FE5B572DC767}"/>
              </a:ext>
            </a:extLst>
          </p:cNvPr>
          <p:cNvCxnSpPr>
            <a:cxnSpLocks/>
          </p:cNvCxnSpPr>
          <p:nvPr/>
        </p:nvCxnSpPr>
        <p:spPr>
          <a:xfrm>
            <a:off x="6257309" y="2686567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B06D65F-6A3F-4AAA-B7BF-F3558461BC88}"/>
              </a:ext>
            </a:extLst>
          </p:cNvPr>
          <p:cNvCxnSpPr>
            <a:cxnSpLocks/>
          </p:cNvCxnSpPr>
          <p:nvPr/>
        </p:nvCxnSpPr>
        <p:spPr>
          <a:xfrm>
            <a:off x="6257309" y="3105669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9131C0B-E8B6-4082-8F96-318ADAA24D66}"/>
              </a:ext>
            </a:extLst>
          </p:cNvPr>
          <p:cNvSpPr txBox="1"/>
          <p:nvPr/>
        </p:nvSpPr>
        <p:spPr>
          <a:xfrm>
            <a:off x="6329700" y="2644002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306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7F70D40-E7D0-4398-90AA-003495EA91DE}"/>
              </a:ext>
            </a:extLst>
          </p:cNvPr>
          <p:cNvSpPr txBox="1"/>
          <p:nvPr/>
        </p:nvSpPr>
        <p:spPr>
          <a:xfrm>
            <a:off x="674059" y="631241"/>
            <a:ext cx="31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832CFF-20E7-4974-84CA-53A80987EC78}"/>
              </a:ext>
            </a:extLst>
          </p:cNvPr>
          <p:cNvSpPr txBox="1"/>
          <p:nvPr/>
        </p:nvSpPr>
        <p:spPr>
          <a:xfrm>
            <a:off x="1889089" y="1059193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47ED2-113D-4121-BB25-CE2850DAD930}"/>
              </a:ext>
            </a:extLst>
          </p:cNvPr>
          <p:cNvCxnSpPr>
            <a:cxnSpLocks/>
          </p:cNvCxnSpPr>
          <p:nvPr/>
        </p:nvCxnSpPr>
        <p:spPr>
          <a:xfrm>
            <a:off x="2395644" y="1095325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3C2B7-A5E6-4311-BCD9-002F93F72C4B}"/>
              </a:ext>
            </a:extLst>
          </p:cNvPr>
          <p:cNvCxnSpPr>
            <a:cxnSpLocks/>
          </p:cNvCxnSpPr>
          <p:nvPr/>
        </p:nvCxnSpPr>
        <p:spPr>
          <a:xfrm>
            <a:off x="2395644" y="1514427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9C051F-1857-4796-9F90-78B72D4FA547}"/>
              </a:ext>
            </a:extLst>
          </p:cNvPr>
          <p:cNvSpPr txBox="1"/>
          <p:nvPr/>
        </p:nvSpPr>
        <p:spPr>
          <a:xfrm>
            <a:off x="2468035" y="1052760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01D5B5-439F-4142-834F-80D4D5B35880}"/>
              </a:ext>
            </a:extLst>
          </p:cNvPr>
          <p:cNvSpPr txBox="1"/>
          <p:nvPr/>
        </p:nvSpPr>
        <p:spPr>
          <a:xfrm>
            <a:off x="2469384" y="1555171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53166E-E6E1-46C9-B2B4-AD04B0287707}"/>
              </a:ext>
            </a:extLst>
          </p:cNvPr>
          <p:cNvSpPr txBox="1"/>
          <p:nvPr/>
        </p:nvSpPr>
        <p:spPr>
          <a:xfrm>
            <a:off x="1889089" y="1532084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22DBCE-E1ED-4599-933A-CDA2C31148F7}"/>
              </a:ext>
            </a:extLst>
          </p:cNvPr>
          <p:cNvCxnSpPr>
            <a:cxnSpLocks/>
          </p:cNvCxnSpPr>
          <p:nvPr/>
        </p:nvCxnSpPr>
        <p:spPr>
          <a:xfrm>
            <a:off x="1972749" y="1946392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17BF879-2EF0-4EFE-982F-3542392A16A8}"/>
              </a:ext>
            </a:extLst>
          </p:cNvPr>
          <p:cNvSpPr txBox="1"/>
          <p:nvPr/>
        </p:nvSpPr>
        <p:spPr>
          <a:xfrm>
            <a:off x="2051519" y="1985969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21BB7-8B18-4F26-BAEB-057C2483940F}"/>
              </a:ext>
            </a:extLst>
          </p:cNvPr>
          <p:cNvSpPr txBox="1"/>
          <p:nvPr/>
        </p:nvSpPr>
        <p:spPr>
          <a:xfrm>
            <a:off x="1104502" y="1119664"/>
            <a:ext cx="4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09D233-83CF-4421-98C9-075D7E2694F5}"/>
              </a:ext>
            </a:extLst>
          </p:cNvPr>
          <p:cNvSpPr txBox="1"/>
          <p:nvPr/>
        </p:nvSpPr>
        <p:spPr>
          <a:xfrm>
            <a:off x="1119188" y="2364778"/>
            <a:ext cx="263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19 : 3 = 6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29DD1-5B3D-42DA-8DB3-048701843FF6}"/>
              </a:ext>
            </a:extLst>
          </p:cNvPr>
          <p:cNvSpPr txBox="1"/>
          <p:nvPr/>
        </p:nvSpPr>
        <p:spPr>
          <a:xfrm>
            <a:off x="6051307" y="1058966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7CA2AB-71F1-4C5D-AE67-E32F463F7739}"/>
              </a:ext>
            </a:extLst>
          </p:cNvPr>
          <p:cNvCxnSpPr>
            <a:cxnSpLocks/>
          </p:cNvCxnSpPr>
          <p:nvPr/>
        </p:nvCxnSpPr>
        <p:spPr>
          <a:xfrm>
            <a:off x="6557862" y="1095098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0CD00C-73B2-4668-AD7B-3237E3E4DAE1}"/>
              </a:ext>
            </a:extLst>
          </p:cNvPr>
          <p:cNvCxnSpPr>
            <a:cxnSpLocks/>
          </p:cNvCxnSpPr>
          <p:nvPr/>
        </p:nvCxnSpPr>
        <p:spPr>
          <a:xfrm>
            <a:off x="6557862" y="1514200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B0008DC-9641-4739-B94C-9E266C47F642}"/>
              </a:ext>
            </a:extLst>
          </p:cNvPr>
          <p:cNvSpPr txBox="1"/>
          <p:nvPr/>
        </p:nvSpPr>
        <p:spPr>
          <a:xfrm>
            <a:off x="6630253" y="1052533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349FC-865B-43B5-AC39-36D1CA36BC31}"/>
              </a:ext>
            </a:extLst>
          </p:cNvPr>
          <p:cNvSpPr txBox="1"/>
          <p:nvPr/>
        </p:nvSpPr>
        <p:spPr>
          <a:xfrm>
            <a:off x="6631602" y="1554944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876F7-001D-4C76-9D2C-3136843673F7}"/>
              </a:ext>
            </a:extLst>
          </p:cNvPr>
          <p:cNvSpPr txBox="1"/>
          <p:nvPr/>
        </p:nvSpPr>
        <p:spPr>
          <a:xfrm>
            <a:off x="6051307" y="1531857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C75403-6E14-4943-AAC4-11FCC09213BB}"/>
              </a:ext>
            </a:extLst>
          </p:cNvPr>
          <p:cNvCxnSpPr>
            <a:cxnSpLocks/>
          </p:cNvCxnSpPr>
          <p:nvPr/>
        </p:nvCxnSpPr>
        <p:spPr>
          <a:xfrm>
            <a:off x="6134967" y="1946165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D2A82B-02B2-498F-B763-87F34EDBE653}"/>
              </a:ext>
            </a:extLst>
          </p:cNvPr>
          <p:cNvSpPr txBox="1"/>
          <p:nvPr/>
        </p:nvSpPr>
        <p:spPr>
          <a:xfrm>
            <a:off x="6213737" y="1985742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AA3AB-E983-4DD8-B213-2E1E0268B62B}"/>
              </a:ext>
            </a:extLst>
          </p:cNvPr>
          <p:cNvSpPr txBox="1"/>
          <p:nvPr/>
        </p:nvSpPr>
        <p:spPr>
          <a:xfrm>
            <a:off x="5277456" y="2364778"/>
            <a:ext cx="297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29 : 6 = 4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4DD240-3FC9-4864-A485-CA26CE86FAF1}"/>
              </a:ext>
            </a:extLst>
          </p:cNvPr>
          <p:cNvSpPr txBox="1"/>
          <p:nvPr/>
        </p:nvSpPr>
        <p:spPr>
          <a:xfrm>
            <a:off x="4006028" y="2813792"/>
            <a:ext cx="53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82499-4808-4C61-9588-1AEA1DB87C98}"/>
              </a:ext>
            </a:extLst>
          </p:cNvPr>
          <p:cNvCxnSpPr>
            <a:cxnSpLocks/>
          </p:cNvCxnSpPr>
          <p:nvPr/>
        </p:nvCxnSpPr>
        <p:spPr>
          <a:xfrm>
            <a:off x="4512583" y="2849924"/>
            <a:ext cx="0" cy="8510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09438A-C7C6-4284-B55E-BD79F81BE5AB}"/>
              </a:ext>
            </a:extLst>
          </p:cNvPr>
          <p:cNvCxnSpPr>
            <a:cxnSpLocks/>
          </p:cNvCxnSpPr>
          <p:nvPr/>
        </p:nvCxnSpPr>
        <p:spPr>
          <a:xfrm>
            <a:off x="4512583" y="3269026"/>
            <a:ext cx="6122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F9BE539-ED2D-4F0B-B3B5-29AB46C99A6E}"/>
              </a:ext>
            </a:extLst>
          </p:cNvPr>
          <p:cNvSpPr txBox="1"/>
          <p:nvPr/>
        </p:nvSpPr>
        <p:spPr>
          <a:xfrm>
            <a:off x="4584974" y="2807359"/>
            <a:ext cx="47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891010-FBDC-47B2-87AB-982EC8E0B6A4}"/>
              </a:ext>
            </a:extLst>
          </p:cNvPr>
          <p:cNvSpPr txBox="1"/>
          <p:nvPr/>
        </p:nvSpPr>
        <p:spPr>
          <a:xfrm>
            <a:off x="4586323" y="3309770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F977C-DF51-41CC-896E-BDCA5B39B852}"/>
              </a:ext>
            </a:extLst>
          </p:cNvPr>
          <p:cNvSpPr txBox="1"/>
          <p:nvPr/>
        </p:nvSpPr>
        <p:spPr>
          <a:xfrm>
            <a:off x="4006028" y="3286683"/>
            <a:ext cx="6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9B6FE-6020-4D29-9631-8E44F3252319}"/>
              </a:ext>
            </a:extLst>
          </p:cNvPr>
          <p:cNvCxnSpPr>
            <a:cxnSpLocks/>
          </p:cNvCxnSpPr>
          <p:nvPr/>
        </p:nvCxnSpPr>
        <p:spPr>
          <a:xfrm>
            <a:off x="4089688" y="3700991"/>
            <a:ext cx="3657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F65476F-A130-48D8-899C-3B3FF0A5C98D}"/>
              </a:ext>
            </a:extLst>
          </p:cNvPr>
          <p:cNvSpPr txBox="1"/>
          <p:nvPr/>
        </p:nvSpPr>
        <p:spPr>
          <a:xfrm>
            <a:off x="4168458" y="3740568"/>
            <a:ext cx="3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4359C-4672-4450-A027-C0FD3676514C}"/>
              </a:ext>
            </a:extLst>
          </p:cNvPr>
          <p:cNvSpPr txBox="1"/>
          <p:nvPr/>
        </p:nvSpPr>
        <p:spPr>
          <a:xfrm>
            <a:off x="3298145" y="4116890"/>
            <a:ext cx="250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19 : 4 = 4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2008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32" grpId="0"/>
      <p:bldP spid="33" grpId="0"/>
      <p:bldP spid="35" grpId="0"/>
      <p:bldP spid="37" grpId="0"/>
      <p:bldP spid="38" grpId="0"/>
      <p:bldP spid="43" grpId="0"/>
      <p:bldP spid="44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519</Words>
  <Application>Microsoft Office PowerPoint</Application>
  <PresentationFormat>Trình chiếu Trên màn hình (16:9)</PresentationFormat>
  <Paragraphs>173</Paragraphs>
  <Slides>13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Times New Roman</vt:lpstr>
      <vt:lpstr>Segoe Script</vt:lpstr>
      <vt:lpstr>Londrina Solid</vt:lpstr>
      <vt:lpstr>Fredoka One</vt:lpstr>
      <vt:lpstr>Arial</vt:lpstr>
      <vt:lpstr>Catamaran</vt:lpstr>
      <vt:lpstr>Kawaii Detailed Lesson Plan for Pre-K by Slidesgo</vt:lpstr>
      <vt:lpstr>TOÁN</vt:lpstr>
      <vt:lpstr>01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Windows 10</cp:lastModifiedBy>
  <cp:revision>5</cp:revision>
  <dcterms:modified xsi:type="dcterms:W3CDTF">2021-10-13T23:25:45Z</dcterms:modified>
</cp:coreProperties>
</file>