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2" r:id="rId2"/>
    <p:sldId id="323" r:id="rId3"/>
    <p:sldId id="324" r:id="rId4"/>
    <p:sldId id="325" r:id="rId5"/>
    <p:sldId id="326" r:id="rId6"/>
    <p:sldId id="327" r:id="rId7"/>
    <p:sldId id="262" r:id="rId8"/>
    <p:sldId id="283" r:id="rId9"/>
    <p:sldId id="313" r:id="rId10"/>
    <p:sldId id="328" r:id="rId11"/>
    <p:sldId id="329" r:id="rId12"/>
    <p:sldId id="330" r:id="rId13"/>
    <p:sldId id="331" r:id="rId14"/>
    <p:sldId id="332" r:id="rId15"/>
    <p:sldId id="333" r:id="rId16"/>
    <p:sldId id="286" r:id="rId17"/>
    <p:sldId id="316" r:id="rId18"/>
    <p:sldId id="288" r:id="rId19"/>
    <p:sldId id="285" r:id="rId20"/>
    <p:sldId id="306" r:id="rId21"/>
    <p:sldId id="292" r:id="rId22"/>
    <p:sldId id="304" r:id="rId23"/>
    <p:sldId id="296" r:id="rId24"/>
    <p:sldId id="317" r:id="rId25"/>
    <p:sldId id="302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9" d="100"/>
          <a:sy n="69" d="100"/>
        </p:scale>
        <p:origin x="14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71F5-9290-49DB-B470-A757D08A8468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A9119-2416-4BDF-BF0E-8B6F5AE42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215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58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14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04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36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78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4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58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792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5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5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0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0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65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5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7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8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3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76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85680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9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9599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1024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97178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4100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2435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81821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20420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8850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8147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4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0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4022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0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9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0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5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87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71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6ACFE-5159-4AD2-87A1-D06BCEDEF796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67" r:id="rId4"/>
    <p:sldLayoutId id="2147483665" r:id="rId5"/>
    <p:sldLayoutId id="2147483650" r:id="rId6"/>
    <p:sldLayoutId id="2147483672" r:id="rId7"/>
    <p:sldLayoutId id="2147483670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2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1" r:id="rId28"/>
    <p:sldLayoutId id="2147483663" r:id="rId29"/>
    <p:sldLayoutId id="2147483664" r:id="rId3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slide" Target="slide4.xml"/><Relationship Id="rId12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5" Type="http://schemas.openxmlformats.org/officeDocument/2006/relationships/image" Target="../media/image42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hình nề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400" y="2338329"/>
            <a:ext cx="50292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6600"/>
                </a:solidFill>
                <a:latin typeface="Arial" charset="0"/>
              </a:rPr>
              <a:t>KHỞI </a:t>
            </a:r>
          </a:p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FF6600"/>
                </a:solidFill>
                <a:latin typeface="Arial" charset="0"/>
              </a:rPr>
              <a:t>ĐỘNG</a:t>
            </a:r>
            <a:endParaRPr lang="en-US" sz="5400" b="1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0" y="106098"/>
            <a:ext cx="20948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468" y="250572"/>
            <a:ext cx="6573567" cy="2817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057" y="3652067"/>
            <a:ext cx="5885978" cy="1444740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10017" y="4030577"/>
            <a:ext cx="252829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213" y="5179062"/>
            <a:ext cx="2033526" cy="1348262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25148" y="5378839"/>
            <a:ext cx="252829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404890" y="900705"/>
            <a:ext cx="36118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33451" y="920648"/>
            <a:ext cx="187816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04890" y="1478601"/>
            <a:ext cx="534553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04890" y="2056497"/>
            <a:ext cx="166145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7265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0" y="106098"/>
            <a:ext cx="209487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967" y="1984457"/>
            <a:ext cx="5885978" cy="1444740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25493" y="2767832"/>
            <a:ext cx="252829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441" y="3537833"/>
            <a:ext cx="2033526" cy="1348262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25493" y="3748648"/>
            <a:ext cx="252829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227" y="92394"/>
            <a:ext cx="7100773" cy="163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441" y="2470963"/>
            <a:ext cx="5345679" cy="1012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310" y="1756456"/>
            <a:ext cx="1239291" cy="714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151" y="3847360"/>
            <a:ext cx="2019671" cy="744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3016" y="4591676"/>
            <a:ext cx="1444740" cy="6808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519978"/>
            <a:ext cx="4644236" cy="693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251" y="6243023"/>
            <a:ext cx="5696110" cy="540038"/>
          </a:xfrm>
          <a:prstGeom prst="rect">
            <a:avLst/>
          </a:prstGeom>
        </p:spPr>
      </p:pic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4910441" y="3484621"/>
            <a:ext cx="4573675" cy="2934419"/>
          </a:xfrm>
          <a:prstGeom prst="cloudCallout">
            <a:avLst>
              <a:gd name="adj1" fmla="val -45454"/>
              <a:gd name="adj2" fmla="val 3617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321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7780" y="322809"/>
            <a:ext cx="8458200" cy="1538883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50" y="2628468"/>
            <a:ext cx="5381625" cy="93908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13086" y="322809"/>
            <a:ext cx="4767642" cy="52322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562" y="2149020"/>
            <a:ext cx="1042799" cy="47944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7780" y="316199"/>
            <a:ext cx="8458201" cy="1538883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604303" y="322809"/>
            <a:ext cx="2383821" cy="523220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70" y="3711607"/>
            <a:ext cx="2113992" cy="6707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185" y="4378359"/>
            <a:ext cx="938761" cy="4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4019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1" y="106098"/>
            <a:ext cx="6140916" cy="2596730"/>
          </a:xfrm>
          <a:prstGeom prst="rect">
            <a:avLst/>
          </a:prstGeom>
        </p:spPr>
      </p:pic>
      <p:sp>
        <p:nvSpPr>
          <p:cNvPr id="3" name="Text Box 63"/>
          <p:cNvSpPr txBox="1">
            <a:spLocks noChangeArrowheads="1"/>
          </p:cNvSpPr>
          <p:nvPr/>
        </p:nvSpPr>
        <p:spPr bwMode="auto">
          <a:xfrm>
            <a:off x="743439" y="2995578"/>
            <a:ext cx="7079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743438" y="3790185"/>
            <a:ext cx="8400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CD: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4 = 2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cm)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37543" y="4295844"/>
            <a:ext cx="773538" cy="5413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910549" y="4597538"/>
            <a:ext cx="21671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</a:rPr>
              <a:t>Số đã cho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10563" y="4295844"/>
            <a:ext cx="350651" cy="392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4954253" y="4597537"/>
            <a:ext cx="2579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</a:rPr>
              <a:t>Số lần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giảm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6727" y="5342830"/>
            <a:ext cx="8162781" cy="1184752"/>
            <a:chOff x="3547967" y="4299104"/>
            <a:chExt cx="5082019" cy="2579657"/>
          </a:xfrm>
        </p:grpSpPr>
        <p:sp>
          <p:nvSpPr>
            <p:cNvPr id="16" name="矩形: 圆角 18">
              <a:extLst>
                <a:ext uri="{FF2B5EF4-FFF2-40B4-BE49-F238E27FC236}">
                  <a16:creationId xmlns:a16="http://schemas.microsoft.com/office/drawing/2014/main" id="{237169DB-F8C3-4245-84CE-30FB7ED860EE}"/>
                </a:ext>
              </a:extLst>
            </p:cNvPr>
            <p:cNvSpPr/>
            <p:nvPr/>
          </p:nvSpPr>
          <p:spPr>
            <a:xfrm>
              <a:off x="3560682" y="4299104"/>
              <a:ext cx="5056590" cy="2579657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id="{898094C3-C5A2-48A7-86D0-29CDC1752D4E}"/>
                </a:ext>
              </a:extLst>
            </p:cNvPr>
            <p:cNvSpPr txBox="1"/>
            <p:nvPr/>
          </p:nvSpPr>
          <p:spPr>
            <a:xfrm>
              <a:off x="3547967" y="4448361"/>
              <a:ext cx="5082019" cy="1005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14" name="Text Box 71"/>
          <p:cNvSpPr txBox="1">
            <a:spLocks noChangeArrowheads="1"/>
          </p:cNvSpPr>
          <p:nvPr/>
        </p:nvSpPr>
        <p:spPr bwMode="auto">
          <a:xfrm>
            <a:off x="692270" y="5424503"/>
            <a:ext cx="79768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</p:spTree>
    <p:extLst>
      <p:ext uri="{BB962C8B-B14F-4D97-AF65-F5344CB8AC3E}">
        <p14:creationId xmlns:p14="http://schemas.microsoft.com/office/powerpoint/2010/main" val="295799285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7" grpId="0"/>
      <p:bldP spid="9" grpId="0"/>
      <p:bldP spid="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1" y="106098"/>
            <a:ext cx="6140916" cy="2596730"/>
          </a:xfrm>
          <a:prstGeom prst="rect">
            <a:avLst/>
          </a:prstGeom>
        </p:spPr>
      </p:pic>
      <p:sp>
        <p:nvSpPr>
          <p:cNvPr id="3" name="Text Box 63"/>
          <p:cNvSpPr txBox="1">
            <a:spLocks noChangeArrowheads="1"/>
          </p:cNvSpPr>
          <p:nvPr/>
        </p:nvSpPr>
        <p:spPr bwMode="auto">
          <a:xfrm>
            <a:off x="743439" y="2995578"/>
            <a:ext cx="7079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743438" y="3790185"/>
            <a:ext cx="8400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CD: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4 = 2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cm)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37543" y="4295844"/>
            <a:ext cx="773538" cy="5413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910549" y="4597538"/>
            <a:ext cx="21671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</a:rPr>
              <a:t>Số đã cho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10563" y="4295844"/>
            <a:ext cx="350651" cy="392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4954253" y="4597537"/>
            <a:ext cx="2579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</a:rPr>
              <a:t>Số lần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giảm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6727" y="5342830"/>
            <a:ext cx="8162781" cy="1235835"/>
            <a:chOff x="526727" y="5342830"/>
            <a:chExt cx="8162781" cy="1235835"/>
          </a:xfrm>
        </p:grpSpPr>
        <p:grpSp>
          <p:nvGrpSpPr>
            <p:cNvPr id="15" name="Group 14"/>
            <p:cNvGrpSpPr/>
            <p:nvPr/>
          </p:nvGrpSpPr>
          <p:grpSpPr>
            <a:xfrm>
              <a:off x="526727" y="5342830"/>
              <a:ext cx="8162781" cy="1184752"/>
              <a:chOff x="3547967" y="4299104"/>
              <a:chExt cx="5082019" cy="2579657"/>
            </a:xfrm>
          </p:grpSpPr>
          <p:sp>
            <p:nvSpPr>
              <p:cNvPr id="16" name="矩形: 圆角 18">
                <a:extLst>
                  <a:ext uri="{FF2B5EF4-FFF2-40B4-BE49-F238E27FC236}">
                    <a16:creationId xmlns:a16="http://schemas.microsoft.com/office/drawing/2014/main" id="{237169DB-F8C3-4245-84CE-30FB7ED860EE}"/>
                  </a:ext>
                </a:extLst>
              </p:cNvPr>
              <p:cNvSpPr/>
              <p:nvPr/>
            </p:nvSpPr>
            <p:spPr>
              <a:xfrm>
                <a:off x="3560682" y="4299104"/>
                <a:ext cx="5056590" cy="2579657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7" name="文本框 19">
                <a:extLst>
                  <a:ext uri="{FF2B5EF4-FFF2-40B4-BE49-F238E27FC236}">
                    <a16:creationId xmlns:a16="http://schemas.microsoft.com/office/drawing/2014/main" id="{898094C3-C5A2-48A7-86D0-29CDC1752D4E}"/>
                  </a:ext>
                </a:extLst>
              </p:cNvPr>
              <p:cNvSpPr txBox="1"/>
              <p:nvPr/>
            </p:nvSpPr>
            <p:spPr>
              <a:xfrm>
                <a:off x="3547967" y="4448361"/>
                <a:ext cx="5082019" cy="100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14" name="Text Box 71"/>
            <p:cNvSpPr txBox="1">
              <a:spLocks noChangeArrowheads="1"/>
            </p:cNvSpPr>
            <p:nvPr/>
          </p:nvSpPr>
          <p:spPr bwMode="auto">
            <a:xfrm>
              <a:off x="526727" y="5424503"/>
              <a:ext cx="7976817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26240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1" y="106098"/>
            <a:ext cx="6140916" cy="2596730"/>
          </a:xfrm>
          <a:prstGeom prst="rect">
            <a:avLst/>
          </a:prstGeom>
        </p:spPr>
      </p:pic>
      <p:sp>
        <p:nvSpPr>
          <p:cNvPr id="3" name="Text Box 63"/>
          <p:cNvSpPr txBox="1">
            <a:spLocks noChangeArrowheads="1"/>
          </p:cNvSpPr>
          <p:nvPr/>
        </p:nvSpPr>
        <p:spPr bwMode="auto">
          <a:xfrm>
            <a:off x="743439" y="2995578"/>
            <a:ext cx="7079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743438" y="3790185"/>
            <a:ext cx="8400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CD: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4 = 2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cm)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37543" y="4295844"/>
            <a:ext cx="773538" cy="5413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910549" y="4597538"/>
            <a:ext cx="21671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</a:rPr>
              <a:t>Số đã cho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10563" y="4295844"/>
            <a:ext cx="350651" cy="392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4954253" y="4597537"/>
            <a:ext cx="2579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</a:rPr>
              <a:t>Số lần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giảm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6728" y="5310985"/>
            <a:ext cx="8162781" cy="1235835"/>
            <a:chOff x="526727" y="5342830"/>
            <a:chExt cx="8162781" cy="1235835"/>
          </a:xfrm>
        </p:grpSpPr>
        <p:grpSp>
          <p:nvGrpSpPr>
            <p:cNvPr id="15" name="Group 14"/>
            <p:cNvGrpSpPr/>
            <p:nvPr/>
          </p:nvGrpSpPr>
          <p:grpSpPr>
            <a:xfrm>
              <a:off x="526727" y="5342830"/>
              <a:ext cx="8162781" cy="1184752"/>
              <a:chOff x="3547967" y="4299104"/>
              <a:chExt cx="5082019" cy="2579657"/>
            </a:xfrm>
          </p:grpSpPr>
          <p:sp>
            <p:nvSpPr>
              <p:cNvPr id="16" name="矩形: 圆角 18">
                <a:extLst>
                  <a:ext uri="{FF2B5EF4-FFF2-40B4-BE49-F238E27FC236}">
                    <a16:creationId xmlns:a16="http://schemas.microsoft.com/office/drawing/2014/main" id="{237169DB-F8C3-4245-84CE-30FB7ED860EE}"/>
                  </a:ext>
                </a:extLst>
              </p:cNvPr>
              <p:cNvSpPr/>
              <p:nvPr/>
            </p:nvSpPr>
            <p:spPr>
              <a:xfrm>
                <a:off x="3560682" y="4299104"/>
                <a:ext cx="5056590" cy="2579657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7" name="文本框 19">
                <a:extLst>
                  <a:ext uri="{FF2B5EF4-FFF2-40B4-BE49-F238E27FC236}">
                    <a16:creationId xmlns:a16="http://schemas.microsoft.com/office/drawing/2014/main" id="{898094C3-C5A2-48A7-86D0-29CDC1752D4E}"/>
                  </a:ext>
                </a:extLst>
              </p:cNvPr>
              <p:cNvSpPr txBox="1"/>
              <p:nvPr/>
            </p:nvSpPr>
            <p:spPr>
              <a:xfrm>
                <a:off x="3547967" y="4448361"/>
                <a:ext cx="5082019" cy="100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14" name="Text Box 71"/>
            <p:cNvSpPr txBox="1">
              <a:spLocks noChangeArrowheads="1"/>
            </p:cNvSpPr>
            <p:nvPr/>
          </p:nvSpPr>
          <p:spPr bwMode="auto">
            <a:xfrm>
              <a:off x="692270" y="5424503"/>
              <a:ext cx="7976817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chia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79578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1" y="0"/>
            <a:ext cx="9143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7BF031E-F55A-4B9E-B45B-44B3C537A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8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C0295-E956-481A-BF52-7F222479F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7" y="510990"/>
            <a:ext cx="1715248" cy="295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A517C-A1B8-4071-AB88-0D9C48159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2" y="287860"/>
            <a:ext cx="5609380" cy="444140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DBC2FEB-58BF-4832-8FC7-0201B10F41CF}"/>
              </a:ext>
            </a:extLst>
          </p:cNvPr>
          <p:cNvSpPr txBox="1"/>
          <p:nvPr/>
        </p:nvSpPr>
        <p:spPr>
          <a:xfrm>
            <a:off x="4001188" y="2489919"/>
            <a:ext cx="4832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Thực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hành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inpin heiti" charset="-122"/>
              <a:ea typeface="inpin heiti" charset="-122"/>
            </a:endParaRPr>
          </a:p>
          <a:p>
            <a:endParaRPr lang="zh-CN" altLang="en-US" dirty="0">
              <a:latin typeface="inpin heiti" charset="-122"/>
              <a:ea typeface="inpin heiti" charset="-122"/>
            </a:endParaRPr>
          </a:p>
          <a:p>
            <a:endParaRPr lang="zh-CN" altLang="en-US" dirty="0">
              <a:latin typeface="inpin heiti" charset="-122"/>
              <a:ea typeface="inpin heiti" charset="-122"/>
            </a:endParaRPr>
          </a:p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C3DB7EF5-02CF-479D-BF94-218346A638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18" y="3120101"/>
            <a:ext cx="4181652" cy="4181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5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447">
        <p14:flip dir="r"/>
      </p:transition>
    </mc:Choice>
    <mc:Fallback xmlns="">
      <p:transition spd="slow" advTm="10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2455" y="4340355"/>
            <a:ext cx="28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464" y="-133308"/>
            <a:ext cx="4882021" cy="7006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32" y="-95444"/>
            <a:ext cx="4872480" cy="6991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48054" y="46728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Bỏ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9186" y="3469562"/>
            <a:ext cx="49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18" y="6029532"/>
            <a:ext cx="49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V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98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1" y="0"/>
            <a:ext cx="9143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9A2312-E4E1-45B7-9114-0757F8947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8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FF8E2E-34D1-413E-AE3E-765ED23C6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7" y="510990"/>
            <a:ext cx="1715248" cy="295835"/>
          </a:xfrm>
          <a:prstGeom prst="rect">
            <a:avLst/>
          </a:prstGeom>
        </p:spPr>
      </p:pic>
      <p:grpSp>
        <p:nvGrpSpPr>
          <p:cNvPr id="8" name="组合 31">
            <a:extLst>
              <a:ext uri="{FF2B5EF4-FFF2-40B4-BE49-F238E27FC236}">
                <a16:creationId xmlns:a16="http://schemas.microsoft.com/office/drawing/2014/main" id="{486E095B-3D9C-4CFB-84B1-D0741E9EE75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45361" y="1962018"/>
            <a:ext cx="4622800" cy="3321844"/>
            <a:chOff x="0" y="0"/>
            <a:chExt cx="5970957" cy="5720949"/>
          </a:xfrm>
        </p:grpSpPr>
        <p:sp>
          <p:nvSpPr>
            <p:cNvPr id="9" name="任意多边形 29">
              <a:extLst>
                <a:ext uri="{FF2B5EF4-FFF2-40B4-BE49-F238E27FC236}">
                  <a16:creationId xmlns:a16="http://schemas.microsoft.com/office/drawing/2014/main" id="{71810BD3-00E5-48CD-898E-A947DA5202E6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3025214" y="1371938"/>
              <a:ext cx="2969116" cy="2922369"/>
            </a:xfrm>
            <a:custGeom>
              <a:avLst/>
              <a:gdLst>
                <a:gd name="T0" fmla="*/ 1299463 w 2969116"/>
                <a:gd name="T1" fmla="*/ 2197576 h 2922369"/>
                <a:gd name="T2" fmla="*/ 1332628 w 2969116"/>
                <a:gd name="T3" fmla="*/ 2207871 h 2922369"/>
                <a:gd name="T4" fmla="*/ 1315965 w 2969116"/>
                <a:gd name="T5" fmla="*/ 2224739 h 2922369"/>
                <a:gd name="T6" fmla="*/ 0 w 2969116"/>
                <a:gd name="T7" fmla="*/ 1484558 h 2922369"/>
                <a:gd name="T8" fmla="*/ 1484558 w 2969116"/>
                <a:gd name="T9" fmla="*/ 0 h 2922369"/>
                <a:gd name="T10" fmla="*/ 2969116 w 2969116"/>
                <a:gd name="T11" fmla="*/ 1484558 h 2922369"/>
                <a:gd name="T12" fmla="*/ 2426295 w 2969116"/>
                <a:gd name="T13" fmla="*/ 2632241 h 2922369"/>
                <a:gd name="T14" fmla="*/ 2291178 w 2969116"/>
                <a:gd name="T15" fmla="*/ 2729920 h 2922369"/>
                <a:gd name="T16" fmla="*/ 2483627 w 2969116"/>
                <a:gd name="T17" fmla="*/ 2922369 h 2922369"/>
                <a:gd name="T18" fmla="*/ 1563589 w 2969116"/>
                <a:gd name="T19" fmla="*/ 2922369 h 2922369"/>
                <a:gd name="T20" fmla="*/ 1563589 w 2969116"/>
                <a:gd name="T21" fmla="*/ 2002331 h 2922369"/>
                <a:gd name="T22" fmla="*/ 1737709 w 2969116"/>
                <a:gd name="T23" fmla="*/ 2176450 h 2922369"/>
                <a:gd name="T24" fmla="*/ 1772305 w 2969116"/>
                <a:gd name="T25" fmla="*/ 2165711 h 2922369"/>
                <a:gd name="T26" fmla="*/ 2223804 w 2969116"/>
                <a:gd name="T27" fmla="*/ 1484558 h 2922369"/>
                <a:gd name="T28" fmla="*/ 1484558 w 2969116"/>
                <a:gd name="T29" fmla="*/ 745312 h 2922369"/>
                <a:gd name="T30" fmla="*/ 745312 w 2969116"/>
                <a:gd name="T31" fmla="*/ 1484558 h 2922369"/>
                <a:gd name="T32" fmla="*/ 760331 w 2969116"/>
                <a:gd name="T33" fmla="*/ 1633542 h 2922369"/>
                <a:gd name="T34" fmla="*/ 776482 w 2969116"/>
                <a:gd name="T35" fmla="*/ 1685572 h 2922369"/>
                <a:gd name="T36" fmla="*/ 740539 w 2969116"/>
                <a:gd name="T37" fmla="*/ 1663736 h 2922369"/>
                <a:gd name="T38" fmla="*/ 32911 w 2969116"/>
                <a:gd name="T39" fmla="*/ 1484558 h 2922369"/>
                <a:gd name="T40" fmla="*/ 83 w 2969116"/>
                <a:gd name="T41" fmla="*/ 1486216 h 29223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69116"/>
                <a:gd name="T64" fmla="*/ 0 h 2922369"/>
                <a:gd name="T65" fmla="*/ 2969116 w 2969116"/>
                <a:gd name="T66" fmla="*/ 2922369 h 29223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69116" h="2922369">
                  <a:moveTo>
                    <a:pt x="1299463" y="2197576"/>
                  </a:moveTo>
                  <a:lnTo>
                    <a:pt x="1332628" y="2207871"/>
                  </a:lnTo>
                  <a:lnTo>
                    <a:pt x="1315965" y="2224739"/>
                  </a:lnTo>
                  <a:lnTo>
                    <a:pt x="1299463" y="2197576"/>
                  </a:lnTo>
                  <a:close/>
                  <a:moveTo>
                    <a:pt x="0" y="1484558"/>
                  </a:moveTo>
                  <a:cubicBezTo>
                    <a:pt x="0" y="664659"/>
                    <a:pt x="664659" y="0"/>
                    <a:pt x="1484558" y="0"/>
                  </a:cubicBezTo>
                  <a:cubicBezTo>
                    <a:pt x="2304457" y="0"/>
                    <a:pt x="2969116" y="664659"/>
                    <a:pt x="2969116" y="1484558"/>
                  </a:cubicBezTo>
                  <a:cubicBezTo>
                    <a:pt x="2969116" y="1946953"/>
                    <a:pt x="2757717" y="2359972"/>
                    <a:pt x="2426295" y="2632241"/>
                  </a:cubicBezTo>
                  <a:lnTo>
                    <a:pt x="2291178" y="2729920"/>
                  </a:lnTo>
                  <a:lnTo>
                    <a:pt x="2483627" y="2922369"/>
                  </a:lnTo>
                  <a:lnTo>
                    <a:pt x="1563589" y="2922369"/>
                  </a:lnTo>
                  <a:lnTo>
                    <a:pt x="1563589" y="2002331"/>
                  </a:lnTo>
                  <a:lnTo>
                    <a:pt x="1737709" y="2176450"/>
                  </a:lnTo>
                  <a:lnTo>
                    <a:pt x="1772305" y="2165711"/>
                  </a:lnTo>
                  <a:cubicBezTo>
                    <a:pt x="2037632" y="2053487"/>
                    <a:pt x="2223804" y="1790764"/>
                    <a:pt x="2223804" y="1484558"/>
                  </a:cubicBezTo>
                  <a:cubicBezTo>
                    <a:pt x="2223804" y="1076284"/>
                    <a:pt x="1892832" y="745312"/>
                    <a:pt x="1484558" y="745312"/>
                  </a:cubicBezTo>
                  <a:cubicBezTo>
                    <a:pt x="1076284" y="745312"/>
                    <a:pt x="745312" y="1076284"/>
                    <a:pt x="745312" y="1484558"/>
                  </a:cubicBezTo>
                  <a:cubicBezTo>
                    <a:pt x="745312" y="1535593"/>
                    <a:pt x="750483" y="1585419"/>
                    <a:pt x="760331" y="1633542"/>
                  </a:cubicBezTo>
                  <a:lnTo>
                    <a:pt x="776482" y="1685572"/>
                  </a:lnTo>
                  <a:lnTo>
                    <a:pt x="740539" y="1663736"/>
                  </a:lnTo>
                  <a:cubicBezTo>
                    <a:pt x="530187" y="1549466"/>
                    <a:pt x="289129" y="1484558"/>
                    <a:pt x="32911" y="1484558"/>
                  </a:cubicBezTo>
                  <a:lnTo>
                    <a:pt x="83" y="1486216"/>
                  </a:lnTo>
                  <a:lnTo>
                    <a:pt x="0" y="1484558"/>
                  </a:lnTo>
                  <a:close/>
                </a:path>
              </a:pathLst>
            </a:custGeom>
            <a:solidFill>
              <a:srgbClr val="FCD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任意多边形 27">
              <a:extLst>
                <a:ext uri="{FF2B5EF4-FFF2-40B4-BE49-F238E27FC236}">
                  <a16:creationId xmlns:a16="http://schemas.microsoft.com/office/drawing/2014/main" id="{7D98C0F0-8BA1-4AD6-AA39-2FC020B9C79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-29521" y="1395020"/>
              <a:ext cx="2969116" cy="2910073"/>
            </a:xfrm>
            <a:custGeom>
              <a:avLst/>
              <a:gdLst>
                <a:gd name="T0" fmla="*/ 1332628 w 2969116"/>
                <a:gd name="T1" fmla="*/ 2207871 h 2910073"/>
                <a:gd name="T2" fmla="*/ 1315965 w 2969116"/>
                <a:gd name="T3" fmla="*/ 2224739 h 2910073"/>
                <a:gd name="T4" fmla="*/ 1299463 w 2969116"/>
                <a:gd name="T5" fmla="*/ 2197576 h 2910073"/>
                <a:gd name="T6" fmla="*/ 2969116 w 2969116"/>
                <a:gd name="T7" fmla="*/ 1484558 h 2910073"/>
                <a:gd name="T8" fmla="*/ 2277174 w 2969116"/>
                <a:gd name="T9" fmla="*/ 2740043 h 2910073"/>
                <a:gd name="T10" fmla="*/ 2271609 w 2969116"/>
                <a:gd name="T11" fmla="*/ 2743220 h 2910073"/>
                <a:gd name="T12" fmla="*/ 2438462 w 2969116"/>
                <a:gd name="T13" fmla="*/ 2910073 h 2910073"/>
                <a:gd name="T14" fmla="*/ 1518424 w 2969116"/>
                <a:gd name="T15" fmla="*/ 2910073 h 2910073"/>
                <a:gd name="T16" fmla="*/ 1518424 w 2969116"/>
                <a:gd name="T17" fmla="*/ 1990035 h 2910073"/>
                <a:gd name="T18" fmla="*/ 1712626 w 2969116"/>
                <a:gd name="T19" fmla="*/ 2184237 h 2910073"/>
                <a:gd name="T20" fmla="*/ 1772305 w 2969116"/>
                <a:gd name="T21" fmla="*/ 2165711 h 2910073"/>
                <a:gd name="T22" fmla="*/ 2223804 w 2969116"/>
                <a:gd name="T23" fmla="*/ 1484558 h 2910073"/>
                <a:gd name="T24" fmla="*/ 1484558 w 2969116"/>
                <a:gd name="T25" fmla="*/ 745312 h 2910073"/>
                <a:gd name="T26" fmla="*/ 745312 w 2969116"/>
                <a:gd name="T27" fmla="*/ 1484558 h 2910073"/>
                <a:gd name="T28" fmla="*/ 760331 w 2969116"/>
                <a:gd name="T29" fmla="*/ 1633542 h 2910073"/>
                <a:gd name="T30" fmla="*/ 776482 w 2969116"/>
                <a:gd name="T31" fmla="*/ 1685572 h 2910073"/>
                <a:gd name="T32" fmla="*/ 740539 w 2969116"/>
                <a:gd name="T33" fmla="*/ 1663736 h 2910073"/>
                <a:gd name="T34" fmla="*/ 32911 w 2969116"/>
                <a:gd name="T35" fmla="*/ 1484558 h 2910073"/>
                <a:gd name="T36" fmla="*/ 83 w 2969116"/>
                <a:gd name="T37" fmla="*/ 1486216 h 2910073"/>
                <a:gd name="T38" fmla="*/ 0 w 2969116"/>
                <a:gd name="T39" fmla="*/ 1484558 h 2910073"/>
                <a:gd name="T40" fmla="*/ 1484558 w 2969116"/>
                <a:gd name="T41" fmla="*/ 0 h 2910073"/>
                <a:gd name="T42" fmla="*/ 2969116 w 2969116"/>
                <a:gd name="T43" fmla="*/ 1484558 h 29100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69116"/>
                <a:gd name="T67" fmla="*/ 0 h 2910073"/>
                <a:gd name="T68" fmla="*/ 2969116 w 2969116"/>
                <a:gd name="T69" fmla="*/ 2910073 h 29100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69116" h="2910073">
                  <a:moveTo>
                    <a:pt x="1332628" y="2207871"/>
                  </a:moveTo>
                  <a:lnTo>
                    <a:pt x="1315965" y="2224739"/>
                  </a:lnTo>
                  <a:lnTo>
                    <a:pt x="1299463" y="2197576"/>
                  </a:lnTo>
                  <a:lnTo>
                    <a:pt x="1332628" y="2207871"/>
                  </a:lnTo>
                  <a:close/>
                  <a:moveTo>
                    <a:pt x="2969116" y="1484558"/>
                  </a:moveTo>
                  <a:cubicBezTo>
                    <a:pt x="2969116" y="2013009"/>
                    <a:pt x="2693003" y="2476970"/>
                    <a:pt x="2277174" y="2740043"/>
                  </a:cubicBezTo>
                  <a:lnTo>
                    <a:pt x="2271609" y="2743220"/>
                  </a:lnTo>
                  <a:lnTo>
                    <a:pt x="2438462" y="2910073"/>
                  </a:lnTo>
                  <a:lnTo>
                    <a:pt x="1518424" y="2910073"/>
                  </a:lnTo>
                  <a:lnTo>
                    <a:pt x="1518424" y="1990035"/>
                  </a:lnTo>
                  <a:lnTo>
                    <a:pt x="1712626" y="2184237"/>
                  </a:lnTo>
                  <a:lnTo>
                    <a:pt x="1772305" y="2165711"/>
                  </a:lnTo>
                  <a:cubicBezTo>
                    <a:pt x="2037632" y="2053487"/>
                    <a:pt x="2223804" y="1790764"/>
                    <a:pt x="2223804" y="1484558"/>
                  </a:cubicBezTo>
                  <a:cubicBezTo>
                    <a:pt x="2223804" y="1076284"/>
                    <a:pt x="1892832" y="745312"/>
                    <a:pt x="1484558" y="745312"/>
                  </a:cubicBezTo>
                  <a:cubicBezTo>
                    <a:pt x="1076284" y="745312"/>
                    <a:pt x="745312" y="1076284"/>
                    <a:pt x="745312" y="1484558"/>
                  </a:cubicBezTo>
                  <a:cubicBezTo>
                    <a:pt x="745312" y="1535593"/>
                    <a:pt x="750483" y="1585419"/>
                    <a:pt x="760331" y="1633542"/>
                  </a:cubicBezTo>
                  <a:lnTo>
                    <a:pt x="776482" y="1685572"/>
                  </a:lnTo>
                  <a:lnTo>
                    <a:pt x="740539" y="1663736"/>
                  </a:lnTo>
                  <a:cubicBezTo>
                    <a:pt x="530187" y="1549466"/>
                    <a:pt x="289129" y="1484558"/>
                    <a:pt x="32911" y="1484558"/>
                  </a:cubicBezTo>
                  <a:lnTo>
                    <a:pt x="83" y="1486216"/>
                  </a:lnTo>
                  <a:lnTo>
                    <a:pt x="0" y="1484558"/>
                  </a:lnTo>
                  <a:cubicBezTo>
                    <a:pt x="0" y="664659"/>
                    <a:pt x="664659" y="0"/>
                    <a:pt x="1484558" y="0"/>
                  </a:cubicBezTo>
                  <a:cubicBezTo>
                    <a:pt x="2304457" y="0"/>
                    <a:pt x="2969116" y="664659"/>
                    <a:pt x="2969116" y="1484558"/>
                  </a:cubicBezTo>
                  <a:close/>
                </a:path>
              </a:pathLst>
            </a:custGeom>
            <a:solidFill>
              <a:srgbClr val="F8B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任意多边形 28">
              <a:extLst>
                <a:ext uri="{FF2B5EF4-FFF2-40B4-BE49-F238E27FC236}">
                  <a16:creationId xmlns:a16="http://schemas.microsoft.com/office/drawing/2014/main" id="{F1A78A24-053D-4130-AE96-A03E3DCF433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636328" y="-81041"/>
              <a:ext cx="2803108" cy="2965187"/>
            </a:xfrm>
            <a:custGeom>
              <a:avLst/>
              <a:gdLst>
                <a:gd name="T0" fmla="*/ 621042 w 2803108"/>
                <a:gd name="T1" fmla="*/ 1721756 h 2965187"/>
                <a:gd name="T2" fmla="*/ 608331 w 2803108"/>
                <a:gd name="T3" fmla="*/ 1689440 h 2965187"/>
                <a:gd name="T4" fmla="*/ 592737 w 2803108"/>
                <a:gd name="T5" fmla="*/ 1707301 h 2965187"/>
                <a:gd name="T6" fmla="*/ 2802546 w 2803108"/>
                <a:gd name="T7" fmla="*/ 1527174 h 2965187"/>
                <a:gd name="T8" fmla="*/ 2799005 w 2803108"/>
                <a:gd name="T9" fmla="*/ 1375234 h 2965187"/>
                <a:gd name="T10" fmla="*/ 1209092 w 2803108"/>
                <a:gd name="T11" fmla="*/ 4103 h 2965187"/>
                <a:gd name="T12" fmla="*/ 104528 w 2803108"/>
                <a:gd name="T13" fmla="*/ 630017 h 2965187"/>
                <a:gd name="T14" fmla="*/ 95946 w 2803108"/>
                <a:gd name="T15" fmla="*/ 643946 h 2965187"/>
                <a:gd name="T16" fmla="*/ 3849 w 2803108"/>
                <a:gd name="T17" fmla="*/ 551849 h 2965187"/>
                <a:gd name="T18" fmla="*/ 3849 w 2803108"/>
                <a:gd name="T19" fmla="*/ 795393 h 2965187"/>
                <a:gd name="T20" fmla="*/ 0 w 2803108"/>
                <a:gd name="T21" fmla="*/ 803463 h 2965187"/>
                <a:gd name="T22" fmla="*/ 3849 w 2803108"/>
                <a:gd name="T23" fmla="*/ 806823 h 2965187"/>
                <a:gd name="T24" fmla="*/ 3849 w 2803108"/>
                <a:gd name="T25" fmla="*/ 1471887 h 2965187"/>
                <a:gd name="T26" fmla="*/ 923887 w 2803108"/>
                <a:gd name="T27" fmla="*/ 1471887 h 2965187"/>
                <a:gd name="T28" fmla="*/ 642279 w 2803108"/>
                <a:gd name="T29" fmla="*/ 1190279 h 2965187"/>
                <a:gd name="T30" fmla="*/ 659733 w 2803108"/>
                <a:gd name="T31" fmla="*/ 1148928 h 2965187"/>
                <a:gd name="T32" fmla="*/ 1264011 w 2803108"/>
                <a:gd name="T33" fmla="*/ 747389 h 2965187"/>
                <a:gd name="T34" fmla="*/ 2055719 w 2803108"/>
                <a:gd name="T35" fmla="*/ 1430153 h 2965187"/>
                <a:gd name="T36" fmla="*/ 1372955 w 2803108"/>
                <a:gd name="T37" fmla="*/ 2221862 h 2965187"/>
                <a:gd name="T38" fmla="*/ 1223269 w 2803108"/>
                <a:gd name="T39" fmla="*/ 2217861 h 2965187"/>
                <a:gd name="T40" fmla="*/ 1170191 w 2803108"/>
                <a:gd name="T41" fmla="*/ 2205588 h 2965187"/>
                <a:gd name="T42" fmla="*/ 1194616 w 2803108"/>
                <a:gd name="T43" fmla="*/ 2239825 h 2965187"/>
                <a:gd name="T44" fmla="*/ 1425449 w 2803108"/>
                <a:gd name="T45" fmla="*/ 2932326 h 2965187"/>
                <a:gd name="T46" fmla="*/ 1426214 w 2803108"/>
                <a:gd name="T47" fmla="*/ 2965187 h 2965187"/>
                <a:gd name="T48" fmla="*/ 1427874 w 2803108"/>
                <a:gd name="T49" fmla="*/ 2965147 h 2965187"/>
                <a:gd name="T50" fmla="*/ 2802546 w 2803108"/>
                <a:gd name="T51" fmla="*/ 1527174 h 296518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03108"/>
                <a:gd name="T79" fmla="*/ 0 h 2965187"/>
                <a:gd name="T80" fmla="*/ 2803108 w 2803108"/>
                <a:gd name="T81" fmla="*/ 2965187 h 296518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03108" h="2965187">
                  <a:moveTo>
                    <a:pt x="621042" y="1721756"/>
                  </a:moveTo>
                  <a:lnTo>
                    <a:pt x="608331" y="1689440"/>
                  </a:lnTo>
                  <a:lnTo>
                    <a:pt x="592737" y="1707301"/>
                  </a:lnTo>
                  <a:lnTo>
                    <a:pt x="621042" y="1721756"/>
                  </a:lnTo>
                  <a:close/>
                  <a:moveTo>
                    <a:pt x="2802546" y="1527174"/>
                  </a:moveTo>
                  <a:cubicBezTo>
                    <a:pt x="2803923" y="1477030"/>
                    <a:pt x="2802781" y="1426339"/>
                    <a:pt x="2799005" y="1375234"/>
                  </a:cubicBezTo>
                  <a:cubicBezTo>
                    <a:pt x="2738590" y="557564"/>
                    <a:pt x="2026762" y="-56312"/>
                    <a:pt x="1209092" y="4103"/>
                  </a:cubicBezTo>
                  <a:cubicBezTo>
                    <a:pt x="747954" y="38175"/>
                    <a:pt x="351635" y="279433"/>
                    <a:pt x="104528" y="630017"/>
                  </a:cubicBezTo>
                  <a:lnTo>
                    <a:pt x="95946" y="643946"/>
                  </a:lnTo>
                  <a:lnTo>
                    <a:pt x="3849" y="551849"/>
                  </a:lnTo>
                  <a:lnTo>
                    <a:pt x="3849" y="795393"/>
                  </a:lnTo>
                  <a:lnTo>
                    <a:pt x="0" y="803463"/>
                  </a:lnTo>
                  <a:lnTo>
                    <a:pt x="3849" y="806823"/>
                  </a:lnTo>
                  <a:lnTo>
                    <a:pt x="3849" y="1471887"/>
                  </a:lnTo>
                  <a:lnTo>
                    <a:pt x="923887" y="1471887"/>
                  </a:lnTo>
                  <a:lnTo>
                    <a:pt x="642279" y="1190279"/>
                  </a:lnTo>
                  <a:lnTo>
                    <a:pt x="659733" y="1148928"/>
                  </a:lnTo>
                  <a:cubicBezTo>
                    <a:pt x="773311" y="926572"/>
                    <a:pt x="996809" y="767132"/>
                    <a:pt x="1264011" y="747389"/>
                  </a:cubicBezTo>
                  <a:cubicBezTo>
                    <a:pt x="1671175" y="717305"/>
                    <a:pt x="2025635" y="1022989"/>
                    <a:pt x="2055719" y="1430153"/>
                  </a:cubicBezTo>
                  <a:cubicBezTo>
                    <a:pt x="2085803" y="1837317"/>
                    <a:pt x="1780119" y="2191778"/>
                    <a:pt x="1372955" y="2221862"/>
                  </a:cubicBezTo>
                  <a:cubicBezTo>
                    <a:pt x="1322059" y="2225622"/>
                    <a:pt x="1271987" y="2224137"/>
                    <a:pt x="1223269" y="2217861"/>
                  </a:cubicBezTo>
                  <a:lnTo>
                    <a:pt x="1170191" y="2205588"/>
                  </a:lnTo>
                  <a:lnTo>
                    <a:pt x="1194616" y="2239825"/>
                  </a:lnTo>
                  <a:cubicBezTo>
                    <a:pt x="1324075" y="2441185"/>
                    <a:pt x="1406569" y="2676804"/>
                    <a:pt x="1425449" y="2932326"/>
                  </a:cubicBezTo>
                  <a:lnTo>
                    <a:pt x="1426214" y="2965187"/>
                  </a:lnTo>
                  <a:lnTo>
                    <a:pt x="1427874" y="2965147"/>
                  </a:lnTo>
                  <a:cubicBezTo>
                    <a:pt x="2194439" y="2908509"/>
                    <a:pt x="2781890" y="2279338"/>
                    <a:pt x="2802546" y="1527174"/>
                  </a:cubicBezTo>
                  <a:close/>
                </a:path>
              </a:pathLst>
            </a:custGeom>
            <a:solidFill>
              <a:srgbClr val="FF9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任意多边形 30">
              <a:extLst>
                <a:ext uri="{FF2B5EF4-FFF2-40B4-BE49-F238E27FC236}">
                  <a16:creationId xmlns:a16="http://schemas.microsoft.com/office/drawing/2014/main" id="{A40E28D9-47FF-4749-829A-778CCFA2BFD9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572789" y="2837380"/>
              <a:ext cx="2800257" cy="2966877"/>
            </a:xfrm>
            <a:custGeom>
              <a:avLst/>
              <a:gdLst>
                <a:gd name="T0" fmla="*/ 585976 w 2800257"/>
                <a:gd name="T1" fmla="*/ 1694015 h 2966877"/>
                <a:gd name="T2" fmla="*/ 614014 w 2800257"/>
                <a:gd name="T3" fmla="*/ 1708984 h 2966877"/>
                <a:gd name="T4" fmla="*/ 601894 w 2800257"/>
                <a:gd name="T5" fmla="*/ 1676442 h 2966877"/>
                <a:gd name="T6" fmla="*/ 0 w 2800257"/>
                <a:gd name="T7" fmla="*/ 517489 h 2966877"/>
                <a:gd name="T8" fmla="*/ 0 w 2800257"/>
                <a:gd name="T9" fmla="*/ 1437527 h 2966877"/>
                <a:gd name="T10" fmla="*/ 920038 w 2800257"/>
                <a:gd name="T11" fmla="*/ 1437527 h 2966877"/>
                <a:gd name="T12" fmla="*/ 649713 w 2800257"/>
                <a:gd name="T13" fmla="*/ 1167202 h 2966877"/>
                <a:gd name="T14" fmla="*/ 663134 w 2800257"/>
                <a:gd name="T15" fmla="*/ 1136956 h 2966877"/>
                <a:gd name="T16" fmla="*/ 1274627 w 2800257"/>
                <a:gd name="T17" fmla="*/ 746492 h 2966877"/>
                <a:gd name="T18" fmla="*/ 2053765 w 2800257"/>
                <a:gd name="T19" fmla="*/ 1443567 h 2966877"/>
                <a:gd name="T20" fmla="*/ 1356690 w 2800257"/>
                <a:gd name="T21" fmla="*/ 2222705 h 2966877"/>
                <a:gd name="T22" fmla="*/ 1207102 w 2800257"/>
                <a:gd name="T23" fmla="*/ 2215978 h 2966877"/>
                <a:gd name="T24" fmla="*/ 1154256 w 2800257"/>
                <a:gd name="T25" fmla="*/ 2202740 h 2966877"/>
                <a:gd name="T26" fmla="*/ 1178053 w 2800257"/>
                <a:gd name="T27" fmla="*/ 2237416 h 2966877"/>
                <a:gd name="T28" fmla="*/ 1396232 w 2800257"/>
                <a:gd name="T29" fmla="*/ 2934008 h 2966877"/>
                <a:gd name="T30" fmla="*/ 1396399 w 2800257"/>
                <a:gd name="T31" fmla="*/ 2966877 h 2966877"/>
                <a:gd name="T32" fmla="*/ 1398059 w 2800257"/>
                <a:gd name="T33" fmla="*/ 2966868 h 2966877"/>
                <a:gd name="T34" fmla="*/ 2797928 w 2800257"/>
                <a:gd name="T35" fmla="*/ 1402199 h 2966877"/>
                <a:gd name="T36" fmla="*/ 1233259 w 2800257"/>
                <a:gd name="T37" fmla="*/ 2329 h 2966877"/>
                <a:gd name="T38" fmla="*/ 117475 w 2800257"/>
                <a:gd name="T39" fmla="*/ 608016 h 2966877"/>
                <a:gd name="T40" fmla="*/ 106943 w 2800257"/>
                <a:gd name="T41" fmla="*/ 624432 h 29668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00257"/>
                <a:gd name="T64" fmla="*/ 0 h 2966877"/>
                <a:gd name="T65" fmla="*/ 2800257 w 2800257"/>
                <a:gd name="T66" fmla="*/ 2966877 h 29668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00257" h="2966877">
                  <a:moveTo>
                    <a:pt x="585976" y="1694015"/>
                  </a:moveTo>
                  <a:lnTo>
                    <a:pt x="614014" y="1708984"/>
                  </a:lnTo>
                  <a:lnTo>
                    <a:pt x="601894" y="1676442"/>
                  </a:lnTo>
                  <a:lnTo>
                    <a:pt x="585976" y="1694015"/>
                  </a:lnTo>
                  <a:close/>
                  <a:moveTo>
                    <a:pt x="0" y="517489"/>
                  </a:moveTo>
                  <a:lnTo>
                    <a:pt x="0" y="1437527"/>
                  </a:lnTo>
                  <a:lnTo>
                    <a:pt x="920038" y="1437527"/>
                  </a:lnTo>
                  <a:lnTo>
                    <a:pt x="649713" y="1167202"/>
                  </a:lnTo>
                  <a:lnTo>
                    <a:pt x="663134" y="1136956"/>
                  </a:lnTo>
                  <a:cubicBezTo>
                    <a:pt x="780745" y="916705"/>
                    <a:pt x="1007110" y="761364"/>
                    <a:pt x="1274627" y="746492"/>
                  </a:cubicBezTo>
                  <a:cubicBezTo>
                    <a:pt x="1682272" y="723831"/>
                    <a:pt x="2031104" y="1035922"/>
                    <a:pt x="2053765" y="1443567"/>
                  </a:cubicBezTo>
                  <a:cubicBezTo>
                    <a:pt x="2076426" y="1851212"/>
                    <a:pt x="1764335" y="2200044"/>
                    <a:pt x="1356690" y="2222705"/>
                  </a:cubicBezTo>
                  <a:cubicBezTo>
                    <a:pt x="1305734" y="2225537"/>
                    <a:pt x="1255698" y="2223140"/>
                    <a:pt x="1207102" y="2215978"/>
                  </a:cubicBezTo>
                  <a:lnTo>
                    <a:pt x="1154256" y="2202740"/>
                  </a:lnTo>
                  <a:lnTo>
                    <a:pt x="1178053" y="2237416"/>
                  </a:lnTo>
                  <a:cubicBezTo>
                    <a:pt x="1303823" y="2441101"/>
                    <a:pt x="1382011" y="2678185"/>
                    <a:pt x="1396232" y="2934008"/>
                  </a:cubicBezTo>
                  <a:lnTo>
                    <a:pt x="1396399" y="2966877"/>
                  </a:lnTo>
                  <a:lnTo>
                    <a:pt x="1398059" y="2966868"/>
                  </a:lnTo>
                  <a:cubicBezTo>
                    <a:pt x="2216694" y="2921360"/>
                    <a:pt x="2843436" y="2220834"/>
                    <a:pt x="2797928" y="1402199"/>
                  </a:cubicBezTo>
                  <a:cubicBezTo>
                    <a:pt x="2752420" y="583564"/>
                    <a:pt x="2051894" y="-43179"/>
                    <a:pt x="1233259" y="2329"/>
                  </a:cubicBezTo>
                  <a:cubicBezTo>
                    <a:pt x="771577" y="27994"/>
                    <a:pt x="370928" y="261992"/>
                    <a:pt x="117475" y="608016"/>
                  </a:cubicBezTo>
                  <a:lnTo>
                    <a:pt x="106943" y="624432"/>
                  </a:lnTo>
                  <a:lnTo>
                    <a:pt x="0" y="517489"/>
                  </a:lnTo>
                  <a:close/>
                </a:path>
              </a:pathLst>
            </a:custGeom>
            <a:solidFill>
              <a:srgbClr val="FDE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58B7602-4459-4470-8A13-C78A5B4D32FA}"/>
              </a:ext>
            </a:extLst>
          </p:cNvPr>
          <p:cNvSpPr txBox="1"/>
          <p:nvPr/>
        </p:nvSpPr>
        <p:spPr>
          <a:xfrm>
            <a:off x="4138578" y="2356852"/>
            <a:ext cx="5128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Vượt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chướng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</a:p>
          <a:p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ngại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vật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7" name="nhạc trò ch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06" y="6679665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0461"/>
      </p:ext>
    </p:extLst>
  </p:cSld>
  <p:clrMapOvr>
    <a:masterClrMapping/>
  </p:clrMapOvr>
  <p:transition spd="slow" advTm="88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0" grpId="0"/>
      <p:bldP spid="20" grpId="1"/>
    </p:bldLst>
  </p:timing>
  <p:extLst>
    <p:ext uri="{E180D4A7-C9FB-4DFB-919C-405C955672EB}">
      <p14:showEvtLst xmlns:p14="http://schemas.microsoft.com/office/powerpoint/2010/main">
        <p14:playEvt time="1092" objId="7"/>
        <p14:pauseEvt time="7867" objId="7"/>
        <p14:stopEvt time="8787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93306" y="0"/>
            <a:ext cx="9143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BFF9AD9-3C49-44A9-A5E9-F9D9079DF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8" cy="806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26994" y="3109993"/>
            <a:ext cx="1653778" cy="1330325"/>
            <a:chOff x="2603898" y="1871663"/>
            <a:chExt cx="1653778" cy="13303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任意多边形 12">
              <a:extLst>
                <a:ext uri="{FF2B5EF4-FFF2-40B4-BE49-F238E27FC236}">
                  <a16:creationId xmlns:a16="http://schemas.microsoft.com/office/drawing/2014/main" id="{9001AB41-D50E-401A-9A7B-F4E0DF9DD857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2765624" y="1709937"/>
              <a:ext cx="1330325" cy="1653778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3 h 4469351"/>
                <a:gd name="T4" fmla="*/ 60560 w 2696561"/>
                <a:gd name="T5" fmla="*/ 295725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1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3 h 4469351"/>
                <a:gd name="T36" fmla="*/ 323404 w 2696561"/>
                <a:gd name="T37" fmla="*/ 193806 h 4469351"/>
                <a:gd name="T38" fmla="*/ 323404 w 2696561"/>
                <a:gd name="T39" fmla="*/ 421484 h 4469351"/>
                <a:gd name="T40" fmla="*/ 323782 w 2696561"/>
                <a:gd name="T41" fmla="*/ 428959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0 h 4469351"/>
                <a:gd name="T54" fmla="*/ 116644 w 2696561"/>
                <a:gd name="T55" fmla="*/ 470654 h 4469351"/>
                <a:gd name="T56" fmla="*/ 110850 w 2696561"/>
                <a:gd name="T57" fmla="*/ 472453 h 4469351"/>
                <a:gd name="T58" fmla="*/ 92257 w 2696561"/>
                <a:gd name="T59" fmla="*/ 474327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文本框 20">
              <a:extLst>
                <a:ext uri="{FF2B5EF4-FFF2-40B4-BE49-F238E27FC236}">
                  <a16:creationId xmlns:a16="http://schemas.microsoft.com/office/drawing/2014/main" id="{FD84FB19-9190-482F-A750-D5CE2816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6063" y="2259727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1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31" y="5097638"/>
            <a:ext cx="5653543" cy="17603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05156" y="2459860"/>
            <a:ext cx="1653779" cy="1330325"/>
            <a:chOff x="4724400" y="1871664"/>
            <a:chExt cx="1653779" cy="1330325"/>
          </a:xfrm>
          <a:solidFill>
            <a:srgbClr val="00B050"/>
          </a:solidFill>
        </p:grpSpPr>
        <p:sp>
          <p:nvSpPr>
            <p:cNvPr id="10" name="任意多边形 13">
              <a:extLst>
                <a:ext uri="{FF2B5EF4-FFF2-40B4-BE49-F238E27FC236}">
                  <a16:creationId xmlns:a16="http://schemas.microsoft.com/office/drawing/2014/main" id="{81013F3C-FC0C-4129-9750-7156DB409634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4886127" y="1709937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文本框 20">
              <a:extLst>
                <a:ext uri="{FF2B5EF4-FFF2-40B4-BE49-F238E27FC236}">
                  <a16:creationId xmlns:a16="http://schemas.microsoft.com/office/drawing/2014/main" id="{FD84FB19-9190-482F-A750-D5CE2816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072" y="2259726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18753" y="1593016"/>
            <a:ext cx="1653779" cy="1330325"/>
            <a:chOff x="6849667" y="1871665"/>
            <a:chExt cx="1653779" cy="13303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" name="任意多边形 14">
              <a:extLst>
                <a:ext uri="{FF2B5EF4-FFF2-40B4-BE49-F238E27FC236}">
                  <a16:creationId xmlns:a16="http://schemas.microsoft.com/office/drawing/2014/main" id="{8924F228-6870-4361-AD7C-0CB95551E8C8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011394" y="1709938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文本框 20">
              <a:extLst>
                <a:ext uri="{FF2B5EF4-FFF2-40B4-BE49-F238E27FC236}">
                  <a16:creationId xmlns:a16="http://schemas.microsoft.com/office/drawing/2014/main" id="{FD84FB19-9190-482F-A750-D5CE2816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330" y="2259725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008CD5-AC5D-4B72-B5BA-0711E41ED3E2}"/>
              </a:ext>
            </a:extLst>
          </p:cNvPr>
          <p:cNvGrpSpPr/>
          <p:nvPr/>
        </p:nvGrpSpPr>
        <p:grpSpPr>
          <a:xfrm>
            <a:off x="-123405" y="2710404"/>
            <a:ext cx="1946625" cy="1946625"/>
            <a:chOff x="282419" y="898350"/>
            <a:chExt cx="1946625" cy="1946625"/>
          </a:xfrm>
        </p:grpSpPr>
        <p:pic>
          <p:nvPicPr>
            <p:cNvPr id="1026" name="Picture 2" descr="Sóc Nhí - doc tin - Họa sĩ nhí - Đọc tin - Vẽ chú Ếch con mắt tròn - Họa sĩ  nhí - Đọc tin - Vẽ chú Ếch con mắt tròn">
              <a:extLst>
                <a:ext uri="{FF2B5EF4-FFF2-40B4-BE49-F238E27FC236}">
                  <a16:creationId xmlns:a16="http://schemas.microsoft.com/office/drawing/2014/main" id="{722ED832-BACB-481E-83F7-BD11A1D2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9" y="898350"/>
              <a:ext cx="1946625" cy="194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5031E8B-7923-4A74-BDFF-32EBC62A5738}"/>
                </a:ext>
              </a:extLst>
            </p:cNvPr>
            <p:cNvSpPr/>
            <p:nvPr/>
          </p:nvSpPr>
          <p:spPr>
            <a:xfrm>
              <a:off x="901332" y="140820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5E94F47-F29E-490E-9E97-4E3C68603E6A}"/>
                </a:ext>
              </a:extLst>
            </p:cNvPr>
            <p:cNvSpPr/>
            <p:nvPr/>
          </p:nvSpPr>
          <p:spPr>
            <a:xfrm>
              <a:off x="1321335" y="139917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9243706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10417 L 0.03959 -0.10926 C 0.04792 -0.11042 0.06042 -0.11088 0.07327 -0.11088 C 0.0882 -0.11088 0.1 -0.11042 0.10834 -0.10926 L 0.14809 -0.10417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GD&amp;amp;ĐT Huyện Gia Lâm Xem trên giao diện máy tính Cổng kết nối SỞ GDĐT PHÒNG  GD&amp;amp;ĐT MẦM NON TIỂU HỌC THCS CỔNG NỘI BỘ Chuyên mục GIỚI THIỆU Giới thiệu  chung Ban lãnh đạo Khối Mầm non Khối Tiểu học Khối THCS Khối Văn phò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" y="-49087"/>
            <a:ext cx="9160551" cy="68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vong quay"/>
          <p:cNvGrpSpPr/>
          <p:nvPr/>
        </p:nvGrpSpPr>
        <p:grpSpPr>
          <a:xfrm>
            <a:off x="4369488" y="121613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908951" y="1853395"/>
            <a:ext cx="1490263" cy="139250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428471" y="1853395"/>
            <a:ext cx="1490263" cy="139250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450844" y="3471528"/>
            <a:ext cx="1490263" cy="139250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932809" y="3460598"/>
            <a:ext cx="1490263" cy="139250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44654" y="525331"/>
            <a:ext cx="6499806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</a:t>
            </a:r>
            <a:r>
              <a:rPr lang="en-US" sz="4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MAY </a:t>
            </a: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121613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9C9FB6-7A50-4A92-9B30-3286FDE3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8" cy="8068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6A6767-884F-48DB-991C-BDFB581C2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432" y="3708127"/>
            <a:ext cx="2953550" cy="3356763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11246" y="430942"/>
            <a:ext cx="83323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</a:rPr>
              <a:t> 1 (T.37):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5" y="1406364"/>
            <a:ext cx="9043579" cy="2673192"/>
          </a:xfrm>
          <a:prstGeom prst="rect">
            <a:avLst/>
          </a:prstGeom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971468" y="2481350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4 = 3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28530" y="4978387"/>
            <a:ext cx="8162781" cy="1187672"/>
            <a:chOff x="526727" y="5339910"/>
            <a:chExt cx="8162781" cy="1187672"/>
          </a:xfrm>
        </p:grpSpPr>
        <p:grpSp>
          <p:nvGrpSpPr>
            <p:cNvPr id="36" name="Group 35"/>
            <p:cNvGrpSpPr/>
            <p:nvPr/>
          </p:nvGrpSpPr>
          <p:grpSpPr>
            <a:xfrm>
              <a:off x="526727" y="5342830"/>
              <a:ext cx="8162781" cy="1184752"/>
              <a:chOff x="3547967" y="4299104"/>
              <a:chExt cx="5082019" cy="2579657"/>
            </a:xfrm>
          </p:grpSpPr>
          <p:sp>
            <p:nvSpPr>
              <p:cNvPr id="38" name="矩形: 圆角 18">
                <a:extLst>
                  <a:ext uri="{FF2B5EF4-FFF2-40B4-BE49-F238E27FC236}">
                    <a16:creationId xmlns:a16="http://schemas.microsoft.com/office/drawing/2014/main" id="{237169DB-F8C3-4245-84CE-30FB7ED860EE}"/>
                  </a:ext>
                </a:extLst>
              </p:cNvPr>
              <p:cNvSpPr/>
              <p:nvPr/>
            </p:nvSpPr>
            <p:spPr>
              <a:xfrm>
                <a:off x="3560682" y="4299104"/>
                <a:ext cx="5056590" cy="2579657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9" name="文本框 19">
                <a:extLst>
                  <a:ext uri="{FF2B5EF4-FFF2-40B4-BE49-F238E27FC236}">
                    <a16:creationId xmlns:a16="http://schemas.microsoft.com/office/drawing/2014/main" id="{898094C3-C5A2-48A7-86D0-29CDC1752D4E}"/>
                  </a:ext>
                </a:extLst>
              </p:cNvPr>
              <p:cNvSpPr txBox="1"/>
              <p:nvPr/>
            </p:nvSpPr>
            <p:spPr>
              <a:xfrm>
                <a:off x="3547967" y="4448361"/>
                <a:ext cx="5082019" cy="100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37" name="Text Box 71"/>
            <p:cNvSpPr txBox="1">
              <a:spLocks noChangeArrowheads="1"/>
            </p:cNvSpPr>
            <p:nvPr/>
          </p:nvSpPr>
          <p:spPr bwMode="auto">
            <a:xfrm>
              <a:off x="560262" y="5339910"/>
              <a:ext cx="7976817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971467" y="3320268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6 = 2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706959" y="2481350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4 = 12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18230" y="4978387"/>
            <a:ext cx="8162781" cy="1235835"/>
            <a:chOff x="526727" y="5342830"/>
            <a:chExt cx="8162781" cy="1235835"/>
          </a:xfrm>
        </p:grpSpPr>
        <p:grpSp>
          <p:nvGrpSpPr>
            <p:cNvPr id="46" name="Group 45"/>
            <p:cNvGrpSpPr/>
            <p:nvPr/>
          </p:nvGrpSpPr>
          <p:grpSpPr>
            <a:xfrm>
              <a:off x="526727" y="5342830"/>
              <a:ext cx="8162781" cy="1184752"/>
              <a:chOff x="3547967" y="4299104"/>
              <a:chExt cx="5082019" cy="2579657"/>
            </a:xfrm>
          </p:grpSpPr>
          <p:sp>
            <p:nvSpPr>
              <p:cNvPr id="48" name="矩形: 圆角 18">
                <a:extLst>
                  <a:ext uri="{FF2B5EF4-FFF2-40B4-BE49-F238E27FC236}">
                    <a16:creationId xmlns:a16="http://schemas.microsoft.com/office/drawing/2014/main" id="{237169DB-F8C3-4245-84CE-30FB7ED860EE}"/>
                  </a:ext>
                </a:extLst>
              </p:cNvPr>
              <p:cNvSpPr/>
              <p:nvPr/>
            </p:nvSpPr>
            <p:spPr>
              <a:xfrm>
                <a:off x="3560682" y="4299104"/>
                <a:ext cx="5056590" cy="2579657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9" name="文本框 19">
                <a:extLst>
                  <a:ext uri="{FF2B5EF4-FFF2-40B4-BE49-F238E27FC236}">
                    <a16:creationId xmlns:a16="http://schemas.microsoft.com/office/drawing/2014/main" id="{898094C3-C5A2-48A7-86D0-29CDC1752D4E}"/>
                  </a:ext>
                </a:extLst>
              </p:cNvPr>
              <p:cNvSpPr txBox="1"/>
              <p:nvPr/>
            </p:nvSpPr>
            <p:spPr>
              <a:xfrm>
                <a:off x="3547967" y="4448361"/>
                <a:ext cx="5082019" cy="100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47" name="Text Box 71"/>
            <p:cNvSpPr txBox="1">
              <a:spLocks noChangeArrowheads="1"/>
            </p:cNvSpPr>
            <p:nvPr/>
          </p:nvSpPr>
          <p:spPr bwMode="auto">
            <a:xfrm>
              <a:off x="692270" y="5424503"/>
              <a:ext cx="7976817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chia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706959" y="3296906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6 = 8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521270" y="2472268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4 = 9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512884" y="3311582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6 = 6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253206" y="2506543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4 = 6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272471" y="3311481"/>
            <a:ext cx="1805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265531"/>
      </p:ext>
    </p:extLst>
  </p:cSld>
  <p:clrMapOvr>
    <a:masterClrMapping/>
  </p:clrMapOvr>
  <p:transition spd="slow" advTm="1014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1" grpId="0"/>
      <p:bldP spid="42" grpId="0"/>
      <p:bldP spid="50" grpId="0"/>
      <p:bldP spid="51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21069" y="0"/>
            <a:ext cx="9143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BFF9AD9-3C49-44A9-A5E9-F9D9079DF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8" cy="8068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31" y="5097638"/>
            <a:ext cx="5653543" cy="1760363"/>
          </a:xfrm>
          <a:prstGeom prst="rect">
            <a:avLst/>
          </a:prstGeom>
        </p:spPr>
      </p:pic>
      <p:sp>
        <p:nvSpPr>
          <p:cNvPr id="26" name="文本框 20">
            <a:extLst>
              <a:ext uri="{FF2B5EF4-FFF2-40B4-BE49-F238E27FC236}">
                <a16:creationId xmlns:a16="http://schemas.microsoft.com/office/drawing/2014/main" id="{FD84FB19-9190-482F-A750-D5CE28169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330" y="2259725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A8EB5-C576-46DF-87ED-062D9276697B}"/>
              </a:ext>
            </a:extLst>
          </p:cNvPr>
          <p:cNvGrpSpPr/>
          <p:nvPr/>
        </p:nvGrpSpPr>
        <p:grpSpPr>
          <a:xfrm>
            <a:off x="3705156" y="2459860"/>
            <a:ext cx="1653779" cy="1330325"/>
            <a:chOff x="4724400" y="1871664"/>
            <a:chExt cx="1653779" cy="1330325"/>
          </a:xfrm>
          <a:solidFill>
            <a:srgbClr val="00B050"/>
          </a:solidFill>
        </p:grpSpPr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F169FACA-BF43-4C38-A8F8-F5705A1135FB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4886127" y="1709937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文本框 20">
              <a:extLst>
                <a:ext uri="{FF2B5EF4-FFF2-40B4-BE49-F238E27FC236}">
                  <a16:creationId xmlns:a16="http://schemas.microsoft.com/office/drawing/2014/main" id="{4F696384-AE0E-4C97-8F98-7088DE105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072" y="2259726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3E1F8-D7EF-4472-A0AF-FF95F1D68646}"/>
              </a:ext>
            </a:extLst>
          </p:cNvPr>
          <p:cNvGrpSpPr/>
          <p:nvPr/>
        </p:nvGrpSpPr>
        <p:grpSpPr>
          <a:xfrm>
            <a:off x="5518753" y="1593016"/>
            <a:ext cx="1653779" cy="1330325"/>
            <a:chOff x="6849667" y="1871665"/>
            <a:chExt cx="1653779" cy="13303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任意多边形 14">
              <a:extLst>
                <a:ext uri="{FF2B5EF4-FFF2-40B4-BE49-F238E27FC236}">
                  <a16:creationId xmlns:a16="http://schemas.microsoft.com/office/drawing/2014/main" id="{1DD4D75F-D987-4DB1-BAF7-11D35388605A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011394" y="1709938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id="{2150F506-F859-47CC-BC2A-913DDACDD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330" y="2259725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8BD8CE-CE9E-4D2B-B98C-E6CB3E192C2F}"/>
              </a:ext>
            </a:extLst>
          </p:cNvPr>
          <p:cNvGrpSpPr/>
          <p:nvPr/>
        </p:nvGrpSpPr>
        <p:grpSpPr>
          <a:xfrm>
            <a:off x="1826994" y="2562156"/>
            <a:ext cx="1946625" cy="1946625"/>
            <a:chOff x="282419" y="898350"/>
            <a:chExt cx="1946625" cy="1946625"/>
          </a:xfrm>
        </p:grpSpPr>
        <p:pic>
          <p:nvPicPr>
            <p:cNvPr id="20" name="Picture 2" descr="Sóc Nhí - doc tin - Họa sĩ nhí - Đọc tin - Vẽ chú Ếch con mắt tròn - Họa sĩ  nhí - Đọc tin - Vẽ chú Ếch con mắt tròn">
              <a:extLst>
                <a:ext uri="{FF2B5EF4-FFF2-40B4-BE49-F238E27FC236}">
                  <a16:creationId xmlns:a16="http://schemas.microsoft.com/office/drawing/2014/main" id="{38F835C5-7244-49BA-AE9B-D77D8D0DD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9" y="898350"/>
              <a:ext cx="1946625" cy="194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622866-D924-4ECB-B5FB-B22900CC7190}"/>
                </a:ext>
              </a:extLst>
            </p:cNvPr>
            <p:cNvSpPr/>
            <p:nvPr/>
          </p:nvSpPr>
          <p:spPr>
            <a:xfrm>
              <a:off x="901332" y="140820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4BC920-EF25-4E6A-A5CB-F9E50AC62EFF}"/>
                </a:ext>
              </a:extLst>
            </p:cNvPr>
            <p:cNvSpPr/>
            <p:nvPr/>
          </p:nvSpPr>
          <p:spPr>
            <a:xfrm>
              <a:off x="1321335" y="139917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99165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0417 L 0.03958 -0.16644 C 0.04792 -0.18056 0.06042 -0.18611 0.07326 -0.18611 C 0.08819 -0.18611 0.1 -0.18056 0.10833 -0.16644 L 0.14809 -0.104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3119D9BB-CCDF-46B7-A553-AAD0D54E5977}"/>
              </a:ext>
            </a:extLst>
          </p:cNvPr>
          <p:cNvGrpSpPr/>
          <p:nvPr/>
        </p:nvGrpSpPr>
        <p:grpSpPr>
          <a:xfrm>
            <a:off x="68379" y="25302"/>
            <a:ext cx="9069348" cy="7417273"/>
            <a:chOff x="0" y="0"/>
            <a:chExt cx="12092465" cy="7417273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8D742B0-F26D-43E0-B99B-7D7B3A27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323" y="559273"/>
              <a:ext cx="9797142" cy="6858000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F4044AC-B943-4E2A-B85C-DCA07AECBFDE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3DB7EF5-02CF-479D-BF94-218346A63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490" y="4449905"/>
            <a:ext cx="2944930" cy="2635135"/>
          </a:xfrm>
          <a:prstGeom prst="rect">
            <a:avLst/>
          </a:prstGeom>
        </p:spPr>
      </p:pic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6161214" y="2113634"/>
            <a:ext cx="26727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3668210" y="3132509"/>
            <a:ext cx="59515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bưởi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40 : 4 = 10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algn="ctr" eaLnBrk="1" hangingPunct="1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    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Đáp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: 10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72164" y="236259"/>
            <a:ext cx="8871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(T.37):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843422" y="2151782"/>
            <a:ext cx="178535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08627" y="959503"/>
            <a:ext cx="87989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1158" y="2818762"/>
            <a:ext cx="3329925" cy="2085629"/>
            <a:chOff x="391158" y="2818762"/>
            <a:chExt cx="3329925" cy="2085629"/>
          </a:xfrm>
        </p:grpSpPr>
        <p:grpSp>
          <p:nvGrpSpPr>
            <p:cNvPr id="96" name="Group 44"/>
            <p:cNvGrpSpPr>
              <a:grpSpLocks/>
            </p:cNvGrpSpPr>
            <p:nvPr/>
          </p:nvGrpSpPr>
          <p:grpSpPr bwMode="auto">
            <a:xfrm>
              <a:off x="2617310" y="3553775"/>
              <a:ext cx="554253" cy="244475"/>
              <a:chOff x="891" y="2075"/>
              <a:chExt cx="635" cy="136"/>
            </a:xfrm>
          </p:grpSpPr>
          <p:sp>
            <p:nvSpPr>
              <p:cNvPr id="101" name="Line 45"/>
              <p:cNvSpPr>
                <a:spLocks noChangeShapeType="1"/>
              </p:cNvSpPr>
              <p:nvPr/>
            </p:nvSpPr>
            <p:spPr bwMode="auto">
              <a:xfrm>
                <a:off x="891" y="2130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46"/>
              <p:cNvSpPr>
                <a:spLocks noChangeShapeType="1"/>
              </p:cNvSpPr>
              <p:nvPr/>
            </p:nvSpPr>
            <p:spPr bwMode="auto">
              <a:xfrm>
                <a:off x="891" y="2075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Line 49"/>
            <p:cNvSpPr>
              <a:spLocks noChangeShapeType="1"/>
            </p:cNvSpPr>
            <p:nvPr/>
          </p:nvSpPr>
          <p:spPr bwMode="auto">
            <a:xfrm>
              <a:off x="3164581" y="3663372"/>
              <a:ext cx="5542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91158" y="2818762"/>
              <a:ext cx="3329925" cy="2085629"/>
              <a:chOff x="403551" y="2843932"/>
              <a:chExt cx="3329925" cy="2085629"/>
            </a:xfrm>
          </p:grpSpPr>
          <p:sp>
            <p:nvSpPr>
              <p:cNvPr id="82" name="Text Box 15"/>
              <p:cNvSpPr txBox="1">
                <a:spLocks noChangeArrowheads="1"/>
              </p:cNvSpPr>
              <p:nvPr/>
            </p:nvSpPr>
            <p:spPr bwMode="auto">
              <a:xfrm>
                <a:off x="446059" y="3382095"/>
                <a:ext cx="744823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Box 16"/>
              <p:cNvSpPr txBox="1">
                <a:spLocks noChangeArrowheads="1"/>
              </p:cNvSpPr>
              <p:nvPr/>
            </p:nvSpPr>
            <p:spPr bwMode="auto">
              <a:xfrm>
                <a:off x="403551" y="4083770"/>
                <a:ext cx="944428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4" name="Group 17"/>
              <p:cNvGrpSpPr>
                <a:grpSpLocks/>
              </p:cNvGrpSpPr>
              <p:nvPr/>
            </p:nvGrpSpPr>
            <p:grpSpPr bwMode="auto">
              <a:xfrm>
                <a:off x="1516165" y="3566245"/>
                <a:ext cx="554459" cy="244475"/>
                <a:chOff x="884" y="2460"/>
                <a:chExt cx="635" cy="136"/>
              </a:xfrm>
            </p:grpSpPr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>
                  <a:off x="884" y="2523"/>
                  <a:ext cx="63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19"/>
                <p:cNvSpPr>
                  <a:spLocks noChangeShapeType="1"/>
                </p:cNvSpPr>
                <p:nvPr/>
              </p:nvSpPr>
              <p:spPr bwMode="auto">
                <a:xfrm>
                  <a:off x="884" y="2460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20"/>
                <p:cNvSpPr>
                  <a:spLocks noChangeShapeType="1"/>
                </p:cNvSpPr>
                <p:nvPr/>
              </p:nvSpPr>
              <p:spPr bwMode="auto">
                <a:xfrm>
                  <a:off x="1519" y="2460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21"/>
              <p:cNvGrpSpPr>
                <a:grpSpLocks/>
              </p:cNvGrpSpPr>
              <p:nvPr/>
            </p:nvGrpSpPr>
            <p:grpSpPr bwMode="auto">
              <a:xfrm>
                <a:off x="1516165" y="3555132"/>
                <a:ext cx="1661528" cy="962025"/>
                <a:chOff x="884" y="2487"/>
                <a:chExt cx="1907" cy="535"/>
              </a:xfrm>
            </p:grpSpPr>
            <p:grpSp>
              <p:nvGrpSpPr>
                <p:cNvPr id="104" name="Group 22"/>
                <p:cNvGrpSpPr>
                  <a:grpSpLocks/>
                </p:cNvGrpSpPr>
                <p:nvPr/>
              </p:nvGrpSpPr>
              <p:grpSpPr bwMode="auto">
                <a:xfrm>
                  <a:off x="884" y="2886"/>
                  <a:ext cx="635" cy="136"/>
                  <a:chOff x="884" y="2460"/>
                  <a:chExt cx="635" cy="136"/>
                </a:xfrm>
              </p:grpSpPr>
              <p:sp>
                <p:nvSpPr>
                  <p:cNvPr id="10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884" y="2523"/>
                    <a:ext cx="63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884" y="2460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519" y="2460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5" name="Group 26"/>
                <p:cNvGrpSpPr>
                  <a:grpSpLocks/>
                </p:cNvGrpSpPr>
                <p:nvPr/>
              </p:nvGrpSpPr>
              <p:grpSpPr bwMode="auto">
                <a:xfrm>
                  <a:off x="1519" y="2487"/>
                  <a:ext cx="1272" cy="535"/>
                  <a:chOff x="884" y="2061"/>
                  <a:chExt cx="1272" cy="535"/>
                </a:xfrm>
              </p:grpSpPr>
              <p:sp>
                <p:nvSpPr>
                  <p:cNvPr id="106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129"/>
                    <a:ext cx="63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884" y="2460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156" y="2061"/>
                    <a:ext cx="0" cy="1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6" name="Line 30"/>
              <p:cNvSpPr>
                <a:spLocks noChangeShapeType="1"/>
              </p:cNvSpPr>
              <p:nvPr/>
            </p:nvSpPr>
            <p:spPr bwMode="auto">
              <a:xfrm>
                <a:off x="1516165" y="3823420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31"/>
              <p:cNvSpPr>
                <a:spLocks noChangeShapeType="1"/>
              </p:cNvSpPr>
              <p:nvPr/>
            </p:nvSpPr>
            <p:spPr bwMode="auto">
              <a:xfrm>
                <a:off x="2068775" y="3839295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Text Box 32"/>
              <p:cNvSpPr txBox="1">
                <a:spLocks noChangeArrowheads="1"/>
              </p:cNvSpPr>
              <p:nvPr/>
            </p:nvSpPr>
            <p:spPr bwMode="auto">
              <a:xfrm>
                <a:off x="2179667" y="2843932"/>
                <a:ext cx="1066409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endPara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Text Box 33"/>
              <p:cNvSpPr txBox="1">
                <a:spLocks noChangeArrowheads="1"/>
              </p:cNvSpPr>
              <p:nvPr/>
            </p:nvSpPr>
            <p:spPr bwMode="auto">
              <a:xfrm>
                <a:off x="1299869" y="4467598"/>
                <a:ext cx="913009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endPara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AutoShape 34"/>
              <p:cNvSpPr>
                <a:spLocks/>
              </p:cNvSpPr>
              <p:nvPr/>
            </p:nvSpPr>
            <p:spPr bwMode="auto">
              <a:xfrm rot="16200000" flipH="1" flipV="1">
                <a:off x="2421621" y="2400308"/>
                <a:ext cx="403225" cy="2215986"/>
              </a:xfrm>
              <a:prstGeom prst="leftBrace">
                <a:avLst>
                  <a:gd name="adj1" fmla="val 112128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Line 46"/>
              <p:cNvSpPr>
                <a:spLocks noChangeShapeType="1"/>
              </p:cNvSpPr>
              <p:nvPr/>
            </p:nvSpPr>
            <p:spPr bwMode="auto">
              <a:xfrm>
                <a:off x="3733476" y="3566245"/>
                <a:ext cx="0" cy="2444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35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81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1" y="0"/>
            <a:ext cx="9143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BFF9AD9-3C49-44A9-A5E9-F9D9079DF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8" cy="8068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31" y="5097638"/>
            <a:ext cx="5653543" cy="17603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99372F-3D1D-4AD4-8D89-5AC7D916136E}"/>
              </a:ext>
            </a:extLst>
          </p:cNvPr>
          <p:cNvGrpSpPr/>
          <p:nvPr/>
        </p:nvGrpSpPr>
        <p:grpSpPr>
          <a:xfrm>
            <a:off x="5518753" y="1593016"/>
            <a:ext cx="1653779" cy="1330325"/>
            <a:chOff x="6849667" y="1871665"/>
            <a:chExt cx="1653779" cy="133032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任意多边形 14">
              <a:extLst>
                <a:ext uri="{FF2B5EF4-FFF2-40B4-BE49-F238E27FC236}">
                  <a16:creationId xmlns:a16="http://schemas.microsoft.com/office/drawing/2014/main" id="{BA710248-6277-49A0-B735-8926835AD531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7011394" y="1709938"/>
              <a:ext cx="1330325" cy="1653779"/>
            </a:xfrm>
            <a:custGeom>
              <a:avLst/>
              <a:gdLst>
                <a:gd name="T0" fmla="*/ 0 w 2696561"/>
                <a:gd name="T1" fmla="*/ 382055 h 4469351"/>
                <a:gd name="T2" fmla="*/ 56346 w 2696561"/>
                <a:gd name="T3" fmla="*/ 297034 h 4469351"/>
                <a:gd name="T4" fmla="*/ 60560 w 2696561"/>
                <a:gd name="T5" fmla="*/ 295726 h 4469351"/>
                <a:gd name="T6" fmla="*/ 57746 w 2696561"/>
                <a:gd name="T7" fmla="*/ 290540 h 4469351"/>
                <a:gd name="T8" fmla="*/ 51335 w 2696561"/>
                <a:gd name="T9" fmla="*/ 258779 h 4469351"/>
                <a:gd name="T10" fmla="*/ 101162 w 2696561"/>
                <a:gd name="T11" fmla="*/ 183595 h 4469351"/>
                <a:gd name="T12" fmla="*/ 105101 w 2696561"/>
                <a:gd name="T13" fmla="*/ 182372 h 4469351"/>
                <a:gd name="T14" fmla="*/ 105466 w 2696561"/>
                <a:gd name="T15" fmla="*/ 175142 h 4469351"/>
                <a:gd name="T16" fmla="*/ 193624 w 2696561"/>
                <a:gd name="T17" fmla="*/ 78833 h 4469351"/>
                <a:gd name="T18" fmla="*/ 207374 w 2696561"/>
                <a:gd name="T19" fmla="*/ 77533 h 4469351"/>
                <a:gd name="T20" fmla="*/ 207865 w 2696561"/>
                <a:gd name="T21" fmla="*/ 76267 h 4469351"/>
                <a:gd name="T22" fmla="*/ 213191 w 2696561"/>
                <a:gd name="T23" fmla="*/ 61168 h 4469351"/>
                <a:gd name="T24" fmla="*/ 222716 w 2696561"/>
                <a:gd name="T25" fmla="*/ 0 h 4469351"/>
                <a:gd name="T26" fmla="*/ 241066 w 2696561"/>
                <a:gd name="T27" fmla="*/ 50445 h 4469351"/>
                <a:gd name="T28" fmla="*/ 246602 w 2696561"/>
                <a:gd name="T29" fmla="*/ 77700 h 4469351"/>
                <a:gd name="T30" fmla="*/ 247133 w 2696561"/>
                <a:gd name="T31" fmla="*/ 82432 h 4469351"/>
                <a:gd name="T32" fmla="*/ 256941 w 2696561"/>
                <a:gd name="T33" fmla="*/ 85477 h 4469351"/>
                <a:gd name="T34" fmla="*/ 323782 w 2696561"/>
                <a:gd name="T35" fmla="*/ 186334 h 4469351"/>
                <a:gd name="T36" fmla="*/ 323404 w 2696561"/>
                <a:gd name="T37" fmla="*/ 193806 h 4469351"/>
                <a:gd name="T38" fmla="*/ 323404 w 2696561"/>
                <a:gd name="T39" fmla="*/ 421485 h 4469351"/>
                <a:gd name="T40" fmla="*/ 323782 w 2696561"/>
                <a:gd name="T41" fmla="*/ 428960 h 4469351"/>
                <a:gd name="T42" fmla="*/ 323404 w 2696561"/>
                <a:gd name="T43" fmla="*/ 436434 h 4469351"/>
                <a:gd name="T44" fmla="*/ 323404 w 2696561"/>
                <a:gd name="T45" fmla="*/ 439690 h 4469351"/>
                <a:gd name="T46" fmla="*/ 323240 w 2696561"/>
                <a:gd name="T47" fmla="*/ 439690 h 4469351"/>
                <a:gd name="T48" fmla="*/ 323226 w 2696561"/>
                <a:gd name="T49" fmla="*/ 439979 h 4469351"/>
                <a:gd name="T50" fmla="*/ 216025 w 2696561"/>
                <a:gd name="T51" fmla="*/ 536734 h 4469351"/>
                <a:gd name="T52" fmla="*/ 116737 w 2696561"/>
                <a:gd name="T53" fmla="*/ 470911 h 4469351"/>
                <a:gd name="T54" fmla="*/ 116644 w 2696561"/>
                <a:gd name="T55" fmla="*/ 470655 h 4469351"/>
                <a:gd name="T56" fmla="*/ 110850 w 2696561"/>
                <a:gd name="T57" fmla="*/ 472453 h 4469351"/>
                <a:gd name="T58" fmla="*/ 92257 w 2696561"/>
                <a:gd name="T59" fmla="*/ 474328 h 4469351"/>
                <a:gd name="T60" fmla="*/ 0 w 2696561"/>
                <a:gd name="T61" fmla="*/ 382055 h 44693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96561"/>
                <a:gd name="T94" fmla="*/ 0 h 4469351"/>
                <a:gd name="T95" fmla="*/ 2696561 w 2696561"/>
                <a:gd name="T96" fmla="*/ 4469351 h 446935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96561" h="4469351">
                  <a:moveTo>
                    <a:pt x="0" y="3181349"/>
                  </a:moveTo>
                  <a:cubicBezTo>
                    <a:pt x="0" y="2863088"/>
                    <a:pt x="193501" y="2590021"/>
                    <a:pt x="469273" y="2473380"/>
                  </a:cubicBezTo>
                  <a:lnTo>
                    <a:pt x="504360" y="2462488"/>
                  </a:lnTo>
                  <a:lnTo>
                    <a:pt x="480923" y="2419310"/>
                  </a:lnTo>
                  <a:cubicBezTo>
                    <a:pt x="446541" y="2338022"/>
                    <a:pt x="427529" y="2248650"/>
                    <a:pt x="427529" y="2154838"/>
                  </a:cubicBezTo>
                  <a:cubicBezTo>
                    <a:pt x="427529" y="1873400"/>
                    <a:pt x="598641" y="1631928"/>
                    <a:pt x="842506" y="1528782"/>
                  </a:cubicBezTo>
                  <a:lnTo>
                    <a:pt x="875314" y="1518598"/>
                  </a:lnTo>
                  <a:lnTo>
                    <a:pt x="878354" y="1458397"/>
                  </a:lnTo>
                  <a:cubicBezTo>
                    <a:pt x="919195" y="1056241"/>
                    <a:pt x="1221479" y="731374"/>
                    <a:pt x="1612563" y="656441"/>
                  </a:cubicBezTo>
                  <a:lnTo>
                    <a:pt x="1727078" y="645617"/>
                  </a:lnTo>
                  <a:lnTo>
                    <a:pt x="1731164" y="635071"/>
                  </a:lnTo>
                  <a:cubicBezTo>
                    <a:pt x="1743796" y="600804"/>
                    <a:pt x="1758450" y="559446"/>
                    <a:pt x="1775523" y="509345"/>
                  </a:cubicBezTo>
                  <a:cubicBezTo>
                    <a:pt x="1873400" y="143127"/>
                    <a:pt x="1828412" y="169782"/>
                    <a:pt x="1854856" y="0"/>
                  </a:cubicBezTo>
                  <a:cubicBezTo>
                    <a:pt x="1897858" y="149940"/>
                    <a:pt x="1976581" y="246306"/>
                    <a:pt x="2007676" y="420056"/>
                  </a:cubicBezTo>
                  <a:cubicBezTo>
                    <a:pt x="2031975" y="493472"/>
                    <a:pt x="2044367" y="569863"/>
                    <a:pt x="2053783" y="646999"/>
                  </a:cubicBezTo>
                  <a:lnTo>
                    <a:pt x="2058202" y="686403"/>
                  </a:lnTo>
                  <a:lnTo>
                    <a:pt x="2139884" y="711759"/>
                  </a:lnTo>
                  <a:cubicBezTo>
                    <a:pt x="2467019" y="850125"/>
                    <a:pt x="2696560" y="1174051"/>
                    <a:pt x="2696560" y="1551588"/>
                  </a:cubicBezTo>
                  <a:lnTo>
                    <a:pt x="2693418" y="1613811"/>
                  </a:lnTo>
                  <a:lnTo>
                    <a:pt x="2693418" y="3509677"/>
                  </a:lnTo>
                  <a:lnTo>
                    <a:pt x="2696561" y="3571920"/>
                  </a:lnTo>
                  <a:lnTo>
                    <a:pt x="2693418" y="3634162"/>
                  </a:lnTo>
                  <a:lnTo>
                    <a:pt x="2693418" y="3661270"/>
                  </a:lnTo>
                  <a:lnTo>
                    <a:pt x="2692049" y="3661270"/>
                  </a:lnTo>
                  <a:lnTo>
                    <a:pt x="2691928" y="3663677"/>
                  </a:lnTo>
                  <a:cubicBezTo>
                    <a:pt x="2645970" y="4116212"/>
                    <a:pt x="2263790" y="4469351"/>
                    <a:pt x="1799130" y="4469351"/>
                  </a:cubicBezTo>
                  <a:cubicBezTo>
                    <a:pt x="1427402" y="4469351"/>
                    <a:pt x="1108461" y="4243342"/>
                    <a:pt x="972224" y="3921241"/>
                  </a:cubicBezTo>
                  <a:lnTo>
                    <a:pt x="971445" y="3919113"/>
                  </a:lnTo>
                  <a:lnTo>
                    <a:pt x="923199" y="3934089"/>
                  </a:lnTo>
                  <a:cubicBezTo>
                    <a:pt x="873181" y="3944324"/>
                    <a:pt x="821393" y="3949699"/>
                    <a:pt x="768350" y="3949699"/>
                  </a:cubicBezTo>
                  <a:cubicBezTo>
                    <a:pt x="344002" y="3949699"/>
                    <a:pt x="0" y="3605697"/>
                    <a:pt x="0" y="3181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id="{4745844B-8ABA-47AD-ABBA-78CEA77D9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330" y="2259725"/>
              <a:ext cx="492443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  <a:sym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5E8310-F19D-470F-8FC2-43378CF36124}"/>
              </a:ext>
            </a:extLst>
          </p:cNvPr>
          <p:cNvGrpSpPr/>
          <p:nvPr/>
        </p:nvGrpSpPr>
        <p:grpSpPr>
          <a:xfrm>
            <a:off x="3862701" y="1838760"/>
            <a:ext cx="1946625" cy="1946625"/>
            <a:chOff x="282419" y="898350"/>
            <a:chExt cx="1946625" cy="1946625"/>
          </a:xfrm>
        </p:grpSpPr>
        <p:pic>
          <p:nvPicPr>
            <p:cNvPr id="20" name="Picture 2" descr="Sóc Nhí - doc tin - Họa sĩ nhí - Đọc tin - Vẽ chú Ếch con mắt tròn - Họa sĩ  nhí - Đọc tin - Vẽ chú Ếch con mắt tròn">
              <a:extLst>
                <a:ext uri="{FF2B5EF4-FFF2-40B4-BE49-F238E27FC236}">
                  <a16:creationId xmlns:a16="http://schemas.microsoft.com/office/drawing/2014/main" id="{33F227A2-311D-4834-A89F-4ABC0A6DA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9" y="898350"/>
              <a:ext cx="1946625" cy="194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8E23DB-C973-4434-9FC1-B53B14EFAC22}"/>
                </a:ext>
              </a:extLst>
            </p:cNvPr>
            <p:cNvSpPr/>
            <p:nvPr/>
          </p:nvSpPr>
          <p:spPr>
            <a:xfrm>
              <a:off x="901332" y="140820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BCF5F1F-BB8E-46E8-AC06-739D9D8A1952}"/>
                </a:ext>
              </a:extLst>
            </p:cNvPr>
            <p:cNvSpPr/>
            <p:nvPr/>
          </p:nvSpPr>
          <p:spPr>
            <a:xfrm>
              <a:off x="1321335" y="1399177"/>
              <a:ext cx="231001" cy="2238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3571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18773 L 0.04028 -0.19305 C 0.04861 -0.19421 0.06146 -0.19444 0.07448 -0.19444 C 0.08958 -0.19444 0.10174 -0.19421 0.11007 -0.19305 L 0.15069 -0.1877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257430" y="-51889"/>
            <a:ext cx="7459662" cy="5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(T.37):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3" y="2117394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77726" y="2365177"/>
            <a:ext cx="7727552" cy="2806764"/>
            <a:chOff x="5219708" y="1739602"/>
            <a:chExt cx="8208963" cy="2981619"/>
          </a:xfrm>
        </p:grpSpPr>
        <p:sp>
          <p:nvSpPr>
            <p:cNvPr id="22" name="Hộp Văn bản 14"/>
            <p:cNvSpPr txBox="1">
              <a:spLocks noChangeArrowheads="1"/>
            </p:cNvSpPr>
            <p:nvPr/>
          </p:nvSpPr>
          <p:spPr bwMode="auto">
            <a:xfrm>
              <a:off x="5724532" y="4149058"/>
              <a:ext cx="7199314" cy="5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3" name="TextBox 6"/>
            <p:cNvSpPr txBox="1">
              <a:spLocks noChangeArrowheads="1"/>
            </p:cNvSpPr>
            <p:nvPr/>
          </p:nvSpPr>
          <p:spPr bwMode="auto">
            <a:xfrm>
              <a:off x="7694211" y="2344916"/>
              <a:ext cx="1168508" cy="5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TǨn</a:t>
              </a:r>
              <a:endParaRPr lang="en-US" altLang="en-US" sz="29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Hộp Văn bản 14"/>
            <p:cNvSpPr txBox="1">
              <a:spLocks noChangeArrowheads="1"/>
            </p:cNvSpPr>
            <p:nvPr/>
          </p:nvSpPr>
          <p:spPr bwMode="auto">
            <a:xfrm>
              <a:off x="5219708" y="3559319"/>
              <a:ext cx="289478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(T.37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5" name="Hộp Văn bản 13"/>
            <p:cNvSpPr txBox="1">
              <a:spLocks noChangeArrowheads="1"/>
            </p:cNvSpPr>
            <p:nvPr/>
          </p:nvSpPr>
          <p:spPr bwMode="auto">
            <a:xfrm>
              <a:off x="5219708" y="1739602"/>
              <a:ext cx="8208963" cy="588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ứ</a:t>
              </a:r>
              <a:r>
                <a:rPr lang="vi-VN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hai</a:t>
              </a:r>
              <a:r>
                <a:rPr lang="vi-VN" altLang="en-US" sz="30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ngày </a:t>
              </a:r>
              <a:r>
                <a:rPr lang="vi-VN" altLang="en-US" sz="30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30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5</a:t>
              </a:r>
              <a:r>
                <a:rPr lang="vi-VN" altLang="en-US" sz="30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tháng </a:t>
              </a:r>
              <a:r>
                <a:rPr lang="en-US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10</a:t>
              </a:r>
              <a:r>
                <a:rPr lang="vi-VN" altLang="en-US" sz="30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năm 2021</a:t>
              </a:r>
              <a:endParaRPr lang="en-US" altLang="en-US" sz="30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113429" y="3248127"/>
            <a:ext cx="3785011" cy="87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65000"/>
              </a:lnSpc>
              <a:spcBef>
                <a:spcPct val="0"/>
              </a:spcBef>
              <a:buFontTx/>
              <a:buNone/>
            </a:pPr>
            <a:r>
              <a:rPr lang="en-US" altLang="en-US" sz="31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Giảm</a:t>
            </a:r>
            <a:r>
              <a:rPr lang="en-US" altLang="en-US" sz="31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vi-VN" altLang="en-US" sz="31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mŎ số lần</a:t>
            </a:r>
            <a:endParaRPr lang="en-US" altLang="en-US" sz="31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1143525" y="5739372"/>
            <a:ext cx="6573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7030A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30  </a:t>
            </a:r>
            <a:r>
              <a:rPr lang="en-US" altLang="zh-CN" sz="3000" b="1" dirty="0" smtClean="0">
                <a:solidFill>
                  <a:srgbClr val="C00000"/>
                </a:solidFill>
                <a:latin typeface=".VnArial Narrow" panose="020B7200000000000000" pitchFamily="34" charset="0"/>
                <a:ea typeface="inpin heiti" charset="-122"/>
                <a:cs typeface="Times New Roman" pitchFamily="18" charset="0"/>
              </a:rPr>
              <a:t>: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 5   = 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6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(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giờ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)</a:t>
            </a:r>
            <a:endParaRPr lang="en-US" altLang="zh-CN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1377726" y="4950749"/>
            <a:ext cx="72760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Làm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công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việc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đó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bằng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máy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hết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số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giờ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:</a:t>
            </a:r>
            <a:endParaRPr lang="en-US" altLang="zh-CN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2748621" y="6305571"/>
            <a:ext cx="6573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7030A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Đáp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số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: 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6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giờ</a:t>
            </a:r>
            <a:endParaRPr lang="zh-CN" altLang="en-US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64257"/>
            <a:ext cx="512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27" y="355141"/>
            <a:ext cx="4015173" cy="19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98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2474"/>
            <a:ext cx="9144000" cy="685552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176861" y="2345445"/>
            <a:ext cx="6961322" cy="754658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TIẾT HỌC ĐÃ KẾT </a:t>
            </a:r>
            <a:r>
              <a:rPr lang="en-US" altLang="zh-CN" sz="44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THÚC</a:t>
            </a:r>
            <a:endParaRPr lang="en-US" altLang="zh-CN" sz="44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华康标题宋W9(P)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GD&amp;amp;ĐT Huyện Gia Lâm Xem trên giao diện máy tính Cổng kết nối SỞ GDĐT PHÒNG  GD&amp;amp;ĐT MẦM NON TIỂU HỌC THCS CỔNG NỘI BỘ Chuyên mục GIỚI THIỆU Giới thiệu  chung Ban lãnh đạo Khối Mầm non Khối Tiểu học Khối THCS Khối Văn phò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742291" y="861823"/>
            <a:ext cx="6172201" cy="974048"/>
          </a:xfrm>
          <a:prstGeom prst="snip2Diag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 : 3 = ?</a:t>
            </a:r>
            <a:endParaRPr lang="vi-VN" sz="4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1295400" y="5683369"/>
            <a:ext cx="2442979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9900"/>
                </a:solidFill>
                <a:latin typeface="Arial" panose="020B0604020202020204" pitchFamily="34" charset="0"/>
              </a:rPr>
              <a:t>QUAY VỀ</a:t>
            </a:r>
            <a:endParaRPr lang="vi-VN" sz="1800" b="1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11" y="3019860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GD&amp;amp;ĐT Huyện Gia Lâm Xem trên giao diện máy tính Cổng kết nối SỞ GDĐT PHÒNG  GD&amp;amp;ĐT MẦM NON TIỂU HỌC THCS CỔNG NỘI BỘ Chuyên mục GIỚI THIỆU Giới thiệu  chung Ban lãnh đạo Khối Mầm non Khối Tiểu học Khối THCS Khối Văn phò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" y="-11858"/>
            <a:ext cx="9179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133599" y="1007153"/>
            <a:ext cx="5410201" cy="821648"/>
          </a:xfrm>
          <a:prstGeom prst="snip2Diag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gấp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lần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ta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7712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1248894" y="5252488"/>
            <a:ext cx="2408705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9900"/>
                </a:solidFill>
                <a:latin typeface="Arial" panose="020B0604020202020204" pitchFamily="34" charset="0"/>
              </a:rPr>
              <a:t>QUAY VỀ</a:t>
            </a:r>
            <a:endParaRPr lang="vi-VN" sz="1800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3009673"/>
            <a:ext cx="604292" cy="5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GD&amp;amp;ĐT Huyện Gia Lâm Xem trên giao diện máy tính Cổng kết nối SỞ GDĐT PHÒNG  GD&amp;amp;ĐT MẦM NON TIỂU HỌC THCS CỔNG NỘI BỘ Chuyên mục GIỚI THIỆU Giới thiệu  chung Ban lãnh đạo Khối Mầm non Khối Tiểu học Khối THCS Khối Văn phò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828800" y="1007153"/>
            <a:ext cx="5845704" cy="974048"/>
          </a:xfrm>
          <a:prstGeom prst="snip2Diag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8 : 2 = ?</a:t>
            </a:r>
            <a:endParaRPr lang="vi-VN" sz="36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1295400" y="5334000"/>
            <a:ext cx="2286000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9900"/>
                </a:solidFill>
                <a:latin typeface="Arial" panose="020B0604020202020204" pitchFamily="34" charset="0"/>
              </a:rPr>
              <a:t>QUAY VỀ</a:t>
            </a:r>
            <a:endParaRPr lang="vi-VN" sz="1800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58" y="3033853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GD&amp;amp;ĐT Huyện Gia Lâm Xem trên giao diện máy tính Cổng kết nối SỞ GDĐT PHÒNG  GD&amp;amp;ĐT MẦM NON TIỂU HỌC THCS CỔNG NỘI BỘ Chuyên mục GIỚI THIỆU Giới thiệu  chung Ban lãnh đạo Khối Mầm non Khối Tiểu học Khối THCS Khối Văn phò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47799" y="1063360"/>
            <a:ext cx="6172201" cy="841640"/>
          </a:xfrm>
          <a:prstGeom prst="snip2Diag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gấp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lên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lần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3033834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37712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1295400" y="5216632"/>
            <a:ext cx="2362200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9900"/>
                </a:solidFill>
                <a:latin typeface="Arial" panose="020B0604020202020204" pitchFamily="34" charset="0"/>
              </a:rPr>
              <a:t>QUAY VỀ</a:t>
            </a:r>
            <a:endParaRPr lang="vi-VN" sz="1800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2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097"/>
            <a:ext cx="9143135" cy="67622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158" y="3476681"/>
            <a:ext cx="3882026" cy="3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734" y="1306963"/>
            <a:ext cx="4984133" cy="12551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12" y="2686929"/>
            <a:ext cx="6327019" cy="13199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582" y="3910025"/>
            <a:ext cx="6232586" cy="11081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446634" y="1451438"/>
            <a:ext cx="4809233" cy="548719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358589" y="2792121"/>
            <a:ext cx="5455189" cy="931961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Biết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thực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hiện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giảm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nhiều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lần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3323767" y="4096892"/>
            <a:ext cx="5851195" cy="487163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Biết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vận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giải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toán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283" y="719234"/>
            <a:ext cx="1687085" cy="129255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3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7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43439" y="756231"/>
            <a:ext cx="20948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28" y="2128734"/>
            <a:ext cx="8075975" cy="3539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56" y="4729266"/>
            <a:ext cx="495300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98" y="597504"/>
            <a:ext cx="7069135" cy="1132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869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110600" y="-3"/>
            <a:ext cx="9254600" cy="6858003"/>
            <a:chOff x="-82950" y="0"/>
            <a:chExt cx="6940950" cy="5143502"/>
          </a:xfrm>
        </p:grpSpPr>
        <p:grpSp>
          <p:nvGrpSpPr>
            <p:cNvPr id="2" name="Group 1"/>
            <p:cNvGrpSpPr/>
            <p:nvPr/>
          </p:nvGrpSpPr>
          <p:grpSpPr>
            <a:xfrm>
              <a:off x="-82950" y="0"/>
              <a:ext cx="6940950" cy="5143502"/>
              <a:chOff x="-228602" y="0"/>
              <a:chExt cx="9031288" cy="6372225"/>
            </a:xfrm>
          </p:grpSpPr>
          <p:grpSp>
            <p:nvGrpSpPr>
              <p:cNvPr id="6148" name="Group 8"/>
              <p:cNvGrpSpPr>
                <a:grpSpLocks/>
              </p:cNvGrpSpPr>
              <p:nvPr/>
            </p:nvGrpSpPr>
            <p:grpSpPr bwMode="auto">
              <a:xfrm>
                <a:off x="-228602" y="0"/>
                <a:ext cx="9031288" cy="6372225"/>
                <a:chOff x="107007" y="359264"/>
                <a:chExt cx="9031129" cy="6371336"/>
              </a:xfrm>
            </p:grpSpPr>
            <p:pic>
              <p:nvPicPr>
                <p:cNvPr id="6150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07" y="359264"/>
                  <a:ext cx="9031129" cy="6371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51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955496" y="1042480"/>
                  <a:ext cx="6436387" cy="5050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vi-VN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</a:t>
                  </a:r>
                  <a:r>
                    <a:rPr lang="en-US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ứ</a:t>
                  </a:r>
                  <a:r>
                    <a:rPr lang="vi-VN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933" b="1" dirty="0" err="1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ba</a:t>
                  </a:r>
                  <a:r>
                    <a:rPr lang="vi-VN" altLang="en-US" sz="2933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ngày </a:t>
                  </a:r>
                  <a:r>
                    <a:rPr lang="vi-VN" altLang="en-US" sz="2933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altLang="en-US" sz="2933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6</a:t>
                  </a:r>
                  <a:r>
                    <a:rPr lang="vi-VN" altLang="en-US" sz="2933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tháng </a:t>
                  </a:r>
                  <a:r>
                    <a:rPr lang="en-US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vi-VN" altLang="en-US" sz="2933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năm 2021</a:t>
                  </a:r>
                  <a:endParaRPr lang="en-US" altLang="en-US" sz="2933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720180" y="1727469"/>
                <a:ext cx="3501268" cy="777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6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933" b="1" dirty="0" err="1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vi-VN" altLang="en-US" sz="2933" b="1" dirty="0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933" b="1" dirty="0" err="1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933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933" b="1" dirty="0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mŎ số lần</a:t>
                </a:r>
                <a:endParaRPr lang="en-US" altLang="en-US" sz="2933" b="1" dirty="0">
                  <a:solidFill>
                    <a:srgbClr val="FFFF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387561" y="1054639"/>
              <a:ext cx="832199" cy="4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933" b="1" dirty="0" err="1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TǨn</a:t>
              </a:r>
              <a:endParaRPr lang="en-US" altLang="en-US" sz="2933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31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210161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5|8.4|29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|9|9.4|0.7|1.1|4.8|1.6|9.8|2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673</Words>
  <Application>Microsoft Office PowerPoint</Application>
  <PresentationFormat>On-screen Show (4:3)</PresentationFormat>
  <Paragraphs>141</Paragraphs>
  <Slides>25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微软雅黑</vt:lpstr>
      <vt:lpstr>宋体</vt:lpstr>
      <vt:lpstr>.VnArial Narrow</vt:lpstr>
      <vt:lpstr>Arial</vt:lpstr>
      <vt:lpstr>Calibri</vt:lpstr>
      <vt:lpstr>HP001 4 hàng</vt:lpstr>
      <vt:lpstr>inpin heiti</vt:lpstr>
      <vt:lpstr>黑体</vt:lpstr>
      <vt:lpstr>Tahoma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Minhthangpc.VN</cp:lastModifiedBy>
  <cp:revision>127</cp:revision>
  <dcterms:created xsi:type="dcterms:W3CDTF">2021-08-31T15:03:38Z</dcterms:created>
  <dcterms:modified xsi:type="dcterms:W3CDTF">2021-10-26T14:36:10Z</dcterms:modified>
</cp:coreProperties>
</file>