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2" r:id="rId4"/>
    <p:sldId id="271" r:id="rId5"/>
    <p:sldId id="272" r:id="rId6"/>
    <p:sldId id="274" r:id="rId7"/>
    <p:sldId id="276" r:id="rId8"/>
    <p:sldId id="267" r:id="rId9"/>
    <p:sldId id="279" r:id="rId10"/>
    <p:sldId id="278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7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9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43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3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8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8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4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1FA7-46B2-4C43-9A15-B64368A7965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BFFB4-CAAF-4D21-90E4-026F69D72B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92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8772" y="2212594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0356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69818" y="40436"/>
            <a:ext cx="5499463" cy="1463040"/>
          </a:xfrm>
          <a:prstGeom prst="ribbon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82634" y="299201"/>
            <a:ext cx="4186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mbria" pitchFamily="18" charset="0"/>
                <a:cs typeface="Times New Roman" panose="02020603050405020304" pitchFamily="18" charset="0"/>
              </a:rPr>
              <a:t>      </a:t>
            </a:r>
            <a:r>
              <a:rPr lang="en-GB" sz="4000" dirty="0" err="1">
                <a:latin typeface="Cambria" pitchFamily="18" charset="0"/>
                <a:cs typeface="Times New Roman" panose="02020603050405020304" pitchFamily="18" charset="0"/>
              </a:rPr>
              <a:t>Bài</a:t>
            </a:r>
            <a:r>
              <a:rPr lang="en-GB" sz="4000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Cambria" pitchFamily="18" charset="0"/>
                <a:cs typeface="Times New Roman" panose="02020603050405020304" pitchFamily="18" charset="0"/>
              </a:rPr>
              <a:t>4</a:t>
            </a:r>
            <a:r>
              <a:rPr lang="en-GB" sz="4000" dirty="0">
                <a:latin typeface="Cambria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6" y="1463040"/>
            <a:ext cx="5572125" cy="5354524"/>
          </a:xfrm>
          <a:prstGeom prst="rect">
            <a:avLst/>
          </a:prstGeom>
        </p:spPr>
      </p:pic>
      <p:pic>
        <p:nvPicPr>
          <p:cNvPr id="1026" name="Picture 2" descr="Bài 1, 2, 3, 4 trang 40 SGK Toán 3 | SGK Toán lớp 3">
            <a:extLst>
              <a:ext uri="{FF2B5EF4-FFF2-40B4-BE49-F238E27FC236}">
                <a16:creationId xmlns:a16="http://schemas.microsoft.com/office/drawing/2014/main" id="{8300DF8F-8A1F-4218-838B-3C2D1B396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87" y="30766"/>
            <a:ext cx="3095418" cy="29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E690A3-749C-4849-A0FE-B110B502AA52}"/>
              </a:ext>
            </a:extLst>
          </p:cNvPr>
          <p:cNvSpPr txBox="1"/>
          <p:nvPr/>
        </p:nvSpPr>
        <p:spPr>
          <a:xfrm>
            <a:off x="7474226" y="3578087"/>
            <a:ext cx="3445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A1E3E1FA-F38F-48DE-881F-DE3F008A0100}"/>
              </a:ext>
            </a:extLst>
          </p:cNvPr>
          <p:cNvSpPr/>
          <p:nvPr/>
        </p:nvSpPr>
        <p:spPr>
          <a:xfrm>
            <a:off x="7341704" y="4140302"/>
            <a:ext cx="728870" cy="471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93C8C8D-112F-4CD2-B8F0-BEB5DBF0A04F}"/>
              </a:ext>
            </a:extLst>
          </p:cNvPr>
          <p:cNvSpPr txBox="1"/>
          <p:nvPr/>
        </p:nvSpPr>
        <p:spPr>
          <a:xfrm>
            <a:off x="4678017" y="537818"/>
            <a:ext cx="283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8D10596-3535-49B8-86B8-3A064B89ED02}"/>
              </a:ext>
            </a:extLst>
          </p:cNvPr>
          <p:cNvSpPr txBox="1"/>
          <p:nvPr/>
        </p:nvSpPr>
        <p:spPr>
          <a:xfrm>
            <a:off x="940904" y="1351723"/>
            <a:ext cx="109595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3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69818" y="79624"/>
            <a:ext cx="5499463" cy="1463040"/>
          </a:xfrm>
          <a:prstGeom prst="ribbon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482634" y="299201"/>
            <a:ext cx="4186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19549" y="1007087"/>
            <a:ext cx="1208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378822" y="1698169"/>
            <a:ext cx="3749041" cy="11887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X + 12 = 36</a:t>
            </a:r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822" y="3148146"/>
            <a:ext cx="3749041" cy="11887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X – 25 = 15</a:t>
            </a:r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378822" y="4598123"/>
            <a:ext cx="3749041" cy="11887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 80 – x = 30</a:t>
            </a:r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7289073" y="1698169"/>
            <a:ext cx="3749041" cy="11887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X </a:t>
            </a:r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6= 30</a:t>
            </a:r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7184567" y="3128549"/>
            <a:ext cx="3749041" cy="11887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X : 7 = 5</a:t>
            </a:r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7289073" y="4598123"/>
            <a:ext cx="3749041" cy="11887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g) 42 : x = 7</a:t>
            </a:r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89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6716110" y="2333296"/>
            <a:ext cx="5475890" cy="20495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GB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/>
            <a:r>
              <a:rPr lang="en-GB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7 = 5</a:t>
            </a:r>
          </a:p>
          <a:p>
            <a:pPr marL="514350" indent="-514350" algn="ctr"/>
            <a:r>
              <a:rPr lang="en-GB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X  = 5 x 7</a:t>
            </a:r>
          </a:p>
          <a:p>
            <a:pPr marL="514350" indent="-514350" algn="ctr"/>
            <a:r>
              <a:rPr lang="en-GB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X = 35</a:t>
            </a:r>
          </a:p>
          <a:p>
            <a:pPr marL="514350" indent="-514350" algn="ctr"/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220717" y="228256"/>
            <a:ext cx="5475890" cy="20495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GB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/>
            <a:r>
              <a:rPr lang="en-GB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+ 12 = 36</a:t>
            </a:r>
          </a:p>
          <a:p>
            <a:pPr marL="514350" indent="-514350" algn="ctr"/>
            <a:r>
              <a:rPr lang="en-GB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X  = 36 – 12</a:t>
            </a:r>
          </a:p>
          <a:p>
            <a:pPr marL="514350" indent="-514350" algn="ctr"/>
            <a:r>
              <a:rPr lang="en-GB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X  = 24</a:t>
            </a:r>
          </a:p>
          <a:p>
            <a:pPr marL="514350" indent="-514350" algn="ctr"/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68014" y="2459419"/>
            <a:ext cx="5475890" cy="20495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/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- 25  = 15</a:t>
            </a:r>
          </a:p>
          <a:p>
            <a:pPr marL="514350" indent="-514350"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X  = 15 + 25</a:t>
            </a:r>
          </a:p>
          <a:p>
            <a:pPr marL="514350" indent="-514350"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X  = 40</a:t>
            </a:r>
          </a:p>
          <a:p>
            <a:pPr marL="514350" indent="-514350" algn="ctr"/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220717" y="4603529"/>
            <a:ext cx="5475890" cy="20495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80 - </a:t>
            </a:r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30</a:t>
            </a:r>
          </a:p>
          <a:p>
            <a:pPr marL="514350" indent="-514350"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X  = 80 – 30</a:t>
            </a:r>
          </a:p>
          <a:p>
            <a:pPr marL="514350" indent="-514350"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X  = 50</a:t>
            </a:r>
          </a:p>
          <a:p>
            <a:pPr marL="514350" indent="-514350" algn="ctr"/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258910" y="236482"/>
            <a:ext cx="5475890" cy="20495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/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  = 30</a:t>
            </a:r>
          </a:p>
          <a:p>
            <a:pPr marL="514350" indent="-514350"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X  = 30 : 6</a:t>
            </a:r>
          </a:p>
          <a:p>
            <a:pPr marL="514350" indent="-514350"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X  = 5</a:t>
            </a:r>
          </a:p>
          <a:p>
            <a:pPr marL="514350" indent="-514350" algn="ctr"/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6258910" y="4571998"/>
            <a:ext cx="5475890" cy="20495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en-GB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/>
            <a:r>
              <a:rPr lang="en-GB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 :   </a:t>
            </a:r>
            <a:r>
              <a:rPr lang="en-GB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7</a:t>
            </a:r>
          </a:p>
          <a:p>
            <a:pPr marL="514350" indent="-514350" algn="ctr"/>
            <a:r>
              <a:rPr lang="en-GB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X  = 42 : 7</a:t>
            </a:r>
          </a:p>
          <a:p>
            <a:pPr marL="514350" indent="-514350" algn="ctr"/>
            <a:r>
              <a:rPr lang="en-GB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X  = 6</a:t>
            </a:r>
          </a:p>
          <a:p>
            <a:pPr marL="514350" indent="-514350" algn="ctr"/>
            <a:endParaRPr lang="en-GB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69818" y="40436"/>
            <a:ext cx="5499463" cy="1463040"/>
          </a:xfrm>
          <a:prstGeom prst="ribbon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82634" y="299201"/>
            <a:ext cx="4186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err="1">
                <a:latin typeface="Cambria" pitchFamily="18" charset="0"/>
                <a:cs typeface="Times New Roman" panose="02020603050405020304" pitchFamily="18" charset="0"/>
              </a:rPr>
              <a:t>Bài</a:t>
            </a:r>
            <a:r>
              <a:rPr lang="en-GB" sz="4000">
                <a:latin typeface="Cambria" pitchFamily="18" charset="0"/>
                <a:cs typeface="Times New Roman" panose="02020603050405020304" pitchFamily="18" charset="0"/>
              </a:rPr>
              <a:t> 2: Tính</a:t>
            </a:r>
            <a:endParaRPr lang="en-GB" sz="4000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61894" y="959791"/>
            <a:ext cx="1208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977498" y="1734207"/>
            <a:ext cx="8339958" cy="1262688"/>
            <a:chOff x="1623884" y="1923393"/>
            <a:chExt cx="8339958" cy="1262688"/>
          </a:xfrm>
        </p:grpSpPr>
        <p:grpSp>
          <p:nvGrpSpPr>
            <p:cNvPr id="12" name="Group 11"/>
            <p:cNvGrpSpPr/>
            <p:nvPr/>
          </p:nvGrpSpPr>
          <p:grpSpPr>
            <a:xfrm>
              <a:off x="1623884" y="1923393"/>
              <a:ext cx="1261241" cy="1215391"/>
              <a:chOff x="457200" y="1923393"/>
              <a:chExt cx="1261241" cy="121539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7200" y="1923393"/>
                <a:ext cx="12612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a, 35</a:t>
                </a:r>
              </a:p>
              <a:p>
                <a:r>
                  <a:rPr lang="en-US" sz="3200">
                    <a:latin typeface="Cambria" pitchFamily="18" charset="0"/>
                  </a:rPr>
                  <a:t>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088" y="2443655"/>
                <a:ext cx="4887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x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08995" y="255400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2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646386" y="3105807"/>
                <a:ext cx="945931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067539" y="1939159"/>
              <a:ext cx="1261241" cy="1215391"/>
              <a:chOff x="457200" y="1923393"/>
              <a:chExt cx="1261241" cy="121539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57200" y="1923393"/>
                <a:ext cx="12612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    26</a:t>
                </a:r>
              </a:p>
              <a:p>
                <a:r>
                  <a:rPr lang="en-US" sz="3200">
                    <a:latin typeface="Cambria" pitchFamily="18" charset="0"/>
                  </a:rPr>
                  <a:t> 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99088" y="2443655"/>
                <a:ext cx="4887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x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08995" y="255400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4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46386" y="3105807"/>
                <a:ext cx="945931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6385070" y="1970690"/>
              <a:ext cx="1261241" cy="1215391"/>
              <a:chOff x="457200" y="1923393"/>
              <a:chExt cx="1261241" cy="121539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57200" y="1923393"/>
                <a:ext cx="12612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    32</a:t>
                </a:r>
              </a:p>
              <a:p>
                <a:r>
                  <a:rPr lang="en-US" sz="3200">
                    <a:latin typeface="Cambria" pitchFamily="18" charset="0"/>
                  </a:rPr>
                  <a:t>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9088" y="2443655"/>
                <a:ext cx="4887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x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08995" y="255400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6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646386" y="3105807"/>
                <a:ext cx="945931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8702601" y="1939159"/>
              <a:ext cx="1261241" cy="1215391"/>
              <a:chOff x="457200" y="1923393"/>
              <a:chExt cx="1261241" cy="121539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7200" y="1923393"/>
                <a:ext cx="12612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    20</a:t>
                </a:r>
              </a:p>
              <a:p>
                <a:r>
                  <a:rPr lang="en-US" sz="3200">
                    <a:latin typeface="Cambria" pitchFamily="18" charset="0"/>
                  </a:rPr>
                  <a:t> 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99088" y="2443655"/>
                <a:ext cx="4887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x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08995" y="255400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7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646386" y="3105807"/>
                <a:ext cx="945931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1324303" y="4004443"/>
            <a:ext cx="8055386" cy="1135909"/>
            <a:chOff x="1324303" y="4004443"/>
            <a:chExt cx="8055386" cy="1135909"/>
          </a:xfrm>
        </p:grpSpPr>
        <p:grpSp>
          <p:nvGrpSpPr>
            <p:cNvPr id="48" name="Group 47"/>
            <p:cNvGrpSpPr/>
            <p:nvPr/>
          </p:nvGrpSpPr>
          <p:grpSpPr>
            <a:xfrm>
              <a:off x="1324303" y="4051740"/>
              <a:ext cx="1386573" cy="1088612"/>
              <a:chOff x="1324303" y="4051740"/>
              <a:chExt cx="1386573" cy="108861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324303" y="4083269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64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rot="5400000">
                <a:off x="1560786" y="4682358"/>
                <a:ext cx="914401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033752" y="4666596"/>
                <a:ext cx="677124" cy="79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2144111" y="4051740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2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342289" y="4051740"/>
              <a:ext cx="1386573" cy="1088612"/>
              <a:chOff x="1324303" y="4051740"/>
              <a:chExt cx="1386573" cy="108861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324303" y="4083269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80</a:t>
                </a: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>
                <a:off x="1560786" y="4682358"/>
                <a:ext cx="914401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033752" y="4666596"/>
                <a:ext cx="677124" cy="79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2144111" y="4051740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659820" y="4004443"/>
              <a:ext cx="1386573" cy="1088612"/>
              <a:chOff x="1324303" y="4051740"/>
              <a:chExt cx="1386573" cy="108861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324303" y="4083269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99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rot="5400000">
                <a:off x="1560786" y="4682358"/>
                <a:ext cx="914401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33752" y="4666596"/>
                <a:ext cx="677124" cy="79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2144111" y="4051740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3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993116" y="4020208"/>
              <a:ext cx="1386573" cy="1088612"/>
              <a:chOff x="1324303" y="4051740"/>
              <a:chExt cx="1386573" cy="108861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324303" y="4083269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77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rot="5400000">
                <a:off x="1560786" y="4682358"/>
                <a:ext cx="914401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033752" y="4666596"/>
                <a:ext cx="677124" cy="79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2144111" y="4051740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7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66229" y="299545"/>
            <a:ext cx="8339958" cy="1861784"/>
            <a:chOff x="1466229" y="299545"/>
            <a:chExt cx="8339958" cy="1861784"/>
          </a:xfrm>
        </p:grpSpPr>
        <p:grpSp>
          <p:nvGrpSpPr>
            <p:cNvPr id="26" name="Group 3"/>
            <p:cNvGrpSpPr/>
            <p:nvPr/>
          </p:nvGrpSpPr>
          <p:grpSpPr>
            <a:xfrm>
              <a:off x="1466229" y="299545"/>
              <a:ext cx="8339958" cy="1262688"/>
              <a:chOff x="1623884" y="1923393"/>
              <a:chExt cx="8339958" cy="1262688"/>
            </a:xfrm>
          </p:grpSpPr>
          <p:grpSp>
            <p:nvGrpSpPr>
              <p:cNvPr id="31" name="Group 11"/>
              <p:cNvGrpSpPr/>
              <p:nvPr/>
            </p:nvGrpSpPr>
            <p:grpSpPr>
              <a:xfrm>
                <a:off x="1623884" y="1923393"/>
                <a:ext cx="1261241" cy="1215391"/>
                <a:chOff x="457200" y="1923393"/>
                <a:chExt cx="1261241" cy="1215391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457200" y="1923393"/>
                  <a:ext cx="1261241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>
                      <a:latin typeface="Cambria" pitchFamily="18" charset="0"/>
                    </a:rPr>
                    <a:t>a, 35</a:t>
                  </a:r>
                </a:p>
                <a:p>
                  <a:r>
                    <a:rPr lang="en-US" sz="3200">
                      <a:latin typeface="Cambria" pitchFamily="18" charset="0"/>
                    </a:rPr>
                    <a:t> 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99088" y="2443655"/>
                  <a:ext cx="4887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x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008995" y="2554009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latin typeface="Cambria" pitchFamily="18" charset="0"/>
                    </a:rPr>
                    <a:t>2</a:t>
                  </a:r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46386" y="3105807"/>
                  <a:ext cx="945931" cy="158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14"/>
              <p:cNvGrpSpPr/>
              <p:nvPr/>
            </p:nvGrpSpPr>
            <p:grpSpPr>
              <a:xfrm>
                <a:off x="4067539" y="1939159"/>
                <a:ext cx="1261241" cy="1215391"/>
                <a:chOff x="457200" y="1923393"/>
                <a:chExt cx="1261241" cy="121539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457200" y="1923393"/>
                  <a:ext cx="1261241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>
                      <a:latin typeface="Cambria" pitchFamily="18" charset="0"/>
                    </a:rPr>
                    <a:t>    26</a:t>
                  </a:r>
                </a:p>
                <a:p>
                  <a:r>
                    <a:rPr lang="en-US" sz="3200">
                      <a:latin typeface="Cambria" pitchFamily="18" charset="0"/>
                    </a:rPr>
                    <a:t> 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99088" y="2443655"/>
                  <a:ext cx="4887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x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008995" y="2554009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latin typeface="Cambria" pitchFamily="18" charset="0"/>
                    </a:rPr>
                    <a:t>4</a:t>
                  </a: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46386" y="3105807"/>
                  <a:ext cx="945931" cy="158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19"/>
              <p:cNvGrpSpPr/>
              <p:nvPr/>
            </p:nvGrpSpPr>
            <p:grpSpPr>
              <a:xfrm>
                <a:off x="6385070" y="1970690"/>
                <a:ext cx="1261241" cy="1215391"/>
                <a:chOff x="457200" y="1923393"/>
                <a:chExt cx="1261241" cy="1215391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57200" y="1923393"/>
                  <a:ext cx="1261241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>
                      <a:latin typeface="Cambria" pitchFamily="18" charset="0"/>
                    </a:rPr>
                    <a:t>    32</a:t>
                  </a:r>
                </a:p>
                <a:p>
                  <a:r>
                    <a:rPr lang="en-US" sz="3200">
                      <a:latin typeface="Cambria" pitchFamily="18" charset="0"/>
                    </a:rPr>
                    <a:t> 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99088" y="2443655"/>
                  <a:ext cx="4887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x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008995" y="2554009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latin typeface="Cambria" pitchFamily="18" charset="0"/>
                    </a:rPr>
                    <a:t>6</a:t>
                  </a: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46386" y="3105807"/>
                  <a:ext cx="945931" cy="158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24"/>
              <p:cNvGrpSpPr/>
              <p:nvPr/>
            </p:nvGrpSpPr>
            <p:grpSpPr>
              <a:xfrm>
                <a:off x="8702601" y="1939159"/>
                <a:ext cx="1261241" cy="1215391"/>
                <a:chOff x="457200" y="1923393"/>
                <a:chExt cx="1261241" cy="1215391"/>
              </a:xfrm>
            </p:grpSpPr>
            <p:sp>
              <p:nvSpPr>
                <p:cNvPr id="35" name="TextBox 8"/>
                <p:cNvSpPr txBox="1"/>
                <p:nvPr/>
              </p:nvSpPr>
              <p:spPr>
                <a:xfrm>
                  <a:off x="457200" y="1923393"/>
                  <a:ext cx="1261241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>
                      <a:latin typeface="Cambria" pitchFamily="18" charset="0"/>
                    </a:rPr>
                    <a:t>    20</a:t>
                  </a:r>
                </a:p>
                <a:p>
                  <a:r>
                    <a:rPr lang="en-US" sz="3200">
                      <a:latin typeface="Cambria" pitchFamily="18" charset="0"/>
                    </a:rPr>
                    <a:t> </a:t>
                  </a:r>
                </a:p>
              </p:txBody>
            </p:sp>
            <p:sp>
              <p:nvSpPr>
                <p:cNvPr id="36" name="TextBox 9"/>
                <p:cNvSpPr txBox="1"/>
                <p:nvPr/>
              </p:nvSpPr>
              <p:spPr>
                <a:xfrm>
                  <a:off x="599088" y="2443655"/>
                  <a:ext cx="4887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x</a:t>
                  </a:r>
                </a:p>
              </p:txBody>
            </p:sp>
            <p:sp>
              <p:nvSpPr>
                <p:cNvPr id="37" name="TextBox 10"/>
                <p:cNvSpPr txBox="1"/>
                <p:nvPr/>
              </p:nvSpPr>
              <p:spPr>
                <a:xfrm>
                  <a:off x="1008995" y="2554009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latin typeface="Cambria" pitchFamily="18" charset="0"/>
                    </a:rPr>
                    <a:t>7</a:t>
                  </a: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46386" y="3105807"/>
                  <a:ext cx="945931" cy="158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/>
            <p:cNvSpPr txBox="1"/>
            <p:nvPr/>
          </p:nvSpPr>
          <p:spPr>
            <a:xfrm>
              <a:off x="1765739" y="1576554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Cambria" pitchFamily="18" charset="0"/>
                </a:rPr>
                <a:t>70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51739" y="1560787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Cambria" pitchFamily="18" charset="0"/>
                </a:rPr>
                <a:t>104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00796" y="1560787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Cambria" pitchFamily="18" charset="0"/>
                </a:rPr>
                <a:t>192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71030" y="1545021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Cambria" pitchFamily="18" charset="0"/>
                </a:rPr>
                <a:t>140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40526" y="2490955"/>
            <a:ext cx="1781502" cy="2981136"/>
            <a:chOff x="1355836" y="2790498"/>
            <a:chExt cx="1781502" cy="2981136"/>
          </a:xfrm>
        </p:grpSpPr>
        <p:sp>
          <p:nvSpPr>
            <p:cNvPr id="52" name="TextBox 51"/>
            <p:cNvSpPr txBox="1"/>
            <p:nvPr/>
          </p:nvSpPr>
          <p:spPr>
            <a:xfrm>
              <a:off x="2270235" y="3499947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Cambria" pitchFamily="18" charset="0"/>
                </a:rPr>
                <a:t>32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13489" y="2822027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64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1749972" y="3421116"/>
              <a:ext cx="914401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222938" y="3405354"/>
              <a:ext cx="677124" cy="79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333297" y="279049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29256" y="3389589"/>
              <a:ext cx="646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6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403132" y="3894083"/>
              <a:ext cx="709448" cy="15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418897" y="4020209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04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434663" y="5139559"/>
              <a:ext cx="709448" cy="15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355836" y="4493174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   4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03132" y="5186859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  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641836" y="2522485"/>
            <a:ext cx="1781502" cy="2981136"/>
            <a:chOff x="1355836" y="2790498"/>
            <a:chExt cx="1781502" cy="2981136"/>
          </a:xfrm>
        </p:grpSpPr>
        <p:sp>
          <p:nvSpPr>
            <p:cNvPr id="64" name="TextBox 63"/>
            <p:cNvSpPr txBox="1"/>
            <p:nvPr/>
          </p:nvSpPr>
          <p:spPr>
            <a:xfrm>
              <a:off x="2270235" y="3499947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Cambria" pitchFamily="18" charset="0"/>
                </a:rPr>
                <a:t>20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13489" y="2822027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80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1749972" y="3421116"/>
              <a:ext cx="914401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22938" y="3405354"/>
              <a:ext cx="677124" cy="79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333297" y="279049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4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29256" y="3389589"/>
              <a:ext cx="646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8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403132" y="3894083"/>
              <a:ext cx="709448" cy="15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418897" y="4020209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00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34663" y="5139559"/>
              <a:ext cx="709448" cy="15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355836" y="4493174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   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03132" y="5186859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  0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975132" y="2585547"/>
            <a:ext cx="1781502" cy="2981136"/>
            <a:chOff x="1355836" y="2790498"/>
            <a:chExt cx="1781502" cy="2981136"/>
          </a:xfrm>
        </p:grpSpPr>
        <p:sp>
          <p:nvSpPr>
            <p:cNvPr id="76" name="TextBox 75"/>
            <p:cNvSpPr txBox="1"/>
            <p:nvPr/>
          </p:nvSpPr>
          <p:spPr>
            <a:xfrm>
              <a:off x="2270235" y="3499947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Cambria" pitchFamily="18" charset="0"/>
                </a:rPr>
                <a:t>33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513489" y="2822027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99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1749972" y="3421116"/>
              <a:ext cx="914401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222938" y="3405354"/>
              <a:ext cx="677124" cy="79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333297" y="279049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29256" y="3389589"/>
              <a:ext cx="646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9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403132" y="3894083"/>
              <a:ext cx="709448" cy="15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418897" y="4020209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09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1434663" y="5139559"/>
              <a:ext cx="709448" cy="15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355836" y="4493174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   9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03132" y="5186859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  0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387260" y="2554016"/>
            <a:ext cx="1781502" cy="2981136"/>
            <a:chOff x="1355836" y="2790498"/>
            <a:chExt cx="1781502" cy="2981136"/>
          </a:xfrm>
        </p:grpSpPr>
        <p:sp>
          <p:nvSpPr>
            <p:cNvPr id="88" name="TextBox 87"/>
            <p:cNvSpPr txBox="1"/>
            <p:nvPr/>
          </p:nvSpPr>
          <p:spPr>
            <a:xfrm>
              <a:off x="2270235" y="3499947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Cambria" pitchFamily="18" charset="0"/>
                </a:rPr>
                <a:t>11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13489" y="2822027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77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5400000">
              <a:off x="1749972" y="3421116"/>
              <a:ext cx="914401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222938" y="3405354"/>
              <a:ext cx="677124" cy="79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333297" y="279049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7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529256" y="3389589"/>
              <a:ext cx="646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7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403132" y="3894083"/>
              <a:ext cx="709448" cy="15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1418897" y="4020209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07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434663" y="5139559"/>
              <a:ext cx="709448" cy="15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355836" y="4493174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   7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03132" y="5186859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   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55836" y="1513493"/>
            <a:ext cx="5029199" cy="1846014"/>
            <a:chOff x="1355836" y="1513493"/>
            <a:chExt cx="5029199" cy="1846014"/>
          </a:xfrm>
        </p:grpSpPr>
        <p:grpSp>
          <p:nvGrpSpPr>
            <p:cNvPr id="17" name="Group 5"/>
            <p:cNvGrpSpPr/>
            <p:nvPr/>
          </p:nvGrpSpPr>
          <p:grpSpPr>
            <a:xfrm>
              <a:off x="1355836" y="1513493"/>
              <a:ext cx="1781504" cy="1814486"/>
              <a:chOff x="1403132" y="2790498"/>
              <a:chExt cx="1781504" cy="181448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317533" y="3405351"/>
                <a:ext cx="8671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rgbClr val="FF0000"/>
                    </a:solidFill>
                    <a:latin typeface="Cambria" pitchFamily="18" charset="0"/>
                  </a:rPr>
                  <a:t>5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13489" y="2822027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23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rot="5400000">
                <a:off x="1749972" y="3421116"/>
                <a:ext cx="914401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222938" y="3405354"/>
                <a:ext cx="677124" cy="79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333297" y="2790498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mbria" pitchFamily="18" charset="0"/>
                  </a:rPr>
                  <a:t>3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29256" y="3389589"/>
                <a:ext cx="6463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15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403132" y="3894083"/>
                <a:ext cx="709448" cy="157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639621" y="4020209"/>
                <a:ext cx="8671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 8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650829" y="1545021"/>
              <a:ext cx="1734206" cy="1814486"/>
              <a:chOff x="1403132" y="2790498"/>
              <a:chExt cx="1734206" cy="181448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270235" y="3499947"/>
                <a:ext cx="8671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rgbClr val="FF0000"/>
                    </a:solidFill>
                    <a:latin typeface="Cambria" pitchFamily="18" charset="0"/>
                  </a:rPr>
                  <a:t>8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13489" y="2822027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44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5400000">
                <a:off x="1749972" y="3421116"/>
                <a:ext cx="914401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22938" y="3405354"/>
                <a:ext cx="677124" cy="79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333297" y="2790498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5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29256" y="3389589"/>
                <a:ext cx="6463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40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403132" y="3894083"/>
                <a:ext cx="709448" cy="157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418897" y="4020209"/>
                <a:ext cx="8671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Cambria" pitchFamily="18" charset="0"/>
                  </a:rPr>
                  <a:t>    4</a:t>
                </a: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324303" y="536028"/>
            <a:ext cx="5501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ambria" pitchFamily="18" charset="0"/>
              </a:rPr>
              <a:t>Mở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rộng</a:t>
            </a:r>
            <a:r>
              <a:rPr lang="en-US" sz="3200" dirty="0">
                <a:latin typeface="Cambria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Đ,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S:</a:t>
            </a:r>
          </a:p>
          <a:p>
            <a:endParaRPr lang="en-US" sz="3200" dirty="0">
              <a:latin typeface="Cambr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85090" y="2459419"/>
            <a:ext cx="72521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itchFamily="18" charset="0"/>
              </a:rPr>
              <a:t>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4318" y="2475184"/>
            <a:ext cx="72521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itchFamily="18" charset="0"/>
              </a:rPr>
              <a:t>Đ</a:t>
            </a:r>
          </a:p>
        </p:txBody>
      </p:sp>
      <p:grpSp>
        <p:nvGrpSpPr>
          <p:cNvPr id="41" name="Group 5">
            <a:extLst>
              <a:ext uri="{FF2B5EF4-FFF2-40B4-BE49-F238E27FC236}">
                <a16:creationId xmlns:a16="http://schemas.microsoft.com/office/drawing/2014/main" id="{C2982A17-1256-4882-8B79-48D125C2A98E}"/>
              </a:ext>
            </a:extLst>
          </p:cNvPr>
          <p:cNvGrpSpPr/>
          <p:nvPr/>
        </p:nvGrpSpPr>
        <p:grpSpPr>
          <a:xfrm>
            <a:off x="1363717" y="1497728"/>
            <a:ext cx="1781504" cy="1814486"/>
            <a:chOff x="1403132" y="2790498"/>
            <a:chExt cx="1781504" cy="1814486"/>
          </a:xfrm>
        </p:grpSpPr>
        <p:sp>
          <p:nvSpPr>
            <p:cNvPr id="51" name="TextBox 14">
              <a:extLst>
                <a:ext uri="{FF2B5EF4-FFF2-40B4-BE49-F238E27FC236}">
                  <a16:creationId xmlns:a16="http://schemas.microsoft.com/office/drawing/2014/main" id="{C0B9DEB7-955D-4F4F-A5E3-074B9567A53A}"/>
                </a:ext>
              </a:extLst>
            </p:cNvPr>
            <p:cNvSpPr txBox="1"/>
            <p:nvPr/>
          </p:nvSpPr>
          <p:spPr>
            <a:xfrm>
              <a:off x="2317533" y="3405351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Cambria" pitchFamily="18" charset="0"/>
                </a:rPr>
                <a:t>7</a:t>
              </a:r>
              <a:endParaRPr lang="en-US" sz="3200" dirty="0">
                <a:solidFill>
                  <a:srgbClr val="FF0000"/>
                </a:solidFill>
                <a:latin typeface="Cambria" pitchFamily="18" charset="0"/>
              </a:endParaRPr>
            </a:p>
          </p:txBody>
        </p:sp>
        <p:sp>
          <p:nvSpPr>
            <p:cNvPr id="52" name="TextBox 15">
              <a:extLst>
                <a:ext uri="{FF2B5EF4-FFF2-40B4-BE49-F238E27FC236}">
                  <a16:creationId xmlns:a16="http://schemas.microsoft.com/office/drawing/2014/main" id="{DF745EEB-4288-4921-9CFF-0890F65405ED}"/>
                </a:ext>
              </a:extLst>
            </p:cNvPr>
            <p:cNvSpPr txBox="1"/>
            <p:nvPr/>
          </p:nvSpPr>
          <p:spPr>
            <a:xfrm>
              <a:off x="1513489" y="2822027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mbria" pitchFamily="18" charset="0"/>
                </a:rPr>
                <a:t>23</a:t>
              </a:r>
            </a:p>
          </p:txBody>
        </p:sp>
        <p:cxnSp>
          <p:nvCxnSpPr>
            <p:cNvPr id="53" name="Straight Connector 16">
              <a:extLst>
                <a:ext uri="{FF2B5EF4-FFF2-40B4-BE49-F238E27FC236}">
                  <a16:creationId xmlns:a16="http://schemas.microsoft.com/office/drawing/2014/main" id="{0E5910D3-CC4E-4EE2-9B81-60EF97C53A3C}"/>
                </a:ext>
              </a:extLst>
            </p:cNvPr>
            <p:cNvCxnSpPr/>
            <p:nvPr/>
          </p:nvCxnSpPr>
          <p:spPr>
            <a:xfrm rot="5400000">
              <a:off x="1749972" y="3421116"/>
              <a:ext cx="914401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17">
              <a:extLst>
                <a:ext uri="{FF2B5EF4-FFF2-40B4-BE49-F238E27FC236}">
                  <a16:creationId xmlns:a16="http://schemas.microsoft.com/office/drawing/2014/main" id="{519A83F9-4D15-47C7-A40C-CCD249465DC5}"/>
                </a:ext>
              </a:extLst>
            </p:cNvPr>
            <p:cNvCxnSpPr/>
            <p:nvPr/>
          </p:nvCxnSpPr>
          <p:spPr>
            <a:xfrm>
              <a:off x="2222938" y="3405354"/>
              <a:ext cx="677124" cy="79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18">
              <a:extLst>
                <a:ext uri="{FF2B5EF4-FFF2-40B4-BE49-F238E27FC236}">
                  <a16:creationId xmlns:a16="http://schemas.microsoft.com/office/drawing/2014/main" id="{A59BBB55-29E8-473C-A56D-9BF81D4D3A39}"/>
                </a:ext>
              </a:extLst>
            </p:cNvPr>
            <p:cNvSpPr txBox="1"/>
            <p:nvPr/>
          </p:nvSpPr>
          <p:spPr>
            <a:xfrm>
              <a:off x="2333297" y="279049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ambria" pitchFamily="18" charset="0"/>
                </a:rPr>
                <a:t>3</a:t>
              </a:r>
            </a:p>
          </p:txBody>
        </p:sp>
        <p:sp>
          <p:nvSpPr>
            <p:cNvPr id="56" name="TextBox 19">
              <a:extLst>
                <a:ext uri="{FF2B5EF4-FFF2-40B4-BE49-F238E27FC236}">
                  <a16:creationId xmlns:a16="http://schemas.microsoft.com/office/drawing/2014/main" id="{0B7E9B5C-8BBA-4EDC-A49E-24FF30415ABD}"/>
                </a:ext>
              </a:extLst>
            </p:cNvPr>
            <p:cNvSpPr txBox="1"/>
            <p:nvPr/>
          </p:nvSpPr>
          <p:spPr>
            <a:xfrm>
              <a:off x="1529256" y="3389589"/>
              <a:ext cx="646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Cambria" pitchFamily="18" charset="0"/>
                </a:rPr>
                <a:t>21</a:t>
              </a:r>
              <a:endParaRPr lang="en-US" sz="3200" dirty="0">
                <a:latin typeface="Cambria" pitchFamily="18" charset="0"/>
              </a:endParaRPr>
            </a:p>
          </p:txBody>
        </p:sp>
        <p:cxnSp>
          <p:nvCxnSpPr>
            <p:cNvPr id="57" name="Straight Connector 20">
              <a:extLst>
                <a:ext uri="{FF2B5EF4-FFF2-40B4-BE49-F238E27FC236}">
                  <a16:creationId xmlns:a16="http://schemas.microsoft.com/office/drawing/2014/main" id="{4B63B293-EB33-43F1-B06F-BBD5D8CD4EC7}"/>
                </a:ext>
              </a:extLst>
            </p:cNvPr>
            <p:cNvCxnSpPr/>
            <p:nvPr/>
          </p:nvCxnSpPr>
          <p:spPr>
            <a:xfrm>
              <a:off x="1403132" y="3894083"/>
              <a:ext cx="709448" cy="15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21">
              <a:extLst>
                <a:ext uri="{FF2B5EF4-FFF2-40B4-BE49-F238E27FC236}">
                  <a16:creationId xmlns:a16="http://schemas.microsoft.com/office/drawing/2014/main" id="{24290CFA-9B1C-42D4-88E7-EB53A9F44586}"/>
                </a:ext>
              </a:extLst>
            </p:cNvPr>
            <p:cNvSpPr txBox="1"/>
            <p:nvPr/>
          </p:nvSpPr>
          <p:spPr>
            <a:xfrm>
              <a:off x="1639621" y="4020209"/>
              <a:ext cx="867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itchFamily="18" charset="0"/>
                </a:rPr>
                <a:t> </a:t>
              </a:r>
              <a:r>
                <a:rPr lang="vi-VN" sz="3200" dirty="0">
                  <a:latin typeface="Cambria" pitchFamily="18" charset="0"/>
                </a:rPr>
                <a:t>2</a:t>
              </a:r>
              <a:endParaRPr lang="en-US" sz="3200" dirty="0"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 animBg="1"/>
      <p:bldP spid="3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503" y="130628"/>
                <a:ext cx="11834947" cy="1775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Bài 3: Trong thùng có 36 </a:t>
                </a:r>
                <a:r>
                  <a:rPr lang="vi-VN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dầu. Sau khi sử dụng, số dầu còn lại trong thùng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a:rPr lang="vi-VN" sz="3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dầu đã có. Hỏi trong thùng còn lại bao nhiêu lít dầu?</a:t>
                </a:r>
                <a:endParaRPr lang="en-GB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3" y="130628"/>
                <a:ext cx="11834947" cy="1775101"/>
              </a:xfrm>
              <a:prstGeom prst="rect">
                <a:avLst/>
              </a:prstGeom>
              <a:blipFill>
                <a:blip r:embed="rId2"/>
                <a:stretch>
                  <a:fillRect l="-1287" t="-4452" r="-515" b="-9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70781" y="1878909"/>
            <a:ext cx="3043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Tóm tắt sơ đồ:</a:t>
            </a:r>
          </a:p>
          <a:p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549027" y="3612320"/>
            <a:ext cx="2782388" cy="237943"/>
            <a:chOff x="927462" y="3130877"/>
            <a:chExt cx="2782388" cy="237943"/>
          </a:xfrm>
        </p:grpSpPr>
        <p:grpSp>
          <p:nvGrpSpPr>
            <p:cNvPr id="80" name="Group 79"/>
            <p:cNvGrpSpPr/>
            <p:nvPr/>
          </p:nvGrpSpPr>
          <p:grpSpPr>
            <a:xfrm>
              <a:off x="927462" y="3130883"/>
              <a:ext cx="927463" cy="237937"/>
              <a:chOff x="770708" y="3249846"/>
              <a:chExt cx="927463" cy="23793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770708" y="3249852"/>
                <a:ext cx="0" cy="23793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698171" y="3249846"/>
                <a:ext cx="0" cy="23793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770708" y="3368817"/>
                <a:ext cx="92746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854925" y="3130883"/>
              <a:ext cx="927463" cy="237937"/>
              <a:chOff x="770708" y="3249846"/>
              <a:chExt cx="927463" cy="237937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770708" y="3249852"/>
                <a:ext cx="0" cy="23793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698171" y="3249846"/>
                <a:ext cx="0" cy="23793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70708" y="3368817"/>
                <a:ext cx="92746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2782387" y="3130877"/>
              <a:ext cx="927463" cy="237937"/>
              <a:chOff x="770708" y="3249846"/>
              <a:chExt cx="927463" cy="237937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770708" y="3249852"/>
                <a:ext cx="0" cy="23793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cxnSpLocks/>
              </p:cNvCxnSpPr>
              <p:nvPr/>
            </p:nvCxnSpPr>
            <p:spPr>
              <a:xfrm>
                <a:off x="1698171" y="3249846"/>
                <a:ext cx="0" cy="23793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770708" y="3368817"/>
                <a:ext cx="92746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60" name="TextBox 159"/>
          <p:cNvSpPr txBox="1"/>
          <p:nvPr/>
        </p:nvSpPr>
        <p:spPr>
          <a:xfrm flipH="1">
            <a:off x="4549027" y="4872576"/>
            <a:ext cx="222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dầu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100354" y="2808514"/>
            <a:ext cx="517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ight Brace 89">
            <a:extLst>
              <a:ext uri="{FF2B5EF4-FFF2-40B4-BE49-F238E27FC236}">
                <a16:creationId xmlns:a16="http://schemas.microsoft.com/office/drawing/2014/main" id="{7E4FBC59-9E5F-4617-8BB7-A3A563A019CA}"/>
              </a:ext>
            </a:extLst>
          </p:cNvPr>
          <p:cNvSpPr/>
          <p:nvPr/>
        </p:nvSpPr>
        <p:spPr>
          <a:xfrm rot="16200000">
            <a:off x="5716865" y="2038879"/>
            <a:ext cx="446710" cy="277585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90">
            <a:extLst>
              <a:ext uri="{FF2B5EF4-FFF2-40B4-BE49-F238E27FC236}">
                <a16:creationId xmlns:a16="http://schemas.microsoft.com/office/drawing/2014/main" id="{4705CF49-127E-4D3E-A484-B6676C6A0226}"/>
              </a:ext>
            </a:extLst>
          </p:cNvPr>
          <p:cNvSpPr txBox="1"/>
          <p:nvPr/>
        </p:nvSpPr>
        <p:spPr>
          <a:xfrm flipH="1">
            <a:off x="5337938" y="2759170"/>
            <a:ext cx="196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36 </a:t>
            </a:r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dầu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4464B42-5813-4493-825F-B18DAD0B1743}"/>
              </a:ext>
            </a:extLst>
          </p:cNvPr>
          <p:cNvSpPr txBox="1"/>
          <p:nvPr/>
        </p:nvSpPr>
        <p:spPr>
          <a:xfrm>
            <a:off x="1881809" y="3349416"/>
            <a:ext cx="288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3" name="Right Brace 158">
            <a:extLst>
              <a:ext uri="{FF2B5EF4-FFF2-40B4-BE49-F238E27FC236}">
                <a16:creationId xmlns:a16="http://schemas.microsoft.com/office/drawing/2014/main" id="{C740CD03-8F38-4AC7-8239-6802BC7A4375}"/>
              </a:ext>
            </a:extLst>
          </p:cNvPr>
          <p:cNvSpPr/>
          <p:nvPr/>
        </p:nvSpPr>
        <p:spPr>
          <a:xfrm rot="5400000">
            <a:off x="4911843" y="4393699"/>
            <a:ext cx="241455" cy="914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FF89A289-E618-4DF6-B69C-8BB9B5CBC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6490" y="3972184"/>
            <a:ext cx="0" cy="53340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D220ACD2-F0AE-4F0E-BE57-2BDAD1498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2278" y="3972184"/>
            <a:ext cx="0" cy="53340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E997101A-C72C-45B0-90BE-CFEDD510C735}"/>
              </a:ext>
            </a:extLst>
          </p:cNvPr>
          <p:cNvSpPr txBox="1"/>
          <p:nvPr/>
        </p:nvSpPr>
        <p:spPr>
          <a:xfrm>
            <a:off x="2036496" y="4417321"/>
            <a:ext cx="166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BB3B2177-245F-4929-BAD2-4834815E5D34}"/>
              </a:ext>
            </a:extLst>
          </p:cNvPr>
          <p:cNvGrpSpPr/>
          <p:nvPr/>
        </p:nvGrpSpPr>
        <p:grpSpPr>
          <a:xfrm>
            <a:off x="4562278" y="4559276"/>
            <a:ext cx="927522" cy="269399"/>
            <a:chOff x="5700071" y="5373962"/>
            <a:chExt cx="927522" cy="269399"/>
          </a:xfrm>
        </p:grpSpPr>
        <p:cxnSp>
          <p:nvCxnSpPr>
            <p:cNvPr id="48" name="Straight Connector 86">
              <a:extLst>
                <a:ext uri="{FF2B5EF4-FFF2-40B4-BE49-F238E27FC236}">
                  <a16:creationId xmlns:a16="http://schemas.microsoft.com/office/drawing/2014/main" id="{2C119B84-0BB7-474B-8312-789A6FE05B23}"/>
                </a:ext>
              </a:extLst>
            </p:cNvPr>
            <p:cNvCxnSpPr>
              <a:cxnSpLocks/>
            </p:cNvCxnSpPr>
            <p:nvPr/>
          </p:nvCxnSpPr>
          <p:spPr>
            <a:xfrm>
              <a:off x="6627593" y="5405430"/>
              <a:ext cx="0" cy="23793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86">
              <a:extLst>
                <a:ext uri="{FF2B5EF4-FFF2-40B4-BE49-F238E27FC236}">
                  <a16:creationId xmlns:a16="http://schemas.microsoft.com/office/drawing/2014/main" id="{35708C66-1294-4DEF-98D3-E9E53F2E681A}"/>
                </a:ext>
              </a:extLst>
            </p:cNvPr>
            <p:cNvCxnSpPr>
              <a:cxnSpLocks/>
            </p:cNvCxnSpPr>
            <p:nvPr/>
          </p:nvCxnSpPr>
          <p:spPr>
            <a:xfrm>
              <a:off x="5700071" y="5373962"/>
              <a:ext cx="0" cy="23793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87">
              <a:extLst>
                <a:ext uri="{FF2B5EF4-FFF2-40B4-BE49-F238E27FC236}">
                  <a16:creationId xmlns:a16="http://schemas.microsoft.com/office/drawing/2014/main" id="{D1117786-7778-4080-A6B4-BFE316550E44}"/>
                </a:ext>
              </a:extLst>
            </p:cNvPr>
            <p:cNvCxnSpPr>
              <a:cxnSpLocks/>
            </p:cNvCxnSpPr>
            <p:nvPr/>
          </p:nvCxnSpPr>
          <p:spPr>
            <a:xfrm>
              <a:off x="5700071" y="5505272"/>
              <a:ext cx="92746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91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0" grpId="0"/>
      <p:bldP spid="40" grpId="0" animBg="1"/>
      <p:bldP spid="41" grpId="0"/>
      <p:bldP spid="42" grpId="0"/>
      <p:bldP spid="43" grpId="0" animBg="1"/>
      <p:bldP spid="44" grpId="0" animBg="1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5;p8">
            <a:extLst>
              <a:ext uri="{FF2B5EF4-FFF2-40B4-BE49-F238E27FC236}">
                <a16:creationId xmlns:a16="http://schemas.microsoft.com/office/drawing/2014/main" id="{98F3E9C8-42FD-42B1-9D49-DE654437D3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4317" y="247590"/>
            <a:ext cx="8257735" cy="49658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6;p8">
            <a:extLst>
              <a:ext uri="{FF2B5EF4-FFF2-40B4-BE49-F238E27FC236}">
                <a16:creationId xmlns:a16="http://schemas.microsoft.com/office/drawing/2014/main" id="{C623FB08-A1E8-42E0-90CE-1223A0C69DFE}"/>
              </a:ext>
            </a:extLst>
          </p:cNvPr>
          <p:cNvSpPr txBox="1"/>
          <p:nvPr/>
        </p:nvSpPr>
        <p:spPr>
          <a:xfrm>
            <a:off x="3631408" y="1476345"/>
            <a:ext cx="46196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 err="1">
                <a:solidFill>
                  <a:srgbClr val="EB6136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Bài</a:t>
            </a:r>
            <a:r>
              <a:rPr lang="en-US" sz="3200" u="sng" dirty="0">
                <a:solidFill>
                  <a:srgbClr val="EB6136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u="sng" dirty="0" err="1">
                <a:solidFill>
                  <a:srgbClr val="EB6136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giải</a:t>
            </a:r>
            <a:endParaRPr sz="3200" u="sng" dirty="0">
              <a:solidFill>
                <a:srgbClr val="EB6136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6" name="Google Shape;286;p8">
            <a:extLst>
              <a:ext uri="{FF2B5EF4-FFF2-40B4-BE49-F238E27FC236}">
                <a16:creationId xmlns:a16="http://schemas.microsoft.com/office/drawing/2014/main" id="{9C6887C5-E006-42B5-AE0B-71407B42C361}"/>
              </a:ext>
            </a:extLst>
          </p:cNvPr>
          <p:cNvSpPr txBox="1"/>
          <p:nvPr/>
        </p:nvSpPr>
        <p:spPr>
          <a:xfrm>
            <a:off x="3177867" y="1959424"/>
            <a:ext cx="661080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		36 : 3 = 12 ( l 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3200" b="1" dirty="0" err="1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</a:t>
            </a:r>
            <a:r>
              <a:rPr lang="en-US" sz="3200" b="1" i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b="1" dirty="0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AC47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endParaRPr sz="3200" b="1" dirty="0">
              <a:solidFill>
                <a:srgbClr val="AC4736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6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5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13&quot;/&gt;&lt;property id=&quot;20307&quot; value=&quot;267&quot;/&gt;&lt;/object&gt;&lt;object type=&quot;3&quot; unique_id=&quot;10013&quot;&gt;&lt;property id=&quot;20148&quot; value=&quot;5&quot;/&gt;&lt;property id=&quot;20300&quot; value=&quot;Slide 14&quot;/&gt;&lt;property id=&quot;20307&quot; value=&quot;264&quot;/&gt;&lt;/object&gt;&lt;object type=&quot;3&quot; unique_id=&quot;10014&quot;&gt;&lt;property id=&quot;20148&quot; value=&quot;5&quot;/&gt;&lt;property id=&quot;20300&quot; value=&quot;Slide 15&quot;/&gt;&lt;property id=&quot;20307&quot; value=&quot;269&quot;/&gt;&lt;/object&gt;&lt;object type=&quot;3&quot; unique_id=&quot;10015&quot;&gt;&lt;property id=&quot;20148&quot; value=&quot;5&quot;/&gt;&lt;property id=&quot;20300&quot; value=&quot;Slide 16&quot;/&gt;&lt;property id=&quot;20307&quot; value=&quot;270&quot;/&gt;&lt;/object&gt;&lt;object type=&quot;3&quot; unique_id=&quot;10030&quot;&gt;&lt;property id=&quot;20148&quot; value=&quot;5&quot;/&gt;&lt;property id=&quot;20300&quot; value=&quot;Slide 8&quot;/&gt;&lt;property id=&quot;20307&quot; value=&quot;271&quot;/&gt;&lt;/object&gt;&lt;object type=&quot;3&quot; unique_id=&quot;10061&quot;&gt;&lt;property id=&quot;20148&quot; value=&quot;5&quot;/&gt;&lt;property id=&quot;20300&quot; value=&quot;Slide 9&quot;/&gt;&lt;property id=&quot;20307&quot; value=&quot;272&quot;/&gt;&lt;/object&gt;&lt;object type=&quot;3&quot; unique_id=&quot;10182&quot;&gt;&lt;property id=&quot;20148&quot; value=&quot;5&quot;/&gt;&lt;property id=&quot;20300&quot; value=&quot;Slide 10&quot;/&gt;&lt;property id=&quot;20307&quot; value=&quot;274&quot;/&gt;&lt;/object&gt;&lt;object type=&quot;3&quot; unique_id=&quot;10183&quot;&gt;&lt;property id=&quot;20148&quot; value=&quot;5&quot;/&gt;&lt;property id=&quot;20300&quot; value=&quot;Slide 11&quot;/&gt;&lt;property id=&quot;20307&quot; value=&quot;275&quot;/&gt;&lt;/object&gt;&lt;object type=&quot;3&quot; unique_id=&quot;10275&quot;&gt;&lt;property id=&quot;20148&quot; value=&quot;5&quot;/&gt;&lt;property id=&quot;20300&quot; value=&quot;Slide 12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432</Words>
  <Application>Microsoft Office PowerPoint</Application>
  <PresentationFormat>Widescreen</PresentationFormat>
  <Paragraphs>144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</cp:lastModifiedBy>
  <cp:revision>66</cp:revision>
  <dcterms:created xsi:type="dcterms:W3CDTF">2020-10-15T15:08:23Z</dcterms:created>
  <dcterms:modified xsi:type="dcterms:W3CDTF">2021-10-25T02:24:55Z</dcterms:modified>
</cp:coreProperties>
</file>