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318" r:id="rId8"/>
    <p:sldId id="263" r:id="rId9"/>
    <p:sldId id="316" r:id="rId10"/>
    <p:sldId id="294" r:id="rId11"/>
    <p:sldId id="262" r:id="rId12"/>
    <p:sldId id="317" r:id="rId13"/>
    <p:sldId id="295" r:id="rId14"/>
    <p:sldId id="312" r:id="rId15"/>
    <p:sldId id="319" r:id="rId16"/>
    <p:sldId id="296" r:id="rId17"/>
    <p:sldId id="31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A29"/>
    <a:srgbClr val="FFCA8B"/>
    <a:srgbClr val="B58B6F"/>
    <a:srgbClr val="BBE638"/>
    <a:srgbClr val="ECFA76"/>
    <a:srgbClr val="7CDDF6"/>
    <a:srgbClr val="00A2E9"/>
    <a:srgbClr val="FF9524"/>
    <a:srgbClr val="7AD8FA"/>
    <a:srgbClr val="B0D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366" autoAdjust="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4E77-E992-4235-A950-C217C8D7D80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A94B-A13E-4115-8706-9FA1282D60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4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9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9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2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6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6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54589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85011" y="298134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3694103927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81263" y="322197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8047285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673769" y="274071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1774249552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90119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0319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9423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411501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2367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82534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37431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83867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55331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38161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18054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08547" y="0"/>
            <a:ext cx="532790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-352927"/>
            <a:ext cx="7680647" cy="751572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50158" y="2517335"/>
            <a:ext cx="6051216" cy="939800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0158" y="3660335"/>
            <a:ext cx="6051216" cy="939800"/>
          </a:xfrm>
        </p:spPr>
        <p:txBody>
          <a:bodyPr/>
          <a:lstStyle>
            <a:lvl1pPr marL="0" indent="0" algn="ctr">
              <a:buNone/>
              <a:defRPr sz="6600" b="1" baseline="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37046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33138" y="418450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>
                <a:solidFill>
                  <a:srgbClr val="00A2E9"/>
                </a:solidFill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2242024771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DDD7958-7214-4550-A3CB-20030140C7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7" r:id="rId13"/>
    <p:sldLayoutId id="2147483658" r:id="rId14"/>
    <p:sldLayoutId id="2147483659" r:id="rId15"/>
    <p:sldLayoutId id="2147483666" r:id="rId16"/>
    <p:sldLayoutId id="2147483667" r:id="rId17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BẮT ĐẦU</a:t>
            </a:r>
            <a:endParaRPr lang="es-CL" sz="3200" b="1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HƯỚNG DẪN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8144256" y="4881489"/>
            <a:ext cx="4047744" cy="2425690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547732" y="1215868"/>
                <a:ext cx="9888107" cy="1280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Củng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cố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về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phép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chia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trong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bảng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chia 7</a:t>
                </a:r>
              </a:p>
              <a:p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    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Tìm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  <m:t>7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Segoe UI Semibold" panose="020B0702040204020203" pitchFamily="34" charset="0"/>
                      </a:rPr>
                      <m:t>  </m:t>
                    </m:r>
                  </m:oMath>
                </a14:m>
                <a:r>
                  <a:rPr lang="zh-CN" alt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của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một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số</a:t>
                </a:r>
                <a:endParaRPr lang="zh-CN" alt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32" y="1215868"/>
                <a:ext cx="9888107" cy="1280863"/>
              </a:xfrm>
              <a:prstGeom prst="rect">
                <a:avLst/>
              </a:prstGeom>
              <a:blipFill>
                <a:blip r:embed="rId4"/>
                <a:stretch>
                  <a:fillRect l="-1603" t="-6161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2816381" y="356201"/>
            <a:ext cx="402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800" b="1" dirty="0">
              <a:solidFill>
                <a:srgbClr val="00A2E9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2AB68BDF-DAD1-4A07-99D4-AF49CFAF7C1F}"/>
              </a:ext>
            </a:extLst>
          </p:cNvPr>
          <p:cNvSpPr txBox="1"/>
          <p:nvPr/>
        </p:nvSpPr>
        <p:spPr>
          <a:xfrm>
            <a:off x="2547732" y="2419761"/>
            <a:ext cx="9888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2.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kĩ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năng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thành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thạo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phép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bảng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chia 7</a:t>
            </a:r>
          </a:p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   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Vận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phép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bảng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chia 7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để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giải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văn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5A9BA2CE-41FB-45F7-AAF1-11B83E204649}"/>
              </a:ext>
            </a:extLst>
          </p:cNvPr>
          <p:cNvSpPr txBox="1"/>
          <p:nvPr/>
        </p:nvSpPr>
        <p:spPr>
          <a:xfrm>
            <a:off x="2547732" y="4450622"/>
            <a:ext cx="988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3.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Rèn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kĩ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năng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cẩn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thận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yêu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thích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môn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học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7582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1E88343-6F5D-45A4-A902-49C7E39E9051}"/>
              </a:ext>
            </a:extLst>
          </p:cNvPr>
          <p:cNvSpPr txBox="1"/>
          <p:nvPr/>
        </p:nvSpPr>
        <p:spPr>
          <a:xfrm>
            <a:off x="5315243" y="2486091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8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56 : 7 =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F9BF4D0-8A3A-4C5C-90B7-EE5BE81ED69E}"/>
              </a:ext>
            </a:extLst>
          </p:cNvPr>
          <p:cNvSpPr txBox="1"/>
          <p:nvPr/>
        </p:nvSpPr>
        <p:spPr>
          <a:xfrm>
            <a:off x="8060788" y="2486091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9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63 : 7 =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AE347D9-695E-42C0-8AB2-0C76D5B9D000}"/>
              </a:ext>
            </a:extLst>
          </p:cNvPr>
          <p:cNvSpPr txBox="1"/>
          <p:nvPr/>
        </p:nvSpPr>
        <p:spPr>
          <a:xfrm>
            <a:off x="5315243" y="3906928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7 =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D3A604-6D85-4E8A-8A84-0A869ED34772}"/>
              </a:ext>
            </a:extLst>
          </p:cNvPr>
          <p:cNvSpPr txBox="1"/>
          <p:nvPr/>
        </p:nvSpPr>
        <p:spPr>
          <a:xfrm>
            <a:off x="8060788" y="3906928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49 : 7 =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E571DB5-6F6C-498E-9E43-1D07F25423C6}"/>
              </a:ext>
            </a:extLst>
          </p:cNvPr>
          <p:cNvSpPr txBox="1"/>
          <p:nvPr/>
        </p:nvSpPr>
        <p:spPr>
          <a:xfrm>
            <a:off x="4290647" y="225083"/>
            <a:ext cx="377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3213"/>
      </p:ext>
    </p:extLst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118B56-581E-4025-9175-25F51A800EBC}"/>
              </a:ext>
            </a:extLst>
          </p:cNvPr>
          <p:cNvSpPr txBox="1"/>
          <p:nvPr/>
        </p:nvSpPr>
        <p:spPr>
          <a:xfrm>
            <a:off x="5209226" y="2051939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70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63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14 : 7 =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7A165E-9255-4696-9FE5-9FBC2E670957}"/>
              </a:ext>
            </a:extLst>
          </p:cNvPr>
          <p:cNvSpPr txBox="1"/>
          <p:nvPr/>
        </p:nvSpPr>
        <p:spPr>
          <a:xfrm>
            <a:off x="8060788" y="2051939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28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7 =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A4856A5-44C1-4675-BDA9-2CE67C8CE8BF}"/>
              </a:ext>
            </a:extLst>
          </p:cNvPr>
          <p:cNvSpPr txBox="1"/>
          <p:nvPr/>
        </p:nvSpPr>
        <p:spPr>
          <a:xfrm>
            <a:off x="5315243" y="3906928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30 :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35 : 5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35 : 7 =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487721-34DB-4D16-A217-1A2DC5C659D3}"/>
              </a:ext>
            </a:extLst>
          </p:cNvPr>
          <p:cNvSpPr txBox="1"/>
          <p:nvPr/>
        </p:nvSpPr>
        <p:spPr>
          <a:xfrm>
            <a:off x="8060788" y="3906928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18 : 2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27 : 3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56 : 7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4F6917-1226-4722-92B1-795E17E7AFFC}"/>
              </a:ext>
            </a:extLst>
          </p:cNvPr>
          <p:cNvSpPr txBox="1"/>
          <p:nvPr/>
        </p:nvSpPr>
        <p:spPr>
          <a:xfrm>
            <a:off x="4290647" y="225083"/>
            <a:ext cx="377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77759"/>
      </p:ext>
    </p:extLst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Đám mây 1">
            <a:extLst>
              <a:ext uri="{FF2B5EF4-FFF2-40B4-BE49-F238E27FC236}">
                <a16:creationId xmlns:a16="http://schemas.microsoft.com/office/drawing/2014/main" id="{F9C4D93F-7F96-43A4-B711-6878624F6779}"/>
              </a:ext>
            </a:extLst>
          </p:cNvPr>
          <p:cNvSpPr/>
          <p:nvPr/>
        </p:nvSpPr>
        <p:spPr>
          <a:xfrm>
            <a:off x="410817" y="285083"/>
            <a:ext cx="3604591" cy="834887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743CEE5F-EDB2-4B7B-9781-368BD30E0F98}"/>
              </a:ext>
            </a:extLst>
          </p:cNvPr>
          <p:cNvSpPr txBox="1"/>
          <p:nvPr/>
        </p:nvSpPr>
        <p:spPr>
          <a:xfrm>
            <a:off x="1291439" y="1468475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2" name="TextBox 58">
            <a:extLst>
              <a:ext uri="{FF2B5EF4-FFF2-40B4-BE49-F238E27FC236}">
                <a16:creationId xmlns:a16="http://schemas.microsoft.com/office/drawing/2014/main" id="{590132F8-45ED-41F1-B8B4-7FE387099F1F}"/>
              </a:ext>
            </a:extLst>
          </p:cNvPr>
          <p:cNvSpPr txBox="1"/>
          <p:nvPr/>
        </p:nvSpPr>
        <p:spPr>
          <a:xfrm>
            <a:off x="1895306" y="1456931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66E5F04C-DEFD-4DCE-AB5D-F033FDFB08FC}"/>
              </a:ext>
            </a:extLst>
          </p:cNvPr>
          <p:cNvSpPr txBox="1"/>
          <p:nvPr/>
        </p:nvSpPr>
        <p:spPr>
          <a:xfrm>
            <a:off x="1896655" y="195934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60">
            <a:extLst>
              <a:ext uri="{FF2B5EF4-FFF2-40B4-BE49-F238E27FC236}">
                <a16:creationId xmlns:a16="http://schemas.microsoft.com/office/drawing/2014/main" id="{9DAF9079-6A80-4298-8880-90E2F7EB4490}"/>
              </a:ext>
            </a:extLst>
          </p:cNvPr>
          <p:cNvSpPr txBox="1"/>
          <p:nvPr/>
        </p:nvSpPr>
        <p:spPr>
          <a:xfrm>
            <a:off x="1303108" y="1936255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14C395D7-D472-451D-9567-ED530B687140}"/>
              </a:ext>
            </a:extLst>
          </p:cNvPr>
          <p:cNvSpPr txBox="1"/>
          <p:nvPr/>
        </p:nvSpPr>
        <p:spPr>
          <a:xfrm>
            <a:off x="1478790" y="2390140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6" name="Straight Connector 56">
            <a:extLst>
              <a:ext uri="{FF2B5EF4-FFF2-40B4-BE49-F238E27FC236}">
                <a16:creationId xmlns:a16="http://schemas.microsoft.com/office/drawing/2014/main" id="{690DA966-9BB9-4AF5-992D-1583F00503FB}"/>
              </a:ext>
            </a:extLst>
          </p:cNvPr>
          <p:cNvCxnSpPr>
            <a:cxnSpLocks/>
          </p:cNvCxnSpPr>
          <p:nvPr/>
        </p:nvCxnSpPr>
        <p:spPr>
          <a:xfrm>
            <a:off x="1849434" y="1470023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57">
            <a:extLst>
              <a:ext uri="{FF2B5EF4-FFF2-40B4-BE49-F238E27FC236}">
                <a16:creationId xmlns:a16="http://schemas.microsoft.com/office/drawing/2014/main" id="{C1B6E7CC-A41E-493F-B572-BDC9EEE6F096}"/>
              </a:ext>
            </a:extLst>
          </p:cNvPr>
          <p:cNvCxnSpPr>
            <a:cxnSpLocks/>
          </p:cNvCxnSpPr>
          <p:nvPr/>
        </p:nvCxnSpPr>
        <p:spPr>
          <a:xfrm>
            <a:off x="1849434" y="1889125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55">
            <a:extLst>
              <a:ext uri="{FF2B5EF4-FFF2-40B4-BE49-F238E27FC236}">
                <a16:creationId xmlns:a16="http://schemas.microsoft.com/office/drawing/2014/main" id="{252097DB-4EA8-47FC-901C-AD1DC38ADFE5}"/>
              </a:ext>
            </a:extLst>
          </p:cNvPr>
          <p:cNvSpPr txBox="1"/>
          <p:nvPr/>
        </p:nvSpPr>
        <p:spPr>
          <a:xfrm>
            <a:off x="3835857" y="1468475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9" name="TextBox 58">
            <a:extLst>
              <a:ext uri="{FF2B5EF4-FFF2-40B4-BE49-F238E27FC236}">
                <a16:creationId xmlns:a16="http://schemas.microsoft.com/office/drawing/2014/main" id="{0498F007-C3AF-45FD-88C2-2A615F97B488}"/>
              </a:ext>
            </a:extLst>
          </p:cNvPr>
          <p:cNvSpPr txBox="1"/>
          <p:nvPr/>
        </p:nvSpPr>
        <p:spPr>
          <a:xfrm>
            <a:off x="4439724" y="1456931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Box 59">
            <a:extLst>
              <a:ext uri="{FF2B5EF4-FFF2-40B4-BE49-F238E27FC236}">
                <a16:creationId xmlns:a16="http://schemas.microsoft.com/office/drawing/2014/main" id="{BBD53F20-7AED-49B8-825D-BC97FF7D4988}"/>
              </a:ext>
            </a:extLst>
          </p:cNvPr>
          <p:cNvSpPr txBox="1"/>
          <p:nvPr/>
        </p:nvSpPr>
        <p:spPr>
          <a:xfrm>
            <a:off x="4441073" y="195934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0ACDFACC-C4CD-4313-AA47-0930256F890A}"/>
              </a:ext>
            </a:extLst>
          </p:cNvPr>
          <p:cNvSpPr txBox="1"/>
          <p:nvPr/>
        </p:nvSpPr>
        <p:spPr>
          <a:xfrm>
            <a:off x="3847526" y="1936255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7" name="TextBox 62">
            <a:extLst>
              <a:ext uri="{FF2B5EF4-FFF2-40B4-BE49-F238E27FC236}">
                <a16:creationId xmlns:a16="http://schemas.microsoft.com/office/drawing/2014/main" id="{8B7B944D-AB0D-47BA-BE96-61AFA8D3CCF3}"/>
              </a:ext>
            </a:extLst>
          </p:cNvPr>
          <p:cNvSpPr txBox="1"/>
          <p:nvPr/>
        </p:nvSpPr>
        <p:spPr>
          <a:xfrm>
            <a:off x="4023208" y="2390140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9" name="Straight Connector 56">
            <a:extLst>
              <a:ext uri="{FF2B5EF4-FFF2-40B4-BE49-F238E27FC236}">
                <a16:creationId xmlns:a16="http://schemas.microsoft.com/office/drawing/2014/main" id="{15672E0D-3DB3-4F22-ACFD-8EDC8D3C2B24}"/>
              </a:ext>
            </a:extLst>
          </p:cNvPr>
          <p:cNvCxnSpPr>
            <a:cxnSpLocks/>
          </p:cNvCxnSpPr>
          <p:nvPr/>
        </p:nvCxnSpPr>
        <p:spPr>
          <a:xfrm>
            <a:off x="4393852" y="1470023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57">
            <a:extLst>
              <a:ext uri="{FF2B5EF4-FFF2-40B4-BE49-F238E27FC236}">
                <a16:creationId xmlns:a16="http://schemas.microsoft.com/office/drawing/2014/main" id="{24653B87-0632-417C-AB5E-F07DE2CC36B7}"/>
              </a:ext>
            </a:extLst>
          </p:cNvPr>
          <p:cNvCxnSpPr>
            <a:cxnSpLocks/>
          </p:cNvCxnSpPr>
          <p:nvPr/>
        </p:nvCxnSpPr>
        <p:spPr>
          <a:xfrm>
            <a:off x="4393852" y="1889125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55">
            <a:extLst>
              <a:ext uri="{FF2B5EF4-FFF2-40B4-BE49-F238E27FC236}">
                <a16:creationId xmlns:a16="http://schemas.microsoft.com/office/drawing/2014/main" id="{23C645B8-3622-473D-BBC6-24489ADA718B}"/>
              </a:ext>
            </a:extLst>
          </p:cNvPr>
          <p:cNvSpPr txBox="1"/>
          <p:nvPr/>
        </p:nvSpPr>
        <p:spPr>
          <a:xfrm>
            <a:off x="6390166" y="1480019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C7498ED6-E86B-49CD-97E5-B3A671D80225}"/>
              </a:ext>
            </a:extLst>
          </p:cNvPr>
          <p:cNvSpPr txBox="1"/>
          <p:nvPr/>
        </p:nvSpPr>
        <p:spPr>
          <a:xfrm>
            <a:off x="6994033" y="1468475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6C1015BC-E7A4-4784-925B-A606760DD0C9}"/>
              </a:ext>
            </a:extLst>
          </p:cNvPr>
          <p:cNvSpPr txBox="1"/>
          <p:nvPr/>
        </p:nvSpPr>
        <p:spPr>
          <a:xfrm>
            <a:off x="6995382" y="197088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60">
            <a:extLst>
              <a:ext uri="{FF2B5EF4-FFF2-40B4-BE49-F238E27FC236}">
                <a16:creationId xmlns:a16="http://schemas.microsoft.com/office/drawing/2014/main" id="{E202484F-F5D7-44B4-B1EC-0D46615D3266}"/>
              </a:ext>
            </a:extLst>
          </p:cNvPr>
          <p:cNvSpPr txBox="1"/>
          <p:nvPr/>
        </p:nvSpPr>
        <p:spPr>
          <a:xfrm>
            <a:off x="6401835" y="1947799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5" name="TextBox 62">
            <a:extLst>
              <a:ext uri="{FF2B5EF4-FFF2-40B4-BE49-F238E27FC236}">
                <a16:creationId xmlns:a16="http://schemas.microsoft.com/office/drawing/2014/main" id="{83D5C378-848D-48C3-86E4-F7D3E97A8609}"/>
              </a:ext>
            </a:extLst>
          </p:cNvPr>
          <p:cNvSpPr txBox="1"/>
          <p:nvPr/>
        </p:nvSpPr>
        <p:spPr>
          <a:xfrm>
            <a:off x="6577517" y="2401684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6" name="Straight Connector 56">
            <a:extLst>
              <a:ext uri="{FF2B5EF4-FFF2-40B4-BE49-F238E27FC236}">
                <a16:creationId xmlns:a16="http://schemas.microsoft.com/office/drawing/2014/main" id="{775555DC-063C-4B9A-BE34-631BB4372EFB}"/>
              </a:ext>
            </a:extLst>
          </p:cNvPr>
          <p:cNvCxnSpPr>
            <a:cxnSpLocks/>
          </p:cNvCxnSpPr>
          <p:nvPr/>
        </p:nvCxnSpPr>
        <p:spPr>
          <a:xfrm>
            <a:off x="6948161" y="1481567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57">
            <a:extLst>
              <a:ext uri="{FF2B5EF4-FFF2-40B4-BE49-F238E27FC236}">
                <a16:creationId xmlns:a16="http://schemas.microsoft.com/office/drawing/2014/main" id="{4C2DD892-27E8-497E-8508-0647D354AC6A}"/>
              </a:ext>
            </a:extLst>
          </p:cNvPr>
          <p:cNvCxnSpPr>
            <a:cxnSpLocks/>
          </p:cNvCxnSpPr>
          <p:nvPr/>
        </p:nvCxnSpPr>
        <p:spPr>
          <a:xfrm>
            <a:off x="6948161" y="1900669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55">
            <a:extLst>
              <a:ext uri="{FF2B5EF4-FFF2-40B4-BE49-F238E27FC236}">
                <a16:creationId xmlns:a16="http://schemas.microsoft.com/office/drawing/2014/main" id="{54E2A6CD-BFB4-477C-94DB-6CDF9308DC27}"/>
              </a:ext>
            </a:extLst>
          </p:cNvPr>
          <p:cNvSpPr txBox="1"/>
          <p:nvPr/>
        </p:nvSpPr>
        <p:spPr>
          <a:xfrm>
            <a:off x="8746245" y="1469464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ABBB155-DF9E-485D-A33D-8A86D580A8AC}"/>
              </a:ext>
            </a:extLst>
          </p:cNvPr>
          <p:cNvSpPr txBox="1"/>
          <p:nvPr/>
        </p:nvSpPr>
        <p:spPr>
          <a:xfrm>
            <a:off x="9350112" y="145792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F6DFAB7A-51A7-4DB9-8911-654870B0BD42}"/>
              </a:ext>
            </a:extLst>
          </p:cNvPr>
          <p:cNvSpPr txBox="1"/>
          <p:nvPr/>
        </p:nvSpPr>
        <p:spPr>
          <a:xfrm>
            <a:off x="9351461" y="196033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7596BE84-2F16-47CA-8834-1B0DC271BEF9}"/>
              </a:ext>
            </a:extLst>
          </p:cNvPr>
          <p:cNvSpPr txBox="1"/>
          <p:nvPr/>
        </p:nvSpPr>
        <p:spPr>
          <a:xfrm>
            <a:off x="8757914" y="193724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4" name="TextBox 62">
            <a:extLst>
              <a:ext uri="{FF2B5EF4-FFF2-40B4-BE49-F238E27FC236}">
                <a16:creationId xmlns:a16="http://schemas.microsoft.com/office/drawing/2014/main" id="{CAB2B5D0-3C21-4191-97D6-4AE329BB5A63}"/>
              </a:ext>
            </a:extLst>
          </p:cNvPr>
          <p:cNvSpPr txBox="1"/>
          <p:nvPr/>
        </p:nvSpPr>
        <p:spPr>
          <a:xfrm>
            <a:off x="8933596" y="239112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5" name="Straight Connector 56">
            <a:extLst>
              <a:ext uri="{FF2B5EF4-FFF2-40B4-BE49-F238E27FC236}">
                <a16:creationId xmlns:a16="http://schemas.microsoft.com/office/drawing/2014/main" id="{1D26BE12-C369-4193-948F-F8BF09D84A3B}"/>
              </a:ext>
            </a:extLst>
          </p:cNvPr>
          <p:cNvCxnSpPr>
            <a:cxnSpLocks/>
          </p:cNvCxnSpPr>
          <p:nvPr/>
        </p:nvCxnSpPr>
        <p:spPr>
          <a:xfrm>
            <a:off x="9304240" y="1471012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57">
            <a:extLst>
              <a:ext uri="{FF2B5EF4-FFF2-40B4-BE49-F238E27FC236}">
                <a16:creationId xmlns:a16="http://schemas.microsoft.com/office/drawing/2014/main" id="{24C62504-1C5F-4590-8152-ECE839C6BB01}"/>
              </a:ext>
            </a:extLst>
          </p:cNvPr>
          <p:cNvCxnSpPr>
            <a:cxnSpLocks/>
          </p:cNvCxnSpPr>
          <p:nvPr/>
        </p:nvCxnSpPr>
        <p:spPr>
          <a:xfrm>
            <a:off x="9304240" y="1890114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55">
            <a:extLst>
              <a:ext uri="{FF2B5EF4-FFF2-40B4-BE49-F238E27FC236}">
                <a16:creationId xmlns:a16="http://schemas.microsoft.com/office/drawing/2014/main" id="{361FE2CE-5436-4F94-9A16-F37578F7636C}"/>
              </a:ext>
            </a:extLst>
          </p:cNvPr>
          <p:cNvSpPr txBox="1"/>
          <p:nvPr/>
        </p:nvSpPr>
        <p:spPr>
          <a:xfrm>
            <a:off x="1291439" y="3995531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68" name="TextBox 58">
            <a:extLst>
              <a:ext uri="{FF2B5EF4-FFF2-40B4-BE49-F238E27FC236}">
                <a16:creationId xmlns:a16="http://schemas.microsoft.com/office/drawing/2014/main" id="{8F524D4C-68C6-4CEF-BDB1-F6E3068EB8AD}"/>
              </a:ext>
            </a:extLst>
          </p:cNvPr>
          <p:cNvSpPr txBox="1"/>
          <p:nvPr/>
        </p:nvSpPr>
        <p:spPr>
          <a:xfrm>
            <a:off x="1895306" y="3983987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ADB87462-07B5-4F7F-B32E-DFBE323C4EE7}"/>
              </a:ext>
            </a:extLst>
          </p:cNvPr>
          <p:cNvSpPr txBox="1"/>
          <p:nvPr/>
        </p:nvSpPr>
        <p:spPr>
          <a:xfrm>
            <a:off x="1896655" y="4486398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TextBox 60">
            <a:extLst>
              <a:ext uri="{FF2B5EF4-FFF2-40B4-BE49-F238E27FC236}">
                <a16:creationId xmlns:a16="http://schemas.microsoft.com/office/drawing/2014/main" id="{EDCBAE7B-A2DB-436D-9618-417DC8E7DB08}"/>
              </a:ext>
            </a:extLst>
          </p:cNvPr>
          <p:cNvSpPr txBox="1"/>
          <p:nvPr/>
        </p:nvSpPr>
        <p:spPr>
          <a:xfrm>
            <a:off x="1303108" y="4463311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1" name="TextBox 62">
            <a:extLst>
              <a:ext uri="{FF2B5EF4-FFF2-40B4-BE49-F238E27FC236}">
                <a16:creationId xmlns:a16="http://schemas.microsoft.com/office/drawing/2014/main" id="{E4D2359B-CD8A-4DB2-9A97-95EE621CB4BE}"/>
              </a:ext>
            </a:extLst>
          </p:cNvPr>
          <p:cNvSpPr txBox="1"/>
          <p:nvPr/>
        </p:nvSpPr>
        <p:spPr>
          <a:xfrm>
            <a:off x="1478790" y="491719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2" name="Straight Connector 56">
            <a:extLst>
              <a:ext uri="{FF2B5EF4-FFF2-40B4-BE49-F238E27FC236}">
                <a16:creationId xmlns:a16="http://schemas.microsoft.com/office/drawing/2014/main" id="{4127155A-6D14-4FCF-A5FE-1642C54B4445}"/>
              </a:ext>
            </a:extLst>
          </p:cNvPr>
          <p:cNvCxnSpPr>
            <a:cxnSpLocks/>
          </p:cNvCxnSpPr>
          <p:nvPr/>
        </p:nvCxnSpPr>
        <p:spPr>
          <a:xfrm>
            <a:off x="1849434" y="3997079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57">
            <a:extLst>
              <a:ext uri="{FF2B5EF4-FFF2-40B4-BE49-F238E27FC236}">
                <a16:creationId xmlns:a16="http://schemas.microsoft.com/office/drawing/2014/main" id="{2D601877-F875-487D-923D-67786E68D274}"/>
              </a:ext>
            </a:extLst>
          </p:cNvPr>
          <p:cNvCxnSpPr>
            <a:cxnSpLocks/>
          </p:cNvCxnSpPr>
          <p:nvPr/>
        </p:nvCxnSpPr>
        <p:spPr>
          <a:xfrm>
            <a:off x="1849434" y="4416181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55">
            <a:extLst>
              <a:ext uri="{FF2B5EF4-FFF2-40B4-BE49-F238E27FC236}">
                <a16:creationId xmlns:a16="http://schemas.microsoft.com/office/drawing/2014/main" id="{A51DD5ED-C6E6-4CD6-AE05-7F0A8BE8CAA4}"/>
              </a:ext>
            </a:extLst>
          </p:cNvPr>
          <p:cNvSpPr txBox="1"/>
          <p:nvPr/>
        </p:nvSpPr>
        <p:spPr>
          <a:xfrm>
            <a:off x="3835857" y="3995531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5" name="TextBox 58">
            <a:extLst>
              <a:ext uri="{FF2B5EF4-FFF2-40B4-BE49-F238E27FC236}">
                <a16:creationId xmlns:a16="http://schemas.microsoft.com/office/drawing/2014/main" id="{E43C3720-CDCF-4C38-A55D-582BF11FEE08}"/>
              </a:ext>
            </a:extLst>
          </p:cNvPr>
          <p:cNvSpPr txBox="1"/>
          <p:nvPr/>
        </p:nvSpPr>
        <p:spPr>
          <a:xfrm>
            <a:off x="4439724" y="3983987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TextBox 59">
            <a:extLst>
              <a:ext uri="{FF2B5EF4-FFF2-40B4-BE49-F238E27FC236}">
                <a16:creationId xmlns:a16="http://schemas.microsoft.com/office/drawing/2014/main" id="{4A93A7EA-AE0D-4744-857F-BE3EEF37CA06}"/>
              </a:ext>
            </a:extLst>
          </p:cNvPr>
          <p:cNvSpPr txBox="1"/>
          <p:nvPr/>
        </p:nvSpPr>
        <p:spPr>
          <a:xfrm>
            <a:off x="4441073" y="4486398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7" name="TextBox 60">
            <a:extLst>
              <a:ext uri="{FF2B5EF4-FFF2-40B4-BE49-F238E27FC236}">
                <a16:creationId xmlns:a16="http://schemas.microsoft.com/office/drawing/2014/main" id="{30073D80-B505-4ACE-80E3-38CDF488CCDD}"/>
              </a:ext>
            </a:extLst>
          </p:cNvPr>
          <p:cNvSpPr txBox="1"/>
          <p:nvPr/>
        </p:nvSpPr>
        <p:spPr>
          <a:xfrm>
            <a:off x="3847526" y="4463311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ADAD56E0-89E8-4F8A-9C61-DDA96CF659C1}"/>
              </a:ext>
            </a:extLst>
          </p:cNvPr>
          <p:cNvSpPr txBox="1"/>
          <p:nvPr/>
        </p:nvSpPr>
        <p:spPr>
          <a:xfrm>
            <a:off x="4023208" y="491719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9" name="Straight Connector 56">
            <a:extLst>
              <a:ext uri="{FF2B5EF4-FFF2-40B4-BE49-F238E27FC236}">
                <a16:creationId xmlns:a16="http://schemas.microsoft.com/office/drawing/2014/main" id="{F201FBBE-0030-4195-9F03-C8D6040BF8AA}"/>
              </a:ext>
            </a:extLst>
          </p:cNvPr>
          <p:cNvCxnSpPr>
            <a:cxnSpLocks/>
          </p:cNvCxnSpPr>
          <p:nvPr/>
        </p:nvCxnSpPr>
        <p:spPr>
          <a:xfrm>
            <a:off x="4393852" y="3997079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57">
            <a:extLst>
              <a:ext uri="{FF2B5EF4-FFF2-40B4-BE49-F238E27FC236}">
                <a16:creationId xmlns:a16="http://schemas.microsoft.com/office/drawing/2014/main" id="{CF1583C3-03F3-4273-8BC7-3E4BA7A60C27}"/>
              </a:ext>
            </a:extLst>
          </p:cNvPr>
          <p:cNvCxnSpPr>
            <a:cxnSpLocks/>
          </p:cNvCxnSpPr>
          <p:nvPr/>
        </p:nvCxnSpPr>
        <p:spPr>
          <a:xfrm>
            <a:off x="4393852" y="4416181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55">
            <a:extLst>
              <a:ext uri="{FF2B5EF4-FFF2-40B4-BE49-F238E27FC236}">
                <a16:creationId xmlns:a16="http://schemas.microsoft.com/office/drawing/2014/main" id="{E1B3B548-0A7C-4015-BEC9-7448286EFF14}"/>
              </a:ext>
            </a:extLst>
          </p:cNvPr>
          <p:cNvSpPr txBox="1"/>
          <p:nvPr/>
        </p:nvSpPr>
        <p:spPr>
          <a:xfrm>
            <a:off x="6411904" y="4028660"/>
            <a:ext cx="903296" cy="52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2" name="TextBox 58">
            <a:extLst>
              <a:ext uri="{FF2B5EF4-FFF2-40B4-BE49-F238E27FC236}">
                <a16:creationId xmlns:a16="http://schemas.microsoft.com/office/drawing/2014/main" id="{62A183E3-A58F-4DBE-9DD9-CF3040A93A05}"/>
              </a:ext>
            </a:extLst>
          </p:cNvPr>
          <p:cNvSpPr txBox="1"/>
          <p:nvPr/>
        </p:nvSpPr>
        <p:spPr>
          <a:xfrm>
            <a:off x="7015771" y="401634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59">
            <a:extLst>
              <a:ext uri="{FF2B5EF4-FFF2-40B4-BE49-F238E27FC236}">
                <a16:creationId xmlns:a16="http://schemas.microsoft.com/office/drawing/2014/main" id="{5119C019-D370-4241-BBE0-4C00D7FB3BE0}"/>
              </a:ext>
            </a:extLst>
          </p:cNvPr>
          <p:cNvSpPr txBox="1"/>
          <p:nvPr/>
        </p:nvSpPr>
        <p:spPr>
          <a:xfrm>
            <a:off x="7017120" y="451875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TextBox 60">
            <a:extLst>
              <a:ext uri="{FF2B5EF4-FFF2-40B4-BE49-F238E27FC236}">
                <a16:creationId xmlns:a16="http://schemas.microsoft.com/office/drawing/2014/main" id="{99D28F35-7C27-43B7-BE02-CCBB259C6B54}"/>
              </a:ext>
            </a:extLst>
          </p:cNvPr>
          <p:cNvSpPr txBox="1"/>
          <p:nvPr/>
        </p:nvSpPr>
        <p:spPr>
          <a:xfrm>
            <a:off x="6423573" y="449566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5" name="TextBox 62">
            <a:extLst>
              <a:ext uri="{FF2B5EF4-FFF2-40B4-BE49-F238E27FC236}">
                <a16:creationId xmlns:a16="http://schemas.microsoft.com/office/drawing/2014/main" id="{2FDF9D96-39D0-4D33-AAB1-DE4DEA70FE1D}"/>
              </a:ext>
            </a:extLst>
          </p:cNvPr>
          <p:cNvSpPr txBox="1"/>
          <p:nvPr/>
        </p:nvSpPr>
        <p:spPr>
          <a:xfrm>
            <a:off x="6599255" y="494954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86" name="Straight Connector 56">
            <a:extLst>
              <a:ext uri="{FF2B5EF4-FFF2-40B4-BE49-F238E27FC236}">
                <a16:creationId xmlns:a16="http://schemas.microsoft.com/office/drawing/2014/main" id="{DF631902-566B-46B8-9040-3C8D9ADCD3AA}"/>
              </a:ext>
            </a:extLst>
          </p:cNvPr>
          <p:cNvCxnSpPr>
            <a:cxnSpLocks/>
          </p:cNvCxnSpPr>
          <p:nvPr/>
        </p:nvCxnSpPr>
        <p:spPr>
          <a:xfrm>
            <a:off x="6969899" y="4029432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57">
            <a:extLst>
              <a:ext uri="{FF2B5EF4-FFF2-40B4-BE49-F238E27FC236}">
                <a16:creationId xmlns:a16="http://schemas.microsoft.com/office/drawing/2014/main" id="{6C5570F4-68AD-46C5-B893-28C343B0653A}"/>
              </a:ext>
            </a:extLst>
          </p:cNvPr>
          <p:cNvCxnSpPr>
            <a:cxnSpLocks/>
          </p:cNvCxnSpPr>
          <p:nvPr/>
        </p:nvCxnSpPr>
        <p:spPr>
          <a:xfrm>
            <a:off x="6969899" y="4448534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55">
            <a:extLst>
              <a:ext uri="{FF2B5EF4-FFF2-40B4-BE49-F238E27FC236}">
                <a16:creationId xmlns:a16="http://schemas.microsoft.com/office/drawing/2014/main" id="{E3FF1A52-FAB1-4317-9D80-21F9136F3D22}"/>
              </a:ext>
            </a:extLst>
          </p:cNvPr>
          <p:cNvSpPr txBox="1"/>
          <p:nvPr/>
        </p:nvSpPr>
        <p:spPr>
          <a:xfrm>
            <a:off x="8751381" y="4004797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89" name="TextBox 58">
            <a:extLst>
              <a:ext uri="{FF2B5EF4-FFF2-40B4-BE49-F238E27FC236}">
                <a16:creationId xmlns:a16="http://schemas.microsoft.com/office/drawing/2014/main" id="{6CADCBDE-5276-4383-BE55-8B40CF12E063}"/>
              </a:ext>
            </a:extLst>
          </p:cNvPr>
          <p:cNvSpPr txBox="1"/>
          <p:nvPr/>
        </p:nvSpPr>
        <p:spPr>
          <a:xfrm>
            <a:off x="9355248" y="3993253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8B843220-B0C0-4CB8-9827-7FEB7169CC1A}"/>
              </a:ext>
            </a:extLst>
          </p:cNvPr>
          <p:cNvSpPr txBox="1"/>
          <p:nvPr/>
        </p:nvSpPr>
        <p:spPr>
          <a:xfrm>
            <a:off x="9356597" y="4495664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60">
            <a:extLst>
              <a:ext uri="{FF2B5EF4-FFF2-40B4-BE49-F238E27FC236}">
                <a16:creationId xmlns:a16="http://schemas.microsoft.com/office/drawing/2014/main" id="{0EA920D7-E07E-46F8-A2BA-29F8674FD6FC}"/>
              </a:ext>
            </a:extLst>
          </p:cNvPr>
          <p:cNvSpPr txBox="1"/>
          <p:nvPr/>
        </p:nvSpPr>
        <p:spPr>
          <a:xfrm>
            <a:off x="8763050" y="4472577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92" name="TextBox 62">
            <a:extLst>
              <a:ext uri="{FF2B5EF4-FFF2-40B4-BE49-F238E27FC236}">
                <a16:creationId xmlns:a16="http://schemas.microsoft.com/office/drawing/2014/main" id="{CBA676A6-F6A6-4A33-86B7-ADDD33A9A807}"/>
              </a:ext>
            </a:extLst>
          </p:cNvPr>
          <p:cNvSpPr txBox="1"/>
          <p:nvPr/>
        </p:nvSpPr>
        <p:spPr>
          <a:xfrm>
            <a:off x="8938732" y="492646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93" name="Straight Connector 56">
            <a:extLst>
              <a:ext uri="{FF2B5EF4-FFF2-40B4-BE49-F238E27FC236}">
                <a16:creationId xmlns:a16="http://schemas.microsoft.com/office/drawing/2014/main" id="{D2EB7026-A27E-49CA-8FB6-B5F0247867F7}"/>
              </a:ext>
            </a:extLst>
          </p:cNvPr>
          <p:cNvCxnSpPr>
            <a:cxnSpLocks/>
          </p:cNvCxnSpPr>
          <p:nvPr/>
        </p:nvCxnSpPr>
        <p:spPr>
          <a:xfrm>
            <a:off x="9309376" y="4006345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57">
            <a:extLst>
              <a:ext uri="{FF2B5EF4-FFF2-40B4-BE49-F238E27FC236}">
                <a16:creationId xmlns:a16="http://schemas.microsoft.com/office/drawing/2014/main" id="{68F1C990-836D-4722-A511-D6F2DF00CE5B}"/>
              </a:ext>
            </a:extLst>
          </p:cNvPr>
          <p:cNvCxnSpPr>
            <a:cxnSpLocks/>
          </p:cNvCxnSpPr>
          <p:nvPr/>
        </p:nvCxnSpPr>
        <p:spPr>
          <a:xfrm>
            <a:off x="9309376" y="4425447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Đám mây 94">
            <a:extLst>
              <a:ext uri="{FF2B5EF4-FFF2-40B4-BE49-F238E27FC236}">
                <a16:creationId xmlns:a16="http://schemas.microsoft.com/office/drawing/2014/main" id="{CC493E4D-A037-441E-ADC7-196DC4E6D5C9}"/>
              </a:ext>
            </a:extLst>
          </p:cNvPr>
          <p:cNvSpPr/>
          <p:nvPr/>
        </p:nvSpPr>
        <p:spPr>
          <a:xfrm>
            <a:off x="418617" y="285083"/>
            <a:ext cx="3604591" cy="834887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493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6" grpId="0"/>
      <p:bldP spid="37" grpId="0"/>
      <p:bldP spid="43" grpId="0"/>
      <p:bldP spid="44" grpId="0"/>
      <p:bldP spid="45" grpId="0"/>
      <p:bldP spid="50" grpId="0"/>
      <p:bldP spid="51" grpId="0"/>
      <p:bldP spid="54" grpId="0"/>
      <p:bldP spid="69" grpId="0"/>
      <p:bldP spid="70" grpId="0"/>
      <p:bldP spid="71" grpId="0"/>
      <p:bldP spid="76" grpId="0"/>
      <p:bldP spid="77" grpId="0"/>
      <p:bldP spid="78" grpId="0"/>
      <p:bldP spid="83" grpId="0"/>
      <p:bldP spid="84" grpId="0"/>
      <p:bldP spid="85" grpId="0"/>
      <p:bldP spid="90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D2FBA3-2FC6-43F8-AAFB-CADB93378DDB}"/>
              </a:ext>
            </a:extLst>
          </p:cNvPr>
          <p:cNvSpPr txBox="1"/>
          <p:nvPr/>
        </p:nvSpPr>
        <p:spPr>
          <a:xfrm>
            <a:off x="3048000" y="0"/>
            <a:ext cx="959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35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9E59B6F-5E72-4686-AC73-38970E33F971}"/>
              </a:ext>
            </a:extLst>
          </p:cNvPr>
          <p:cNvCxnSpPr/>
          <p:nvPr/>
        </p:nvCxnSpPr>
        <p:spPr>
          <a:xfrm>
            <a:off x="5632174" y="538609"/>
            <a:ext cx="54466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001F52D3-F848-4814-874F-2646C1E7857D}"/>
              </a:ext>
            </a:extLst>
          </p:cNvPr>
          <p:cNvCxnSpPr/>
          <p:nvPr/>
        </p:nvCxnSpPr>
        <p:spPr>
          <a:xfrm>
            <a:off x="5592417" y="560383"/>
            <a:ext cx="54466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331724BB-C246-43AF-B2D3-FEFBB34C5A98}"/>
              </a:ext>
            </a:extLst>
          </p:cNvPr>
          <p:cNvCxnSpPr>
            <a:cxnSpLocks/>
          </p:cNvCxnSpPr>
          <p:nvPr/>
        </p:nvCxnSpPr>
        <p:spPr>
          <a:xfrm flipV="1">
            <a:off x="3180521" y="1077218"/>
            <a:ext cx="2782957" cy="170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B51BB080-107F-4B5C-862B-272B2D24F346}"/>
              </a:ext>
            </a:extLst>
          </p:cNvPr>
          <p:cNvCxnSpPr>
            <a:cxnSpLocks/>
          </p:cNvCxnSpPr>
          <p:nvPr/>
        </p:nvCxnSpPr>
        <p:spPr>
          <a:xfrm flipV="1">
            <a:off x="6924259" y="1055444"/>
            <a:ext cx="4565376" cy="38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1243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2">
            <a:extLst>
              <a:ext uri="{FF2B5EF4-FFF2-40B4-BE49-F238E27FC236}">
                <a16:creationId xmlns:a16="http://schemas.microsoft.com/office/drawing/2014/main" id="{EEA485E0-0CCC-4495-929B-426D73FEF06D}"/>
              </a:ext>
            </a:extLst>
          </p:cNvPr>
          <p:cNvSpPr txBox="1"/>
          <p:nvPr/>
        </p:nvSpPr>
        <p:spPr>
          <a:xfrm>
            <a:off x="5049078" y="2397948"/>
            <a:ext cx="475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7 = 5 (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5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20304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27"/>
          <p:cNvSpPr>
            <a:spLocks noChangeArrowheads="1"/>
          </p:cNvSpPr>
          <p:nvPr/>
        </p:nvSpPr>
        <p:spPr bwMode="auto">
          <a:xfrm>
            <a:off x="8584944" y="4729327"/>
            <a:ext cx="414209" cy="333567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4" name="Freeform 36"/>
          <p:cNvSpPr>
            <a:spLocks noChangeArrowheads="1"/>
          </p:cNvSpPr>
          <p:nvPr/>
        </p:nvSpPr>
        <p:spPr bwMode="auto">
          <a:xfrm>
            <a:off x="3258451" y="4710340"/>
            <a:ext cx="272695" cy="354873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6" name="Freeform 39"/>
          <p:cNvSpPr>
            <a:spLocks noChangeArrowheads="1"/>
          </p:cNvSpPr>
          <p:nvPr/>
        </p:nvSpPr>
        <p:spPr bwMode="auto">
          <a:xfrm>
            <a:off x="5036856" y="4712777"/>
            <a:ext cx="316312" cy="31631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8" name="Freeform 21"/>
          <p:cNvSpPr>
            <a:spLocks noChangeArrowheads="1"/>
          </p:cNvSpPr>
          <p:nvPr/>
        </p:nvSpPr>
        <p:spPr bwMode="auto">
          <a:xfrm>
            <a:off x="6735105" y="4756727"/>
            <a:ext cx="493793" cy="2753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28" name="Đám mây 27">
            <a:extLst>
              <a:ext uri="{FF2B5EF4-FFF2-40B4-BE49-F238E27FC236}">
                <a16:creationId xmlns:a16="http://schemas.microsoft.com/office/drawing/2014/main" id="{5FFA398C-D80D-4DA3-BC47-6B214B19BF39}"/>
              </a:ext>
            </a:extLst>
          </p:cNvPr>
          <p:cNvSpPr/>
          <p:nvPr/>
        </p:nvSpPr>
        <p:spPr>
          <a:xfrm>
            <a:off x="339105" y="245327"/>
            <a:ext cx="2563122" cy="788344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FA5E844-646E-443C-B5A1-CD8E384B2A77}"/>
                  </a:ext>
                </a:extLst>
              </p:cNvPr>
              <p:cNvSpPr txBox="1"/>
              <p:nvPr/>
            </p:nvSpPr>
            <p:spPr>
              <a:xfrm>
                <a:off x="2950778" y="132521"/>
                <a:ext cx="959457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FA5E844-646E-443C-B5A1-CD8E384B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78" y="132521"/>
                <a:ext cx="9594574" cy="787716"/>
              </a:xfrm>
              <a:prstGeom prst="rect">
                <a:avLst/>
              </a:prstGeom>
              <a:blipFill>
                <a:blip r:embed="rId3"/>
                <a:stretch>
                  <a:fillRect l="-158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iải bài tập trang 36 SGK toán 3 Bài 1, 2, 3, 4 - Luyện tập">
            <a:extLst>
              <a:ext uri="{FF2B5EF4-FFF2-40B4-BE49-F238E27FC236}">
                <a16:creationId xmlns:a16="http://schemas.microsoft.com/office/drawing/2014/main" id="{A85FE8F6-A41A-43F3-9B0D-D7BFA9CC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45200"/>
          <a:stretch/>
        </p:blipFill>
        <p:spPr bwMode="auto">
          <a:xfrm>
            <a:off x="1823879" y="1122321"/>
            <a:ext cx="8544241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ải bài tập trang 36 SGK toán 3 Bài 1, 2, 3, 4 - Luyện tập">
            <a:extLst>
              <a:ext uri="{FF2B5EF4-FFF2-40B4-BE49-F238E27FC236}">
                <a16:creationId xmlns:a16="http://schemas.microsoft.com/office/drawing/2014/main" id="{859853A4-D1EE-4044-B69B-B5C5A9802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5"/>
          <a:stretch/>
        </p:blipFill>
        <p:spPr bwMode="auto">
          <a:xfrm>
            <a:off x="1823879" y="1301129"/>
            <a:ext cx="8544240" cy="30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2970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4" grpId="0" animBg="1"/>
      <p:bldP spid="46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63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2" y="128337"/>
            <a:ext cx="2245488" cy="2412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939" y="3683621"/>
            <a:ext cx="6467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0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0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000" b="1" dirty="0">
              <a:solidFill>
                <a:srgbClr val="00A2E9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14357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Thủy</a:t>
            </a:r>
            <a:endParaRPr lang="es-MX" sz="1600" b="1" dirty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200329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 dư của phép tính 36 :7 là bao nhiêu?</a:t>
            </a:r>
            <a:endParaRPr lang="es-CL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89" y="3222856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85" y="448118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08959" y="307906"/>
            <a:ext cx="5465198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7 gấp 8 lần được....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56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54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15</a:t>
            </a:r>
            <a:endParaRPr lang="es-CL" sz="4400" b="1" dirty="0"/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3" y="3416257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3" y="157180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4" y="457107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Kết quả của phép tính 42 : 5 =...?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3920421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8 ( dư 2)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2972247" y="3933952"/>
            <a:ext cx="387403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8 ( dư 1)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7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64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14" y="330403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525065" y="770708"/>
                <a:ext cx="4572000" cy="1067152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MX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s-MX" sz="4400" b="1" dirty="0">
                    <a:solidFill>
                      <a:schemeClr val="accent4"/>
                    </a:solidFill>
                    <a:latin typeface="Times New Roman" pitchFamily="18" charset="0"/>
                    <a:cs typeface="Times New Roman" pitchFamily="18" charset="0"/>
                  </a:rPr>
                  <a:t> của 42kg là...</a:t>
                </a:r>
                <a:endParaRPr lang="es-CL" sz="44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65" y="770708"/>
                <a:ext cx="4572000" cy="1067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UENO">
            <a:hlinkClick r:id="rId5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6 kg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6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7 kg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65" y="320819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53" y="513443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endshow"/>
          </p:cNvPr>
          <p:cNvSpPr/>
          <p:nvPr/>
        </p:nvSpPr>
        <p:spPr>
          <a:xfrm>
            <a:off x="10099525" y="1567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TẠM BIỆT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63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2" y="128337"/>
            <a:ext cx="2245488" cy="2412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0262" y="2262218"/>
            <a:ext cx="5435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CA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3</a:t>
            </a:r>
          </a:p>
          <a:p>
            <a:pPr algn="ctr"/>
            <a:r>
              <a:rPr lang="en-US" altLang="zh-CN" sz="6000" b="1" dirty="0">
                <a:solidFill>
                  <a:srgbClr val="C3E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LUYỆN TẬP</a:t>
            </a:r>
            <a:endParaRPr lang="zh-CN" altLang="en-US" sz="6000" b="1" dirty="0">
              <a:solidFill>
                <a:srgbClr val="C3EA29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836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8"/>
</p:tagLst>
</file>

<file path=ppt/theme/theme1.xml><?xml version="1.0" encoding="utf-8"?>
<a:theme xmlns:a="http://schemas.openxmlformats.org/drawingml/2006/main" name="Office 主题">
  <a:themeElements>
    <a:clrScheme name="自定义 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D5F4"/>
      </a:accent1>
      <a:accent2>
        <a:srgbClr val="E9F955"/>
      </a:accent2>
      <a:accent3>
        <a:srgbClr val="B5E321"/>
      </a:accent3>
      <a:accent4>
        <a:srgbClr val="62D5F4"/>
      </a:accent4>
      <a:accent5>
        <a:srgbClr val="E9F955"/>
      </a:accent5>
      <a:accent6>
        <a:srgbClr val="B5E32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191</TotalTime>
  <Words>512</Words>
  <Application>Microsoft Office PowerPoint</Application>
  <PresentationFormat>Widescreen</PresentationFormat>
  <Paragraphs>117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</dc:title>
  <dc:subject>9Slide.vn</dc:subject>
  <dc:creator>Thanh Bui</dc:creator>
  <dc:description>9Slide.vn</dc:description>
  <cp:lastModifiedBy>Huyen</cp:lastModifiedBy>
  <cp:revision>21</cp:revision>
  <dcterms:created xsi:type="dcterms:W3CDTF">2017-08-17T10:58:14Z</dcterms:created>
  <dcterms:modified xsi:type="dcterms:W3CDTF">2021-10-25T03:31:16Z</dcterms:modified>
  <cp:category>9Slide.vn</cp:category>
</cp:coreProperties>
</file>