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78" r:id="rId3"/>
  </p:sldMasterIdLst>
  <p:notesMasterIdLst>
    <p:notesMasterId r:id="rId17"/>
  </p:notesMasterIdLst>
  <p:sldIdLst>
    <p:sldId id="256" r:id="rId4"/>
    <p:sldId id="258" r:id="rId5"/>
    <p:sldId id="469" r:id="rId6"/>
    <p:sldId id="343" r:id="rId7"/>
    <p:sldId id="470" r:id="rId8"/>
    <p:sldId id="471" r:id="rId9"/>
    <p:sldId id="472" r:id="rId10"/>
    <p:sldId id="475" r:id="rId11"/>
    <p:sldId id="257" r:id="rId12"/>
    <p:sldId id="474" r:id="rId13"/>
    <p:sldId id="476" r:id="rId14"/>
    <p:sldId id="473" r:id="rId15"/>
    <p:sldId id="292" r:id="rId16"/>
  </p:sldIdLst>
  <p:sldSz cx="9144000" cy="5143500" type="screen16x9"/>
  <p:notesSz cx="6858000" cy="9144000"/>
  <p:embeddedFontLst>
    <p:embeddedFont>
      <p:font typeface="Bellota Text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Didact Gothic" panose="020B0604020202020204" charset="0"/>
      <p:regular r:id="rId30"/>
    </p:embeddedFont>
    <p:embeddedFont>
      <p:font typeface="iCiel Cadena" panose="02000503000000020004" charset="0"/>
      <p:bold r:id="rId31"/>
    </p:embeddedFont>
    <p:embeddedFont>
      <p:font typeface="Lobster" panose="020B0604020202020204" charset="0"/>
      <p:regular r:id="rId32"/>
    </p:embeddedFont>
    <p:embeddedFont>
      <p:font typeface="Odibee Sans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3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623AFE-471E-4DAF-932C-3712CD538A02}">
  <a:tblStyle styleId="{9A623AFE-471E-4DAF-932C-3712CD538A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29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2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75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477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53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7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2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62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783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1_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55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42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98500" y="62825"/>
            <a:ext cx="622300" cy="62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819150" y="4928056"/>
            <a:ext cx="160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698500" y="62825"/>
            <a:ext cx="622300" cy="62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819150" y="4928056"/>
            <a:ext cx="160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  <p:extLst>
      <p:ext uri="{BB962C8B-B14F-4D97-AF65-F5344CB8AC3E}">
        <p14:creationId xmlns:p14="http://schemas.microsoft.com/office/powerpoint/2010/main" val="650751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49955" y="988411"/>
            <a:ext cx="6497769" cy="2822889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1342439" y="1759356"/>
            <a:ext cx="6892875" cy="20207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>
                    <a:lumMod val="50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TẬP LÀM VẶN</a:t>
            </a:r>
            <a:br>
              <a:rPr lang="en" sz="2800" b="1" dirty="0"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KỂ VỀ NG</a:t>
            </a:r>
            <a:r>
              <a:rPr lang="vi-VN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ỜI HÀNG XÓM</a:t>
            </a:r>
            <a:b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endParaRPr sz="4000" b="1" dirty="0">
              <a:solidFill>
                <a:srgbClr val="FF0000"/>
              </a:solidFill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787982" y="817655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226549" y="557762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7308598" y="2293646"/>
            <a:ext cx="1680298" cy="247897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35579" y="2874502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728523" y="33567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3455136" y="682160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4692404" y="3317201"/>
            <a:ext cx="940833" cy="84768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3139318" y="745803"/>
            <a:ext cx="2937689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/>
                </a:solidFill>
                <a:latin typeface="iCiel Cadena" panose="02000503000000020004" pitchFamily="50" charset="0"/>
                <a:ea typeface="Odibee Sans"/>
                <a:cs typeface="Times New Roman" panose="02020603050405020304" pitchFamily="18" charset="0"/>
                <a:sym typeface="Odibee Sans"/>
              </a:rPr>
              <a:t>LỚP 3</a:t>
            </a:r>
            <a:endParaRPr sz="2400" b="1" dirty="0">
              <a:solidFill>
                <a:schemeClr val="accent1"/>
              </a:solidFill>
              <a:latin typeface="iCiel Cadena" panose="02000503000000020004" pitchFamily="50" charset="0"/>
              <a:ea typeface="Odibee Sans"/>
              <a:cs typeface="Times New Roman" panose="02020603050405020304" pitchFamily="18" charset="0"/>
              <a:sym typeface="Odibe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>
            <a:extLst>
              <a:ext uri="{FF2B5EF4-FFF2-40B4-BE49-F238E27FC236}">
                <a16:creationId xmlns:a16="http://schemas.microsoft.com/office/drawing/2014/main" id="{1F8AEB05-4A36-4B91-AE3C-6836184B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81" y="1164067"/>
            <a:ext cx="6877050" cy="40395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bám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hay,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 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99360C3-F6BB-4286-B1AF-1923885D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28035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:</a:t>
            </a:r>
          </a:p>
        </p:txBody>
      </p:sp>
    </p:spTree>
    <p:extLst>
      <p:ext uri="{BB962C8B-B14F-4D97-AF65-F5344CB8AC3E}">
        <p14:creationId xmlns:p14="http://schemas.microsoft.com/office/powerpoint/2010/main" val="12010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EF254A2B-4C47-41AF-9070-2F5469B4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0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2 .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điều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vừa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kể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ngắn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(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7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10 </a:t>
            </a:r>
            <a:r>
              <a:rPr kumimoji="0" lang="en-US" alt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câu</a:t>
            </a:r>
            <a:r>
              <a:rPr kumimoji="0" lang="en-US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)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0FE61-38F5-4679-A487-F707BDD574CE}"/>
              </a:ext>
            </a:extLst>
          </p:cNvPr>
          <p:cNvSpPr/>
          <p:nvPr/>
        </p:nvSpPr>
        <p:spPr>
          <a:xfrm>
            <a:off x="945757" y="738664"/>
            <a:ext cx="7942598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*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tham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khảo</a:t>
            </a:r>
            <a:r>
              <a:rPr kumimoji="0" lang="en-US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xóm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quý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Hoàng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nay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ngoài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45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tuổi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.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cao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khỏe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mạnh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Khuôn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vuông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chữ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điền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trông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phúc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hậu.Chú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Hoàng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bác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sĩ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giỏi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.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Hằng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xóm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gần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gũi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giàu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lúc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rảnh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rỗi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thường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sang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trò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chuyện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bố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thân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mật.Khi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bị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ốm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sóc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rất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tận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tình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Thỉnh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thoảng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còn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hướng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dẫn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xóm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cách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phòng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bệnh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ước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mơ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giỏi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trở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bác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sĩ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giỏi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chú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15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EF254A2B-4C47-41AF-9070-2F5469B4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88186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0FE61-38F5-4679-A487-F707BDD574CE}"/>
              </a:ext>
            </a:extLst>
          </p:cNvPr>
          <p:cNvSpPr/>
          <p:nvPr/>
        </p:nvSpPr>
        <p:spPr>
          <a:xfrm>
            <a:off x="840982" y="1213385"/>
            <a:ext cx="7942598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r>
              <a:rPr lang="en-US" alt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45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hậu.Chú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gũi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rảnh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rỗi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mật.Khi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Thỉnh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thoảng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3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303670" y="147579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89345" y="169001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2494815" y="2601293"/>
            <a:ext cx="476737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hẹn gặp lại</a:t>
            </a:r>
            <a:endParaRPr lang="en-US" sz="4800" b="1" dirty="0">
              <a:solidFill>
                <a:srgbClr val="FFFFFF"/>
              </a:solidFill>
              <a:latin typeface="Lobster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7515749" y="3314955"/>
            <a:ext cx="615335" cy="658210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379;p56">
            <a:extLst>
              <a:ext uri="{FF2B5EF4-FFF2-40B4-BE49-F238E27FC236}">
                <a16:creationId xmlns:a16="http://schemas.microsoft.com/office/drawing/2014/main" id="{2F1DBA70-18B2-44D3-A41B-1F29CF36289C}"/>
              </a:ext>
            </a:extLst>
          </p:cNvPr>
          <p:cNvGrpSpPr/>
          <p:nvPr/>
        </p:nvGrpSpPr>
        <p:grpSpPr>
          <a:xfrm>
            <a:off x="7641643" y="2607253"/>
            <a:ext cx="615335" cy="658210"/>
            <a:chOff x="-222388" y="1680158"/>
            <a:chExt cx="776827" cy="778853"/>
          </a:xfrm>
        </p:grpSpPr>
        <p:sp>
          <p:nvSpPr>
            <p:cNvPr id="145" name="Google Shape;2380;p56">
              <a:extLst>
                <a:ext uri="{FF2B5EF4-FFF2-40B4-BE49-F238E27FC236}">
                  <a16:creationId xmlns:a16="http://schemas.microsoft.com/office/drawing/2014/main" id="{476745DD-FEAB-400E-A181-93B7B1A42C9D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81;p56">
              <a:extLst>
                <a:ext uri="{FF2B5EF4-FFF2-40B4-BE49-F238E27FC236}">
                  <a16:creationId xmlns:a16="http://schemas.microsoft.com/office/drawing/2014/main" id="{42ADC962-A746-44EE-900E-A78743CE4ECA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82;p56">
              <a:extLst>
                <a:ext uri="{FF2B5EF4-FFF2-40B4-BE49-F238E27FC236}">
                  <a16:creationId xmlns:a16="http://schemas.microsoft.com/office/drawing/2014/main" id="{0549D15A-1809-4464-BD6E-3D5F56587418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83;p56">
              <a:extLst>
                <a:ext uri="{FF2B5EF4-FFF2-40B4-BE49-F238E27FC236}">
                  <a16:creationId xmlns:a16="http://schemas.microsoft.com/office/drawing/2014/main" id="{09372C79-5B9C-4DF8-8D9D-4C98BF8BB730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84;p56">
              <a:extLst>
                <a:ext uri="{FF2B5EF4-FFF2-40B4-BE49-F238E27FC236}">
                  <a16:creationId xmlns:a16="http://schemas.microsoft.com/office/drawing/2014/main" id="{C4F50701-739F-4615-80E9-B6F30369394A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85;p56">
              <a:extLst>
                <a:ext uri="{FF2B5EF4-FFF2-40B4-BE49-F238E27FC236}">
                  <a16:creationId xmlns:a16="http://schemas.microsoft.com/office/drawing/2014/main" id="{3311B768-03EC-4E58-8DE0-2EDD3C56C80A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86;p56">
              <a:extLst>
                <a:ext uri="{FF2B5EF4-FFF2-40B4-BE49-F238E27FC236}">
                  <a16:creationId xmlns:a16="http://schemas.microsoft.com/office/drawing/2014/main" id="{3AE01C11-0FA9-46ED-8F4E-987465E38DA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87;p56">
              <a:extLst>
                <a:ext uri="{FF2B5EF4-FFF2-40B4-BE49-F238E27FC236}">
                  <a16:creationId xmlns:a16="http://schemas.microsoft.com/office/drawing/2014/main" id="{1ECEB4D6-9D28-4581-9D10-E8E1FD29F856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88;p56">
              <a:extLst>
                <a:ext uri="{FF2B5EF4-FFF2-40B4-BE49-F238E27FC236}">
                  <a16:creationId xmlns:a16="http://schemas.microsoft.com/office/drawing/2014/main" id="{EA8AD25A-7935-49A1-9911-263B69EE9CF9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89;p56">
              <a:extLst>
                <a:ext uri="{FF2B5EF4-FFF2-40B4-BE49-F238E27FC236}">
                  <a16:creationId xmlns:a16="http://schemas.microsoft.com/office/drawing/2014/main" id="{6D719B66-702D-4DD8-A43F-09C239E78718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90;p56">
              <a:extLst>
                <a:ext uri="{FF2B5EF4-FFF2-40B4-BE49-F238E27FC236}">
                  <a16:creationId xmlns:a16="http://schemas.microsoft.com/office/drawing/2014/main" id="{BD57F87B-4A29-4BBB-A853-D4C41797FA34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91;p56">
              <a:extLst>
                <a:ext uri="{FF2B5EF4-FFF2-40B4-BE49-F238E27FC236}">
                  <a16:creationId xmlns:a16="http://schemas.microsoft.com/office/drawing/2014/main" id="{AEC4743C-A75A-488C-9FFB-0AAA819ED31E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92;p56">
              <a:extLst>
                <a:ext uri="{FF2B5EF4-FFF2-40B4-BE49-F238E27FC236}">
                  <a16:creationId xmlns:a16="http://schemas.microsoft.com/office/drawing/2014/main" id="{9FBF9504-F22F-47BB-A2E4-0E9C3E60F37D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846;p61">
            <a:extLst>
              <a:ext uri="{FF2B5EF4-FFF2-40B4-BE49-F238E27FC236}">
                <a16:creationId xmlns:a16="http://schemas.microsoft.com/office/drawing/2014/main" id="{FDD8AC0E-1645-4282-953A-4431C5B124A4}"/>
              </a:ext>
            </a:extLst>
          </p:cNvPr>
          <p:cNvGrpSpPr/>
          <p:nvPr/>
        </p:nvGrpSpPr>
        <p:grpSpPr>
          <a:xfrm>
            <a:off x="797785" y="2163270"/>
            <a:ext cx="1658034" cy="1694069"/>
            <a:chOff x="3963500" y="2652800"/>
            <a:chExt cx="2182750" cy="2456900"/>
          </a:xfrm>
        </p:grpSpPr>
        <p:grpSp>
          <p:nvGrpSpPr>
            <p:cNvPr id="159" name="Google Shape;2847;p61">
              <a:extLst>
                <a:ext uri="{FF2B5EF4-FFF2-40B4-BE49-F238E27FC236}">
                  <a16:creationId xmlns:a16="http://schemas.microsoft.com/office/drawing/2014/main" id="{D09C1C07-C5E7-4EB6-8445-586208B2B53B}"/>
                </a:ext>
              </a:extLst>
            </p:cNvPr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>
                <a:extLst>
                  <a:ext uri="{FF2B5EF4-FFF2-40B4-BE49-F238E27FC236}">
                    <a16:creationId xmlns:a16="http://schemas.microsoft.com/office/drawing/2014/main" id="{4B1A3306-045A-4305-B3C2-73D7469F1EC3}"/>
                  </a:ext>
                </a:extLst>
              </p:cNvPr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849;p61">
                <a:extLst>
                  <a:ext uri="{FF2B5EF4-FFF2-40B4-BE49-F238E27FC236}">
                    <a16:creationId xmlns:a16="http://schemas.microsoft.com/office/drawing/2014/main" id="{D50A6245-CC1E-429D-9169-97CFACF75617}"/>
                  </a:ext>
                </a:extLst>
              </p:cNvPr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850;p61">
                <a:extLst>
                  <a:ext uri="{FF2B5EF4-FFF2-40B4-BE49-F238E27FC236}">
                    <a16:creationId xmlns:a16="http://schemas.microsoft.com/office/drawing/2014/main" id="{FC2B042F-FC5F-40BE-80E0-D16E3697EEE9}"/>
                  </a:ext>
                </a:extLst>
              </p:cNvPr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851;p61">
                <a:extLst>
                  <a:ext uri="{FF2B5EF4-FFF2-40B4-BE49-F238E27FC236}">
                    <a16:creationId xmlns:a16="http://schemas.microsoft.com/office/drawing/2014/main" id="{F3414662-857E-4C7C-B8A4-6D6B7309E4B1}"/>
                  </a:ext>
                </a:extLst>
              </p:cNvPr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852;p61">
                <a:extLst>
                  <a:ext uri="{FF2B5EF4-FFF2-40B4-BE49-F238E27FC236}">
                    <a16:creationId xmlns:a16="http://schemas.microsoft.com/office/drawing/2014/main" id="{3BA24E95-728F-4468-B11C-7D7706266E67}"/>
                  </a:ext>
                </a:extLst>
              </p:cNvPr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853;p61">
                <a:extLst>
                  <a:ext uri="{FF2B5EF4-FFF2-40B4-BE49-F238E27FC236}">
                    <a16:creationId xmlns:a16="http://schemas.microsoft.com/office/drawing/2014/main" id="{E138E466-934D-4915-B5BB-D428955B2D9D}"/>
                  </a:ext>
                </a:extLst>
              </p:cNvPr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854;p61">
                <a:extLst>
                  <a:ext uri="{FF2B5EF4-FFF2-40B4-BE49-F238E27FC236}">
                    <a16:creationId xmlns:a16="http://schemas.microsoft.com/office/drawing/2014/main" id="{34F5B8A8-6F6C-4C6C-AEC7-FDF7A483C9A6}"/>
                  </a:ext>
                </a:extLst>
              </p:cNvPr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855;p61">
                <a:extLst>
                  <a:ext uri="{FF2B5EF4-FFF2-40B4-BE49-F238E27FC236}">
                    <a16:creationId xmlns:a16="http://schemas.microsoft.com/office/drawing/2014/main" id="{CEC74FC6-27DC-4635-B521-3D27C299178E}"/>
                  </a:ext>
                </a:extLst>
              </p:cNvPr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856;p61">
                <a:extLst>
                  <a:ext uri="{FF2B5EF4-FFF2-40B4-BE49-F238E27FC236}">
                    <a16:creationId xmlns:a16="http://schemas.microsoft.com/office/drawing/2014/main" id="{E8BFB874-BF6E-4D87-9FBA-C07F737749A7}"/>
                  </a:ext>
                </a:extLst>
              </p:cNvPr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857;p61">
                <a:extLst>
                  <a:ext uri="{FF2B5EF4-FFF2-40B4-BE49-F238E27FC236}">
                    <a16:creationId xmlns:a16="http://schemas.microsoft.com/office/drawing/2014/main" id="{661BC68D-8013-4095-B486-7611F61790E9}"/>
                  </a:ext>
                </a:extLst>
              </p:cNvPr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858;p61">
                <a:extLst>
                  <a:ext uri="{FF2B5EF4-FFF2-40B4-BE49-F238E27FC236}">
                    <a16:creationId xmlns:a16="http://schemas.microsoft.com/office/drawing/2014/main" id="{8E8E83A2-01AA-4C3B-8F8C-4752B00201CE}"/>
                  </a:ext>
                </a:extLst>
              </p:cNvPr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859;p61">
                <a:extLst>
                  <a:ext uri="{FF2B5EF4-FFF2-40B4-BE49-F238E27FC236}">
                    <a16:creationId xmlns:a16="http://schemas.microsoft.com/office/drawing/2014/main" id="{1E4583CE-CE9C-45F4-9D6A-1AE8530B6794}"/>
                  </a:ext>
                </a:extLst>
              </p:cNvPr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860;p61">
                <a:extLst>
                  <a:ext uri="{FF2B5EF4-FFF2-40B4-BE49-F238E27FC236}">
                    <a16:creationId xmlns:a16="http://schemas.microsoft.com/office/drawing/2014/main" id="{3BA31ACC-23EC-441D-A362-07EB5F7A9A14}"/>
                  </a:ext>
                </a:extLst>
              </p:cNvPr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861;p61">
                <a:extLst>
                  <a:ext uri="{FF2B5EF4-FFF2-40B4-BE49-F238E27FC236}">
                    <a16:creationId xmlns:a16="http://schemas.microsoft.com/office/drawing/2014/main" id="{8C345D5A-3C21-4BF3-AE12-FC33E50D406D}"/>
                  </a:ext>
                </a:extLst>
              </p:cNvPr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862;p61">
                <a:extLst>
                  <a:ext uri="{FF2B5EF4-FFF2-40B4-BE49-F238E27FC236}">
                    <a16:creationId xmlns:a16="http://schemas.microsoft.com/office/drawing/2014/main" id="{C2C6D49C-E3C9-4CFF-B204-9693CDA12202}"/>
                  </a:ext>
                </a:extLst>
              </p:cNvPr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863;p61">
                <a:extLst>
                  <a:ext uri="{FF2B5EF4-FFF2-40B4-BE49-F238E27FC236}">
                    <a16:creationId xmlns:a16="http://schemas.microsoft.com/office/drawing/2014/main" id="{F7936536-C99F-423A-AC67-C4DD650A37FA}"/>
                  </a:ext>
                </a:extLst>
              </p:cNvPr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864;p61">
                <a:extLst>
                  <a:ext uri="{FF2B5EF4-FFF2-40B4-BE49-F238E27FC236}">
                    <a16:creationId xmlns:a16="http://schemas.microsoft.com/office/drawing/2014/main" id="{ABC0F418-2B50-455B-938D-B90A61FA6B2D}"/>
                  </a:ext>
                </a:extLst>
              </p:cNvPr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865;p61">
                <a:extLst>
                  <a:ext uri="{FF2B5EF4-FFF2-40B4-BE49-F238E27FC236}">
                    <a16:creationId xmlns:a16="http://schemas.microsoft.com/office/drawing/2014/main" id="{879C619A-FFA1-424C-89FA-E96F12E1F667}"/>
                  </a:ext>
                </a:extLst>
              </p:cNvPr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866;p61">
                <a:extLst>
                  <a:ext uri="{FF2B5EF4-FFF2-40B4-BE49-F238E27FC236}">
                    <a16:creationId xmlns:a16="http://schemas.microsoft.com/office/drawing/2014/main" id="{730D2CA4-F5C3-41C0-8042-65A08DF980CE}"/>
                  </a:ext>
                </a:extLst>
              </p:cNvPr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867;p61">
                <a:extLst>
                  <a:ext uri="{FF2B5EF4-FFF2-40B4-BE49-F238E27FC236}">
                    <a16:creationId xmlns:a16="http://schemas.microsoft.com/office/drawing/2014/main" id="{DF400374-AD94-4534-85AF-156CF09BFC89}"/>
                  </a:ext>
                </a:extLst>
              </p:cNvPr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868;p61">
                <a:extLst>
                  <a:ext uri="{FF2B5EF4-FFF2-40B4-BE49-F238E27FC236}">
                    <a16:creationId xmlns:a16="http://schemas.microsoft.com/office/drawing/2014/main" id="{36CDD10B-496D-4AC3-A180-CABC2BF463A0}"/>
                  </a:ext>
                </a:extLst>
              </p:cNvPr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869;p61">
                <a:extLst>
                  <a:ext uri="{FF2B5EF4-FFF2-40B4-BE49-F238E27FC236}">
                    <a16:creationId xmlns:a16="http://schemas.microsoft.com/office/drawing/2014/main" id="{071E1BD4-965D-4544-9A5F-DC07180EADFA}"/>
                  </a:ext>
                </a:extLst>
              </p:cNvPr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870;p61">
                <a:extLst>
                  <a:ext uri="{FF2B5EF4-FFF2-40B4-BE49-F238E27FC236}">
                    <a16:creationId xmlns:a16="http://schemas.microsoft.com/office/drawing/2014/main" id="{BF6F9236-92FA-4D5B-9153-867D303603FF}"/>
                  </a:ext>
                </a:extLst>
              </p:cNvPr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871;p61">
                <a:extLst>
                  <a:ext uri="{FF2B5EF4-FFF2-40B4-BE49-F238E27FC236}">
                    <a16:creationId xmlns:a16="http://schemas.microsoft.com/office/drawing/2014/main" id="{F5F400AE-2EDC-4139-902D-A6F4B68B6D0E}"/>
                  </a:ext>
                </a:extLst>
              </p:cNvPr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872;p61">
                <a:extLst>
                  <a:ext uri="{FF2B5EF4-FFF2-40B4-BE49-F238E27FC236}">
                    <a16:creationId xmlns:a16="http://schemas.microsoft.com/office/drawing/2014/main" id="{4082771D-A3AE-430F-987E-DC4F7B176E21}"/>
                  </a:ext>
                </a:extLst>
              </p:cNvPr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873;p61">
                <a:extLst>
                  <a:ext uri="{FF2B5EF4-FFF2-40B4-BE49-F238E27FC236}">
                    <a16:creationId xmlns:a16="http://schemas.microsoft.com/office/drawing/2014/main" id="{19CCD53C-8D44-48D4-AF4E-98CB50F98F86}"/>
                  </a:ext>
                </a:extLst>
              </p:cNvPr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874;p61">
                <a:extLst>
                  <a:ext uri="{FF2B5EF4-FFF2-40B4-BE49-F238E27FC236}">
                    <a16:creationId xmlns:a16="http://schemas.microsoft.com/office/drawing/2014/main" id="{1F0A1B4F-E3F2-4F49-B847-B769F2F73EE9}"/>
                  </a:ext>
                </a:extLst>
              </p:cNvPr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875;p61">
                <a:extLst>
                  <a:ext uri="{FF2B5EF4-FFF2-40B4-BE49-F238E27FC236}">
                    <a16:creationId xmlns:a16="http://schemas.microsoft.com/office/drawing/2014/main" id="{C8725DC4-F203-4FAC-90AB-DDB1FCC5F209}"/>
                  </a:ext>
                </a:extLst>
              </p:cNvPr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876;p61">
                <a:extLst>
                  <a:ext uri="{FF2B5EF4-FFF2-40B4-BE49-F238E27FC236}">
                    <a16:creationId xmlns:a16="http://schemas.microsoft.com/office/drawing/2014/main" id="{10CB29A5-C67B-4A27-AC69-BA5B286FC152}"/>
                  </a:ext>
                </a:extLst>
              </p:cNvPr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877;p61">
                <a:extLst>
                  <a:ext uri="{FF2B5EF4-FFF2-40B4-BE49-F238E27FC236}">
                    <a16:creationId xmlns:a16="http://schemas.microsoft.com/office/drawing/2014/main" id="{97CA44AC-0BDE-4519-8B04-F7D8374F2C6E}"/>
                  </a:ext>
                </a:extLst>
              </p:cNvPr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878;p61">
                <a:extLst>
                  <a:ext uri="{FF2B5EF4-FFF2-40B4-BE49-F238E27FC236}">
                    <a16:creationId xmlns:a16="http://schemas.microsoft.com/office/drawing/2014/main" id="{F69B8855-CFCB-47DF-863A-8C19CBECD345}"/>
                  </a:ext>
                </a:extLst>
              </p:cNvPr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879;p61">
                <a:extLst>
                  <a:ext uri="{FF2B5EF4-FFF2-40B4-BE49-F238E27FC236}">
                    <a16:creationId xmlns:a16="http://schemas.microsoft.com/office/drawing/2014/main" id="{1FB9B6C3-1861-4788-9DE5-6065B0E4391E}"/>
                  </a:ext>
                </a:extLst>
              </p:cNvPr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880;p61">
                <a:extLst>
                  <a:ext uri="{FF2B5EF4-FFF2-40B4-BE49-F238E27FC236}">
                    <a16:creationId xmlns:a16="http://schemas.microsoft.com/office/drawing/2014/main" id="{6AF79FED-9B46-423A-83E0-CACDAE2C6A96}"/>
                  </a:ext>
                </a:extLst>
              </p:cNvPr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881;p61">
                <a:extLst>
                  <a:ext uri="{FF2B5EF4-FFF2-40B4-BE49-F238E27FC236}">
                    <a16:creationId xmlns:a16="http://schemas.microsoft.com/office/drawing/2014/main" id="{0CD162EA-D0D5-41B3-BCE2-294A9ED20AE5}"/>
                  </a:ext>
                </a:extLst>
              </p:cNvPr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882;p61">
                <a:extLst>
                  <a:ext uri="{FF2B5EF4-FFF2-40B4-BE49-F238E27FC236}">
                    <a16:creationId xmlns:a16="http://schemas.microsoft.com/office/drawing/2014/main" id="{72FEDFC3-A28E-4559-9E48-4D3FEFFA831F}"/>
                  </a:ext>
                </a:extLst>
              </p:cNvPr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883;p61">
                <a:extLst>
                  <a:ext uri="{FF2B5EF4-FFF2-40B4-BE49-F238E27FC236}">
                    <a16:creationId xmlns:a16="http://schemas.microsoft.com/office/drawing/2014/main" id="{E5D6F264-3E97-418B-B43A-168A5D74786D}"/>
                  </a:ext>
                </a:extLst>
              </p:cNvPr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884;p61">
                <a:extLst>
                  <a:ext uri="{FF2B5EF4-FFF2-40B4-BE49-F238E27FC236}">
                    <a16:creationId xmlns:a16="http://schemas.microsoft.com/office/drawing/2014/main" id="{1A14DE1E-B0D0-4B1D-919F-7341E3820E2A}"/>
                  </a:ext>
                </a:extLst>
              </p:cNvPr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885;p61">
                <a:extLst>
                  <a:ext uri="{FF2B5EF4-FFF2-40B4-BE49-F238E27FC236}">
                    <a16:creationId xmlns:a16="http://schemas.microsoft.com/office/drawing/2014/main" id="{963FA221-5884-4DDF-B97B-D94D479F6876}"/>
                  </a:ext>
                </a:extLst>
              </p:cNvPr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886;p61">
                <a:extLst>
                  <a:ext uri="{FF2B5EF4-FFF2-40B4-BE49-F238E27FC236}">
                    <a16:creationId xmlns:a16="http://schemas.microsoft.com/office/drawing/2014/main" id="{B310C0DB-71DF-4447-8738-980D1EB48495}"/>
                  </a:ext>
                </a:extLst>
              </p:cNvPr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887;p61">
                <a:extLst>
                  <a:ext uri="{FF2B5EF4-FFF2-40B4-BE49-F238E27FC236}">
                    <a16:creationId xmlns:a16="http://schemas.microsoft.com/office/drawing/2014/main" id="{542DAEF4-CC84-4907-84AE-D79CC001A7A9}"/>
                  </a:ext>
                </a:extLst>
              </p:cNvPr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888;p61">
                <a:extLst>
                  <a:ext uri="{FF2B5EF4-FFF2-40B4-BE49-F238E27FC236}">
                    <a16:creationId xmlns:a16="http://schemas.microsoft.com/office/drawing/2014/main" id="{BDC98F0C-E019-4AE6-ACA3-61668C32C6BC}"/>
                  </a:ext>
                </a:extLst>
              </p:cNvPr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889;p61">
                <a:extLst>
                  <a:ext uri="{FF2B5EF4-FFF2-40B4-BE49-F238E27FC236}">
                    <a16:creationId xmlns:a16="http://schemas.microsoft.com/office/drawing/2014/main" id="{BF8415B0-904F-4F14-9158-9011D811C452}"/>
                  </a:ext>
                </a:extLst>
              </p:cNvPr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890;p61">
                <a:extLst>
                  <a:ext uri="{FF2B5EF4-FFF2-40B4-BE49-F238E27FC236}">
                    <a16:creationId xmlns:a16="http://schemas.microsoft.com/office/drawing/2014/main" id="{909C9A8D-6B2D-46E5-B17F-3AB748457F99}"/>
                  </a:ext>
                </a:extLst>
              </p:cNvPr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891;p61">
                <a:extLst>
                  <a:ext uri="{FF2B5EF4-FFF2-40B4-BE49-F238E27FC236}">
                    <a16:creationId xmlns:a16="http://schemas.microsoft.com/office/drawing/2014/main" id="{598F32A1-1B6F-4B25-9A06-4B61B1F4FB00}"/>
                  </a:ext>
                </a:extLst>
              </p:cNvPr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892;p61">
                <a:extLst>
                  <a:ext uri="{FF2B5EF4-FFF2-40B4-BE49-F238E27FC236}">
                    <a16:creationId xmlns:a16="http://schemas.microsoft.com/office/drawing/2014/main" id="{18861EFF-532E-4F45-ACF8-24F8E39F0942}"/>
                  </a:ext>
                </a:extLst>
              </p:cNvPr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893;p61">
                <a:extLst>
                  <a:ext uri="{FF2B5EF4-FFF2-40B4-BE49-F238E27FC236}">
                    <a16:creationId xmlns:a16="http://schemas.microsoft.com/office/drawing/2014/main" id="{A6920FD2-9DD6-49AE-8D41-C89A0C6256E4}"/>
                  </a:ext>
                </a:extLst>
              </p:cNvPr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894;p61">
                <a:extLst>
                  <a:ext uri="{FF2B5EF4-FFF2-40B4-BE49-F238E27FC236}">
                    <a16:creationId xmlns:a16="http://schemas.microsoft.com/office/drawing/2014/main" id="{FECBAE96-312A-4FEC-885F-CED15A467FB2}"/>
                  </a:ext>
                </a:extLst>
              </p:cNvPr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895;p61">
                <a:extLst>
                  <a:ext uri="{FF2B5EF4-FFF2-40B4-BE49-F238E27FC236}">
                    <a16:creationId xmlns:a16="http://schemas.microsoft.com/office/drawing/2014/main" id="{B4FD7509-D07B-4D31-8F83-347F41D45A53}"/>
                  </a:ext>
                </a:extLst>
              </p:cNvPr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896;p61">
                <a:extLst>
                  <a:ext uri="{FF2B5EF4-FFF2-40B4-BE49-F238E27FC236}">
                    <a16:creationId xmlns:a16="http://schemas.microsoft.com/office/drawing/2014/main" id="{05FD7593-4ADC-454C-9E78-C6AB8879128F}"/>
                  </a:ext>
                </a:extLst>
              </p:cNvPr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897;p61">
                <a:extLst>
                  <a:ext uri="{FF2B5EF4-FFF2-40B4-BE49-F238E27FC236}">
                    <a16:creationId xmlns:a16="http://schemas.microsoft.com/office/drawing/2014/main" id="{7DB5E317-35B0-4CFC-A6DD-233EC99CA1E7}"/>
                  </a:ext>
                </a:extLst>
              </p:cNvPr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898;p61">
                <a:extLst>
                  <a:ext uri="{FF2B5EF4-FFF2-40B4-BE49-F238E27FC236}">
                    <a16:creationId xmlns:a16="http://schemas.microsoft.com/office/drawing/2014/main" id="{11B3B396-95E3-4FAD-9F48-CC461276C9FE}"/>
                  </a:ext>
                </a:extLst>
              </p:cNvPr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899;p61">
                <a:extLst>
                  <a:ext uri="{FF2B5EF4-FFF2-40B4-BE49-F238E27FC236}">
                    <a16:creationId xmlns:a16="http://schemas.microsoft.com/office/drawing/2014/main" id="{A15DA1A8-EB7D-42B7-9DD6-53E2E118E486}"/>
                  </a:ext>
                </a:extLst>
              </p:cNvPr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900;p61">
                <a:extLst>
                  <a:ext uri="{FF2B5EF4-FFF2-40B4-BE49-F238E27FC236}">
                    <a16:creationId xmlns:a16="http://schemas.microsoft.com/office/drawing/2014/main" id="{891C531C-4A25-491F-B30E-3B3BDCF8BAA4}"/>
                  </a:ext>
                </a:extLst>
              </p:cNvPr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901;p61">
                <a:extLst>
                  <a:ext uri="{FF2B5EF4-FFF2-40B4-BE49-F238E27FC236}">
                    <a16:creationId xmlns:a16="http://schemas.microsoft.com/office/drawing/2014/main" id="{15C39625-03D7-47F7-A9DC-ABEC0F16B88D}"/>
                  </a:ext>
                </a:extLst>
              </p:cNvPr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902;p61">
                <a:extLst>
                  <a:ext uri="{FF2B5EF4-FFF2-40B4-BE49-F238E27FC236}">
                    <a16:creationId xmlns:a16="http://schemas.microsoft.com/office/drawing/2014/main" id="{74B3D6C7-A83F-4BF8-9DFA-31393DA0A514}"/>
                  </a:ext>
                </a:extLst>
              </p:cNvPr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903;p61">
                <a:extLst>
                  <a:ext uri="{FF2B5EF4-FFF2-40B4-BE49-F238E27FC236}">
                    <a16:creationId xmlns:a16="http://schemas.microsoft.com/office/drawing/2014/main" id="{2F831B35-D62F-4CE7-B40E-7E91F5FBBA74}"/>
                  </a:ext>
                </a:extLst>
              </p:cNvPr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904;p61">
                <a:extLst>
                  <a:ext uri="{FF2B5EF4-FFF2-40B4-BE49-F238E27FC236}">
                    <a16:creationId xmlns:a16="http://schemas.microsoft.com/office/drawing/2014/main" id="{04899B33-AD54-4CE0-A020-43CA17610184}"/>
                  </a:ext>
                </a:extLst>
              </p:cNvPr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905;p61">
                <a:extLst>
                  <a:ext uri="{FF2B5EF4-FFF2-40B4-BE49-F238E27FC236}">
                    <a16:creationId xmlns:a16="http://schemas.microsoft.com/office/drawing/2014/main" id="{30E99455-372E-48B4-84DB-6D5BD646EB00}"/>
                  </a:ext>
                </a:extLst>
              </p:cNvPr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906;p61">
                <a:extLst>
                  <a:ext uri="{FF2B5EF4-FFF2-40B4-BE49-F238E27FC236}">
                    <a16:creationId xmlns:a16="http://schemas.microsoft.com/office/drawing/2014/main" id="{933F0D5E-265D-40C3-AA8B-E274ED5CD7F6}"/>
                  </a:ext>
                </a:extLst>
              </p:cNvPr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907;p61">
                <a:extLst>
                  <a:ext uri="{FF2B5EF4-FFF2-40B4-BE49-F238E27FC236}">
                    <a16:creationId xmlns:a16="http://schemas.microsoft.com/office/drawing/2014/main" id="{5DD9130C-4121-4309-9203-02CE31570D02}"/>
                  </a:ext>
                </a:extLst>
              </p:cNvPr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908;p61">
                <a:extLst>
                  <a:ext uri="{FF2B5EF4-FFF2-40B4-BE49-F238E27FC236}">
                    <a16:creationId xmlns:a16="http://schemas.microsoft.com/office/drawing/2014/main" id="{AC25637A-00BE-45B2-8111-CDB959A65903}"/>
                  </a:ext>
                </a:extLst>
              </p:cNvPr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909;p61">
                <a:extLst>
                  <a:ext uri="{FF2B5EF4-FFF2-40B4-BE49-F238E27FC236}">
                    <a16:creationId xmlns:a16="http://schemas.microsoft.com/office/drawing/2014/main" id="{A65A94FA-C143-4695-A7C6-FA99F2C4FB37}"/>
                  </a:ext>
                </a:extLst>
              </p:cNvPr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910;p61">
                <a:extLst>
                  <a:ext uri="{FF2B5EF4-FFF2-40B4-BE49-F238E27FC236}">
                    <a16:creationId xmlns:a16="http://schemas.microsoft.com/office/drawing/2014/main" id="{69A7449A-9AB4-4E72-8B81-A950D8F633D9}"/>
                  </a:ext>
                </a:extLst>
              </p:cNvPr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911;p61">
                <a:extLst>
                  <a:ext uri="{FF2B5EF4-FFF2-40B4-BE49-F238E27FC236}">
                    <a16:creationId xmlns:a16="http://schemas.microsoft.com/office/drawing/2014/main" id="{5C31DF0D-39FB-4A86-9BEA-1F3901F5906F}"/>
                  </a:ext>
                </a:extLst>
              </p:cNvPr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912;p61">
                <a:extLst>
                  <a:ext uri="{FF2B5EF4-FFF2-40B4-BE49-F238E27FC236}">
                    <a16:creationId xmlns:a16="http://schemas.microsoft.com/office/drawing/2014/main" id="{641E9E9B-E315-4900-A98B-60ED442A51FB}"/>
                  </a:ext>
                </a:extLst>
              </p:cNvPr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913;p61">
                <a:extLst>
                  <a:ext uri="{FF2B5EF4-FFF2-40B4-BE49-F238E27FC236}">
                    <a16:creationId xmlns:a16="http://schemas.microsoft.com/office/drawing/2014/main" id="{AB8A0816-3EEB-4A06-A0E1-6FA50696DD8B}"/>
                  </a:ext>
                </a:extLst>
              </p:cNvPr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914;p61">
                <a:extLst>
                  <a:ext uri="{FF2B5EF4-FFF2-40B4-BE49-F238E27FC236}">
                    <a16:creationId xmlns:a16="http://schemas.microsoft.com/office/drawing/2014/main" id="{53080408-4A86-4F1A-87DB-1242CF7BD075}"/>
                  </a:ext>
                </a:extLst>
              </p:cNvPr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915;p61">
                <a:extLst>
                  <a:ext uri="{FF2B5EF4-FFF2-40B4-BE49-F238E27FC236}">
                    <a16:creationId xmlns:a16="http://schemas.microsoft.com/office/drawing/2014/main" id="{E4991E70-AFBE-4E91-B7F5-0A1954E16343}"/>
                  </a:ext>
                </a:extLst>
              </p:cNvPr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916;p61">
                <a:extLst>
                  <a:ext uri="{FF2B5EF4-FFF2-40B4-BE49-F238E27FC236}">
                    <a16:creationId xmlns:a16="http://schemas.microsoft.com/office/drawing/2014/main" id="{F0754259-C396-4884-B273-0B3936748F7F}"/>
                  </a:ext>
                </a:extLst>
              </p:cNvPr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2917;p61">
              <a:extLst>
                <a:ext uri="{FF2B5EF4-FFF2-40B4-BE49-F238E27FC236}">
                  <a16:creationId xmlns:a16="http://schemas.microsoft.com/office/drawing/2014/main" id="{5E9E490B-4E16-4928-BD3A-C25628F7D5F5}"/>
                </a:ext>
              </a:extLst>
            </p:cNvPr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79;p56">
            <a:extLst>
              <a:ext uri="{FF2B5EF4-FFF2-40B4-BE49-F238E27FC236}">
                <a16:creationId xmlns:a16="http://schemas.microsoft.com/office/drawing/2014/main" id="{647B98DB-C016-4577-9C87-CB0BE79FD317}"/>
              </a:ext>
            </a:extLst>
          </p:cNvPr>
          <p:cNvGrpSpPr/>
          <p:nvPr/>
        </p:nvGrpSpPr>
        <p:grpSpPr>
          <a:xfrm>
            <a:off x="7252959" y="2972440"/>
            <a:ext cx="462651" cy="462313"/>
            <a:chOff x="-222388" y="1680158"/>
            <a:chExt cx="776827" cy="778853"/>
          </a:xfrm>
        </p:grpSpPr>
        <p:sp>
          <p:nvSpPr>
            <p:cNvPr id="231" name="Google Shape;2380;p56">
              <a:extLst>
                <a:ext uri="{FF2B5EF4-FFF2-40B4-BE49-F238E27FC236}">
                  <a16:creationId xmlns:a16="http://schemas.microsoft.com/office/drawing/2014/main" id="{A6B906F2-399F-401D-82D1-8D015D9766DA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81;p56">
              <a:extLst>
                <a:ext uri="{FF2B5EF4-FFF2-40B4-BE49-F238E27FC236}">
                  <a16:creationId xmlns:a16="http://schemas.microsoft.com/office/drawing/2014/main" id="{16E69C65-AAC5-4590-BFE3-89D4D75F7C51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82;p56">
              <a:extLst>
                <a:ext uri="{FF2B5EF4-FFF2-40B4-BE49-F238E27FC236}">
                  <a16:creationId xmlns:a16="http://schemas.microsoft.com/office/drawing/2014/main" id="{AC46F98E-AB45-4DBC-AB5A-901E27EC300C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83;p56">
              <a:extLst>
                <a:ext uri="{FF2B5EF4-FFF2-40B4-BE49-F238E27FC236}">
                  <a16:creationId xmlns:a16="http://schemas.microsoft.com/office/drawing/2014/main" id="{10FF2F12-B03D-42FB-B13B-88B53B01E268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84;p56">
              <a:extLst>
                <a:ext uri="{FF2B5EF4-FFF2-40B4-BE49-F238E27FC236}">
                  <a16:creationId xmlns:a16="http://schemas.microsoft.com/office/drawing/2014/main" id="{9E4233C7-6AA3-4467-82A8-F6970E19BEEC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85;p56">
              <a:extLst>
                <a:ext uri="{FF2B5EF4-FFF2-40B4-BE49-F238E27FC236}">
                  <a16:creationId xmlns:a16="http://schemas.microsoft.com/office/drawing/2014/main" id="{591B5680-6B0B-4E4C-9DF2-343757F6DD65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86;p56">
              <a:extLst>
                <a:ext uri="{FF2B5EF4-FFF2-40B4-BE49-F238E27FC236}">
                  <a16:creationId xmlns:a16="http://schemas.microsoft.com/office/drawing/2014/main" id="{FE18E530-8CBD-4F48-8AB9-C324D6E39C9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7;p56">
              <a:extLst>
                <a:ext uri="{FF2B5EF4-FFF2-40B4-BE49-F238E27FC236}">
                  <a16:creationId xmlns:a16="http://schemas.microsoft.com/office/drawing/2014/main" id="{FBC02A1D-7BFE-4108-8E6E-8DB930C6C3E0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88;p56">
              <a:extLst>
                <a:ext uri="{FF2B5EF4-FFF2-40B4-BE49-F238E27FC236}">
                  <a16:creationId xmlns:a16="http://schemas.microsoft.com/office/drawing/2014/main" id="{9D6A6E65-2568-4561-9983-C431C6493084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89;p56">
              <a:extLst>
                <a:ext uri="{FF2B5EF4-FFF2-40B4-BE49-F238E27FC236}">
                  <a16:creationId xmlns:a16="http://schemas.microsoft.com/office/drawing/2014/main" id="{0935BE7F-A14E-4390-9FFB-9C629D91A3F7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90;p56">
              <a:extLst>
                <a:ext uri="{FF2B5EF4-FFF2-40B4-BE49-F238E27FC236}">
                  <a16:creationId xmlns:a16="http://schemas.microsoft.com/office/drawing/2014/main" id="{42807B01-1A43-459A-9D18-90AD3351F922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91;p56">
              <a:extLst>
                <a:ext uri="{FF2B5EF4-FFF2-40B4-BE49-F238E27FC236}">
                  <a16:creationId xmlns:a16="http://schemas.microsoft.com/office/drawing/2014/main" id="{9719A203-F081-4FD3-A150-A17BB0021CC1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92;p56">
              <a:extLst>
                <a:ext uri="{FF2B5EF4-FFF2-40B4-BE49-F238E27FC236}">
                  <a16:creationId xmlns:a16="http://schemas.microsoft.com/office/drawing/2014/main" id="{D5CF0FCE-3D9F-4CF1-A107-B54C300D8569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794880" y="1259738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743330" y="3961063"/>
            <a:ext cx="484708" cy="700229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756351" y="2517004"/>
            <a:ext cx="537057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330609" y="1412807"/>
            <a:ext cx="8188021" cy="586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1877244" y="374887"/>
            <a:ext cx="6261521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pic>
        <p:nvPicPr>
          <p:cNvPr id="96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7795515" y="574652"/>
            <a:ext cx="614419" cy="600765"/>
          </a:xfrm>
          <a:prstGeom prst="rect">
            <a:avLst/>
          </a:prstGeom>
        </p:spPr>
      </p:pic>
      <p:pic>
        <p:nvPicPr>
          <p:cNvPr id="97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572218" y="75025"/>
            <a:ext cx="610052" cy="596495"/>
          </a:xfrm>
          <a:prstGeom prst="rect">
            <a:avLst/>
          </a:prstGeom>
        </p:spPr>
      </p:pic>
      <p:sp>
        <p:nvSpPr>
          <p:cNvPr id="93" name="Google Shape;552;p22">
            <a:extLst>
              <a:ext uri="{FF2B5EF4-FFF2-40B4-BE49-F238E27FC236}">
                <a16:creationId xmlns:a16="http://schemas.microsoft.com/office/drawing/2014/main" id="{93CF34F0-2ADD-4EB3-A1CE-8ABD300C4C14}"/>
              </a:ext>
            </a:extLst>
          </p:cNvPr>
          <p:cNvSpPr txBox="1">
            <a:spLocks/>
          </p:cNvSpPr>
          <p:nvPr/>
        </p:nvSpPr>
        <p:spPr>
          <a:xfrm>
            <a:off x="1489992" y="2676377"/>
            <a:ext cx="8188021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552;p22">
            <a:extLst>
              <a:ext uri="{FF2B5EF4-FFF2-40B4-BE49-F238E27FC236}">
                <a16:creationId xmlns:a16="http://schemas.microsoft.com/office/drawing/2014/main" id="{730F3383-00C5-4759-A593-AB5B99A2A1CA}"/>
              </a:ext>
            </a:extLst>
          </p:cNvPr>
          <p:cNvSpPr txBox="1">
            <a:spLocks/>
          </p:cNvSpPr>
          <p:nvPr/>
        </p:nvSpPr>
        <p:spPr>
          <a:xfrm>
            <a:off x="1598712" y="4060799"/>
            <a:ext cx="8188021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93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DCA5E52-7E05-4E0D-B1CB-33967F13B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80778"/>
              </p:ext>
            </p:extLst>
          </p:nvPr>
        </p:nvGraphicFramePr>
        <p:xfrm>
          <a:off x="2255487" y="1841453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500" imgH="204413" progId="Word.Document.8">
                  <p:embed/>
                </p:oleObj>
              </mc:Choice>
              <mc:Fallback>
                <p:oleObj name="Document" r:id="rId2" imgW="5483500" imgH="204413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D314619-E182-43A8-A26D-78FC5899E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7" y="1841453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42E0442-E70F-4432-ACB1-803D6D3A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12482"/>
              </p:ext>
            </p:extLst>
          </p:nvPr>
        </p:nvGraphicFramePr>
        <p:xfrm>
          <a:off x="2255487" y="1841453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3500" imgH="204413" progId="Word.Document.8">
                  <p:embed/>
                </p:oleObj>
              </mc:Choice>
              <mc:Fallback>
                <p:oleObj name="Document" r:id="rId4" imgW="5483500" imgH="204413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B10E075-450C-4315-9BB0-A24BBFF7B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7" y="1841453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id="{B09E9DE1-0738-4CD4-99E6-86D3D38D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18" y="1008371"/>
            <a:ext cx="8195482" cy="40738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ý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, bao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86BA929-F6AE-4644-B87F-B71C0134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71" y="566737"/>
            <a:ext cx="5657850" cy="518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2E260C-BD8C-442A-9B8C-7C31E0260DC5}"/>
              </a:ext>
            </a:extLst>
          </p:cNvPr>
          <p:cNvCxnSpPr/>
          <p:nvPr/>
        </p:nvCxnSpPr>
        <p:spPr>
          <a:xfrm>
            <a:off x="1682796" y="366270"/>
            <a:ext cx="342900" cy="11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C1731B-082D-4884-94F2-09328362E2AA}"/>
              </a:ext>
            </a:extLst>
          </p:cNvPr>
          <p:cNvCxnSpPr/>
          <p:nvPr/>
        </p:nvCxnSpPr>
        <p:spPr>
          <a:xfrm flipV="1">
            <a:off x="2425746" y="366270"/>
            <a:ext cx="2286000" cy="2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97D8FF-823A-4FF8-844C-817DA0EE07DD}"/>
              </a:ext>
            </a:extLst>
          </p:cNvPr>
          <p:cNvCxnSpPr/>
          <p:nvPr/>
        </p:nvCxnSpPr>
        <p:spPr>
          <a:xfrm>
            <a:off x="5683296" y="371032"/>
            <a:ext cx="914400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426206" y="242683"/>
            <a:ext cx="6627064" cy="6487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598143" y="133024"/>
            <a:ext cx="7412507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endParaRPr lang="en-US" sz="4800" dirty="0">
              <a:ln w="12700">
                <a:solidFill>
                  <a:sysClr val="windowText" lastClr="000000"/>
                </a:solidFill>
              </a:ln>
              <a:solidFill>
                <a:schemeClr val="bg1">
                  <a:lumMod val="90000"/>
                </a:schemeClr>
              </a:solidFill>
              <a:latin typeface="Lobster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704972" y="144169"/>
            <a:ext cx="534223" cy="79532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728;p29">
            <a:extLst>
              <a:ext uri="{FF2B5EF4-FFF2-40B4-BE49-F238E27FC236}">
                <a16:creationId xmlns:a16="http://schemas.microsoft.com/office/drawing/2014/main" id="{C7135F9A-42F1-44ED-9D7D-64BE9B4E0C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611">
            <a:off x="1206413" y="1575410"/>
            <a:ext cx="7658824" cy="2001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rgbClr val="0070C0"/>
                </a:solidFill>
                <a:latin typeface="Lobster" panose="00000500000000000000" pitchFamily="2" charset="0"/>
                <a:ea typeface="Didact Gothic"/>
                <a:cs typeface="Times New Roman" panose="02020603050405020304" pitchFamily="18" charset="0"/>
                <a:sym typeface="Didact Gothic"/>
              </a:rPr>
              <a:t>A. Mở đoạn </a:t>
            </a:r>
            <a:r>
              <a:rPr lang="en" sz="2800" b="1" dirty="0">
                <a:solidFill>
                  <a:srgbClr val="E7036A"/>
                </a:solidFill>
                <a:latin typeface="Lobster" panose="00000500000000000000" pitchFamily="2" charset="0"/>
                <a:ea typeface="Didact Gothic"/>
                <a:cs typeface="Times New Roman" panose="02020603050405020304" pitchFamily="18" charset="0"/>
                <a:sym typeface="Didact Gothic"/>
              </a:rPr>
              <a:t>: </a:t>
            </a:r>
            <a:r>
              <a:rPr lang="en-US" sz="1800" b="1" dirty="0">
                <a:solidFill>
                  <a:srgbClr val="E7036A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0" indent="0" algn="l"/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dirty="0">
              <a:solidFill>
                <a:srgbClr val="E7036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7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  <p:bldP spid="586" grpId="0"/>
      <p:bldP spid="1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:a16="http://schemas.microsoft.com/office/drawing/2014/main" id="{1E59979C-B546-49B5-BC58-2DB3FC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29" y="1526381"/>
            <a:ext cx="7715297" cy="11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1)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F3421F-0C18-4EAA-A52D-7F3B618C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29" y="2138095"/>
            <a:ext cx="7106298" cy="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86FE0CC4-F3F9-479C-88EC-39794891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29" y="2983849"/>
            <a:ext cx="7409741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E39F16A-3042-4F09-8E68-E92817B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349" y="3507466"/>
            <a:ext cx="7715296" cy="142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ườ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Google Shape;728;p29">
            <a:extLst>
              <a:ext uri="{FF2B5EF4-FFF2-40B4-BE49-F238E27FC236}">
                <a16:creationId xmlns:a16="http://schemas.microsoft.com/office/drawing/2014/main" id="{A6327D67-6D28-4374-ADEB-49E3974B2A3B}"/>
              </a:ext>
            </a:extLst>
          </p:cNvPr>
          <p:cNvSpPr txBox="1">
            <a:spLocks/>
          </p:cNvSpPr>
          <p:nvPr/>
        </p:nvSpPr>
        <p:spPr>
          <a:xfrm rot="611">
            <a:off x="1375045" y="584096"/>
            <a:ext cx="2333211" cy="59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obster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Didact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Thân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đoạn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obster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Didact Gothic"/>
              </a:rPr>
              <a:t> :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ota Text"/>
                <a:ea typeface="Bellota Text"/>
                <a:sym typeface="Bellota Text"/>
              </a:rPr>
              <a:t>thể diễn đạt bằng 2-3 câu)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6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3792BE-C50E-4E5D-BD57-A59785315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0" y="1104229"/>
            <a:ext cx="8272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AF765A2-B37F-4B3F-9932-F8B4DF8F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79" y="1605844"/>
            <a:ext cx="7629552" cy="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D248B-EFEA-4E75-9174-F250A00F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20" y="2758672"/>
            <a:ext cx="7388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971CC-8988-4573-9A47-C1C7678F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27" y="3346404"/>
            <a:ext cx="8258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21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3835F45F-BC96-4047-ACF8-B235658DE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64" y="1117142"/>
            <a:ext cx="73736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5 ). Ng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1A12240-3D46-4ECC-9841-94F10049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76" y="1641851"/>
            <a:ext cx="78161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Hay sang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36C6F18-C924-431B-BD25-F01B27B0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36" y="2836706"/>
            <a:ext cx="8084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C6AFD7E6-91FF-4BB7-86F6-D28BA810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81" y="3380503"/>
            <a:ext cx="7004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4AB92-985B-4CDE-B253-8604954A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861" y="3878134"/>
            <a:ext cx="7447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6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B04AB92-985B-4CDE-B253-8604954A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36" y="1584068"/>
            <a:ext cx="7447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ng</a:t>
            </a:r>
            <a:r>
              <a:rPr kumimoji="0" lang="vi-VN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ười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xóm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</a:t>
            </a:r>
            <a:r>
              <a:rPr kumimoji="0" lang="vi-VN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altLang="vi-VN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8AC91-5B1E-4737-A04C-E12EA420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112" y="917318"/>
            <a:ext cx="20347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altLang="vi-VN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altLang="vi-VN" sz="2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endParaRPr kumimoji="0" lang="en-US" altLang="vi-V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63373" cy="616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6228" y="2302609"/>
            <a:ext cx="172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sz="2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endParaRPr lang="en-US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5933" y="130381"/>
            <a:ext cx="545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 BÀI: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lang="en-US" sz="1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755" y="521173"/>
            <a:ext cx="567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15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endParaRPr lang="en-US" sz="2000" i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3610" y="1100584"/>
            <a:ext cx="71421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 defTabSz="685800">
              <a:buClrTx/>
              <a:buFontTx/>
              <a:buAutoNum type="arabicPeriod"/>
            </a:pP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bao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endParaRPr lang="en-US" sz="2100" i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r>
              <a:rPr lang="en-US" sz="1800" b="1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nghề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defTabSz="685800">
              <a:buClrTx/>
            </a:pP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i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r>
              <a:rPr lang="en-US" sz="20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i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buClrTx/>
            </a:pP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5.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(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xung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(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?) </a:t>
            </a:r>
          </a:p>
          <a:p>
            <a:pPr defTabSz="685800">
              <a:buClrTx/>
            </a:pP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(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755" y="4359696"/>
            <a:ext cx="151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602104" y="4427890"/>
            <a:ext cx="71421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nghĩ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hang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xóm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22120" y="1417945"/>
            <a:ext cx="491490" cy="115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1722120" y="1847850"/>
            <a:ext cx="57150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1722120" y="2457450"/>
            <a:ext cx="571500" cy="96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722120" y="2589564"/>
            <a:ext cx="571500" cy="18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19546-2728-4273-9D1B-B41072F14A90}"/>
              </a:ext>
            </a:extLst>
          </p:cNvPr>
          <p:cNvCxnSpPr>
            <a:cxnSpLocks/>
          </p:cNvCxnSpPr>
          <p:nvPr/>
        </p:nvCxnSpPr>
        <p:spPr>
          <a:xfrm flipV="1">
            <a:off x="1722120" y="2190750"/>
            <a:ext cx="571500" cy="35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B2C8A8-2113-4102-9FDF-26D783CAA333}"/>
              </a:ext>
            </a:extLst>
          </p:cNvPr>
          <p:cNvCxnSpPr>
            <a:cxnSpLocks/>
          </p:cNvCxnSpPr>
          <p:nvPr/>
        </p:nvCxnSpPr>
        <p:spPr>
          <a:xfrm>
            <a:off x="1722120" y="2582399"/>
            <a:ext cx="571500" cy="1437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08597"/>
      </p:ext>
    </p:extLst>
  </p:cSld>
  <p:clrMapOvr>
    <a:masterClrMapping/>
  </p:clrMapOvr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1137</Words>
  <Application>Microsoft Office PowerPoint</Application>
  <PresentationFormat>On-screen Show (16:9)</PresentationFormat>
  <Paragraphs>62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Cambria</vt:lpstr>
      <vt:lpstr>Odibee Sans</vt:lpstr>
      <vt:lpstr>Didact Gothic</vt:lpstr>
      <vt:lpstr>Times New Roman</vt:lpstr>
      <vt:lpstr>Lobster</vt:lpstr>
      <vt:lpstr>Bellota Text</vt:lpstr>
      <vt:lpstr>iCiel Cadena</vt:lpstr>
      <vt:lpstr>Calibri</vt:lpstr>
      <vt:lpstr>End of the School Year by Slidesgo</vt:lpstr>
      <vt:lpstr>Office Theme</vt:lpstr>
      <vt:lpstr>1_End of the School Year by Slidesgo</vt:lpstr>
      <vt:lpstr>Document</vt:lpstr>
      <vt:lpstr>TẬP LÀM VẶN KỂ VỀ NGƯỜI HÀNG XÓM </vt:lpstr>
      <vt:lpstr>Kể lại một cách chân thật, tự nhiên về một người hàng xóm</vt:lpstr>
      <vt:lpstr>PowerPoint Presentation</vt:lpstr>
      <vt:lpstr>. Kể về một người hàng xóm mà em quý mến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Chúng mình là bạn!</dc:title>
  <dc:creator>1727h</dc:creator>
  <cp:lastModifiedBy>Huyen</cp:lastModifiedBy>
  <cp:revision>32</cp:revision>
  <dcterms:modified xsi:type="dcterms:W3CDTF">2021-10-29T03:38:02Z</dcterms:modified>
</cp:coreProperties>
</file>