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3" r:id="rId3"/>
    <p:sldMasterId id="2147483684" r:id="rId4"/>
  </p:sldMasterIdLst>
  <p:notesMasterIdLst>
    <p:notesMasterId r:id="rId19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57" r:id="rId12"/>
    <p:sldId id="264" r:id="rId13"/>
    <p:sldId id="265" r:id="rId14"/>
    <p:sldId id="266" r:id="rId15"/>
    <p:sldId id="274" r:id="rId16"/>
    <p:sldId id="275" r:id="rId17"/>
    <p:sldId id="28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Cookie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OholjmYCiSQlXEgM9ToWYOMhw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40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4" name="Google Shape;38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0" name="Google Shape;3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9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10" name="Google Shape;110;p5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6" name="Google Shape;116;p5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7" name="Google Shape;117;p5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5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4" name="Google Shape;124;p5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5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6" name="Google Shape;126;p5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37" name="Google Shape;137;p5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5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5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5" name="Google Shape;145;p5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1" name="Google Shape;151;p5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9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9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7" name="Google Shape;157;p5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8" name="Google Shape;188;p6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0" name="Google Shape;190;p6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6" name="Google Shape;206;p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7" name="Google Shape;207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6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6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comb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comb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comb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7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6" name="Google Shape;256;p7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7" name="Google Shape;257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comb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7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3" name="Google Shape;263;p7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64" name="Google Shape;264;p7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5" name="Google Shape;265;p7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66" name="Google Shape;266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comb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comb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7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1" name="Google Shape;281;p7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82" name="Google Shape;282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comb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7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7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89" name="Google Shape;289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comb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7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7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7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comb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7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7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7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comb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"/>
          <p:cNvSpPr/>
          <p:nvPr/>
        </p:nvSpPr>
        <p:spPr>
          <a:xfrm>
            <a:off x="5305426" y="4114800"/>
            <a:ext cx="5057775" cy="514350"/>
          </a:xfrm>
          <a:prstGeom prst="rect">
            <a:avLst/>
          </a:prstGeom>
        </p:spPr>
      </p:sp>
      <p:pic>
        <p:nvPicPr>
          <p:cNvPr id="354" name="Google Shape;354;p1" descr="SPARK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680089">
            <a:off x="6842781" y="664799"/>
            <a:ext cx="914400" cy="115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" descr="SPARK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680089">
            <a:off x="4468342" y="656222"/>
            <a:ext cx="914400" cy="115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" descr="SPARK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932318">
            <a:off x="3639447" y="929953"/>
            <a:ext cx="914400" cy="115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 descr="SPARK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932318">
            <a:off x="2170094" y="1316556"/>
            <a:ext cx="914400" cy="115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descr="SPARK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680089">
            <a:off x="8470759" y="938507"/>
            <a:ext cx="914400" cy="115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9600" y="64008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" descr="SPARK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680089">
            <a:off x="9692296" y="1939151"/>
            <a:ext cx="914400" cy="115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" descr="SPARK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932318">
            <a:off x="1395654" y="2972692"/>
            <a:ext cx="914400" cy="115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" descr="SPARK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680089">
            <a:off x="8947887" y="3628881"/>
            <a:ext cx="914400" cy="115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8" y="1240"/>
            <a:ext cx="12187592" cy="685552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"/>
          <p:cNvSpPr txBox="1"/>
          <p:nvPr/>
        </p:nvSpPr>
        <p:spPr>
          <a:xfrm>
            <a:off x="2362200" y="2083286"/>
            <a:ext cx="7467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 err="1">
                <a:solidFill>
                  <a:srgbClr val="E71B70"/>
                </a:solidFill>
                <a:latin typeface="Cookie"/>
                <a:ea typeface="Cookie"/>
                <a:cs typeface="Cookie"/>
                <a:sym typeface="Cookie"/>
              </a:rPr>
              <a:t>Môn</a:t>
            </a:r>
            <a:r>
              <a:rPr lang="en-US" sz="7200" b="1" i="0" u="none" strike="noStrike" cap="none" dirty="0">
                <a:solidFill>
                  <a:srgbClr val="E71B70"/>
                </a:solidFill>
                <a:latin typeface="Cookie"/>
                <a:ea typeface="Cookie"/>
                <a:cs typeface="Cookie"/>
                <a:sym typeface="Cookie"/>
              </a:rPr>
              <a:t> </a:t>
            </a:r>
            <a:r>
              <a:rPr lang="en-US" sz="7200" b="1" i="0" u="none" strike="noStrike" cap="none" dirty="0" err="1">
                <a:solidFill>
                  <a:srgbClr val="E71B70"/>
                </a:solidFill>
                <a:latin typeface="Cookie"/>
                <a:ea typeface="Cookie"/>
                <a:cs typeface="Cookie"/>
                <a:sym typeface="Cookie"/>
              </a:rPr>
              <a:t>Toán</a:t>
            </a:r>
            <a:r>
              <a:rPr lang="en-US" sz="7200" b="1" i="0" u="none" strike="noStrike" cap="none" dirty="0">
                <a:solidFill>
                  <a:srgbClr val="E71B70"/>
                </a:solidFill>
                <a:latin typeface="Cookie"/>
                <a:ea typeface="Cookie"/>
                <a:cs typeface="Cookie"/>
                <a:sym typeface="Cookie"/>
              </a:rPr>
              <a:t> </a:t>
            </a:r>
            <a:r>
              <a:rPr lang="en-US" sz="7200" b="1" i="0" u="none" strike="noStrike" cap="none" dirty="0" err="1">
                <a:solidFill>
                  <a:srgbClr val="E71B70"/>
                </a:solidFill>
                <a:latin typeface="Cookie"/>
                <a:ea typeface="Cookie"/>
                <a:cs typeface="Cookie"/>
                <a:sym typeface="Cookie"/>
              </a:rPr>
              <a:t>Lớp</a:t>
            </a:r>
            <a:r>
              <a:rPr lang="en-US" sz="7200" b="1" i="0" u="none" strike="noStrike" cap="none" dirty="0">
                <a:solidFill>
                  <a:srgbClr val="E71B70"/>
                </a:solidFill>
                <a:latin typeface="Cookie"/>
                <a:ea typeface="Cookie"/>
                <a:cs typeface="Cookie"/>
                <a:sym typeface="Cookie"/>
              </a:rPr>
              <a:t> 3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0"/>
          <p:cNvSpPr txBox="1"/>
          <p:nvPr/>
        </p:nvSpPr>
        <p:spPr>
          <a:xfrm>
            <a:off x="4784725" y="1708150"/>
            <a:ext cx="1841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0" name="Group 16">
            <a:extLst>
              <a:ext uri="{FF2B5EF4-FFF2-40B4-BE49-F238E27FC236}">
                <a16:creationId xmlns:a16="http://schemas.microsoft.com/office/drawing/2014/main" id="{E5D75940-E9D1-4C12-839C-47F4E9FF3D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342899"/>
              </p:ext>
            </p:extLst>
          </p:nvPr>
        </p:nvGraphicFramePr>
        <p:xfrm>
          <a:off x="1485900" y="2349500"/>
          <a:ext cx="4800600" cy="121920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1" name="Group 27">
            <a:extLst>
              <a:ext uri="{FF2B5EF4-FFF2-40B4-BE49-F238E27FC236}">
                <a16:creationId xmlns:a16="http://schemas.microsoft.com/office/drawing/2014/main" id="{A23C7BAE-CA1A-4435-98AD-9538191DEC18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2470150"/>
            <a:ext cx="4648200" cy="977900"/>
            <a:chOff x="2640" y="2232"/>
            <a:chExt cx="2928" cy="616"/>
          </a:xfrm>
        </p:grpSpPr>
        <p:pic>
          <p:nvPicPr>
            <p:cNvPr id="22" name="Picture 28" descr="kẹo">
              <a:extLst>
                <a:ext uri="{FF2B5EF4-FFF2-40B4-BE49-F238E27FC236}">
                  <a16:creationId xmlns:a16="http://schemas.microsoft.com/office/drawing/2014/main" id="{00DD01E3-44D1-4B79-93C9-CBEF71E6DA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9" descr="kẹo">
              <a:extLst>
                <a:ext uri="{FF2B5EF4-FFF2-40B4-BE49-F238E27FC236}">
                  <a16:creationId xmlns:a16="http://schemas.microsoft.com/office/drawing/2014/main" id="{17F7AEEC-0F98-49EB-AE80-9A614DAB7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0" descr="kẹo">
              <a:extLst>
                <a:ext uri="{FF2B5EF4-FFF2-40B4-BE49-F238E27FC236}">
                  <a16:creationId xmlns:a16="http://schemas.microsoft.com/office/drawing/2014/main" id="{094B86BC-A7A2-4759-8422-715F0E9ED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1" descr="kẹo">
              <a:extLst>
                <a:ext uri="{FF2B5EF4-FFF2-40B4-BE49-F238E27FC236}">
                  <a16:creationId xmlns:a16="http://schemas.microsoft.com/office/drawing/2014/main" id="{B0CFFE74-8D67-416C-A25B-6212C80E1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2" descr="kẹo">
              <a:extLst>
                <a:ext uri="{FF2B5EF4-FFF2-40B4-BE49-F238E27FC236}">
                  <a16:creationId xmlns:a16="http://schemas.microsoft.com/office/drawing/2014/main" id="{8AC38149-E044-4732-B818-1DBECE9E9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3" descr="kẹo">
              <a:extLst>
                <a:ext uri="{FF2B5EF4-FFF2-40B4-BE49-F238E27FC236}">
                  <a16:creationId xmlns:a16="http://schemas.microsoft.com/office/drawing/2014/main" id="{37E9716F-5017-4A1A-B730-4659636B9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4" descr="kẹo">
              <a:extLst>
                <a:ext uri="{FF2B5EF4-FFF2-40B4-BE49-F238E27FC236}">
                  <a16:creationId xmlns:a16="http://schemas.microsoft.com/office/drawing/2014/main" id="{B4297A3E-44E9-4B2E-AE75-43C42E9E2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5" descr="kẹo">
              <a:extLst>
                <a:ext uri="{FF2B5EF4-FFF2-40B4-BE49-F238E27FC236}">
                  <a16:creationId xmlns:a16="http://schemas.microsoft.com/office/drawing/2014/main" id="{925A2378-24BF-4175-BC29-930E77461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6" descr="kẹo">
              <a:extLst>
                <a:ext uri="{FF2B5EF4-FFF2-40B4-BE49-F238E27FC236}">
                  <a16:creationId xmlns:a16="http://schemas.microsoft.com/office/drawing/2014/main" id="{F99C99FB-F8D2-413E-AC43-AACA3BDA3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7" descr="kẹo">
              <a:extLst>
                <a:ext uri="{FF2B5EF4-FFF2-40B4-BE49-F238E27FC236}">
                  <a16:creationId xmlns:a16="http://schemas.microsoft.com/office/drawing/2014/main" id="{D86A9559-B0ED-4D0D-B2B3-4B3087E84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8" descr="kẹo">
              <a:extLst>
                <a:ext uri="{FF2B5EF4-FFF2-40B4-BE49-F238E27FC236}">
                  <a16:creationId xmlns:a16="http://schemas.microsoft.com/office/drawing/2014/main" id="{D8D63D6E-66AE-449B-BD02-F0585A795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9" descr="kẹo">
              <a:extLst>
                <a:ext uri="{FF2B5EF4-FFF2-40B4-BE49-F238E27FC236}">
                  <a16:creationId xmlns:a16="http://schemas.microsoft.com/office/drawing/2014/main" id="{97521552-28D6-44EC-B008-B823CF642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Line 25">
            <a:extLst>
              <a:ext uri="{FF2B5EF4-FFF2-40B4-BE49-F238E27FC236}">
                <a16:creationId xmlns:a16="http://schemas.microsoft.com/office/drawing/2014/main" id="{B6A2C9C4-13F4-4155-9C84-6E150C91F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3085" y="234315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6">
            <a:extLst>
              <a:ext uri="{FF2B5EF4-FFF2-40B4-BE49-F238E27FC236}">
                <a16:creationId xmlns:a16="http://schemas.microsoft.com/office/drawing/2014/main" id="{C7414DA3-AD15-449C-BDCD-C414341FC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9485" y="234315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83238D-BC5A-4CDB-9CAE-44F943320A43}"/>
                  </a:ext>
                </a:extLst>
              </p:cNvPr>
              <p:cNvSpPr txBox="1"/>
              <p:nvPr/>
            </p:nvSpPr>
            <p:spPr>
              <a:xfrm>
                <a:off x="899161" y="791220"/>
                <a:ext cx="10165079" cy="1133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BÀI TOÁN: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Chị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chị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chị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83238D-BC5A-4CDB-9CAE-44F943320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1" y="791220"/>
                <a:ext cx="10165079" cy="1133772"/>
              </a:xfrm>
              <a:prstGeom prst="rect">
                <a:avLst/>
              </a:prstGeom>
              <a:blipFill>
                <a:blip r:embed="rId5"/>
                <a:stretch>
                  <a:fillRect l="-1260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B8C36CDD-AD7B-48ED-ABEC-561A38B1740C}"/>
                  </a:ext>
                </a:extLst>
              </p:cNvPr>
              <p:cNvSpPr txBox="1"/>
              <p:nvPr/>
            </p:nvSpPr>
            <p:spPr>
              <a:xfrm>
                <a:off x="937261" y="3689350"/>
                <a:ext cx="10165079" cy="1133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Nhận</a:t>
                </a:r>
                <a:r>
                  <a:rPr lang="en-US" sz="28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xét</a:t>
                </a:r>
                <a:r>
                  <a:rPr lang="en-US" sz="28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Chia 12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B8C36CDD-AD7B-48ED-ABEC-561A38B17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1" y="3689350"/>
                <a:ext cx="10165079" cy="1133772"/>
              </a:xfrm>
              <a:prstGeom prst="rect">
                <a:avLst/>
              </a:prstGeom>
              <a:blipFill>
                <a:blip r:embed="rId6"/>
                <a:stretch>
                  <a:fillRect l="-1260" t="-5376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D9E44B5-5E11-405E-AA43-501259FC2BA9}"/>
                  </a:ext>
                </a:extLst>
              </p:cNvPr>
              <p:cNvSpPr txBox="1"/>
              <p:nvPr/>
            </p:nvSpPr>
            <p:spPr>
              <a:xfrm>
                <a:off x="899161" y="791220"/>
                <a:ext cx="10165079" cy="1133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BÀI TOÁN: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Chị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chị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chị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D9E44B5-5E11-405E-AA43-501259FC2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1" y="791220"/>
                <a:ext cx="10165079" cy="1133772"/>
              </a:xfrm>
              <a:prstGeom prst="rect">
                <a:avLst/>
              </a:prstGeom>
              <a:blipFill>
                <a:blip r:embed="rId4"/>
                <a:stretch>
                  <a:fillRect l="-1260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EE0445E-8521-487C-B64A-00DC9DB6536B}"/>
              </a:ext>
            </a:extLst>
          </p:cNvPr>
          <p:cNvSpPr txBox="1"/>
          <p:nvPr/>
        </p:nvSpPr>
        <p:spPr>
          <a:xfrm>
            <a:off x="899160" y="1924992"/>
            <a:ext cx="10165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" name="Group 8">
            <a:extLst>
              <a:ext uri="{FF2B5EF4-FFF2-40B4-BE49-F238E27FC236}">
                <a16:creationId xmlns:a16="http://schemas.microsoft.com/office/drawing/2014/main" id="{DD0C5077-78CC-4F09-AD63-4E7D00C7C04F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550920"/>
            <a:ext cx="3124200" cy="152400"/>
            <a:chOff x="192" y="2640"/>
            <a:chExt cx="1968" cy="96"/>
          </a:xfrm>
        </p:grpSpPr>
        <p:sp>
          <p:nvSpPr>
            <p:cNvPr id="26" name="Line 9">
              <a:extLst>
                <a:ext uri="{FF2B5EF4-FFF2-40B4-BE49-F238E27FC236}">
                  <a16:creationId xmlns:a16="http://schemas.microsoft.com/office/drawing/2014/main" id="{8E1A3C4E-EF7F-4FF9-9D25-5F3761D2A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688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">
              <a:extLst>
                <a:ext uri="{FF2B5EF4-FFF2-40B4-BE49-F238E27FC236}">
                  <a16:creationId xmlns:a16="http://schemas.microsoft.com/office/drawing/2014/main" id="{08BEB002-77AF-4EFA-B66C-DF161E06E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6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740469B3-72EE-433F-B67F-42033280D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6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2">
            <a:extLst>
              <a:ext uri="{FF2B5EF4-FFF2-40B4-BE49-F238E27FC236}">
                <a16:creationId xmlns:a16="http://schemas.microsoft.com/office/drawing/2014/main" id="{D50F4C56-32A3-4892-836F-21937C3DBC33}"/>
              </a:ext>
            </a:extLst>
          </p:cNvPr>
          <p:cNvGrpSpPr>
            <a:grpSpLocks/>
          </p:cNvGrpSpPr>
          <p:nvPr/>
        </p:nvGrpSpPr>
        <p:grpSpPr bwMode="auto">
          <a:xfrm>
            <a:off x="2641600" y="3550920"/>
            <a:ext cx="1068388" cy="152400"/>
            <a:chOff x="848" y="2640"/>
            <a:chExt cx="673" cy="96"/>
          </a:xfrm>
        </p:grpSpPr>
        <p:sp>
          <p:nvSpPr>
            <p:cNvPr id="30" name="Line 13">
              <a:extLst>
                <a:ext uri="{FF2B5EF4-FFF2-40B4-BE49-F238E27FC236}">
                  <a16:creationId xmlns:a16="http://schemas.microsoft.com/office/drawing/2014/main" id="{728BD61F-443A-4C30-AAED-66946849C7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6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4">
              <a:extLst>
                <a:ext uri="{FF2B5EF4-FFF2-40B4-BE49-F238E27FC236}">
                  <a16:creationId xmlns:a16="http://schemas.microsoft.com/office/drawing/2014/main" id="{75DC8B76-9619-4C23-A5F5-B3EEA26F3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26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15">
            <a:extLst>
              <a:ext uri="{FF2B5EF4-FFF2-40B4-BE49-F238E27FC236}">
                <a16:creationId xmlns:a16="http://schemas.microsoft.com/office/drawing/2014/main" id="{A0791E41-08E8-48D7-8FA4-D816323F3714}"/>
              </a:ext>
            </a:extLst>
          </p:cNvPr>
          <p:cNvGrpSpPr>
            <a:grpSpLocks/>
          </p:cNvGrpSpPr>
          <p:nvPr/>
        </p:nvGrpSpPr>
        <p:grpSpPr bwMode="auto">
          <a:xfrm>
            <a:off x="1490662" y="2942909"/>
            <a:ext cx="1373188" cy="941388"/>
            <a:chOff x="123" y="2257"/>
            <a:chExt cx="865" cy="593"/>
          </a:xfrm>
        </p:grpSpPr>
        <p:sp>
          <p:nvSpPr>
            <p:cNvPr id="33" name="Text Box 16">
              <a:extLst>
                <a:ext uri="{FF2B5EF4-FFF2-40B4-BE49-F238E27FC236}">
                  <a16:creationId xmlns:a16="http://schemas.microsoft.com/office/drawing/2014/main" id="{BA90A5E0-9ABF-43C7-A142-CBCB9780F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" y="2257"/>
              <a:ext cx="8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FF"/>
                  </a:solidFill>
                  <a:latin typeface=".VnArial" pitchFamily="34" charset="0"/>
                </a:rPr>
                <a:t>? </a:t>
              </a:r>
              <a:r>
                <a:rPr lang="en-US" altLang="en-US" sz="2400" dirty="0" err="1">
                  <a:solidFill>
                    <a:srgbClr val="0000FF"/>
                  </a:solidFill>
                  <a:latin typeface=".VnArial" pitchFamily="34" charset="0"/>
                </a:rPr>
                <a:t>cái</a:t>
              </a:r>
              <a:r>
                <a:rPr lang="en-US" altLang="en-US" sz="2400" dirty="0">
                  <a:solidFill>
                    <a:srgbClr val="0000FF"/>
                  </a:solidFill>
                  <a:latin typeface=".VnArial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  <a:latin typeface=".VnArial" pitchFamily="34" charset="0"/>
                </a:rPr>
                <a:t>kẹo</a:t>
              </a:r>
              <a:endParaRPr lang="en-US" altLang="en-US" sz="2400" dirty="0">
                <a:solidFill>
                  <a:srgbClr val="0000FF"/>
                </a:solidFill>
                <a:latin typeface=".VnArial" pitchFamily="34" charset="0"/>
              </a:endParaRPr>
            </a:p>
          </p:txBody>
        </p:sp>
        <p:sp>
          <p:nvSpPr>
            <p:cNvPr id="34" name="Arc 17">
              <a:extLst>
                <a:ext uri="{FF2B5EF4-FFF2-40B4-BE49-F238E27FC236}">
                  <a16:creationId xmlns:a16="http://schemas.microsoft.com/office/drawing/2014/main" id="{B3D7705A-1F3A-4842-AB06-C8B6A8EF230E}"/>
                </a:ext>
              </a:extLst>
            </p:cNvPr>
            <p:cNvSpPr>
              <a:spLocks/>
            </p:cNvSpPr>
            <p:nvPr/>
          </p:nvSpPr>
          <p:spPr bwMode="auto">
            <a:xfrm rot="14949890" flipV="1">
              <a:off x="532" y="2455"/>
              <a:ext cx="233" cy="336"/>
            </a:xfrm>
            <a:custGeom>
              <a:avLst/>
              <a:gdLst>
                <a:gd name="T0" fmla="*/ 0 w 11621"/>
                <a:gd name="T1" fmla="*/ 0 h 21600"/>
                <a:gd name="T2" fmla="*/ 0 w 11621"/>
                <a:gd name="T3" fmla="*/ 0 h 21600"/>
                <a:gd name="T4" fmla="*/ 0 w 11621"/>
                <a:gd name="T5" fmla="*/ 0 h 21600"/>
                <a:gd name="T6" fmla="*/ 0 60000 65536"/>
                <a:gd name="T7" fmla="*/ 0 60000 65536"/>
                <a:gd name="T8" fmla="*/ 0 60000 65536"/>
                <a:gd name="T9" fmla="*/ 0 w 11621"/>
                <a:gd name="T10" fmla="*/ 0 h 21600"/>
                <a:gd name="T11" fmla="*/ 11621 w 116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21" h="21600" fill="none" extrusionOk="0">
                  <a:moveTo>
                    <a:pt x="-1" y="0"/>
                  </a:moveTo>
                  <a:cubicBezTo>
                    <a:pt x="4117" y="0"/>
                    <a:pt x="8149" y="1177"/>
                    <a:pt x="11620" y="3392"/>
                  </a:cubicBezTo>
                </a:path>
                <a:path w="11621" h="21600" stroke="0" extrusionOk="0">
                  <a:moveTo>
                    <a:pt x="-1" y="0"/>
                  </a:moveTo>
                  <a:cubicBezTo>
                    <a:pt x="4117" y="0"/>
                    <a:pt x="8149" y="1177"/>
                    <a:pt x="11620" y="339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rc 18">
              <a:extLst>
                <a:ext uri="{FF2B5EF4-FFF2-40B4-BE49-F238E27FC236}">
                  <a16:creationId xmlns:a16="http://schemas.microsoft.com/office/drawing/2014/main" id="{95196224-D618-4785-9EA7-30D507EBE992}"/>
                </a:ext>
              </a:extLst>
            </p:cNvPr>
            <p:cNvSpPr>
              <a:spLocks/>
            </p:cNvSpPr>
            <p:nvPr/>
          </p:nvSpPr>
          <p:spPr bwMode="auto">
            <a:xfrm rot="8684256" flipV="1">
              <a:off x="210" y="2514"/>
              <a:ext cx="184" cy="336"/>
            </a:xfrm>
            <a:custGeom>
              <a:avLst/>
              <a:gdLst>
                <a:gd name="T0" fmla="*/ 0 w 15059"/>
                <a:gd name="T1" fmla="*/ 0 h 21600"/>
                <a:gd name="T2" fmla="*/ 0 w 15059"/>
                <a:gd name="T3" fmla="*/ 0 h 21600"/>
                <a:gd name="T4" fmla="*/ 0 w 15059"/>
                <a:gd name="T5" fmla="*/ 0 h 21600"/>
                <a:gd name="T6" fmla="*/ 0 60000 65536"/>
                <a:gd name="T7" fmla="*/ 0 60000 65536"/>
                <a:gd name="T8" fmla="*/ 0 60000 65536"/>
                <a:gd name="T9" fmla="*/ 0 w 15059"/>
                <a:gd name="T10" fmla="*/ 0 h 21600"/>
                <a:gd name="T11" fmla="*/ 15059 w 1505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59" h="21600" fill="none" extrusionOk="0">
                  <a:moveTo>
                    <a:pt x="-1" y="0"/>
                  </a:moveTo>
                  <a:cubicBezTo>
                    <a:pt x="5624" y="0"/>
                    <a:pt x="11026" y="2193"/>
                    <a:pt x="15059" y="6114"/>
                  </a:cubicBezTo>
                </a:path>
                <a:path w="15059" h="21600" stroke="0" extrusionOk="0">
                  <a:moveTo>
                    <a:pt x="-1" y="0"/>
                  </a:moveTo>
                  <a:cubicBezTo>
                    <a:pt x="5624" y="0"/>
                    <a:pt x="11026" y="2193"/>
                    <a:pt x="15059" y="611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:a16="http://schemas.microsoft.com/office/drawing/2014/main" id="{3E880858-D9E9-4D95-AC7E-050E2BEB4FF5}"/>
              </a:ext>
            </a:extLst>
          </p:cNvPr>
          <p:cNvGrpSpPr>
            <a:grpSpLocks/>
          </p:cNvGrpSpPr>
          <p:nvPr/>
        </p:nvGrpSpPr>
        <p:grpSpPr bwMode="auto">
          <a:xfrm>
            <a:off x="1571625" y="2290445"/>
            <a:ext cx="3060700" cy="1997075"/>
            <a:chOff x="174" y="1846"/>
            <a:chExt cx="1928" cy="1258"/>
          </a:xfrm>
        </p:grpSpPr>
        <p:sp>
          <p:nvSpPr>
            <p:cNvPr id="37" name="Arc 20">
              <a:extLst>
                <a:ext uri="{FF2B5EF4-FFF2-40B4-BE49-F238E27FC236}">
                  <a16:creationId xmlns:a16="http://schemas.microsoft.com/office/drawing/2014/main" id="{9091936E-20D0-4B30-9865-3847B0029CEB}"/>
                </a:ext>
              </a:extLst>
            </p:cNvPr>
            <p:cNvSpPr>
              <a:spLocks/>
            </p:cNvSpPr>
            <p:nvPr/>
          </p:nvSpPr>
          <p:spPr bwMode="auto">
            <a:xfrm rot="21138127" flipV="1">
              <a:off x="1146" y="1872"/>
              <a:ext cx="956" cy="1066"/>
            </a:xfrm>
            <a:custGeom>
              <a:avLst/>
              <a:gdLst>
                <a:gd name="T0" fmla="*/ 2 w 11621"/>
                <a:gd name="T1" fmla="*/ 0 h 21207"/>
                <a:gd name="T2" fmla="*/ 6 w 11621"/>
                <a:gd name="T3" fmla="*/ 0 h 21207"/>
                <a:gd name="T4" fmla="*/ 0 w 11621"/>
                <a:gd name="T5" fmla="*/ 3 h 21207"/>
                <a:gd name="T6" fmla="*/ 0 60000 65536"/>
                <a:gd name="T7" fmla="*/ 0 60000 65536"/>
                <a:gd name="T8" fmla="*/ 0 60000 65536"/>
                <a:gd name="T9" fmla="*/ 0 w 11621"/>
                <a:gd name="T10" fmla="*/ 0 h 21207"/>
                <a:gd name="T11" fmla="*/ 11621 w 11621"/>
                <a:gd name="T12" fmla="*/ 21207 h 21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21" h="21207" fill="none" extrusionOk="0">
                  <a:moveTo>
                    <a:pt x="4099" y="-1"/>
                  </a:moveTo>
                  <a:cubicBezTo>
                    <a:pt x="6773" y="516"/>
                    <a:pt x="9325" y="1534"/>
                    <a:pt x="11620" y="2999"/>
                  </a:cubicBezTo>
                </a:path>
                <a:path w="11621" h="21207" stroke="0" extrusionOk="0">
                  <a:moveTo>
                    <a:pt x="4099" y="-1"/>
                  </a:moveTo>
                  <a:cubicBezTo>
                    <a:pt x="6773" y="516"/>
                    <a:pt x="9325" y="1534"/>
                    <a:pt x="11620" y="2999"/>
                  </a:cubicBezTo>
                  <a:lnTo>
                    <a:pt x="0" y="21207"/>
                  </a:lnTo>
                  <a:lnTo>
                    <a:pt x="4099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21">
              <a:extLst>
                <a:ext uri="{FF2B5EF4-FFF2-40B4-BE49-F238E27FC236}">
                  <a16:creationId xmlns:a16="http://schemas.microsoft.com/office/drawing/2014/main" id="{73289213-F5D2-4E01-9B21-954986080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" y="2816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FF"/>
                  </a:solidFill>
                  <a:latin typeface=".VnArial" pitchFamily="34" charset="0"/>
                </a:rPr>
                <a:t>12 </a:t>
              </a:r>
              <a:r>
                <a:rPr lang="en-US" altLang="en-US" sz="2400" dirty="0" err="1">
                  <a:solidFill>
                    <a:srgbClr val="0000FF"/>
                  </a:solidFill>
                  <a:latin typeface=".VnArial" pitchFamily="34" charset="0"/>
                </a:rPr>
                <a:t>cái</a:t>
              </a:r>
              <a:r>
                <a:rPr lang="en-US" altLang="en-US" sz="2400" dirty="0">
                  <a:solidFill>
                    <a:srgbClr val="0000FF"/>
                  </a:solidFill>
                  <a:latin typeface=".VnArial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  <a:latin typeface=".VnArial" pitchFamily="34" charset="0"/>
                </a:rPr>
                <a:t>kẹo</a:t>
              </a:r>
              <a:endParaRPr lang="en-US" altLang="en-US" sz="2400" dirty="0">
                <a:solidFill>
                  <a:srgbClr val="0000FF"/>
                </a:solidFill>
                <a:latin typeface=".VnArial" pitchFamily="34" charset="0"/>
              </a:endParaRPr>
            </a:p>
          </p:txBody>
        </p:sp>
        <p:sp>
          <p:nvSpPr>
            <p:cNvPr id="39" name="Arc 22">
              <a:extLst>
                <a:ext uri="{FF2B5EF4-FFF2-40B4-BE49-F238E27FC236}">
                  <a16:creationId xmlns:a16="http://schemas.microsoft.com/office/drawing/2014/main" id="{F36D426A-363D-4DC2-8B6E-C49614DDACCD}"/>
                </a:ext>
              </a:extLst>
            </p:cNvPr>
            <p:cNvSpPr>
              <a:spLocks/>
            </p:cNvSpPr>
            <p:nvPr/>
          </p:nvSpPr>
          <p:spPr bwMode="auto">
            <a:xfrm rot="2468731" flipV="1">
              <a:off x="174" y="1846"/>
              <a:ext cx="907" cy="1066"/>
            </a:xfrm>
            <a:custGeom>
              <a:avLst/>
              <a:gdLst>
                <a:gd name="T0" fmla="*/ 2 w 11013"/>
                <a:gd name="T1" fmla="*/ 0 h 21207"/>
                <a:gd name="T2" fmla="*/ 6 w 11013"/>
                <a:gd name="T3" fmla="*/ 0 h 21207"/>
                <a:gd name="T4" fmla="*/ 0 w 11013"/>
                <a:gd name="T5" fmla="*/ 3 h 21207"/>
                <a:gd name="T6" fmla="*/ 0 60000 65536"/>
                <a:gd name="T7" fmla="*/ 0 60000 65536"/>
                <a:gd name="T8" fmla="*/ 0 60000 65536"/>
                <a:gd name="T9" fmla="*/ 0 w 11013"/>
                <a:gd name="T10" fmla="*/ 0 h 21207"/>
                <a:gd name="T11" fmla="*/ 11013 w 11013"/>
                <a:gd name="T12" fmla="*/ 21207 h 21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13" h="21207" fill="none" extrusionOk="0">
                  <a:moveTo>
                    <a:pt x="4099" y="-1"/>
                  </a:moveTo>
                  <a:cubicBezTo>
                    <a:pt x="6537" y="470"/>
                    <a:pt x="8876" y="1359"/>
                    <a:pt x="11012" y="2625"/>
                  </a:cubicBezTo>
                </a:path>
                <a:path w="11013" h="21207" stroke="0" extrusionOk="0">
                  <a:moveTo>
                    <a:pt x="4099" y="-1"/>
                  </a:moveTo>
                  <a:cubicBezTo>
                    <a:pt x="6537" y="470"/>
                    <a:pt x="8876" y="1359"/>
                    <a:pt x="11012" y="2625"/>
                  </a:cubicBezTo>
                  <a:lnTo>
                    <a:pt x="0" y="21207"/>
                  </a:lnTo>
                  <a:lnTo>
                    <a:pt x="4099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Line 23">
            <a:extLst>
              <a:ext uri="{FF2B5EF4-FFF2-40B4-BE49-F238E27FC236}">
                <a16:creationId xmlns:a16="http://schemas.microsoft.com/office/drawing/2014/main" id="{3C61D8FF-52F0-475A-970C-3619EC387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160" y="2326583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91890B6A-9259-4C21-92CF-D7DD754BB2BA}"/>
              </a:ext>
            </a:extLst>
          </p:cNvPr>
          <p:cNvSpPr txBox="1"/>
          <p:nvPr/>
        </p:nvSpPr>
        <p:spPr>
          <a:xfrm>
            <a:off x="5873991" y="2521059"/>
            <a:ext cx="58616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kẹo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12 : 3 = 4 (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kẹo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9"/>
          <p:cNvSpPr/>
          <p:nvPr/>
        </p:nvSpPr>
        <p:spPr>
          <a:xfrm>
            <a:off x="1524001" y="1105479"/>
            <a:ext cx="91297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❖"/>
            </a:pP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3200" b="1" i="0" u="none" strike="noStrike" cap="none" dirty="0" err="1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200" b="1" i="0" u="none" strike="noStrike" cap="none" dirty="0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1" i="0" u="none" strike="noStrike" cap="none" dirty="0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1" i="0" u="none" strike="noStrike" cap="none" dirty="0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3200" b="1" i="0" u="none" strike="noStrike" cap="none" dirty="0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3200" b="1" i="0" u="none" strike="noStrike" cap="none" dirty="0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b="1" i="0" u="none" strike="noStrike" cap="none" dirty="0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chỗ</a:t>
            </a:r>
            <a:r>
              <a:rPr lang="en-US" sz="3200" b="1" i="0" u="none" strike="noStrike" cap="none" dirty="0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chấm</a:t>
            </a:r>
            <a:r>
              <a:rPr lang="en-US" sz="3200" b="1" i="0" u="none" strike="noStrike" cap="none" dirty="0">
                <a:solidFill>
                  <a:srgbClr val="140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pic>
        <p:nvPicPr>
          <p:cNvPr id="682" name="Google Shape;6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093044" y="4538587"/>
            <a:ext cx="2684002" cy="20618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0705620-0FC4-42A9-9179-3EB09545FD8C}"/>
                  </a:ext>
                </a:extLst>
              </p:cNvPr>
              <p:cNvSpPr txBox="1"/>
              <p:nvPr/>
            </p:nvSpPr>
            <p:spPr>
              <a:xfrm>
                <a:off x="1828801" y="1791279"/>
                <a:ext cx="5714999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8 kg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…………kg</a:t>
                </a: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0705620-0FC4-42A9-9179-3EB09545F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1791279"/>
                <a:ext cx="5714999" cy="787716"/>
              </a:xfrm>
              <a:prstGeom prst="rect">
                <a:avLst/>
              </a:prstGeom>
              <a:blipFill>
                <a:blip r:embed="rId5"/>
                <a:stretch>
                  <a:fillRect l="-266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79EB0C4F-7738-44E5-B64C-13B4FB983E49}"/>
                  </a:ext>
                </a:extLst>
              </p:cNvPr>
              <p:cNvSpPr txBox="1"/>
              <p:nvPr/>
            </p:nvSpPr>
            <p:spPr>
              <a:xfrm>
                <a:off x="1828801" y="2870937"/>
                <a:ext cx="5714999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24 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…………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79EB0C4F-7738-44E5-B64C-13B4FB983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2870937"/>
                <a:ext cx="5714999" cy="787716"/>
              </a:xfrm>
              <a:prstGeom prst="rect">
                <a:avLst/>
              </a:prstGeom>
              <a:blipFill>
                <a:blip r:embed="rId6"/>
                <a:stretch>
                  <a:fillRect l="-266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7614568C-D760-4D85-86F2-976211F40ADC}"/>
                  </a:ext>
                </a:extLst>
              </p:cNvPr>
              <p:cNvSpPr txBox="1"/>
              <p:nvPr/>
            </p:nvSpPr>
            <p:spPr>
              <a:xfrm>
                <a:off x="1828801" y="3950595"/>
                <a:ext cx="5714999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35 m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…………m</a:t>
                </a: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7614568C-D760-4D85-86F2-976211F40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950595"/>
                <a:ext cx="5714999" cy="787716"/>
              </a:xfrm>
              <a:prstGeom prst="rect">
                <a:avLst/>
              </a:prstGeom>
              <a:blipFill>
                <a:blip r:embed="rId7"/>
                <a:stretch>
                  <a:fillRect l="-266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12E9945-9F3D-4384-A463-604B695299BB}"/>
                  </a:ext>
                </a:extLst>
              </p:cNvPr>
              <p:cNvSpPr txBox="1"/>
              <p:nvPr/>
            </p:nvSpPr>
            <p:spPr>
              <a:xfrm>
                <a:off x="1828801" y="5030253"/>
                <a:ext cx="5714999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54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…………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12E9945-9F3D-4384-A463-604B69529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5030253"/>
                <a:ext cx="5714999" cy="787716"/>
              </a:xfrm>
              <a:prstGeom prst="rect">
                <a:avLst/>
              </a:prstGeom>
              <a:blipFill>
                <a:blip r:embed="rId8"/>
                <a:stretch>
                  <a:fillRect l="-266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1B4E44C-118A-4D0D-9D37-F24D65BD07A3}"/>
              </a:ext>
            </a:extLst>
          </p:cNvPr>
          <p:cNvSpPr txBox="1"/>
          <p:nvPr/>
        </p:nvSpPr>
        <p:spPr>
          <a:xfrm>
            <a:off x="4785361" y="1823141"/>
            <a:ext cx="80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59AE404-97F7-4421-B719-2537EF661DBD}"/>
              </a:ext>
            </a:extLst>
          </p:cNvPr>
          <p:cNvSpPr txBox="1"/>
          <p:nvPr/>
        </p:nvSpPr>
        <p:spPr>
          <a:xfrm>
            <a:off x="4785361" y="2904406"/>
            <a:ext cx="80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684CDDAE-124D-44CD-8F20-16C9E93A8158}"/>
              </a:ext>
            </a:extLst>
          </p:cNvPr>
          <p:cNvSpPr txBox="1"/>
          <p:nvPr/>
        </p:nvSpPr>
        <p:spPr>
          <a:xfrm>
            <a:off x="4785361" y="3985446"/>
            <a:ext cx="80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DDBF442-3F8F-4C36-A12C-9BA76183038B}"/>
              </a:ext>
            </a:extLst>
          </p:cNvPr>
          <p:cNvSpPr txBox="1"/>
          <p:nvPr/>
        </p:nvSpPr>
        <p:spPr>
          <a:xfrm>
            <a:off x="5425441" y="5030253"/>
            <a:ext cx="80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99" name="Google Shape;699;p20"/>
              <p:cNvSpPr/>
              <p:nvPr/>
            </p:nvSpPr>
            <p:spPr>
              <a:xfrm>
                <a:off x="1607343" y="1292960"/>
                <a:ext cx="9129713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3200"/>
                  <a:buFont typeface="Times New Roman"/>
                  <a:buNone/>
                </a:pPr>
                <a:r>
                  <a:rPr lang="en-US" sz="3200" b="1" i="0" u="none" strike="noStrike" cap="none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Bài 2: </a:t>
                </a:r>
                <a:r>
                  <a:rPr lang="en-US" sz="3200" b="1" i="0" u="none" strike="noStrike" cap="none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Một </a:t>
                </a:r>
                <a:r>
                  <a:rPr lang="en-US" sz="3200" b="1" i="0" u="none" strike="noStrike" cap="none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cửa</a:t>
                </a:r>
                <a:r>
                  <a:rPr lang="en-US" sz="3200" b="1" i="0" u="none" strike="noStrike" cap="none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 </a:t>
                </a:r>
                <a:r>
                  <a:rPr lang="en-US" sz="3200" b="1" i="0" u="none" strike="noStrike" cap="none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hàng</a:t>
                </a:r>
                <a:r>
                  <a:rPr lang="en-US" sz="3200" b="1" i="0" u="none" strike="noStrike" cap="none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 </a:t>
                </a:r>
                <a:r>
                  <a:rPr lang="en-US" sz="3200" b="1" i="0" u="none" strike="noStrike" cap="none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có</a:t>
                </a:r>
                <a:r>
                  <a:rPr lang="en-US" sz="3200" b="1" i="0" u="none" strike="noStrike" cap="none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 40m </a:t>
                </a:r>
                <a:r>
                  <a:rPr lang="en-US" sz="3200" b="1" i="0" u="none" strike="noStrike" cap="none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vải</a:t>
                </a:r>
                <a:r>
                  <a:rPr lang="en-US" sz="3200" b="1" i="0" u="none" strike="noStrike" cap="none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 </a:t>
                </a:r>
                <a:r>
                  <a:rPr lang="en-US" sz="3200" b="1" i="0" u="none" strike="noStrike" cap="none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xanh</a:t>
                </a:r>
                <a:r>
                  <a:rPr lang="en-US" sz="3200" b="1" i="0" u="none" strike="noStrike" cap="none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 </a:t>
                </a:r>
                <a:r>
                  <a:rPr lang="en-US" sz="3200" b="1" i="0" u="none" strike="noStrike" cap="none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và</a:t>
                </a:r>
                <a:r>
                  <a:rPr lang="en-US" sz="3200" b="1" i="0" u="none" strike="noStrike" cap="none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 </a:t>
                </a:r>
                <a:r>
                  <a:rPr lang="en-US" sz="3200" b="1" i="0" u="none" strike="noStrike" cap="none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đã</a:t>
                </a:r>
                <a:r>
                  <a:rPr lang="en-US" sz="3200" b="1" i="0" u="none" strike="noStrike" cap="none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 </a:t>
                </a:r>
                <a:r>
                  <a:rPr lang="en-US" sz="3200" b="1" i="0" u="none" strike="noStrike" cap="none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bán</a:t>
                </a:r>
                <a:r>
                  <a:rPr lang="en-US" sz="3200" b="1" i="0" u="none" strike="noStrike" cap="none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 </a:t>
                </a:r>
                <a:r>
                  <a:rPr lang="en-US" sz="3200" b="1" i="0" u="none" strike="noStrike" cap="none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được</a:t>
                </a:r>
                <a:r>
                  <a:rPr lang="en-US" sz="3200" b="1" i="0" u="none" strike="noStrike" cap="none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  <a:sym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u="none" strike="noStrike" cap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fPr>
                      <m:num>
                        <m:r>
                          <a:rPr lang="en-US" sz="3200" b="1" i="1" u="none" strike="noStrike" cap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/>
                            <a:sym typeface="Times New Roman"/>
                          </a:rPr>
                          <m:t>𝟏</m:t>
                        </m:r>
                      </m:num>
                      <m:den>
                        <m:r>
                          <a:rPr lang="en-US" sz="3200" b="1" i="1" u="none" strike="noStrike" cap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/>
                            <a:sym typeface="Times New Roman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xanh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3200"/>
                  <a:buFont typeface="Times New Roman"/>
                  <a:buNone/>
                </a:pPr>
                <a:endParaRPr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99" name="Google Shape;699;p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343" y="1292960"/>
                <a:ext cx="9129713" cy="1219200"/>
              </a:xfrm>
              <a:prstGeom prst="rect">
                <a:avLst/>
              </a:prstGeom>
              <a:blipFill>
                <a:blip r:embed="rId4"/>
                <a:stretch>
                  <a:fillRect l="-1737" t="-49000" b="-19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0" name="Google Shape;70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220057" y="4376325"/>
            <a:ext cx="2172519" cy="269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699;p20">
            <a:extLst>
              <a:ext uri="{FF2B5EF4-FFF2-40B4-BE49-F238E27FC236}">
                <a16:creationId xmlns:a16="http://schemas.microsoft.com/office/drawing/2014/main" id="{34CB598E-02D7-45EF-AF9B-C23FAA9A3BCF}"/>
              </a:ext>
            </a:extLst>
          </p:cNvPr>
          <p:cNvSpPr/>
          <p:nvPr/>
        </p:nvSpPr>
        <p:spPr>
          <a:xfrm>
            <a:off x="1531143" y="3992880"/>
            <a:ext cx="912971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BÀI GIẢI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dirty="0" err="1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Cửa</a:t>
            </a: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hàng</a:t>
            </a: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đó</a:t>
            </a: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đã</a:t>
            </a: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bán</a:t>
            </a: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đi</a:t>
            </a: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số</a:t>
            </a: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mét</a:t>
            </a: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vải</a:t>
            </a: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xanh</a:t>
            </a: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là</a:t>
            </a: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40 : 5 = 8 ( m 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                  </a:t>
            </a:r>
            <a:r>
              <a:rPr lang="en-US" sz="3200" b="1" dirty="0" err="1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Đáp</a:t>
            </a: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số</a:t>
            </a:r>
            <a:r>
              <a:rPr lang="en-US" sz="3200" b="1" dirty="0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: 8 m </a:t>
            </a:r>
            <a:r>
              <a:rPr lang="en-US" sz="3200" b="1" dirty="0" err="1">
                <a:solidFill>
                  <a:srgbClr val="F74B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vải</a:t>
            </a:r>
            <a:endParaRPr lang="en-US" sz="3200" b="1" dirty="0">
              <a:solidFill>
                <a:srgbClr val="F74B57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endParaRPr lang="en-US" sz="3200" b="1" dirty="0">
              <a:solidFill>
                <a:srgbClr val="F74B5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F74B5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5" y="-6674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020312" y="4510776"/>
            <a:ext cx="3169484" cy="243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20313" y="-176460"/>
            <a:ext cx="3255175" cy="265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48241" y="3731567"/>
            <a:ext cx="2604555" cy="323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82822">
            <a:off x="-247145" y="-14209"/>
            <a:ext cx="3595326" cy="233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93575" y="3294774"/>
            <a:ext cx="4741759" cy="4113334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28"/>
          <p:cNvSpPr txBox="1"/>
          <p:nvPr/>
        </p:nvSpPr>
        <p:spPr>
          <a:xfrm>
            <a:off x="2351600" y="1992623"/>
            <a:ext cx="8072560" cy="144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8" b="0" i="0" u="none" strike="noStrike" cap="none" dirty="0" err="1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Chào</a:t>
            </a:r>
            <a:r>
              <a:rPr lang="en-US" sz="8798" b="0" i="0" u="none" strike="noStrike" cap="none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798" b="0" i="0" u="none" strike="noStrike" cap="none" dirty="0" err="1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tạm</a:t>
            </a:r>
            <a:r>
              <a:rPr lang="en-US" sz="8798" b="0" i="0" u="none" strike="noStrike" cap="none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798" b="0" i="0" u="none" strike="noStrike" cap="none" dirty="0" err="1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biệt</a:t>
            </a:r>
            <a:r>
              <a:rPr lang="en-US" sz="8798" b="0" i="0" u="none" strike="noStrike" cap="none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 !</a:t>
            </a:r>
            <a:endParaRPr sz="8798" b="0" i="0" u="none" strike="noStrike" cap="none" dirty="0">
              <a:solidFill>
                <a:srgbClr val="FF4D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"/>
          <p:cNvSpPr txBox="1"/>
          <p:nvPr/>
        </p:nvSpPr>
        <p:spPr>
          <a:xfrm>
            <a:off x="577850" y="1066800"/>
            <a:ext cx="110331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7200"/>
              <a:buFont typeface="Times New Roman"/>
              <a:buNone/>
            </a:pPr>
            <a:r>
              <a:rPr lang="en-US" sz="72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4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l="39314" t="62197" r="38455" b="16131"/>
          <a:stretch/>
        </p:blipFill>
        <p:spPr>
          <a:xfrm>
            <a:off x="4767451" y="2910975"/>
            <a:ext cx="2657098" cy="127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1200" y="91059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75078" y="1495434"/>
            <a:ext cx="1336817" cy="105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852369" y="888044"/>
            <a:ext cx="1162301" cy="105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690069" y="2899885"/>
            <a:ext cx="1162300" cy="105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" descr="A picture containing yellow, sitting, table, room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06656" y="1478146"/>
            <a:ext cx="7531350" cy="577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"/>
          <p:cNvPicPr preferRelativeResize="0"/>
          <p:nvPr/>
        </p:nvPicPr>
        <p:blipFill rotWithShape="1">
          <a:blip r:embed="rId7">
            <a:alphaModFix/>
          </a:blip>
          <a:srcRect l="24015" t="11360" r="19957" b="9562"/>
          <a:stretch/>
        </p:blipFill>
        <p:spPr>
          <a:xfrm>
            <a:off x="1548285" y="1602276"/>
            <a:ext cx="1479587" cy="143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"/>
          <p:cNvPicPr preferRelativeResize="0"/>
          <p:nvPr/>
        </p:nvPicPr>
        <p:blipFill rotWithShape="1">
          <a:blip r:embed="rId7">
            <a:alphaModFix/>
          </a:blip>
          <a:srcRect l="24015" t="11360" r="19957" b="9562"/>
          <a:stretch/>
        </p:blipFill>
        <p:spPr>
          <a:xfrm>
            <a:off x="4208438" y="960410"/>
            <a:ext cx="1479587" cy="143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"/>
          <p:cNvPicPr preferRelativeResize="0"/>
          <p:nvPr/>
        </p:nvPicPr>
        <p:blipFill rotWithShape="1">
          <a:blip r:embed="rId7">
            <a:alphaModFix/>
          </a:blip>
          <a:srcRect l="24015" t="11360" r="19957" b="9562"/>
          <a:stretch/>
        </p:blipFill>
        <p:spPr>
          <a:xfrm>
            <a:off x="3115176" y="2930325"/>
            <a:ext cx="1479587" cy="143472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"/>
          <p:cNvSpPr/>
          <p:nvPr/>
        </p:nvSpPr>
        <p:spPr>
          <a:xfrm>
            <a:off x="6191237" y="3276600"/>
            <a:ext cx="5079763" cy="461666"/>
          </a:xfrm>
          <a:prstGeom prst="roundRect">
            <a:avLst>
              <a:gd name="adj" fmla="val 35835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 105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"/>
          <p:cNvSpPr/>
          <p:nvPr/>
        </p:nvSpPr>
        <p:spPr>
          <a:xfrm>
            <a:off x="6154294" y="5038431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 107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"/>
          <p:cNvSpPr/>
          <p:nvPr/>
        </p:nvSpPr>
        <p:spPr>
          <a:xfrm>
            <a:off x="6161654" y="4453912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106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"/>
          <p:cNvSpPr/>
          <p:nvPr/>
        </p:nvSpPr>
        <p:spPr>
          <a:xfrm>
            <a:off x="5279353" y="2108911"/>
            <a:ext cx="6827303" cy="5847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15 x 7 + 100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0" name="Google Shape;410;p5"/>
          <p:cNvPicPr preferRelativeResize="0"/>
          <p:nvPr/>
        </p:nvPicPr>
        <p:blipFill rotWithShape="1">
          <a:blip r:embed="rId8">
            <a:alphaModFix/>
          </a:blip>
          <a:srcRect l="49324" t="47266" r="3749" b="5"/>
          <a:stretch/>
        </p:blipFill>
        <p:spPr>
          <a:xfrm flipH="1">
            <a:off x="0" y="4365045"/>
            <a:ext cx="2016981" cy="25002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5"/>
          <p:cNvGrpSpPr/>
          <p:nvPr/>
        </p:nvGrpSpPr>
        <p:grpSpPr>
          <a:xfrm>
            <a:off x="2016981" y="6858000"/>
            <a:ext cx="3262373" cy="1058230"/>
            <a:chOff x="2016981" y="6858000"/>
            <a:chExt cx="3262373" cy="1058230"/>
          </a:xfrm>
        </p:grpSpPr>
        <p:pic>
          <p:nvPicPr>
            <p:cNvPr id="412" name="Google Shape;412;p5"/>
            <p:cNvPicPr preferRelativeResize="0"/>
            <p:nvPr/>
          </p:nvPicPr>
          <p:blipFill rotWithShape="1">
            <a:blip r:embed="rId9">
              <a:alphaModFix/>
            </a:blip>
            <a:srcRect l="-3990" t="-1403" r="84381" b="87279"/>
            <a:stretch/>
          </p:blipFill>
          <p:spPr>
            <a:xfrm>
              <a:off x="2016981" y="6858000"/>
              <a:ext cx="3262373" cy="1058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Google Shape;413;p5"/>
            <p:cNvSpPr/>
            <p:nvPr/>
          </p:nvSpPr>
          <p:spPr>
            <a:xfrm>
              <a:off x="3615008" y="6949087"/>
              <a:ext cx="97975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FFFA00"/>
                  </a:solidFill>
                  <a:latin typeface="Arial"/>
                  <a:ea typeface="Arial"/>
                  <a:cs typeface="Arial"/>
                  <a:sym typeface="Arial"/>
                </a:rPr>
                <a:t>500</a:t>
              </a:r>
              <a:endParaRPr/>
            </a:p>
          </p:txBody>
        </p:sp>
      </p:grpSp>
      <p:pic>
        <p:nvPicPr>
          <p:cNvPr id="414" name="Google Shape;414;p5">
            <a:hlinkClick r:id="" action="ppaction://hlinkshowjump?jump=nextslide"/>
          </p:cNvPr>
          <p:cNvPicPr preferRelativeResize="0"/>
          <p:nvPr/>
        </p:nvPicPr>
        <p:blipFill rotWithShape="1">
          <a:blip r:embed="rId10">
            <a:alphaModFix/>
          </a:blip>
          <a:srcRect l="84900" t="24518" r="2855" b="56253"/>
          <a:stretch/>
        </p:blipFill>
        <p:spPr>
          <a:xfrm>
            <a:off x="11202649" y="-21871"/>
            <a:ext cx="989351" cy="90991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"/>
          <p:cNvSpPr/>
          <p:nvPr/>
        </p:nvSpPr>
        <p:spPr>
          <a:xfrm>
            <a:off x="6161654" y="3832554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 205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"/>
          <p:cNvSpPr/>
          <p:nvPr/>
        </p:nvSpPr>
        <p:spPr>
          <a:xfrm>
            <a:off x="258715" y="142661"/>
            <a:ext cx="36327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DE275D"/>
                </a:solidFill>
                <a:latin typeface="Arial"/>
                <a:ea typeface="Arial"/>
                <a:cs typeface="Arial"/>
                <a:sym typeface="Arial"/>
              </a:rPr>
              <a:t>Đánh bay COVID 19</a:t>
            </a:r>
            <a:endParaRPr/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749A5643-72C4-47AC-874A-916D1BE7B1EF}"/>
              </a:ext>
            </a:extLst>
          </p:cNvPr>
          <p:cNvSpPr/>
          <p:nvPr/>
        </p:nvSpPr>
        <p:spPr>
          <a:xfrm>
            <a:off x="6161654" y="3832554"/>
            <a:ext cx="475629" cy="461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75078" y="1495434"/>
            <a:ext cx="1336817" cy="105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852369" y="888044"/>
            <a:ext cx="1162301" cy="105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690069" y="2899885"/>
            <a:ext cx="1162300" cy="105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" descr="A picture containing yellow, sitting, table, room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06656" y="1478146"/>
            <a:ext cx="7531350" cy="577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"/>
          <p:cNvPicPr preferRelativeResize="0"/>
          <p:nvPr/>
        </p:nvPicPr>
        <p:blipFill rotWithShape="1">
          <a:blip r:embed="rId7">
            <a:alphaModFix/>
          </a:blip>
          <a:srcRect l="24015" t="11360" r="19957" b="9562"/>
          <a:stretch/>
        </p:blipFill>
        <p:spPr>
          <a:xfrm>
            <a:off x="1548285" y="1602276"/>
            <a:ext cx="1479587" cy="143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"/>
          <p:cNvPicPr preferRelativeResize="0"/>
          <p:nvPr/>
        </p:nvPicPr>
        <p:blipFill rotWithShape="1">
          <a:blip r:embed="rId7">
            <a:alphaModFix/>
          </a:blip>
          <a:srcRect l="24015" t="11360" r="19957" b="9562"/>
          <a:stretch/>
        </p:blipFill>
        <p:spPr>
          <a:xfrm>
            <a:off x="4208438" y="960410"/>
            <a:ext cx="1479587" cy="143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"/>
          <p:cNvPicPr preferRelativeResize="0"/>
          <p:nvPr/>
        </p:nvPicPr>
        <p:blipFill rotWithShape="1">
          <a:blip r:embed="rId7">
            <a:alphaModFix/>
          </a:blip>
          <a:srcRect l="24015" t="11360" r="19957" b="9562"/>
          <a:stretch/>
        </p:blipFill>
        <p:spPr>
          <a:xfrm>
            <a:off x="3115176" y="2930325"/>
            <a:ext cx="1479587" cy="1434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6"/>
          <p:cNvSpPr/>
          <p:nvPr/>
        </p:nvSpPr>
        <p:spPr>
          <a:xfrm>
            <a:off x="6122886" y="3829880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 54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6154294" y="5038431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  44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6161654" y="4453912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64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6014669" y="2292074"/>
            <a:ext cx="5665001" cy="5847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x,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 : 4 = 16.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 = ?</a:t>
            </a:r>
            <a:endParaRPr sz="32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2" name="Google Shape;432;p6"/>
          <p:cNvPicPr preferRelativeResize="0"/>
          <p:nvPr/>
        </p:nvPicPr>
        <p:blipFill rotWithShape="1">
          <a:blip r:embed="rId8">
            <a:alphaModFix/>
          </a:blip>
          <a:srcRect l="49324" t="47266" r="3749" b="5"/>
          <a:stretch/>
        </p:blipFill>
        <p:spPr>
          <a:xfrm flipH="1">
            <a:off x="0" y="4365045"/>
            <a:ext cx="2016981" cy="25002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6"/>
          <p:cNvGrpSpPr/>
          <p:nvPr/>
        </p:nvGrpSpPr>
        <p:grpSpPr>
          <a:xfrm>
            <a:off x="2016981" y="6858000"/>
            <a:ext cx="3262373" cy="1058230"/>
            <a:chOff x="2016981" y="6858000"/>
            <a:chExt cx="3262373" cy="1058230"/>
          </a:xfrm>
        </p:grpSpPr>
        <p:pic>
          <p:nvPicPr>
            <p:cNvPr id="434" name="Google Shape;434;p6"/>
            <p:cNvPicPr preferRelativeResize="0"/>
            <p:nvPr/>
          </p:nvPicPr>
          <p:blipFill rotWithShape="1">
            <a:blip r:embed="rId9">
              <a:alphaModFix/>
            </a:blip>
            <a:srcRect l="-3990" t="-1403" r="84381" b="87279"/>
            <a:stretch/>
          </p:blipFill>
          <p:spPr>
            <a:xfrm>
              <a:off x="2016981" y="6858000"/>
              <a:ext cx="3262373" cy="1058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Google Shape;435;p6"/>
            <p:cNvSpPr/>
            <p:nvPr/>
          </p:nvSpPr>
          <p:spPr>
            <a:xfrm>
              <a:off x="3509210" y="6949087"/>
              <a:ext cx="11913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FFFA00"/>
                  </a:solidFill>
                  <a:latin typeface="Arial"/>
                  <a:ea typeface="Arial"/>
                  <a:cs typeface="Arial"/>
                  <a:sym typeface="Arial"/>
                </a:rPr>
                <a:t>1000</a:t>
              </a:r>
              <a:endParaRPr/>
            </a:p>
          </p:txBody>
        </p:sp>
      </p:grpSp>
      <p:pic>
        <p:nvPicPr>
          <p:cNvPr id="436" name="Google Shape;436;p6">
            <a:hlinkClick r:id="" action="ppaction://hlinkshowjump?jump=nextslide"/>
          </p:cNvPr>
          <p:cNvPicPr preferRelativeResize="0"/>
          <p:nvPr/>
        </p:nvPicPr>
        <p:blipFill rotWithShape="1">
          <a:blip r:embed="rId10">
            <a:alphaModFix/>
          </a:blip>
          <a:srcRect l="84900" t="24518" r="2855" b="56253"/>
          <a:stretch/>
        </p:blipFill>
        <p:spPr>
          <a:xfrm>
            <a:off x="11202649" y="-21871"/>
            <a:ext cx="989351" cy="90991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6"/>
          <p:cNvSpPr/>
          <p:nvPr/>
        </p:nvSpPr>
        <p:spPr>
          <a:xfrm>
            <a:off x="6096000" y="3268027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 4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258715" y="142661"/>
            <a:ext cx="36327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DE275D"/>
                </a:solidFill>
                <a:latin typeface="Arial"/>
                <a:ea typeface="Arial"/>
                <a:cs typeface="Arial"/>
                <a:sym typeface="Arial"/>
              </a:rPr>
              <a:t>Đánh bay COVID 19</a:t>
            </a:r>
            <a:endParaRPr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975C309C-875C-4A9E-A295-0631BD8D7F08}"/>
              </a:ext>
            </a:extLst>
          </p:cNvPr>
          <p:cNvSpPr/>
          <p:nvPr/>
        </p:nvSpPr>
        <p:spPr>
          <a:xfrm>
            <a:off x="6161654" y="4476578"/>
            <a:ext cx="459863" cy="461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75078" y="1495434"/>
            <a:ext cx="1336817" cy="105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852369" y="888044"/>
            <a:ext cx="1162301" cy="105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690069" y="2899885"/>
            <a:ext cx="1162300" cy="105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7" descr="A picture containing yellow, sitting, table, room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06656" y="1478146"/>
            <a:ext cx="7531350" cy="577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7"/>
          <p:cNvPicPr preferRelativeResize="0"/>
          <p:nvPr/>
        </p:nvPicPr>
        <p:blipFill rotWithShape="1">
          <a:blip r:embed="rId7">
            <a:alphaModFix/>
          </a:blip>
          <a:srcRect l="24015" t="11360" r="19957" b="9562"/>
          <a:stretch/>
        </p:blipFill>
        <p:spPr>
          <a:xfrm>
            <a:off x="1548285" y="1602276"/>
            <a:ext cx="1479587" cy="143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7"/>
          <p:cNvPicPr preferRelativeResize="0"/>
          <p:nvPr/>
        </p:nvPicPr>
        <p:blipFill rotWithShape="1">
          <a:blip r:embed="rId7">
            <a:alphaModFix/>
          </a:blip>
          <a:srcRect l="24015" t="11360" r="19957" b="9562"/>
          <a:stretch/>
        </p:blipFill>
        <p:spPr>
          <a:xfrm>
            <a:off x="4208438" y="960410"/>
            <a:ext cx="1479587" cy="143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7"/>
          <p:cNvPicPr preferRelativeResize="0"/>
          <p:nvPr/>
        </p:nvPicPr>
        <p:blipFill rotWithShape="1">
          <a:blip r:embed="rId7">
            <a:alphaModFix/>
          </a:blip>
          <a:srcRect l="24015" t="11360" r="19957" b="9562"/>
          <a:stretch/>
        </p:blipFill>
        <p:spPr>
          <a:xfrm>
            <a:off x="3115176" y="2930325"/>
            <a:ext cx="1479587" cy="143472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7"/>
          <p:cNvSpPr/>
          <p:nvPr/>
        </p:nvSpPr>
        <p:spPr>
          <a:xfrm>
            <a:off x="6122886" y="4437748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5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"/>
          <p:cNvSpPr/>
          <p:nvPr/>
        </p:nvSpPr>
        <p:spPr>
          <a:xfrm>
            <a:off x="6154294" y="5038431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  6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7"/>
          <p:cNvSpPr/>
          <p:nvPr/>
        </p:nvSpPr>
        <p:spPr>
          <a:xfrm>
            <a:off x="6109361" y="3835734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 4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7"/>
          <p:cNvSpPr/>
          <p:nvPr/>
        </p:nvSpPr>
        <p:spPr>
          <a:xfrm>
            <a:off x="6037901" y="1104660"/>
            <a:ext cx="5484411" cy="15696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5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quần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áo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15m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vải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1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quần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áo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….m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vải</a:t>
            </a:r>
            <a:r>
              <a:rPr lang="en-US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4" name="Google Shape;454;p7"/>
          <p:cNvPicPr preferRelativeResize="0"/>
          <p:nvPr/>
        </p:nvPicPr>
        <p:blipFill rotWithShape="1">
          <a:blip r:embed="rId8">
            <a:alphaModFix/>
          </a:blip>
          <a:srcRect l="49324" t="47266" r="3749" b="5"/>
          <a:stretch/>
        </p:blipFill>
        <p:spPr>
          <a:xfrm flipH="1">
            <a:off x="0" y="4365045"/>
            <a:ext cx="2016981" cy="25002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5" name="Google Shape;455;p7"/>
          <p:cNvGrpSpPr/>
          <p:nvPr/>
        </p:nvGrpSpPr>
        <p:grpSpPr>
          <a:xfrm>
            <a:off x="2016981" y="6858000"/>
            <a:ext cx="3262373" cy="1058230"/>
            <a:chOff x="2016981" y="6858000"/>
            <a:chExt cx="3262373" cy="1058230"/>
          </a:xfrm>
        </p:grpSpPr>
        <p:pic>
          <p:nvPicPr>
            <p:cNvPr id="456" name="Google Shape;456;p7"/>
            <p:cNvPicPr preferRelativeResize="0"/>
            <p:nvPr/>
          </p:nvPicPr>
          <p:blipFill rotWithShape="1">
            <a:blip r:embed="rId9">
              <a:alphaModFix/>
            </a:blip>
            <a:srcRect l="-3990" t="-1403" r="84381" b="87279"/>
            <a:stretch/>
          </p:blipFill>
          <p:spPr>
            <a:xfrm>
              <a:off x="2016981" y="6858000"/>
              <a:ext cx="3262373" cy="1058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p7"/>
            <p:cNvSpPr/>
            <p:nvPr/>
          </p:nvSpPr>
          <p:spPr>
            <a:xfrm>
              <a:off x="3510813" y="6949087"/>
              <a:ext cx="118814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FFFA00"/>
                  </a:solidFill>
                  <a:latin typeface="Arial"/>
                  <a:ea typeface="Arial"/>
                  <a:cs typeface="Arial"/>
                  <a:sym typeface="Arial"/>
                </a:rPr>
                <a:t>1500</a:t>
              </a:r>
              <a:endParaRPr/>
            </a:p>
          </p:txBody>
        </p:sp>
      </p:grpSp>
      <p:pic>
        <p:nvPicPr>
          <p:cNvPr id="458" name="Google Shape;458;p7">
            <a:hlinkClick r:id="" action="ppaction://hlinkshowjump?jump=nextslide"/>
          </p:cNvPr>
          <p:cNvPicPr preferRelativeResize="0"/>
          <p:nvPr/>
        </p:nvPicPr>
        <p:blipFill rotWithShape="1">
          <a:blip r:embed="rId10">
            <a:alphaModFix/>
          </a:blip>
          <a:srcRect l="84900" t="24518" r="2855" b="56253"/>
          <a:stretch/>
        </p:blipFill>
        <p:spPr>
          <a:xfrm>
            <a:off x="11202649" y="-21871"/>
            <a:ext cx="989351" cy="90991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7"/>
          <p:cNvSpPr/>
          <p:nvPr/>
        </p:nvSpPr>
        <p:spPr>
          <a:xfrm>
            <a:off x="6096000" y="3268027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 3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7"/>
          <p:cNvSpPr/>
          <p:nvPr/>
        </p:nvSpPr>
        <p:spPr>
          <a:xfrm>
            <a:off x="258715" y="142661"/>
            <a:ext cx="36327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DE275D"/>
                </a:solidFill>
                <a:latin typeface="Arial"/>
                <a:ea typeface="Arial"/>
                <a:cs typeface="Arial"/>
                <a:sym typeface="Arial"/>
              </a:rPr>
              <a:t>Đánh bay COVID 19</a:t>
            </a:r>
            <a:endParaRPr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60CDA495-5687-49B3-B219-1384759CDF1B}"/>
              </a:ext>
            </a:extLst>
          </p:cNvPr>
          <p:cNvSpPr/>
          <p:nvPr/>
        </p:nvSpPr>
        <p:spPr>
          <a:xfrm>
            <a:off x="6122886" y="3303894"/>
            <a:ext cx="475629" cy="461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75078" y="1495434"/>
            <a:ext cx="1336817" cy="105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852369" y="888044"/>
            <a:ext cx="1162301" cy="105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690069" y="2899885"/>
            <a:ext cx="1162300" cy="105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8" descr="A picture containing yellow, sitting, table, room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06656" y="1478146"/>
            <a:ext cx="7531350" cy="577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8"/>
          <p:cNvPicPr preferRelativeResize="0"/>
          <p:nvPr/>
        </p:nvPicPr>
        <p:blipFill rotWithShape="1">
          <a:blip r:embed="rId7">
            <a:alphaModFix/>
          </a:blip>
          <a:srcRect l="24015" t="11360" r="19957" b="9562"/>
          <a:stretch/>
        </p:blipFill>
        <p:spPr>
          <a:xfrm>
            <a:off x="1548285" y="1602276"/>
            <a:ext cx="1479587" cy="143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8"/>
          <p:cNvPicPr preferRelativeResize="0"/>
          <p:nvPr/>
        </p:nvPicPr>
        <p:blipFill rotWithShape="1">
          <a:blip r:embed="rId7">
            <a:alphaModFix/>
          </a:blip>
          <a:srcRect l="24015" t="11360" r="19957" b="9562"/>
          <a:stretch/>
        </p:blipFill>
        <p:spPr>
          <a:xfrm>
            <a:off x="4208438" y="960410"/>
            <a:ext cx="1479587" cy="143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8"/>
          <p:cNvPicPr preferRelativeResize="0"/>
          <p:nvPr/>
        </p:nvPicPr>
        <p:blipFill rotWithShape="1">
          <a:blip r:embed="rId7">
            <a:alphaModFix/>
          </a:blip>
          <a:srcRect l="24015" t="11360" r="19957" b="9562"/>
          <a:stretch/>
        </p:blipFill>
        <p:spPr>
          <a:xfrm>
            <a:off x="3115176" y="2930325"/>
            <a:ext cx="1479587" cy="143472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8"/>
          <p:cNvSpPr/>
          <p:nvPr/>
        </p:nvSpPr>
        <p:spPr>
          <a:xfrm>
            <a:off x="6095999" y="5108376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  3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giờ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50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phút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8"/>
          <p:cNvSpPr/>
          <p:nvPr/>
        </p:nvSpPr>
        <p:spPr>
          <a:xfrm>
            <a:off x="6122886" y="4472055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3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giờ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kém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10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phút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8"/>
          <p:cNvSpPr/>
          <p:nvPr/>
        </p:nvSpPr>
        <p:spPr>
          <a:xfrm>
            <a:off x="6109361" y="3835734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 4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giờ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kém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50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phút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"/>
          <p:cNvSpPr/>
          <p:nvPr/>
        </p:nvSpPr>
        <p:spPr>
          <a:xfrm>
            <a:off x="5800959" y="2004899"/>
            <a:ext cx="5840250" cy="10771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en-US" sz="3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kém</a:t>
            </a:r>
            <a:r>
              <a:rPr lang="en-US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 </a:t>
            </a:r>
            <a:r>
              <a:rPr lang="en-US" sz="3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hay </a:t>
            </a:r>
            <a:r>
              <a:rPr lang="en-US" sz="3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…….</a:t>
            </a:r>
            <a:endParaRPr sz="32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6" name="Google Shape;476;p8"/>
          <p:cNvPicPr preferRelativeResize="0"/>
          <p:nvPr/>
        </p:nvPicPr>
        <p:blipFill rotWithShape="1">
          <a:blip r:embed="rId8">
            <a:alphaModFix/>
          </a:blip>
          <a:srcRect l="49324" t="47266" r="3749" b="5"/>
          <a:stretch/>
        </p:blipFill>
        <p:spPr>
          <a:xfrm flipH="1">
            <a:off x="0" y="4365045"/>
            <a:ext cx="2016981" cy="2500271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8"/>
          <p:cNvSpPr/>
          <p:nvPr/>
        </p:nvSpPr>
        <p:spPr>
          <a:xfrm>
            <a:off x="6096000" y="3268027"/>
            <a:ext cx="5079763" cy="46166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 4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giờ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50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phút</a:t>
            </a:r>
            <a:endParaRPr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8"/>
          <p:cNvSpPr/>
          <p:nvPr/>
        </p:nvSpPr>
        <p:spPr>
          <a:xfrm>
            <a:off x="258715" y="142661"/>
            <a:ext cx="36327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DE275D"/>
                </a:solidFill>
                <a:latin typeface="Arial"/>
                <a:ea typeface="Arial"/>
                <a:cs typeface="Arial"/>
                <a:sym typeface="Arial"/>
              </a:rPr>
              <a:t>Đánh bay COVID 19</a:t>
            </a:r>
            <a:endParaRPr/>
          </a:p>
        </p:txBody>
      </p:sp>
      <p:grpSp>
        <p:nvGrpSpPr>
          <p:cNvPr id="479" name="Google Shape;479;p8"/>
          <p:cNvGrpSpPr/>
          <p:nvPr/>
        </p:nvGrpSpPr>
        <p:grpSpPr>
          <a:xfrm>
            <a:off x="-1129217" y="-5255844"/>
            <a:ext cx="7745406" cy="5616401"/>
            <a:chOff x="-6701612" y="-8335768"/>
            <a:chExt cx="9246568" cy="6704934"/>
          </a:xfrm>
        </p:grpSpPr>
        <p:pic>
          <p:nvPicPr>
            <p:cNvPr id="480" name="Google Shape;480;p8"/>
            <p:cNvPicPr preferRelativeResize="0"/>
            <p:nvPr/>
          </p:nvPicPr>
          <p:blipFill rotWithShape="1">
            <a:blip r:embed="rId9">
              <a:alphaModFix/>
            </a:blip>
            <a:srcRect l="-3990" t="-1403" r="84381" b="87279"/>
            <a:stretch/>
          </p:blipFill>
          <p:spPr>
            <a:xfrm>
              <a:off x="-6701612" y="-6845325"/>
              <a:ext cx="9246568" cy="52144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8"/>
            <p:cNvPicPr preferRelativeResize="0"/>
            <p:nvPr/>
          </p:nvPicPr>
          <p:blipFill rotWithShape="1">
            <a:blip r:embed="rId10">
              <a:alphaModFix/>
            </a:blip>
            <a:srcRect l="53072" t="47270"/>
            <a:stretch/>
          </p:blipFill>
          <p:spPr>
            <a:xfrm>
              <a:off x="-2681696" y="-8335768"/>
              <a:ext cx="2522638" cy="2478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8"/>
            <p:cNvPicPr preferRelativeResize="0"/>
            <p:nvPr/>
          </p:nvPicPr>
          <p:blipFill rotWithShape="1">
            <a:blip r:embed="rId11">
              <a:alphaModFix/>
            </a:blip>
            <a:srcRect l="38343" t="14971" r="53765" b="64966"/>
            <a:stretch/>
          </p:blipFill>
          <p:spPr>
            <a:xfrm>
              <a:off x="-2047570" y="-6845325"/>
              <a:ext cx="1237381" cy="1265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8"/>
            <p:cNvPicPr preferRelativeResize="0"/>
            <p:nvPr/>
          </p:nvPicPr>
          <p:blipFill rotWithShape="1">
            <a:blip r:embed="rId11">
              <a:alphaModFix/>
            </a:blip>
            <a:srcRect l="38343" t="14971" r="53765" b="64966"/>
            <a:stretch/>
          </p:blipFill>
          <p:spPr>
            <a:xfrm>
              <a:off x="-1001125" y="-6613375"/>
              <a:ext cx="1001125" cy="10241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8"/>
            <p:cNvPicPr preferRelativeResize="0"/>
            <p:nvPr/>
          </p:nvPicPr>
          <p:blipFill rotWithShape="1">
            <a:blip r:embed="rId11">
              <a:alphaModFix/>
            </a:blip>
            <a:srcRect l="38343" t="14971" r="53765" b="64966"/>
            <a:stretch/>
          </p:blipFill>
          <p:spPr>
            <a:xfrm>
              <a:off x="-2840754" y="-6685558"/>
              <a:ext cx="1001125" cy="1024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5" name="Google Shape;485;p8"/>
            <p:cNvSpPr txBox="1"/>
            <p:nvPr/>
          </p:nvSpPr>
          <p:spPr>
            <a:xfrm>
              <a:off x="-2310905" y="-5748185"/>
              <a:ext cx="3198547" cy="1432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LEVEL COMPLETE</a:t>
              </a: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-3041501" y="-4474143"/>
              <a:ext cx="4080751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-US" sz="8000" b="0" i="0" u="none" strike="noStrike" cap="none">
                  <a:solidFill>
                    <a:srgbClr val="FFFA00"/>
                  </a:solidFill>
                  <a:latin typeface="Arial"/>
                  <a:ea typeface="Arial"/>
                  <a:cs typeface="Arial"/>
                  <a:sym typeface="Arial"/>
                </a:rPr>
                <a:t>2000</a:t>
              </a:r>
              <a:endParaRPr/>
            </a:p>
          </p:txBody>
        </p:sp>
      </p:grp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F1771572-5143-4D5C-8CDF-AC78D525DE0A}"/>
              </a:ext>
            </a:extLst>
          </p:cNvPr>
          <p:cNvSpPr/>
          <p:nvPr/>
        </p:nvSpPr>
        <p:spPr>
          <a:xfrm>
            <a:off x="6109361" y="5108376"/>
            <a:ext cx="475629" cy="461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4" y="2480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020312" y="4510776"/>
            <a:ext cx="3169484" cy="243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20313" y="-176460"/>
            <a:ext cx="3255175" cy="265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48241" y="3731567"/>
            <a:ext cx="2604555" cy="323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82822">
            <a:off x="-247145" y="-14209"/>
            <a:ext cx="3595326" cy="233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93575" y="3294774"/>
            <a:ext cx="4741759" cy="411333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"/>
          <p:cNvSpPr txBox="1"/>
          <p:nvPr/>
        </p:nvSpPr>
        <p:spPr>
          <a:xfrm>
            <a:off x="1180193" y="1844826"/>
            <a:ext cx="10168500" cy="190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98" b="0" i="0" u="none" strike="noStrike" cap="none" dirty="0" err="1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5898" b="0" i="0" u="none" strike="noStrike" cap="none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898" b="0" i="0" u="none" strike="noStrike" cap="none" dirty="0" err="1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5898" b="0" i="0" u="none" strike="noStrike" cap="none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898" b="0" i="0" u="none" strike="noStrike" cap="none" dirty="0" err="1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5898" b="0" i="0" u="none" strike="noStrike" cap="none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898" b="0" i="0" u="none" strike="noStrike" cap="none" dirty="0" err="1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5898" b="0" i="0" u="none" strike="noStrike" cap="none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98" b="0" i="0" u="none" strike="noStrike" cap="none" dirty="0" err="1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phần</a:t>
            </a:r>
            <a:r>
              <a:rPr lang="en-US" sz="5898" b="0" i="0" u="none" strike="noStrike" cap="none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898" b="0" i="0" u="none" strike="noStrike" cap="none" dirty="0" err="1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5898" b="0" i="0" u="none" strike="noStrike" cap="none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898" b="0" i="0" u="none" strike="noStrike" cap="none" dirty="0" err="1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5898" b="0" i="0" u="none" strike="noStrike" cap="none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898" b="0" i="0" u="none" strike="noStrike" cap="none" dirty="0" err="1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5898" b="0" i="0" u="none" strike="noStrike" cap="none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898" b="0" i="0" u="none" strike="noStrike" cap="none" dirty="0" err="1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5898" b="0" i="0" u="none" strike="noStrike" cap="none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898" b="0" i="0" u="none" strike="noStrike" cap="none" dirty="0" err="1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endParaRPr sz="7698" b="0" i="0" u="none" strike="noStrike" cap="none" dirty="0">
              <a:solidFill>
                <a:srgbClr val="FF4D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2"/>
          <p:cNvGrpSpPr/>
          <p:nvPr/>
        </p:nvGrpSpPr>
        <p:grpSpPr>
          <a:xfrm>
            <a:off x="4967358" y="539925"/>
            <a:ext cx="2992740" cy="1304890"/>
            <a:chOff x="4891516" y="748110"/>
            <a:chExt cx="2848601" cy="1238506"/>
          </a:xfrm>
        </p:grpSpPr>
        <p:sp>
          <p:nvSpPr>
            <p:cNvPr id="380" name="Google Shape;380;p2"/>
            <p:cNvSpPr txBox="1"/>
            <p:nvPr/>
          </p:nvSpPr>
          <p:spPr>
            <a:xfrm>
              <a:off x="5255517" y="748110"/>
              <a:ext cx="2484600" cy="9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999" b="0" i="0" u="none" strike="noStrike" cap="none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 txBox="1"/>
            <p:nvPr/>
          </p:nvSpPr>
          <p:spPr>
            <a:xfrm>
              <a:off x="4891516" y="1022716"/>
              <a:ext cx="2479200" cy="9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99" b="0" i="0" u="none" strike="noStrike" cap="none">
                  <a:solidFill>
                    <a:srgbClr val="91B82E"/>
                  </a:solidFill>
                  <a:latin typeface="Arial"/>
                  <a:ea typeface="Arial"/>
                  <a:cs typeface="Arial"/>
                  <a:sym typeface="Arial"/>
                </a:rPr>
                <a:t>Toán</a:t>
              </a:r>
              <a:endParaRPr sz="5999" b="0" i="0" u="none" strike="noStrike" cap="none">
                <a:solidFill>
                  <a:srgbClr val="91B82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21" y="3686493"/>
            <a:ext cx="2981325" cy="246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1130" y="430847"/>
            <a:ext cx="11929110" cy="5996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D74C026-FD4C-4A74-A8B3-11BB6F0BFBB4}"/>
              </a:ext>
            </a:extLst>
          </p:cNvPr>
          <p:cNvSpPr txBox="1"/>
          <p:nvPr/>
        </p:nvSpPr>
        <p:spPr>
          <a:xfrm>
            <a:off x="6482715" y="1620510"/>
            <a:ext cx="2386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8FABFF2-E2D9-4115-8C10-4767F9D4C533}"/>
              </a:ext>
            </a:extLst>
          </p:cNvPr>
          <p:cNvSpPr txBox="1"/>
          <p:nvPr/>
        </p:nvSpPr>
        <p:spPr>
          <a:xfrm>
            <a:off x="4151233" y="2713096"/>
            <a:ext cx="7278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413</Words>
  <Application>Microsoft Office PowerPoint</Application>
  <PresentationFormat>Màn hình rộng</PresentationFormat>
  <Paragraphs>67</Paragraphs>
  <Slides>14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14</vt:i4>
      </vt:variant>
    </vt:vector>
  </HeadingPairs>
  <TitlesOfParts>
    <vt:vector size="26" baseType="lpstr">
      <vt:lpstr>Arial</vt:lpstr>
      <vt:lpstr>Times New Roman</vt:lpstr>
      <vt:lpstr>Cookie</vt:lpstr>
      <vt:lpstr>Cambria Math</vt:lpstr>
      <vt:lpstr>Noto Sans Symbols</vt:lpstr>
      <vt:lpstr>Cambria</vt:lpstr>
      <vt:lpstr>.VnArial</vt:lpstr>
      <vt:lpstr>Calibri</vt:lpstr>
      <vt:lpstr>Default Design</vt:lpstr>
      <vt:lpstr>1_Default Design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BICH NGA</dc:creator>
  <cp:lastModifiedBy>HIEN</cp:lastModifiedBy>
  <cp:revision>5</cp:revision>
  <dcterms:created xsi:type="dcterms:W3CDTF">2021-08-27T00:18:31Z</dcterms:created>
  <dcterms:modified xsi:type="dcterms:W3CDTF">2021-09-25T13:07:31Z</dcterms:modified>
</cp:coreProperties>
</file>