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5" r:id="rId6"/>
    <p:sldId id="266" r:id="rId7"/>
    <p:sldId id="284" r:id="rId8"/>
    <p:sldId id="261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18" autoAdjust="0"/>
  </p:normalViewPr>
  <p:slideViewPr>
    <p:cSldViewPr snapToGrid="0" showGuides="1">
      <p:cViewPr varScale="1">
        <p:scale>
          <a:sx n="68" d="100"/>
          <a:sy n="68" d="100"/>
        </p:scale>
        <p:origin x="738" y="60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4058668" y="1784425"/>
            <a:ext cx="4074664" cy="1419860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88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TOÁN </a:t>
            </a:r>
          </a:p>
        </p:txBody>
      </p:sp>
      <p:sp>
        <p:nvSpPr>
          <p:cNvPr id="35" name="文本框 16">
            <a:extLst>
              <a:ext uri="{FF2B5EF4-FFF2-40B4-BE49-F238E27FC236}">
                <a16:creationId xmlns:a16="http://schemas.microsoft.com/office/drawing/2014/main" id="{BDF34E9A-C97D-4DC3-B39E-9BE4705BA666}"/>
              </a:ext>
            </a:extLst>
          </p:cNvPr>
          <p:cNvSpPr txBox="1"/>
          <p:nvPr/>
        </p:nvSpPr>
        <p:spPr>
          <a:xfrm>
            <a:off x="1816619" y="3018450"/>
            <a:ext cx="9056980" cy="99041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LUYỆN TẬP</a:t>
            </a:r>
            <a:endParaRPr lang="zh-CN" altLang="en-US" sz="5867" b="1" cap="all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  <p:bldP spid="35" grpId="0"/>
      <p:bldP spid="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grpSp>
        <p:nvGrpSpPr>
          <p:cNvPr id="15" name="PA_库_组合 1">
            <a:extLst>
              <a:ext uri="{FF2B5EF4-FFF2-40B4-BE49-F238E27FC236}">
                <a16:creationId xmlns:a16="http://schemas.microsoft.com/office/drawing/2014/main" id="{2E13F592-E75F-4613-BA7B-BCE8EA1C1C7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042719" y="1739462"/>
            <a:ext cx="974286" cy="1191017"/>
            <a:chOff x="2144662" y="2636911"/>
            <a:chExt cx="1368152" cy="1800201"/>
          </a:xfrm>
        </p:grpSpPr>
        <p:sp>
          <p:nvSpPr>
            <p:cNvPr id="16" name="Oval 47">
              <a:extLst>
                <a:ext uri="{FF2B5EF4-FFF2-40B4-BE49-F238E27FC236}">
                  <a16:creationId xmlns:a16="http://schemas.microsoft.com/office/drawing/2014/main" id="{A49DB3C9-9315-43F8-97B3-50F75816864B}"/>
                </a:ext>
              </a:extLst>
            </p:cNvPr>
            <p:cNvSpPr/>
            <p:nvPr/>
          </p:nvSpPr>
          <p:spPr bwMode="auto">
            <a:xfrm>
              <a:off x="2144662" y="2636911"/>
              <a:ext cx="1368152" cy="1368153"/>
            </a:xfrm>
            <a:prstGeom prst="ellipse">
              <a:avLst/>
            </a:prstGeom>
            <a:solidFill>
              <a:schemeClr val="accent1"/>
            </a:solidFill>
            <a:ln w="317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Freeform: Shape 48">
              <a:extLst>
                <a:ext uri="{FF2B5EF4-FFF2-40B4-BE49-F238E27FC236}">
                  <a16:creationId xmlns:a16="http://schemas.microsoft.com/office/drawing/2014/main" id="{3559AD0F-BCD4-491D-A264-292E70284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773" y="3100027"/>
              <a:ext cx="373932" cy="441920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TextBox 50">
              <a:extLst>
                <a:ext uri="{FF2B5EF4-FFF2-40B4-BE49-F238E27FC236}">
                  <a16:creationId xmlns:a16="http://schemas.microsoft.com/office/drawing/2014/main" id="{4426DE30-6BB4-4BD2-AAB2-99400871A004}"/>
                </a:ext>
              </a:extLst>
            </p:cNvPr>
            <p:cNvSpPr txBox="1"/>
            <p:nvPr/>
          </p:nvSpPr>
          <p:spPr>
            <a:xfrm flipH="1">
              <a:off x="2213184" y="4190891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7500" lnSpcReduction="20000"/>
            </a:bodyPr>
            <a:lstStyle/>
            <a:p>
              <a:pPr algn="ctr"/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19" name="PA_库_组合 53">
            <a:extLst>
              <a:ext uri="{FF2B5EF4-FFF2-40B4-BE49-F238E27FC236}">
                <a16:creationId xmlns:a16="http://schemas.microsoft.com/office/drawing/2014/main" id="{A21E6729-0CA3-43DA-ADAE-4489602F9A2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066711" y="2968283"/>
            <a:ext cx="950294" cy="921435"/>
            <a:chOff x="4322836" y="2636911"/>
            <a:chExt cx="1368152" cy="1368153"/>
          </a:xfrm>
        </p:grpSpPr>
        <p:sp>
          <p:nvSpPr>
            <p:cNvPr id="20" name="Oval 42">
              <a:extLst>
                <a:ext uri="{FF2B5EF4-FFF2-40B4-BE49-F238E27FC236}">
                  <a16:creationId xmlns:a16="http://schemas.microsoft.com/office/drawing/2014/main" id="{F69F7FBE-16BB-4A7D-9FD3-2FEE6163138F}"/>
                </a:ext>
              </a:extLst>
            </p:cNvPr>
            <p:cNvSpPr/>
            <p:nvPr/>
          </p:nvSpPr>
          <p:spPr bwMode="auto">
            <a:xfrm>
              <a:off x="4322836" y="2636911"/>
              <a:ext cx="1368152" cy="1368153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1" name="Group 43">
              <a:extLst>
                <a:ext uri="{FF2B5EF4-FFF2-40B4-BE49-F238E27FC236}">
                  <a16:creationId xmlns:a16="http://schemas.microsoft.com/office/drawing/2014/main" id="{9AF2845A-B925-49A9-B95B-225EA1B924F5}"/>
                </a:ext>
              </a:extLst>
            </p:cNvPr>
            <p:cNvGrpSpPr/>
            <p:nvPr/>
          </p:nvGrpSpPr>
          <p:grpSpPr>
            <a:xfrm>
              <a:off x="4833729" y="3114529"/>
              <a:ext cx="346368" cy="412916"/>
              <a:chOff x="7500938" y="2982913"/>
              <a:chExt cx="685800" cy="817562"/>
            </a:xfrm>
            <a:solidFill>
              <a:schemeClr val="bg1"/>
            </a:solidFill>
          </p:grpSpPr>
          <p:sp>
            <p:nvSpPr>
              <p:cNvPr id="23" name="Freeform: Shape 44">
                <a:extLst>
                  <a:ext uri="{FF2B5EF4-FFF2-40B4-BE49-F238E27FC236}">
                    <a16:creationId xmlns:a16="http://schemas.microsoft.com/office/drawing/2014/main" id="{69458ED5-E16B-478A-880F-4DAB031EA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938" y="2982913"/>
                <a:ext cx="685800" cy="817562"/>
              </a:xfrm>
              <a:custGeom>
                <a:avLst/>
                <a:gdLst/>
                <a:ahLst/>
                <a:cxnLst>
                  <a:cxn ang="0">
                    <a:pos x="148" y="190"/>
                  </a:cxn>
                  <a:cxn ang="0">
                    <a:pos x="107" y="190"/>
                  </a:cxn>
                  <a:cxn ang="0">
                    <a:pos x="107" y="178"/>
                  </a:cxn>
                  <a:cxn ang="0">
                    <a:pos x="180" y="90"/>
                  </a:cxn>
                  <a:cxn ang="0">
                    <a:pos x="126" y="7"/>
                  </a:cxn>
                  <a:cxn ang="0">
                    <a:pos x="126" y="8"/>
                  </a:cxn>
                  <a:cxn ang="0">
                    <a:pos x="90" y="0"/>
                  </a:cxn>
                  <a:cxn ang="0">
                    <a:pos x="54" y="8"/>
                  </a:cxn>
                  <a:cxn ang="0">
                    <a:pos x="54" y="7"/>
                  </a:cxn>
                  <a:cxn ang="0">
                    <a:pos x="0" y="90"/>
                  </a:cxn>
                  <a:cxn ang="0">
                    <a:pos x="73" y="178"/>
                  </a:cxn>
                  <a:cxn ang="0">
                    <a:pos x="73" y="190"/>
                  </a:cxn>
                  <a:cxn ang="0">
                    <a:pos x="32" y="190"/>
                  </a:cxn>
                  <a:cxn ang="0">
                    <a:pos x="23" y="198"/>
                  </a:cxn>
                  <a:cxn ang="0">
                    <a:pos x="23" y="215"/>
                  </a:cxn>
                  <a:cxn ang="0">
                    <a:pos x="156" y="215"/>
                  </a:cxn>
                  <a:cxn ang="0">
                    <a:pos x="156" y="198"/>
                  </a:cxn>
                  <a:cxn ang="0">
                    <a:pos x="148" y="190"/>
                  </a:cxn>
                  <a:cxn ang="0">
                    <a:pos x="120" y="14"/>
                  </a:cxn>
                  <a:cxn ang="0">
                    <a:pos x="90" y="26"/>
                  </a:cxn>
                  <a:cxn ang="0">
                    <a:pos x="60" y="14"/>
                  </a:cxn>
                  <a:cxn ang="0">
                    <a:pos x="90" y="8"/>
                  </a:cxn>
                  <a:cxn ang="0">
                    <a:pos x="120" y="14"/>
                  </a:cxn>
                  <a:cxn ang="0">
                    <a:pos x="46" y="90"/>
                  </a:cxn>
                  <a:cxn ang="0">
                    <a:pos x="90" y="46"/>
                  </a:cxn>
                  <a:cxn ang="0">
                    <a:pos x="134" y="90"/>
                  </a:cxn>
                  <a:cxn ang="0">
                    <a:pos x="90" y="134"/>
                  </a:cxn>
                  <a:cxn ang="0">
                    <a:pos x="46" y="90"/>
                  </a:cxn>
                  <a:cxn ang="0">
                    <a:pos x="46" y="90"/>
                  </a:cxn>
                  <a:cxn ang="0">
                    <a:pos x="46" y="90"/>
                  </a:cxn>
                </a:cxnLst>
                <a:rect l="0" t="0" r="r" b="b"/>
                <a:pathLst>
                  <a:path w="180" h="215">
                    <a:moveTo>
                      <a:pt x="148" y="190"/>
                    </a:moveTo>
                    <a:cubicBezTo>
                      <a:pt x="107" y="190"/>
                      <a:pt x="107" y="190"/>
                      <a:pt x="107" y="190"/>
                    </a:cubicBezTo>
                    <a:cubicBezTo>
                      <a:pt x="107" y="178"/>
                      <a:pt x="107" y="178"/>
                      <a:pt x="107" y="178"/>
                    </a:cubicBezTo>
                    <a:cubicBezTo>
                      <a:pt x="148" y="170"/>
                      <a:pt x="180" y="134"/>
                      <a:pt x="180" y="90"/>
                    </a:cubicBezTo>
                    <a:cubicBezTo>
                      <a:pt x="180" y="53"/>
                      <a:pt x="158" y="21"/>
                      <a:pt x="126" y="7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15" y="3"/>
                      <a:pt x="103" y="0"/>
                      <a:pt x="90" y="0"/>
                    </a:cubicBezTo>
                    <a:cubicBezTo>
                      <a:pt x="77" y="0"/>
                      <a:pt x="65" y="3"/>
                      <a:pt x="54" y="8"/>
                    </a:cubicBezTo>
                    <a:cubicBezTo>
                      <a:pt x="54" y="8"/>
                      <a:pt x="54" y="8"/>
                      <a:pt x="54" y="7"/>
                    </a:cubicBezTo>
                    <a:cubicBezTo>
                      <a:pt x="22" y="21"/>
                      <a:pt x="0" y="53"/>
                      <a:pt x="0" y="90"/>
                    </a:cubicBezTo>
                    <a:cubicBezTo>
                      <a:pt x="0" y="134"/>
                      <a:pt x="32" y="170"/>
                      <a:pt x="73" y="178"/>
                    </a:cubicBezTo>
                    <a:cubicBezTo>
                      <a:pt x="73" y="190"/>
                      <a:pt x="73" y="190"/>
                      <a:pt x="73" y="190"/>
                    </a:cubicBezTo>
                    <a:cubicBezTo>
                      <a:pt x="32" y="190"/>
                      <a:pt x="32" y="190"/>
                      <a:pt x="32" y="190"/>
                    </a:cubicBezTo>
                    <a:cubicBezTo>
                      <a:pt x="24" y="190"/>
                      <a:pt x="23" y="198"/>
                      <a:pt x="23" y="198"/>
                    </a:cubicBezTo>
                    <a:cubicBezTo>
                      <a:pt x="23" y="215"/>
                      <a:pt x="23" y="215"/>
                      <a:pt x="23" y="215"/>
                    </a:cubicBezTo>
                    <a:cubicBezTo>
                      <a:pt x="156" y="215"/>
                      <a:pt x="156" y="215"/>
                      <a:pt x="156" y="215"/>
                    </a:cubicBezTo>
                    <a:cubicBezTo>
                      <a:pt x="156" y="198"/>
                      <a:pt x="156" y="198"/>
                      <a:pt x="156" y="198"/>
                    </a:cubicBezTo>
                    <a:cubicBezTo>
                      <a:pt x="156" y="193"/>
                      <a:pt x="153" y="190"/>
                      <a:pt x="148" y="190"/>
                    </a:cubicBezTo>
                    <a:close/>
                    <a:moveTo>
                      <a:pt x="120" y="14"/>
                    </a:moveTo>
                    <a:cubicBezTo>
                      <a:pt x="112" y="21"/>
                      <a:pt x="101" y="26"/>
                      <a:pt x="90" y="26"/>
                    </a:cubicBezTo>
                    <a:cubicBezTo>
                      <a:pt x="78" y="26"/>
                      <a:pt x="68" y="21"/>
                      <a:pt x="60" y="14"/>
                    </a:cubicBezTo>
                    <a:cubicBezTo>
                      <a:pt x="69" y="10"/>
                      <a:pt x="79" y="8"/>
                      <a:pt x="90" y="8"/>
                    </a:cubicBezTo>
                    <a:cubicBezTo>
                      <a:pt x="100" y="8"/>
                      <a:pt x="111" y="10"/>
                      <a:pt x="120" y="14"/>
                    </a:cubicBezTo>
                    <a:close/>
                    <a:moveTo>
                      <a:pt x="46" y="90"/>
                    </a:moveTo>
                    <a:cubicBezTo>
                      <a:pt x="46" y="65"/>
                      <a:pt x="65" y="46"/>
                      <a:pt x="90" y="46"/>
                    </a:cubicBezTo>
                    <a:cubicBezTo>
                      <a:pt x="114" y="46"/>
                      <a:pt x="134" y="65"/>
                      <a:pt x="134" y="90"/>
                    </a:cubicBezTo>
                    <a:cubicBezTo>
                      <a:pt x="134" y="114"/>
                      <a:pt x="114" y="134"/>
                      <a:pt x="90" y="134"/>
                    </a:cubicBezTo>
                    <a:cubicBezTo>
                      <a:pt x="65" y="134"/>
                      <a:pt x="46" y="114"/>
                      <a:pt x="46" y="90"/>
                    </a:cubicBezTo>
                    <a:close/>
                    <a:moveTo>
                      <a:pt x="46" y="90"/>
                    </a:moveTo>
                    <a:cubicBezTo>
                      <a:pt x="46" y="90"/>
                      <a:pt x="46" y="90"/>
                      <a:pt x="46" y="9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" name="Freeform: Shape 45">
                <a:extLst>
                  <a:ext uri="{FF2B5EF4-FFF2-40B4-BE49-F238E27FC236}">
                    <a16:creationId xmlns:a16="http://schemas.microsoft.com/office/drawing/2014/main" id="{8AB12404-DC7D-423E-9691-2C2E0B984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763" y="3236913"/>
                <a:ext cx="179388" cy="176212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24" y="0"/>
                  </a:cxn>
                  <a:cxn ang="0">
                    <a:pos x="12" y="3"/>
                  </a:cxn>
                  <a:cxn ang="0">
                    <a:pos x="15" y="2"/>
                  </a:cxn>
                  <a:cxn ang="0">
                    <a:pos x="27" y="14"/>
                  </a:cxn>
                  <a:cxn ang="0">
                    <a:pos x="15" y="26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0" y="23"/>
                  </a:cxn>
                  <a:cxn ang="0">
                    <a:pos x="24" y="46"/>
                  </a:cxn>
                  <a:cxn ang="0">
                    <a:pos x="47" y="23"/>
                  </a:cxn>
                  <a:cxn ang="0">
                    <a:pos x="47" y="23"/>
                  </a:cxn>
                  <a:cxn ang="0">
                    <a:pos x="47" y="23"/>
                  </a:cxn>
                </a:cxnLst>
                <a:rect l="0" t="0" r="r" b="b"/>
                <a:pathLst>
                  <a:path w="47" h="46">
                    <a:moveTo>
                      <a:pt x="47" y="23"/>
                    </a:moveTo>
                    <a:cubicBezTo>
                      <a:pt x="47" y="10"/>
                      <a:pt x="37" y="0"/>
                      <a:pt x="24" y="0"/>
                    </a:cubicBezTo>
                    <a:cubicBezTo>
                      <a:pt x="19" y="0"/>
                      <a:pt x="15" y="1"/>
                      <a:pt x="12" y="3"/>
                    </a:cubicBezTo>
                    <a:cubicBezTo>
                      <a:pt x="13" y="3"/>
                      <a:pt x="14" y="2"/>
                      <a:pt x="15" y="2"/>
                    </a:cubicBezTo>
                    <a:cubicBezTo>
                      <a:pt x="22" y="2"/>
                      <a:pt x="27" y="8"/>
                      <a:pt x="27" y="14"/>
                    </a:cubicBezTo>
                    <a:cubicBezTo>
                      <a:pt x="27" y="21"/>
                      <a:pt x="22" y="26"/>
                      <a:pt x="15" y="26"/>
                    </a:cubicBezTo>
                    <a:cubicBezTo>
                      <a:pt x="9" y="26"/>
                      <a:pt x="3" y="21"/>
                      <a:pt x="3" y="14"/>
                    </a:cubicBezTo>
                    <a:cubicBezTo>
                      <a:pt x="3" y="13"/>
                      <a:pt x="4" y="12"/>
                      <a:pt x="4" y="11"/>
                    </a:cubicBezTo>
                    <a:cubicBezTo>
                      <a:pt x="2" y="14"/>
                      <a:pt x="0" y="18"/>
                      <a:pt x="0" y="23"/>
                    </a:cubicBezTo>
                    <a:cubicBezTo>
                      <a:pt x="0" y="36"/>
                      <a:pt x="11" y="46"/>
                      <a:pt x="24" y="46"/>
                    </a:cubicBezTo>
                    <a:cubicBezTo>
                      <a:pt x="37" y="46"/>
                      <a:pt x="47" y="36"/>
                      <a:pt x="47" y="23"/>
                    </a:cubicBezTo>
                    <a:close/>
                    <a:moveTo>
                      <a:pt x="47" y="23"/>
                    </a:moveTo>
                    <a:cubicBezTo>
                      <a:pt x="47" y="23"/>
                      <a:pt x="47" y="23"/>
                      <a:pt x="47" y="2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2373534" y="1732504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7" name="TextBox 60">
            <a:extLst>
              <a:ext uri="{FF2B5EF4-FFF2-40B4-BE49-F238E27FC236}">
                <a16:creationId xmlns:a16="http://schemas.microsoft.com/office/drawing/2014/main" id="{29D756C2-CA9B-41B8-A3CF-706933F07400}"/>
              </a:ext>
            </a:extLst>
          </p:cNvPr>
          <p:cNvSpPr txBox="1"/>
          <p:nvPr/>
        </p:nvSpPr>
        <p:spPr>
          <a:xfrm>
            <a:off x="4989845" y="1123908"/>
            <a:ext cx="2176305" cy="615554"/>
          </a:xfrm>
          <a:prstGeom prst="rect">
            <a:avLst/>
          </a:prstGeom>
        </p:spPr>
        <p:txBody>
          <a:bodyPr wrap="square" lIns="0" tIns="0" rIns="0" bIns="0">
            <a:normAutofit fontScale="92500"/>
          </a:bodyPr>
          <a:lstStyle/>
          <a:p>
            <a:pPr algn="dist"/>
            <a:r>
              <a:rPr lang="en-US" altLang="zh-CN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4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3042349-388C-4B44-BCB7-A0D6747D1EF7}"/>
              </a:ext>
            </a:extLst>
          </p:cNvPr>
          <p:cNvSpPr txBox="1"/>
          <p:nvPr/>
        </p:nvSpPr>
        <p:spPr>
          <a:xfrm>
            <a:off x="3017005" y="1854057"/>
            <a:ext cx="8132029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B6B7FFB-8C7F-40DD-9C66-08AE2D50B4C3}"/>
              </a:ext>
            </a:extLst>
          </p:cNvPr>
          <p:cNvSpPr txBox="1"/>
          <p:nvPr/>
        </p:nvSpPr>
        <p:spPr>
          <a:xfrm>
            <a:off x="2968208" y="3051706"/>
            <a:ext cx="8132029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99054F-9C5A-4C5D-BC03-B6C0444DD7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371" y="2735941"/>
            <a:ext cx="2395058" cy="40677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" y="419775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1CF713-4C4A-44D7-A313-4FBB6542D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7323BD-A499-4060-8DFA-E5C47CDAC7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9857"/>
            <a:ext cx="3761885" cy="2018439"/>
          </a:xfrm>
          <a:prstGeom prst="rect">
            <a:avLst/>
          </a:prstGeom>
        </p:spPr>
      </p:pic>
      <p:sp>
        <p:nvSpPr>
          <p:cNvPr id="28" name="十边形 27">
            <a:extLst>
              <a:ext uri="{FF2B5EF4-FFF2-40B4-BE49-F238E27FC236}">
                <a16:creationId xmlns:a16="http://schemas.microsoft.com/office/drawing/2014/main" id="{634C2506-6080-4BA9-B884-7D856052EB0E}"/>
              </a:ext>
            </a:extLst>
          </p:cNvPr>
          <p:cNvSpPr/>
          <p:nvPr/>
        </p:nvSpPr>
        <p:spPr>
          <a:xfrm>
            <a:off x="2111374" y="840745"/>
            <a:ext cx="1010869" cy="843752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Agency FB" panose="020B0503020202020204" pitchFamily="34" charset="0"/>
              </a:rPr>
              <a:t>01</a:t>
            </a:r>
            <a:endParaRPr lang="zh-CN" altLang="en-US" sz="4400" dirty="0">
              <a:latin typeface="Agency FB" panose="020B05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A7C7121-16C6-4BEE-8FED-06204A01556D}"/>
                  </a:ext>
                </a:extLst>
              </p:cNvPr>
              <p:cNvSpPr txBox="1"/>
              <p:nvPr/>
            </p:nvSpPr>
            <p:spPr>
              <a:xfrm>
                <a:off x="3261942" y="868763"/>
                <a:ext cx="6643313" cy="78771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 12cm; 18 kg; 10 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A7C7121-16C6-4BEE-8FED-06204A015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942" y="868763"/>
                <a:ext cx="6643313" cy="787716"/>
              </a:xfrm>
              <a:prstGeom prst="rect">
                <a:avLst/>
              </a:prstGeom>
              <a:blipFill>
                <a:blip r:embed="rId9"/>
                <a:stretch>
                  <a:fillRect l="-2294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0F6AA42-73A4-4261-A1D8-4EF09151CD59}"/>
                  </a:ext>
                </a:extLst>
              </p:cNvPr>
              <p:cNvSpPr txBox="1"/>
              <p:nvPr/>
            </p:nvSpPr>
            <p:spPr>
              <a:xfrm>
                <a:off x="3285233" y="1845047"/>
                <a:ext cx="6643313" cy="78771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 24m; 30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54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endParaRPr lang="en-US" sz="32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0F6AA42-73A4-4261-A1D8-4EF09151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233" y="1845047"/>
                <a:ext cx="6643313" cy="787716"/>
              </a:xfrm>
              <a:prstGeom prst="rect">
                <a:avLst/>
              </a:prstGeom>
              <a:blipFill>
                <a:blip r:embed="rId10"/>
                <a:stretch>
                  <a:fillRect l="-238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B823196-6A34-44EB-96EC-651DA026F7D7}"/>
                  </a:ext>
                </a:extLst>
              </p:cNvPr>
              <p:cNvSpPr txBox="1"/>
              <p:nvPr/>
            </p:nvSpPr>
            <p:spPr>
              <a:xfrm>
                <a:off x="6172002" y="2688017"/>
                <a:ext cx="6643313" cy="79079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24m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………..m</a:t>
                </a:r>
                <a:endParaRPr lang="en-US" sz="3200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B823196-6A34-44EB-96EC-651DA026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02" y="2688017"/>
                <a:ext cx="6643313" cy="790794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A5F6DC09-5E4B-4B80-9159-B15AC806C7CE}"/>
                  </a:ext>
                </a:extLst>
              </p:cNvPr>
              <p:cNvSpPr txBox="1"/>
              <p:nvPr/>
            </p:nvSpPr>
            <p:spPr>
              <a:xfrm>
                <a:off x="6172001" y="3475733"/>
                <a:ext cx="6643313" cy="79079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………..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endParaRPr lang="en-US" sz="3200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A5F6DC09-5E4B-4B80-9159-B15AC806C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01" y="3475733"/>
                <a:ext cx="6643313" cy="790794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0181247-2208-46FE-B4EC-8A0FB0DBC6AA}"/>
                  </a:ext>
                </a:extLst>
              </p:cNvPr>
              <p:cNvSpPr txBox="1"/>
              <p:nvPr/>
            </p:nvSpPr>
            <p:spPr>
              <a:xfrm>
                <a:off x="6172001" y="4304331"/>
                <a:ext cx="6643313" cy="79079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54m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………..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endParaRPr lang="en-US" sz="3200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0181247-2208-46FE-B4EC-8A0FB0DBC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01" y="4304331"/>
                <a:ext cx="6643313" cy="790794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6F86DC2-9A31-4A6E-AD28-F8BF6AFB965D}"/>
                  </a:ext>
                </a:extLst>
              </p:cNvPr>
              <p:cNvSpPr txBox="1"/>
              <p:nvPr/>
            </p:nvSpPr>
            <p:spPr>
              <a:xfrm>
                <a:off x="1182920" y="2753259"/>
                <a:ext cx="6643313" cy="78771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12cm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…………cm</a:t>
                </a:r>
                <a:endParaRPr lang="en-US" sz="3200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6F86DC2-9A31-4A6E-AD28-F8BF6AFB9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20" y="2753259"/>
                <a:ext cx="6643313" cy="787716"/>
              </a:xfrm>
              <a:prstGeom prst="rect">
                <a:avLst/>
              </a:prstGeom>
              <a:blipFill>
                <a:blip r:embed="rId14"/>
                <a:stretch>
                  <a:fillRect l="-2294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9D19D-50CE-42CD-87D2-B472BD18B512}"/>
                  </a:ext>
                </a:extLst>
              </p:cNvPr>
              <p:cNvSpPr txBox="1"/>
              <p:nvPr/>
            </p:nvSpPr>
            <p:spPr>
              <a:xfrm>
                <a:off x="1196698" y="3573197"/>
                <a:ext cx="6643313" cy="78771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18kg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…………kg</a:t>
                </a:r>
                <a:endParaRPr lang="en-US" sz="3200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9D19D-50CE-42CD-87D2-B472BD18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698" y="3573197"/>
                <a:ext cx="6643313" cy="787716"/>
              </a:xfrm>
              <a:prstGeom prst="rect">
                <a:avLst/>
              </a:prstGeom>
              <a:blipFill>
                <a:blip r:embed="rId15"/>
                <a:stretch>
                  <a:fillRect l="-2294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7019FD85-FA1A-4B62-B8A1-4D9662A2F7BA}"/>
                  </a:ext>
                </a:extLst>
              </p:cNvPr>
              <p:cNvSpPr txBox="1"/>
              <p:nvPr/>
            </p:nvSpPr>
            <p:spPr>
              <a:xfrm>
                <a:off x="1231973" y="4430670"/>
                <a:ext cx="6643313" cy="78771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10 </a:t>
                </a:r>
                <a:r>
                  <a:rPr lang="en-US" sz="3200" b="1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…………</a:t>
                </a:r>
                <a:r>
                  <a:rPr lang="en-US" sz="3200" b="1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7019FD85-FA1A-4B62-B8A1-4D9662A2F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73" y="4430670"/>
                <a:ext cx="6643313" cy="787716"/>
              </a:xfrm>
              <a:prstGeom prst="rect">
                <a:avLst/>
              </a:prstGeom>
              <a:blipFill>
                <a:blip r:embed="rId16"/>
                <a:stretch>
                  <a:fillRect l="-2294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962B2A9-68D5-4083-AEAE-C0BAF704F6DD}"/>
              </a:ext>
            </a:extLst>
          </p:cNvPr>
          <p:cNvSpPr txBox="1"/>
          <p:nvPr/>
        </p:nvSpPr>
        <p:spPr>
          <a:xfrm>
            <a:off x="4131598" y="2816484"/>
            <a:ext cx="84406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177AA68-A130-4BC4-B487-5B6A5280CCF2}"/>
              </a:ext>
            </a:extLst>
          </p:cNvPr>
          <p:cNvSpPr txBox="1"/>
          <p:nvPr/>
        </p:nvSpPr>
        <p:spPr>
          <a:xfrm>
            <a:off x="4044564" y="3635361"/>
            <a:ext cx="84406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E71F64F4-F67C-4FC5-80FC-6351E83548F0}"/>
              </a:ext>
            </a:extLst>
          </p:cNvPr>
          <p:cNvSpPr txBox="1"/>
          <p:nvPr/>
        </p:nvSpPr>
        <p:spPr>
          <a:xfrm>
            <a:off x="3761885" y="4482587"/>
            <a:ext cx="84406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CE0E95B-EB1C-4956-A598-0E0CF130AEE1}"/>
              </a:ext>
            </a:extLst>
          </p:cNvPr>
          <p:cNvSpPr txBox="1"/>
          <p:nvPr/>
        </p:nvSpPr>
        <p:spPr>
          <a:xfrm>
            <a:off x="8781468" y="2721525"/>
            <a:ext cx="84406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7E8BD1-92A5-4B7E-83F6-E964276FECA5}"/>
              </a:ext>
            </a:extLst>
          </p:cNvPr>
          <p:cNvSpPr txBox="1"/>
          <p:nvPr/>
        </p:nvSpPr>
        <p:spPr>
          <a:xfrm>
            <a:off x="9109608" y="3525098"/>
            <a:ext cx="84406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81DEFC5-2099-445C-8070-F803E7DDEA2A}"/>
              </a:ext>
            </a:extLst>
          </p:cNvPr>
          <p:cNvSpPr txBox="1"/>
          <p:nvPr/>
        </p:nvSpPr>
        <p:spPr>
          <a:xfrm>
            <a:off x="8816663" y="4340189"/>
            <a:ext cx="84406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/>
      <p:bldP spid="18" grpId="0"/>
      <p:bldP spid="19" grpId="0"/>
      <p:bldP spid="20" grpId="0"/>
      <p:bldP spid="21" grpId="0"/>
      <p:bldP spid="22" grpId="0"/>
      <p:bldP spid="9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661A42-B7EB-4BDD-A3BC-E555EB7F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A59B2AE-5022-44BB-8758-F58A2251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0671A5-7A49-4DD0-B103-07EA7827A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" y="-68898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8F2D36-A2EF-4F45-B123-3A5A63318E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1793" y="2440728"/>
            <a:ext cx="2526514" cy="42910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503E2D-EA46-4A6E-A7F8-B657DA492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68" y="333933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810BAA-8F4A-487E-BF52-CD9DCFA7B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B9418C-EA9A-461F-AA60-F01677EA70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207"/>
            <a:ext cx="3981157" cy="2136089"/>
          </a:xfrm>
          <a:prstGeom prst="rect">
            <a:avLst/>
          </a:prstGeom>
        </p:spPr>
      </p:pic>
      <p:sp>
        <p:nvSpPr>
          <p:cNvPr id="14" name="十边形 13">
            <a:extLst>
              <a:ext uri="{FF2B5EF4-FFF2-40B4-BE49-F238E27FC236}">
                <a16:creationId xmlns:a16="http://schemas.microsoft.com/office/drawing/2014/main" id="{C494E873-4DFA-4D24-9264-8693A8AE638F}"/>
              </a:ext>
            </a:extLst>
          </p:cNvPr>
          <p:cNvSpPr/>
          <p:nvPr/>
        </p:nvSpPr>
        <p:spPr>
          <a:xfrm>
            <a:off x="1971147" y="461587"/>
            <a:ext cx="1123745" cy="1060969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dirty="0">
                <a:latin typeface="Agency FB" panose="020B0503020202020204" pitchFamily="34" charset="0"/>
              </a:rPr>
              <a:t>02</a:t>
            </a:r>
            <a:endParaRPr lang="zh-CN" altLang="en-US" sz="5867" dirty="0">
              <a:latin typeface="Agency FB" panose="020B05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A603FAC-A71E-4F57-AE69-20BB2D0B4D27}"/>
                  </a:ext>
                </a:extLst>
              </p:cNvPr>
              <p:cNvSpPr txBox="1"/>
              <p:nvPr/>
            </p:nvSpPr>
            <p:spPr>
              <a:xfrm>
                <a:off x="3021221" y="703850"/>
                <a:ext cx="8093829" cy="177567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Vân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bông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Vân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tặng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bông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Vân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tặng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bông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A603FAC-A71E-4F57-AE69-20BB2D0B4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21" y="703850"/>
                <a:ext cx="8093829" cy="1775679"/>
              </a:xfrm>
              <a:prstGeom prst="rect">
                <a:avLst/>
              </a:prstGeom>
              <a:blipFill>
                <a:blip r:embed="rId9"/>
                <a:stretch>
                  <a:fillRect l="-1959" t="-3767" b="-10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B5409C71-1490-4045-94B6-1FBE716C5B49}"/>
              </a:ext>
            </a:extLst>
          </p:cNvPr>
          <p:cNvCxnSpPr/>
          <p:nvPr/>
        </p:nvCxnSpPr>
        <p:spPr>
          <a:xfrm>
            <a:off x="5613009" y="1262620"/>
            <a:ext cx="38123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69D64857-07F4-47CA-8CBB-971B70CB6F74}"/>
              </a:ext>
            </a:extLst>
          </p:cNvPr>
          <p:cNvCxnSpPr/>
          <p:nvPr/>
        </p:nvCxnSpPr>
        <p:spPr>
          <a:xfrm>
            <a:off x="3784209" y="1895666"/>
            <a:ext cx="38123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B6178290-8773-40AD-A9DD-722FFFDBAEC3}"/>
              </a:ext>
            </a:extLst>
          </p:cNvPr>
          <p:cNvCxnSpPr>
            <a:cxnSpLocks/>
          </p:cNvCxnSpPr>
          <p:nvPr/>
        </p:nvCxnSpPr>
        <p:spPr>
          <a:xfrm>
            <a:off x="8450424" y="1923802"/>
            <a:ext cx="21706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4B9FD37F-4B18-43E2-86A2-EE33982598E4}"/>
              </a:ext>
            </a:extLst>
          </p:cNvPr>
          <p:cNvCxnSpPr>
            <a:cxnSpLocks/>
          </p:cNvCxnSpPr>
          <p:nvPr/>
        </p:nvCxnSpPr>
        <p:spPr>
          <a:xfrm>
            <a:off x="3094892" y="2479529"/>
            <a:ext cx="34011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183ABD8E-CCD5-4421-A71B-6B24919D7B05}"/>
              </a:ext>
            </a:extLst>
          </p:cNvPr>
          <p:cNvSpPr txBox="1"/>
          <p:nvPr/>
        </p:nvSpPr>
        <p:spPr>
          <a:xfrm>
            <a:off x="1971147" y="2948325"/>
            <a:ext cx="8093829" cy="206210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: 6 = 5 (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7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CC5022-1A7D-44CA-89F7-8182CE2FD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6C4F62E-7FA0-4191-A79F-AEEBB8D9C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DE7B89-4708-4A75-ACCC-80DB1BE1F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B301A8-DA2B-40C3-9D46-F8AA4E023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132" y="1066535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2581F6-2E2D-4081-9184-8F689CA1E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06" y="183013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0166A8-E5ED-470F-BC24-57E1BE036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C76E90-7E18-46D1-93A0-59701C7FB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835"/>
            <a:ext cx="5162138" cy="2194462"/>
          </a:xfrm>
          <a:prstGeom prst="rect">
            <a:avLst/>
          </a:prstGeom>
        </p:spPr>
      </p:pic>
      <p:sp>
        <p:nvSpPr>
          <p:cNvPr id="14" name="十边形 13">
            <a:extLst>
              <a:ext uri="{FF2B5EF4-FFF2-40B4-BE49-F238E27FC236}">
                <a16:creationId xmlns:a16="http://schemas.microsoft.com/office/drawing/2014/main" id="{3E3148AE-0500-4E19-9F8D-F09C46C8C3D8}"/>
              </a:ext>
            </a:extLst>
          </p:cNvPr>
          <p:cNvSpPr/>
          <p:nvPr/>
        </p:nvSpPr>
        <p:spPr>
          <a:xfrm>
            <a:off x="1795462" y="813139"/>
            <a:ext cx="1015779" cy="823356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dirty="0">
                <a:latin typeface="Agency FB" panose="020B0503020202020204" pitchFamily="34" charset="0"/>
              </a:rPr>
              <a:t>03</a:t>
            </a:r>
            <a:endParaRPr lang="zh-CN" altLang="en-US" sz="5867" dirty="0">
              <a:latin typeface="Agency FB" panose="020B05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DF6A88F-16AC-4865-A3B8-94D71D6CD7D1}"/>
                  </a:ext>
                </a:extLst>
              </p:cNvPr>
              <p:cNvSpPr txBox="1"/>
              <p:nvPr/>
            </p:nvSpPr>
            <p:spPr>
              <a:xfrm>
                <a:off x="2811241" y="698348"/>
                <a:ext cx="8093829" cy="177260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Có 28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đang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bơi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3A.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3A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đang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bơi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DF6A88F-16AC-4865-A3B8-94D71D6CD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241" y="698348"/>
                <a:ext cx="8093829" cy="1772601"/>
              </a:xfrm>
              <a:prstGeom prst="rect">
                <a:avLst/>
              </a:prstGeom>
              <a:blipFill>
                <a:blip r:embed="rId9"/>
                <a:stretch>
                  <a:fillRect l="-1883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B5590B1-4A9C-4C1A-9FB0-4D0F4244659F}"/>
              </a:ext>
            </a:extLst>
          </p:cNvPr>
          <p:cNvCxnSpPr/>
          <p:nvPr/>
        </p:nvCxnSpPr>
        <p:spPr>
          <a:xfrm>
            <a:off x="3587261" y="1332958"/>
            <a:ext cx="38123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76AA1157-057A-45F6-8BA8-05FCFD38060C}"/>
              </a:ext>
            </a:extLst>
          </p:cNvPr>
          <p:cNvCxnSpPr>
            <a:cxnSpLocks/>
          </p:cNvCxnSpPr>
          <p:nvPr/>
        </p:nvCxnSpPr>
        <p:spPr>
          <a:xfrm>
            <a:off x="7751298" y="1347026"/>
            <a:ext cx="27713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23486715-3F92-4449-9A3D-AACA3F5922A0}"/>
              </a:ext>
            </a:extLst>
          </p:cNvPr>
          <p:cNvCxnSpPr>
            <a:cxnSpLocks/>
          </p:cNvCxnSpPr>
          <p:nvPr/>
        </p:nvCxnSpPr>
        <p:spPr>
          <a:xfrm>
            <a:off x="3324664" y="1895666"/>
            <a:ext cx="27713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AE2D4853-E07D-4EEF-AE98-D3CFE7367976}"/>
              </a:ext>
            </a:extLst>
          </p:cNvPr>
          <p:cNvCxnSpPr>
            <a:cxnSpLocks/>
          </p:cNvCxnSpPr>
          <p:nvPr/>
        </p:nvCxnSpPr>
        <p:spPr>
          <a:xfrm>
            <a:off x="6865034" y="1895666"/>
            <a:ext cx="34011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C1AAEF92-97AE-4076-BC1C-DC622A7D46C9}"/>
              </a:ext>
            </a:extLst>
          </p:cNvPr>
          <p:cNvCxnSpPr>
            <a:cxnSpLocks/>
          </p:cNvCxnSpPr>
          <p:nvPr/>
        </p:nvCxnSpPr>
        <p:spPr>
          <a:xfrm>
            <a:off x="3038621" y="2470949"/>
            <a:ext cx="34011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FD85058-864D-44D3-9CF6-7F7F9CDC905A}"/>
              </a:ext>
            </a:extLst>
          </p:cNvPr>
          <p:cNvSpPr txBox="1"/>
          <p:nvPr/>
        </p:nvSpPr>
        <p:spPr>
          <a:xfrm>
            <a:off x="1408221" y="2853824"/>
            <a:ext cx="8093829" cy="206210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3A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: 4 = 7 (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h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0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2B8E3D-E598-4450-BADD-3E6911D8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2F2C5A-40DA-48C8-BBAA-EAF49E580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2517" y="-2927351"/>
            <a:ext cx="8516224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1D00D0-8FA0-4763-8323-585F7831D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F07295-9F5B-4DC5-A391-CA30EE240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132" y="1066535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98E5723-177C-4ADB-A7FC-2D5A40DEC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" y="583353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EBED19-9C03-4C2C-9038-366E51201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88539F-4238-4CA2-97B8-8783E935E3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553"/>
            <a:ext cx="5162138" cy="2769744"/>
          </a:xfrm>
          <a:prstGeom prst="rect">
            <a:avLst/>
          </a:prstGeom>
        </p:spPr>
      </p:pic>
      <p:sp>
        <p:nvSpPr>
          <p:cNvPr id="14" name="十边形 13">
            <a:extLst>
              <a:ext uri="{FF2B5EF4-FFF2-40B4-BE49-F238E27FC236}">
                <a16:creationId xmlns:a16="http://schemas.microsoft.com/office/drawing/2014/main" id="{D6D83A46-F771-412B-B5EC-F051C702DF3D}"/>
              </a:ext>
            </a:extLst>
          </p:cNvPr>
          <p:cNvSpPr/>
          <p:nvPr/>
        </p:nvSpPr>
        <p:spPr>
          <a:xfrm>
            <a:off x="1862168" y="583353"/>
            <a:ext cx="1092047" cy="1023165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dirty="0">
                <a:latin typeface="Agency FB" panose="020B0503020202020204" pitchFamily="34" charset="0"/>
              </a:rPr>
              <a:t>04</a:t>
            </a:r>
            <a:endParaRPr lang="zh-CN" altLang="en-US" sz="5867" dirty="0">
              <a:latin typeface="Agency FB" panose="020B05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E411E8E-9A6A-4E92-9893-D2ED8FDE2D8A}"/>
                  </a:ext>
                </a:extLst>
              </p:cNvPr>
              <p:cNvSpPr txBox="1"/>
              <p:nvPr/>
            </p:nvSpPr>
            <p:spPr>
              <a:xfrm>
                <a:off x="3098603" y="722785"/>
                <a:ext cx="7522505" cy="79079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Đã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32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E411E8E-9A6A-4E92-9893-D2ED8FDE2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03" y="722785"/>
                <a:ext cx="7522505" cy="790794"/>
              </a:xfrm>
              <a:prstGeom prst="rect">
                <a:avLst/>
              </a:prstGeom>
              <a:blipFill>
                <a:blip r:embed="rId9"/>
                <a:stretch>
                  <a:fillRect l="-202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iải Toán lớp 3 trang 26, 27: Tìm một trong các phần bằng nhau của một số - Luyện  tập - Giải bài tập Toán lớp 3 - VnDoc.com">
            <a:extLst>
              <a:ext uri="{FF2B5EF4-FFF2-40B4-BE49-F238E27FC236}">
                <a16:creationId xmlns:a16="http://schemas.microsoft.com/office/drawing/2014/main" id="{5690EA51-C408-4153-B04D-81687323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04" y="1592619"/>
            <a:ext cx="6708485" cy="36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6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FF4EDB5-5F12-4999-B8CC-FA8B1F08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436F82-38FF-42FC-9D6D-1371A67AA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2517" y="-2927351"/>
            <a:ext cx="8516224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0C38927-B2CC-4412-8E22-E65406190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AE1612-7E61-49F5-AED4-A0A27D51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132" y="1066535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2F7CD9-35DF-4992-81E5-76DB73682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" y="583353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D12C35-FA3F-4E99-9840-B8469D6D1C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DAA79F-ED2B-476B-BF3C-75540EE242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553"/>
            <a:ext cx="5162138" cy="2769744"/>
          </a:xfrm>
          <a:prstGeom prst="rect">
            <a:avLst/>
          </a:prstGeom>
        </p:spPr>
      </p:pic>
      <p:sp>
        <p:nvSpPr>
          <p:cNvPr id="9" name="十边形 13">
            <a:extLst>
              <a:ext uri="{FF2B5EF4-FFF2-40B4-BE49-F238E27FC236}">
                <a16:creationId xmlns:a16="http://schemas.microsoft.com/office/drawing/2014/main" id="{6722324A-896D-4686-9AAB-D3770798C892}"/>
              </a:ext>
            </a:extLst>
          </p:cNvPr>
          <p:cNvSpPr/>
          <p:nvPr/>
        </p:nvSpPr>
        <p:spPr>
          <a:xfrm>
            <a:off x="1862168" y="583353"/>
            <a:ext cx="1092047" cy="1023165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dirty="0">
                <a:latin typeface="Agency FB" panose="020B0503020202020204" pitchFamily="34" charset="0"/>
              </a:rPr>
              <a:t>04</a:t>
            </a:r>
            <a:endParaRPr lang="zh-CN" altLang="en-US" sz="5867" dirty="0">
              <a:latin typeface="Agency FB" panose="020B05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B3FD631-CFFC-4CD0-8681-56AA2797002A}"/>
                  </a:ext>
                </a:extLst>
              </p:cNvPr>
              <p:cNvSpPr txBox="1"/>
              <p:nvPr/>
            </p:nvSpPr>
            <p:spPr>
              <a:xfrm>
                <a:off x="3098603" y="722785"/>
                <a:ext cx="7522505" cy="79079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Đã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32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B3FD631-CFFC-4CD0-8681-56AA27970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03" y="722785"/>
                <a:ext cx="7522505" cy="790794"/>
              </a:xfrm>
              <a:prstGeom prst="rect">
                <a:avLst/>
              </a:prstGeom>
              <a:blipFill>
                <a:blip r:embed="rId9"/>
                <a:stretch>
                  <a:fillRect l="-202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Giải Toán lớp 3 trang 26, 27: Tìm một trong các phần bằng nhau của một số - Luyện  tập - Giải bài tập Toán lớp 3 - VnDoc.com">
            <a:extLst>
              <a:ext uri="{FF2B5EF4-FFF2-40B4-BE49-F238E27FC236}">
                <a16:creationId xmlns:a16="http://schemas.microsoft.com/office/drawing/2014/main" id="{119F51F2-4C30-4C66-B814-DF2D36C10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2"/>
          <a:stretch/>
        </p:blipFill>
        <p:spPr bwMode="auto">
          <a:xfrm>
            <a:off x="4561274" y="1606518"/>
            <a:ext cx="3470192" cy="36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AFC0866-7361-4054-8B84-05D2582CB4B3}"/>
              </a:ext>
            </a:extLst>
          </p:cNvPr>
          <p:cNvSpPr/>
          <p:nvPr/>
        </p:nvSpPr>
        <p:spPr>
          <a:xfrm>
            <a:off x="963751" y="1938220"/>
            <a:ext cx="10558446" cy="1419860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88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Chào</a:t>
            </a:r>
            <a:r>
              <a:rPr lang="en-US" altLang="zh-CN" sz="88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88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tạm</a:t>
            </a:r>
            <a:r>
              <a:rPr lang="en-US" altLang="zh-CN" sz="88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8800" spc="284" dirty="0" err="1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biệt</a:t>
            </a:r>
            <a:endParaRPr lang="en-US" altLang="zh-CN" sz="88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4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57</TotalTime>
  <Words>298</Words>
  <Application>Microsoft Office PowerPoint</Application>
  <PresentationFormat>Màn hình rộng</PresentationFormat>
  <Paragraphs>41</Paragraphs>
  <Slides>8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6" baseType="lpstr">
      <vt:lpstr>等线</vt:lpstr>
      <vt:lpstr>微软雅黑</vt:lpstr>
      <vt:lpstr>Agency FB</vt:lpstr>
      <vt:lpstr>Arial</vt:lpstr>
      <vt:lpstr>Broadway</vt:lpstr>
      <vt:lpstr>Cambria</vt:lpstr>
      <vt:lpstr>Cambria Math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KTUTS</dc:creator>
  <cp:keywords>Ruby_YenVu</cp:keywords>
  <dc:description/>
  <cp:lastModifiedBy>HIEN</cp:lastModifiedBy>
  <cp:revision>10</cp:revision>
  <dcterms:created xsi:type="dcterms:W3CDTF">2018-05-30T07:26:44Z</dcterms:created>
  <dcterms:modified xsi:type="dcterms:W3CDTF">2021-09-26T01:40:58Z</dcterms:modified>
  <cp:category/>
</cp:coreProperties>
</file>