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3" r:id="rId3"/>
    <p:sldId id="258" r:id="rId4"/>
    <p:sldId id="294" r:id="rId5"/>
    <p:sldId id="295" r:id="rId6"/>
    <p:sldId id="296" r:id="rId7"/>
    <p:sldId id="261" r:id="rId8"/>
    <p:sldId id="299" r:id="rId9"/>
    <p:sldId id="263" r:id="rId10"/>
    <p:sldId id="300" r:id="rId11"/>
    <p:sldId id="262" r:id="rId12"/>
    <p:sldId id="301" r:id="rId13"/>
    <p:sldId id="257" r:id="rId14"/>
    <p:sldId id="292" r:id="rId15"/>
    <p:sldId id="272" r:id="rId16"/>
    <p:sldId id="302" r:id="rId17"/>
    <p:sldId id="260" r:id="rId18"/>
    <p:sldId id="284" r:id="rId19"/>
    <p:sldId id="285" r:id="rId20"/>
    <p:sldId id="28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7280FF"/>
    <a:srgbClr val="030470"/>
    <a:srgbClr val="FFFFFF"/>
    <a:srgbClr val="FF99FF"/>
    <a:srgbClr val="FF66FF"/>
    <a:srgbClr val="B50B7C"/>
    <a:srgbClr val="E9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1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332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2021/10/12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39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4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85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56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8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2021/10/12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21" Type="http://schemas.openxmlformats.org/officeDocument/2006/relationships/image" Target="../media/image18.GIF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18" Type="http://schemas.openxmlformats.org/officeDocument/2006/relationships/image" Target="../media/image18.GIF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3" Type="http://schemas.openxmlformats.org/officeDocument/2006/relationships/image" Target="../media/image10.png"/><Relationship Id="rId21" Type="http://schemas.openxmlformats.org/officeDocument/2006/relationships/image" Target="../media/image17.png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23" Type="http://schemas.openxmlformats.org/officeDocument/2006/relationships/image" Target="../media/image18.GIF"/><Relationship Id="rId10" Type="http://schemas.microsoft.com/office/2007/relationships/hdphoto" Target="../media/hdphoto5.wdp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21" Type="http://schemas.microsoft.com/office/2007/relationships/hdphoto" Target="../media/hdphoto10.wdp"/><Relationship Id="rId7" Type="http://schemas.openxmlformats.org/officeDocument/2006/relationships/slide" Target="slide11.xml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3" Type="http://schemas.openxmlformats.org/officeDocument/2006/relationships/image" Target="../media/image10.png"/><Relationship Id="rId21" Type="http://schemas.openxmlformats.org/officeDocument/2006/relationships/image" Target="../media/image18.GIF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569780" y="2309853"/>
            <a:ext cx="3052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TOÁN 3</a:t>
            </a:r>
            <a:endParaRPr lang="zh-CN" altLang="en-US" sz="72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kies" panose="02040603050506020204" pitchFamily="18" charset="0"/>
              <a:ea typeface="inpin heiti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10126" y="-79841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32078" y="3889081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lowchart: Connector 31">
            <a:hlinkClick r:id="rId6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4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…..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66266" y="5295252"/>
            <a:ext cx="3177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46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63B0848C-AAEF-4422-8AB4-32616AEC7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102841" y="4597784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7B3A8C92-9F34-45EE-A9DF-E8EAF4DF2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38020" y="5584429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A917CCDF-8932-49D0-A00F-E178F2A47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116793" y="4608126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CFA9F340-686B-4F31-9EC5-3BBC9CD85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405108" y="4597735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0D16C673-EBDF-4D24-AD93-0C1A74230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699376" y="4608126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4E897BF-8155-4E56-9D93-317B86BD6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977768" y="4631647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81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3" y="1744585"/>
            <a:ext cx="10929257" cy="4369372"/>
          </a:xfrm>
          <a:prstGeom prst="rect">
            <a:avLst/>
          </a:prstGeom>
        </p:spPr>
      </p:pic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10199076" y="12188"/>
            <a:ext cx="1992923" cy="1624554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739E876A-B0BF-435A-8822-28BF692ACF51}"/>
              </a:ext>
            </a:extLst>
          </p:cNvPr>
          <p:cNvSpPr txBox="1"/>
          <p:nvPr/>
        </p:nvSpPr>
        <p:spPr>
          <a:xfrm>
            <a:off x="1263317" y="347470"/>
            <a:ext cx="9630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CHIA SỐ CÓ HAI CHỮ SỐ</a:t>
            </a:r>
          </a:p>
          <a:p>
            <a:r>
              <a:rPr lang="en-US" altLang="zh-CN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inpin heiti" charset="-122"/>
              </a:rPr>
              <a:t>CHO SỐ CÓ MỘT CHỮ SỐ</a:t>
            </a:r>
            <a:endParaRPr lang="zh-CN" altLang="en-US" sz="72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kies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136FC7F-8355-4DF6-BDF3-2D4E135B47F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49128A6C-9B3A-4BE3-B5DF-532139AD7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F4A0B3E0-E672-42D9-AEF8-70DC3FD8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878095" y="4242253"/>
            <a:ext cx="2021675" cy="1881251"/>
          </a:xfrm>
          <a:prstGeom prst="rect">
            <a:avLst/>
          </a:prstGeom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id="{B9619C74-E27D-4F96-A49E-217454753DD1}"/>
              </a:ext>
            </a:extLst>
          </p:cNvPr>
          <p:cNvGrpSpPr/>
          <p:nvPr/>
        </p:nvGrpSpPr>
        <p:grpSpPr>
          <a:xfrm>
            <a:off x="218007" y="5048774"/>
            <a:ext cx="2959109" cy="2067451"/>
            <a:chOff x="157150" y="4974509"/>
            <a:chExt cx="2959109" cy="2067450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422E1D74-9C81-4BE9-A8E1-99A23814D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518F9C4-121E-4F68-A71A-41D528D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5" name="图片 13">
            <a:extLst>
              <a:ext uri="{FF2B5EF4-FFF2-40B4-BE49-F238E27FC236}">
                <a16:creationId xmlns:a16="http://schemas.microsoft.com/office/drawing/2014/main" id="{1DF8A07C-E55D-4685-ADFE-5E2CEAD2F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9BDF0654-D91E-4B36-B616-3856F03B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2CC2552A-6E25-46CB-942B-4D754448A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2804542" y="269394"/>
            <a:ext cx="2021675" cy="1514744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523E01A7-B2EA-41D9-8601-9A32BF6CE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7650996" y="560670"/>
            <a:ext cx="1963371" cy="888988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4EEF8670-A06F-4D05-8800-34A9005FF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48" y="4816978"/>
            <a:ext cx="3221436" cy="22749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497E94E-DF6C-49D7-BFE8-1200DE9CF011}"/>
              </a:ext>
            </a:extLst>
          </p:cNvPr>
          <p:cNvSpPr txBox="1"/>
          <p:nvPr/>
        </p:nvSpPr>
        <p:spPr>
          <a:xfrm>
            <a:off x="4689990" y="758397"/>
            <a:ext cx="357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6945D18-2631-4882-B600-FB04C3B59F55}"/>
              </a:ext>
            </a:extLst>
          </p:cNvPr>
          <p:cNvSpPr txBox="1"/>
          <p:nvPr/>
        </p:nvSpPr>
        <p:spPr>
          <a:xfrm>
            <a:off x="999793" y="1652577"/>
            <a:ext cx="106045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môt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1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-2650335" y="776542"/>
            <a:ext cx="15453381" cy="5304915"/>
          </a:xfrm>
          <a:prstGeom prst="rect">
            <a:avLst/>
          </a:prstGeom>
        </p:spPr>
      </p:pic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1" y="337625"/>
            <a:ext cx="922304" cy="80368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609874"/>
            <a:ext cx="12192000" cy="2093624"/>
          </a:xfrm>
          <a:prstGeom prst="rect">
            <a:avLst/>
          </a:prstGeom>
        </p:spPr>
      </p:pic>
      <p:sp>
        <p:nvSpPr>
          <p:cNvPr id="59" name="Rectangle 5">
            <a:extLst>
              <a:ext uri="{FF2B5EF4-FFF2-40B4-BE49-F238E27FC236}">
                <a16:creationId xmlns:a16="http://schemas.microsoft.com/office/drawing/2014/main" id="{CC7DEF9B-FC10-40AA-81C1-A6DB28AD4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4633" y="1329813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96 : 3 = ?</a:t>
            </a:r>
          </a:p>
        </p:txBody>
      </p:sp>
      <p:sp>
        <p:nvSpPr>
          <p:cNvPr id="60" name="Rectangle 6">
            <a:extLst>
              <a:ext uri="{FF2B5EF4-FFF2-40B4-BE49-F238E27FC236}">
                <a16:creationId xmlns:a16="http://schemas.microsoft.com/office/drawing/2014/main" id="{C5AB3A2B-5929-4CFC-B9E6-72BDB019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967" y="2029901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96</a:t>
            </a:r>
          </a:p>
        </p:txBody>
      </p:sp>
      <p:sp>
        <p:nvSpPr>
          <p:cNvPr id="61" name="Line 7">
            <a:extLst>
              <a:ext uri="{FF2B5EF4-FFF2-40B4-BE49-F238E27FC236}">
                <a16:creationId xmlns:a16="http://schemas.microsoft.com/office/drawing/2014/main" id="{69BC6E6B-E506-45C6-AE4B-DBFCFE9A2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567" y="2168013"/>
            <a:ext cx="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8">
            <a:extLst>
              <a:ext uri="{FF2B5EF4-FFF2-40B4-BE49-F238E27FC236}">
                <a16:creationId xmlns:a16="http://schemas.microsoft.com/office/drawing/2014/main" id="{5A852716-F33B-4616-BC8D-9D284359E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567" y="2549013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Text Box 9">
            <a:extLst>
              <a:ext uri="{FF2B5EF4-FFF2-40B4-BE49-F238E27FC236}">
                <a16:creationId xmlns:a16="http://schemas.microsoft.com/office/drawing/2014/main" id="{B5E27733-72D5-4A5C-83DB-6470AA2D0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767" y="2036251"/>
            <a:ext cx="304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DADA3EC9-53FC-4C5C-BB6C-620109BB5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167" y="2077526"/>
            <a:ext cx="3429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* 9 chia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3,</a:t>
            </a:r>
            <a:r>
              <a:rPr lang="en-US" altLang="en-US" sz="2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" name="Text Box 11">
            <a:extLst>
              <a:ext uri="{FF2B5EF4-FFF2-40B4-BE49-F238E27FC236}">
                <a16:creationId xmlns:a16="http://schemas.microsoft.com/office/drawing/2014/main" id="{B0BC147E-8623-4544-8A99-8D0BA5454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167" y="2077526"/>
            <a:ext cx="190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viết 3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E6962387-F48A-40C5-BD4C-548D61D4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567" y="2502976"/>
            <a:ext cx="304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Text Box 13">
            <a:extLst>
              <a:ext uri="{FF2B5EF4-FFF2-40B4-BE49-F238E27FC236}">
                <a16:creationId xmlns:a16="http://schemas.microsoft.com/office/drawing/2014/main" id="{219D5F23-BD8B-4B60-BFF6-CB0D6D3AF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967" y="2549013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9</a:t>
            </a:r>
            <a:r>
              <a:rPr lang="en-US" altLang="en-US" sz="2800" dirty="0">
                <a:solidFill>
                  <a:srgbClr val="0000FF"/>
                </a:solidFill>
              </a:rPr>
              <a:t>; 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CB691AD9-3FE7-491A-ADB3-9A00D48DE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167" y="2549013"/>
            <a:ext cx="3200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0.</a:t>
            </a:r>
          </a:p>
          <a:p>
            <a:pPr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49CAC2F3-1132-460F-B2DF-B82F98C6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967" y="2441063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70" name="Line 16">
            <a:extLst>
              <a:ext uri="{FF2B5EF4-FFF2-40B4-BE49-F238E27FC236}">
                <a16:creationId xmlns:a16="http://schemas.microsoft.com/office/drawing/2014/main" id="{FB25B191-A500-47CE-89BB-C338F17A7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9967" y="2963351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Text Box 17">
            <a:extLst>
              <a:ext uri="{FF2B5EF4-FFF2-40B4-BE49-F238E27FC236}">
                <a16:creationId xmlns:a16="http://schemas.microsoft.com/office/drawing/2014/main" id="{E466A80A-EFD7-43DE-BA93-1826A6D8C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967" y="2883976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F1C5AC28-BB22-4FA5-9C54-C53C6C09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967" y="3036376"/>
            <a:ext cx="190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6;</a:t>
            </a:r>
          </a:p>
        </p:txBody>
      </p:sp>
      <p:sp>
        <p:nvSpPr>
          <p:cNvPr id="73" name="Text Box 19">
            <a:extLst>
              <a:ext uri="{FF2B5EF4-FFF2-40B4-BE49-F238E27FC236}">
                <a16:creationId xmlns:a16="http://schemas.microsoft.com/office/drawing/2014/main" id="{60C074B5-B5AB-40CF-B88D-2E6C9E593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80" y="2883976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4" name="Text Box 20">
            <a:extLst>
              <a:ext uri="{FF2B5EF4-FFF2-40B4-BE49-F238E27FC236}">
                <a16:creationId xmlns:a16="http://schemas.microsoft.com/office/drawing/2014/main" id="{9479C656-6BC3-4BC3-B8C4-734BF733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67" y="3034788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 chia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2, </a:t>
            </a:r>
          </a:p>
        </p:txBody>
      </p:sp>
      <p:sp>
        <p:nvSpPr>
          <p:cNvPr id="75" name="Text Box 21">
            <a:extLst>
              <a:ext uri="{FF2B5EF4-FFF2-40B4-BE49-F238E27FC236}">
                <a16:creationId xmlns:a16="http://schemas.microsoft.com/office/drawing/2014/main" id="{E2A1E42A-67EC-4969-866F-2B8ACEF84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167" y="3039551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 viết 2</a:t>
            </a:r>
          </a:p>
        </p:txBody>
      </p:sp>
      <p:sp>
        <p:nvSpPr>
          <p:cNvPr id="76" name="Text Box 22">
            <a:extLst>
              <a:ext uri="{FF2B5EF4-FFF2-40B4-BE49-F238E27FC236}">
                <a16:creationId xmlns:a16="http://schemas.microsoft.com/office/drawing/2014/main" id="{D3EA5552-DFCD-4E2B-92B6-05F9A3E52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592" y="2501388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7" name="Text Box 23">
            <a:extLst>
              <a:ext uri="{FF2B5EF4-FFF2-40B4-BE49-F238E27FC236}">
                <a16:creationId xmlns:a16="http://schemas.microsoft.com/office/drawing/2014/main" id="{EAE84F7C-879F-410A-B2E1-218940E6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367" y="3493576"/>
            <a:ext cx="335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6;</a:t>
            </a:r>
          </a:p>
        </p:txBody>
      </p:sp>
      <p:sp>
        <p:nvSpPr>
          <p:cNvPr id="78" name="Text Box 24">
            <a:extLst>
              <a:ext uri="{FF2B5EF4-FFF2-40B4-BE49-F238E27FC236}">
                <a16:creationId xmlns:a16="http://schemas.microsoft.com/office/drawing/2014/main" id="{05F5F6F2-A1D9-4351-9E3F-0AD5EB80A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80" y="3341176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79" name="Line 25">
            <a:extLst>
              <a:ext uri="{FF2B5EF4-FFF2-40B4-BE49-F238E27FC236}">
                <a16:creationId xmlns:a16="http://schemas.microsoft.com/office/drawing/2014/main" id="{08157B32-8523-4461-B925-D13266BF9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6167" y="3844413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26">
            <a:extLst>
              <a:ext uri="{FF2B5EF4-FFF2-40B4-BE49-F238E27FC236}">
                <a16:creationId xmlns:a16="http://schemas.microsoft.com/office/drawing/2014/main" id="{46195F7A-66B7-44B5-988C-2DFC6926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367" y="3506276"/>
            <a:ext cx="2895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6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0.</a:t>
            </a:r>
          </a:p>
        </p:txBody>
      </p:sp>
      <p:sp>
        <p:nvSpPr>
          <p:cNvPr id="81" name="Text Box 27">
            <a:extLst>
              <a:ext uri="{FF2B5EF4-FFF2-40B4-BE49-F238E27FC236}">
                <a16:creationId xmlns:a16="http://schemas.microsoft.com/office/drawing/2014/main" id="{67788572-8E4E-437B-84A1-4AA1434F1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567" y="3768213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2" name="Rectangle 28">
            <a:extLst>
              <a:ext uri="{FF2B5EF4-FFF2-40B4-BE49-F238E27FC236}">
                <a16:creationId xmlns:a16="http://schemas.microsoft.com/office/drawing/2014/main" id="{C108C027-8492-4EB1-8136-20CA467C3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23" y="4280507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96 : 3 = 32</a:t>
            </a:r>
          </a:p>
        </p:txBody>
      </p:sp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  <p:bldP spid="81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47600-88FA-4E8C-893B-E3D8194E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04"/>
            <a:ext cx="11491047" cy="6440842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844F914B-A0DB-49C9-A6D7-1D8DB4C07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446" y="697168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96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DB68C131-19C0-4196-9961-040CA7B9E8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2877" y="824479"/>
            <a:ext cx="1" cy="964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819794B0-D715-4554-84A0-11635DF41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8442" y="1259228"/>
            <a:ext cx="751782" cy="158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60DB3B9-522C-4B88-8A93-3312B460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71" y="706827"/>
            <a:ext cx="304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4FF0B42-F13E-4480-8F83-8C8797E35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71" y="1317340"/>
            <a:ext cx="304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DDEC831C-5ACE-44AB-9C5A-0622CF0EC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718" y="1294920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0" name="Line 16">
            <a:extLst>
              <a:ext uri="{FF2B5EF4-FFF2-40B4-BE49-F238E27FC236}">
                <a16:creationId xmlns:a16="http://schemas.microsoft.com/office/drawing/2014/main" id="{08FFC8D6-36AD-47D6-B2F7-B31B27C26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592" y="1923825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2726DF01-218B-4E1B-A797-2C8C4204F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839" y="1967767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55C5072E-2AFF-476B-8067-99D75CD87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878" y="1968209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E2D41985-C6AD-473B-9D33-982FD2E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96" y="1315752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C7303C59-700C-4F69-84AB-CDBD6EA9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71" y="2590684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C48CD607-D1F2-4BA7-B896-2FDD48564A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0446" y="3183000"/>
            <a:ext cx="637675" cy="689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7">
            <a:extLst>
              <a:ext uri="{FF2B5EF4-FFF2-40B4-BE49-F238E27FC236}">
                <a16:creationId xmlns:a16="http://schemas.microsoft.com/office/drawing/2014/main" id="{90E8913E-2D1D-491D-9466-0F0F34B3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157" y="3234687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305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C4AEED-22FE-4F83-95CB-52D8D961B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5849" r="82411" b="48213"/>
          <a:stretch/>
        </p:blipFill>
        <p:spPr>
          <a:xfrm>
            <a:off x="2333097" y="-230588"/>
            <a:ext cx="1843896" cy="129785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993" y="10530"/>
            <a:ext cx="19562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6000" dirty="0" err="1">
                <a:ln w="1905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Tính</a:t>
            </a:r>
            <a:r>
              <a:rPr lang="en-US" altLang="zh-CN" sz="6000" dirty="0">
                <a:ln w="1905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:</a:t>
            </a:r>
            <a:endParaRPr lang="zh-CN" altLang="en-US" sz="6000" dirty="0">
              <a:ln w="1905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charset="-122"/>
              <a:ea typeface="inpin heiti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9612809" y="36498"/>
            <a:ext cx="2889115" cy="29132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29965" y="11227"/>
            <a:ext cx="2766510" cy="19886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13299" y="3856681"/>
            <a:ext cx="1187466" cy="1197383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5020EFF3-615D-4A36-A1B3-A424D65C3041}"/>
              </a:ext>
            </a:extLst>
          </p:cNvPr>
          <p:cNvGrpSpPr>
            <a:grpSpLocks/>
          </p:cNvGrpSpPr>
          <p:nvPr/>
        </p:nvGrpSpPr>
        <p:grpSpPr bwMode="auto">
          <a:xfrm>
            <a:off x="1413220" y="1479716"/>
            <a:ext cx="1295400" cy="1524000"/>
            <a:chOff x="533400" y="2743200"/>
            <a:chExt cx="1295400" cy="1524000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87B8B887-951A-4ABF-8DD1-4781371CA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4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C5CDDE4-6A50-4F4C-B956-FD128DA2C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51356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48</a:t>
              </a:r>
            </a:p>
          </p:txBody>
        </p:sp>
        <p:cxnSp>
          <p:nvCxnSpPr>
            <p:cNvPr id="15" name="Straight Connector 7">
              <a:extLst>
                <a:ext uri="{FF2B5EF4-FFF2-40B4-BE49-F238E27FC236}">
                  <a16:creationId xmlns:a16="http://schemas.microsoft.com/office/drawing/2014/main" id="{4BEE316A-8066-49AD-94D8-9907597A0B14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8">
              <a:extLst>
                <a:ext uri="{FF2B5EF4-FFF2-40B4-BE49-F238E27FC236}">
                  <a16:creationId xmlns:a16="http://schemas.microsoft.com/office/drawing/2014/main" id="{F13507F1-F8AF-4E45-90DA-B62B49583F55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id="{B6D8B74A-504A-46E6-847E-FFB3BDEBDA89}"/>
              </a:ext>
            </a:extLst>
          </p:cNvPr>
          <p:cNvGrpSpPr>
            <a:grpSpLocks/>
          </p:cNvGrpSpPr>
          <p:nvPr/>
        </p:nvGrpSpPr>
        <p:grpSpPr bwMode="auto">
          <a:xfrm>
            <a:off x="3810733" y="1469974"/>
            <a:ext cx="1295400" cy="1524000"/>
            <a:chOff x="533400" y="2743200"/>
            <a:chExt cx="1295400" cy="1524000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E04643DA-28B0-464D-AA50-F4A2968BC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2</a:t>
              </a: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434DDB56-2978-42B9-977D-A5120329D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84</a:t>
              </a:r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id="{4FC449F5-19BF-44A7-91C1-5C7DEF321EEF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3">
              <a:extLst>
                <a:ext uri="{FF2B5EF4-FFF2-40B4-BE49-F238E27FC236}">
                  <a16:creationId xmlns:a16="http://schemas.microsoft.com/office/drawing/2014/main" id="{4A968EFD-3943-47D2-B807-88D142A2BE29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0C714283-A3B6-47E6-A633-2F3A7CB022A0}"/>
              </a:ext>
            </a:extLst>
          </p:cNvPr>
          <p:cNvGrpSpPr>
            <a:grpSpLocks/>
          </p:cNvGrpSpPr>
          <p:nvPr/>
        </p:nvGrpSpPr>
        <p:grpSpPr bwMode="auto">
          <a:xfrm>
            <a:off x="6307799" y="1493120"/>
            <a:ext cx="1295400" cy="1524000"/>
            <a:chOff x="533400" y="2743200"/>
            <a:chExt cx="1295400" cy="1524000"/>
          </a:xfrm>
        </p:grpSpPr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45046EA4-6628-445E-84AD-D0EA2E76F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</a:t>
              </a: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43DFCF7-A1B9-484C-852C-C6075C88F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21860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66</a:t>
              </a:r>
            </a:p>
          </p:txBody>
        </p:sp>
        <p:cxnSp>
          <p:nvCxnSpPr>
            <p:cNvPr id="28" name="Straight Connector 17">
              <a:extLst>
                <a:ext uri="{FF2B5EF4-FFF2-40B4-BE49-F238E27FC236}">
                  <a16:creationId xmlns:a16="http://schemas.microsoft.com/office/drawing/2014/main" id="{F6322AF4-A98B-4175-8BDC-FFC8D468FC63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8">
              <a:extLst>
                <a:ext uri="{FF2B5EF4-FFF2-40B4-BE49-F238E27FC236}">
                  <a16:creationId xmlns:a16="http://schemas.microsoft.com/office/drawing/2014/main" id="{00BDEE72-FC0A-46F1-8006-E243815E9064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CA0ABF0-92D1-414C-8AF2-93B8DF42E4CD}"/>
              </a:ext>
            </a:extLst>
          </p:cNvPr>
          <p:cNvGrpSpPr>
            <a:grpSpLocks/>
          </p:cNvGrpSpPr>
          <p:nvPr/>
        </p:nvGrpSpPr>
        <p:grpSpPr bwMode="auto">
          <a:xfrm>
            <a:off x="8614654" y="1469974"/>
            <a:ext cx="1295400" cy="1524000"/>
            <a:chOff x="533400" y="2743200"/>
            <a:chExt cx="1295400" cy="1524000"/>
          </a:xfrm>
        </p:grpSpPr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24B02059-4794-42D5-82BC-6B4AE1653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3</a:t>
              </a:r>
            </a:p>
          </p:txBody>
        </p:sp>
        <p:sp>
          <p:nvSpPr>
            <p:cNvPr id="32" name="TextBox 21">
              <a:extLst>
                <a:ext uri="{FF2B5EF4-FFF2-40B4-BE49-F238E27FC236}">
                  <a16:creationId xmlns:a16="http://schemas.microsoft.com/office/drawing/2014/main" id="{A51551ED-C1AD-4135-8CD4-976BA05BA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21860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36</a:t>
              </a:r>
            </a:p>
          </p:txBody>
        </p:sp>
        <p:cxnSp>
          <p:nvCxnSpPr>
            <p:cNvPr id="33" name="Straight Connector 22">
              <a:extLst>
                <a:ext uri="{FF2B5EF4-FFF2-40B4-BE49-F238E27FC236}">
                  <a16:creationId xmlns:a16="http://schemas.microsoft.com/office/drawing/2014/main" id="{1D4CEC70-9687-4F77-A122-2021CE17D83F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3">
              <a:extLst>
                <a:ext uri="{FF2B5EF4-FFF2-40B4-BE49-F238E27FC236}">
                  <a16:creationId xmlns:a16="http://schemas.microsoft.com/office/drawing/2014/main" id="{9CD56F7B-1D44-4232-9EBC-1D99B9BEEDF6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4">
            <a:extLst>
              <a:ext uri="{FF2B5EF4-FFF2-40B4-BE49-F238E27FC236}">
                <a16:creationId xmlns:a16="http://schemas.microsoft.com/office/drawing/2014/main" id="{B06780E4-515D-4B1B-88C8-5854C4A839D7}"/>
              </a:ext>
            </a:extLst>
          </p:cNvPr>
          <p:cNvGrpSpPr>
            <a:grpSpLocks/>
          </p:cNvGrpSpPr>
          <p:nvPr/>
        </p:nvGrpSpPr>
        <p:grpSpPr bwMode="auto">
          <a:xfrm>
            <a:off x="1632285" y="1622374"/>
            <a:ext cx="1295400" cy="1524000"/>
            <a:chOff x="533400" y="2743200"/>
            <a:chExt cx="1295400" cy="1524000"/>
          </a:xfrm>
        </p:grpSpPr>
        <p:sp>
          <p:nvSpPr>
            <p:cNvPr id="94" name="TextBox 5">
              <a:extLst>
                <a:ext uri="{FF2B5EF4-FFF2-40B4-BE49-F238E27FC236}">
                  <a16:creationId xmlns:a16="http://schemas.microsoft.com/office/drawing/2014/main" id="{20298122-4BA8-4854-A0B1-32E14D49E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4</a:t>
              </a:r>
            </a:p>
          </p:txBody>
        </p:sp>
        <p:sp>
          <p:nvSpPr>
            <p:cNvPr id="95" name="TextBox 6">
              <a:extLst>
                <a:ext uri="{FF2B5EF4-FFF2-40B4-BE49-F238E27FC236}">
                  <a16:creationId xmlns:a16="http://schemas.microsoft.com/office/drawing/2014/main" id="{B737B9AD-3CB7-4838-9E0F-9AB2934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07112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48</a:t>
              </a:r>
            </a:p>
          </p:txBody>
        </p:sp>
        <p:cxnSp>
          <p:nvCxnSpPr>
            <p:cNvPr id="96" name="Straight Connector 7">
              <a:extLst>
                <a:ext uri="{FF2B5EF4-FFF2-40B4-BE49-F238E27FC236}">
                  <a16:creationId xmlns:a16="http://schemas.microsoft.com/office/drawing/2014/main" id="{5F5BA6E6-C6F4-47B1-BE75-21A60D6C1EDD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8">
              <a:extLst>
                <a:ext uri="{FF2B5EF4-FFF2-40B4-BE49-F238E27FC236}">
                  <a16:creationId xmlns:a16="http://schemas.microsoft.com/office/drawing/2014/main" id="{3462BC6F-831D-4820-87CD-85C2519BA6DC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">
            <a:extLst>
              <a:ext uri="{FF2B5EF4-FFF2-40B4-BE49-F238E27FC236}">
                <a16:creationId xmlns:a16="http://schemas.microsoft.com/office/drawing/2014/main" id="{F6932DC0-77FC-4754-A57B-F4E70B536BC5}"/>
              </a:ext>
            </a:extLst>
          </p:cNvPr>
          <p:cNvGrpSpPr>
            <a:grpSpLocks/>
          </p:cNvGrpSpPr>
          <p:nvPr/>
        </p:nvGrpSpPr>
        <p:grpSpPr bwMode="auto">
          <a:xfrm>
            <a:off x="3537285" y="1546174"/>
            <a:ext cx="1295400" cy="1524000"/>
            <a:chOff x="533400" y="2743200"/>
            <a:chExt cx="1295400" cy="1524000"/>
          </a:xfrm>
        </p:grpSpPr>
        <p:sp>
          <p:nvSpPr>
            <p:cNvPr id="99" name="TextBox 10">
              <a:extLst>
                <a:ext uri="{FF2B5EF4-FFF2-40B4-BE49-F238E27FC236}">
                  <a16:creationId xmlns:a16="http://schemas.microsoft.com/office/drawing/2014/main" id="{874092BE-7F36-42DF-9C76-C0E0C4E90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2</a:t>
              </a:r>
            </a:p>
          </p:txBody>
        </p:sp>
        <p:sp>
          <p:nvSpPr>
            <p:cNvPr id="100" name="TextBox 11">
              <a:extLst>
                <a:ext uri="{FF2B5EF4-FFF2-40B4-BE49-F238E27FC236}">
                  <a16:creationId xmlns:a16="http://schemas.microsoft.com/office/drawing/2014/main" id="{638A38DB-3E22-4930-A632-6E0F43250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84</a:t>
              </a:r>
            </a:p>
          </p:txBody>
        </p:sp>
        <p:cxnSp>
          <p:nvCxnSpPr>
            <p:cNvPr id="101" name="Straight Connector 12">
              <a:extLst>
                <a:ext uri="{FF2B5EF4-FFF2-40B4-BE49-F238E27FC236}">
                  <a16:creationId xmlns:a16="http://schemas.microsoft.com/office/drawing/2014/main" id="{098DC7EC-A31D-46D6-87BE-59274BD6E3D4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3">
              <a:extLst>
                <a:ext uri="{FF2B5EF4-FFF2-40B4-BE49-F238E27FC236}">
                  <a16:creationId xmlns:a16="http://schemas.microsoft.com/office/drawing/2014/main" id="{A0224F2D-E83D-4056-901E-C16490A177A3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4">
            <a:extLst>
              <a:ext uri="{FF2B5EF4-FFF2-40B4-BE49-F238E27FC236}">
                <a16:creationId xmlns:a16="http://schemas.microsoft.com/office/drawing/2014/main" id="{B8587B8B-EFD6-4657-A8B1-A8D73C02BEDB}"/>
              </a:ext>
            </a:extLst>
          </p:cNvPr>
          <p:cNvGrpSpPr>
            <a:grpSpLocks/>
          </p:cNvGrpSpPr>
          <p:nvPr/>
        </p:nvGrpSpPr>
        <p:grpSpPr bwMode="auto">
          <a:xfrm>
            <a:off x="5594685" y="1546174"/>
            <a:ext cx="1295400" cy="1524000"/>
            <a:chOff x="533400" y="2743200"/>
            <a:chExt cx="1295400" cy="1524000"/>
          </a:xfrm>
        </p:grpSpPr>
        <p:sp>
          <p:nvSpPr>
            <p:cNvPr id="104" name="TextBox 15">
              <a:extLst>
                <a:ext uri="{FF2B5EF4-FFF2-40B4-BE49-F238E27FC236}">
                  <a16:creationId xmlns:a16="http://schemas.microsoft.com/office/drawing/2014/main" id="{A0279ED4-AF75-4CBF-ABB1-C3D11D4E4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</a:t>
              </a:r>
            </a:p>
          </p:txBody>
        </p:sp>
        <p:sp>
          <p:nvSpPr>
            <p:cNvPr id="105" name="TextBox 16">
              <a:extLst>
                <a:ext uri="{FF2B5EF4-FFF2-40B4-BE49-F238E27FC236}">
                  <a16:creationId xmlns:a16="http://schemas.microsoft.com/office/drawing/2014/main" id="{C802AA3E-4984-476D-9A99-2A0723D13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66</a:t>
              </a:r>
            </a:p>
          </p:txBody>
        </p:sp>
        <p:cxnSp>
          <p:nvCxnSpPr>
            <p:cNvPr id="106" name="Straight Connector 17">
              <a:extLst>
                <a:ext uri="{FF2B5EF4-FFF2-40B4-BE49-F238E27FC236}">
                  <a16:creationId xmlns:a16="http://schemas.microsoft.com/office/drawing/2014/main" id="{D2E5C9EA-DB68-4E76-9CA9-34D95204DCA7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8">
              <a:extLst>
                <a:ext uri="{FF2B5EF4-FFF2-40B4-BE49-F238E27FC236}">
                  <a16:creationId xmlns:a16="http://schemas.microsoft.com/office/drawing/2014/main" id="{BF29EB2B-FC35-402B-B158-FCAB8DB92464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9">
            <a:extLst>
              <a:ext uri="{FF2B5EF4-FFF2-40B4-BE49-F238E27FC236}">
                <a16:creationId xmlns:a16="http://schemas.microsoft.com/office/drawing/2014/main" id="{E61EB440-678A-4B78-92FE-5B41D8AD5941}"/>
              </a:ext>
            </a:extLst>
          </p:cNvPr>
          <p:cNvGrpSpPr>
            <a:grpSpLocks/>
          </p:cNvGrpSpPr>
          <p:nvPr/>
        </p:nvGrpSpPr>
        <p:grpSpPr bwMode="auto">
          <a:xfrm>
            <a:off x="8033085" y="1469974"/>
            <a:ext cx="1295400" cy="1524000"/>
            <a:chOff x="533400" y="2743200"/>
            <a:chExt cx="1295400" cy="1524000"/>
          </a:xfrm>
        </p:grpSpPr>
        <p:sp>
          <p:nvSpPr>
            <p:cNvPr id="109" name="TextBox 20">
              <a:extLst>
                <a:ext uri="{FF2B5EF4-FFF2-40B4-BE49-F238E27FC236}">
                  <a16:creationId xmlns:a16="http://schemas.microsoft.com/office/drawing/2014/main" id="{586275CB-2C32-4EBF-8D12-1CAFB3FF6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00CC"/>
                  </a:solidFill>
                </a:rPr>
                <a:t>3</a:t>
              </a:r>
            </a:p>
          </p:txBody>
        </p:sp>
        <p:sp>
          <p:nvSpPr>
            <p:cNvPr id="110" name="TextBox 21">
              <a:extLst>
                <a:ext uri="{FF2B5EF4-FFF2-40B4-BE49-F238E27FC236}">
                  <a16:creationId xmlns:a16="http://schemas.microsoft.com/office/drawing/2014/main" id="{56FAD7EE-1754-4328-A90E-CA71C437B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836608"/>
              <a:ext cx="685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00CC"/>
                  </a:solidFill>
                </a:rPr>
                <a:t>36</a:t>
              </a:r>
            </a:p>
          </p:txBody>
        </p:sp>
        <p:cxnSp>
          <p:nvCxnSpPr>
            <p:cNvPr id="111" name="Straight Connector 22">
              <a:extLst>
                <a:ext uri="{FF2B5EF4-FFF2-40B4-BE49-F238E27FC236}">
                  <a16:creationId xmlns:a16="http://schemas.microsoft.com/office/drawing/2014/main" id="{476C9281-30FA-4160-B86C-341F87E79604}"/>
                </a:ext>
              </a:extLst>
            </p:cNvPr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23">
              <a:extLst>
                <a:ext uri="{FF2B5EF4-FFF2-40B4-BE49-F238E27FC236}">
                  <a16:creationId xmlns:a16="http://schemas.microsoft.com/office/drawing/2014/main" id="{1024D140-19CD-464D-BE30-44E8145717E7}"/>
                </a:ext>
              </a:extLst>
            </p:cNvPr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24">
            <a:extLst>
              <a:ext uri="{FF2B5EF4-FFF2-40B4-BE49-F238E27FC236}">
                <a16:creationId xmlns:a16="http://schemas.microsoft.com/office/drawing/2014/main" id="{98579E73-1D99-4DE0-AC24-3B3D13273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435" y="2554237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14" name="TextBox 25">
            <a:extLst>
              <a:ext uri="{FF2B5EF4-FFF2-40B4-BE49-F238E27FC236}">
                <a16:creationId xmlns:a16="http://schemas.microsoft.com/office/drawing/2014/main" id="{C61EFF1F-F941-45C6-98DE-455836C9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285" y="2536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15" name="TextBox 26">
            <a:extLst>
              <a:ext uri="{FF2B5EF4-FFF2-40B4-BE49-F238E27FC236}">
                <a16:creationId xmlns:a16="http://schemas.microsoft.com/office/drawing/2014/main" id="{FD36FA23-57C2-44A8-BB9D-C39AA22E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848" y="2876499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16" name="TextBox 27">
            <a:extLst>
              <a:ext uri="{FF2B5EF4-FFF2-40B4-BE49-F238E27FC236}">
                <a16:creationId xmlns:a16="http://schemas.microsoft.com/office/drawing/2014/main" id="{8951E6E9-80CB-4FA0-AC3C-9073C931D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385" y="32543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17" name="TextBox 28">
            <a:extLst>
              <a:ext uri="{FF2B5EF4-FFF2-40B4-BE49-F238E27FC236}">
                <a16:creationId xmlns:a16="http://schemas.microsoft.com/office/drawing/2014/main" id="{2BC3C1AF-8D74-4160-B6CB-F907A81B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685" y="23081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18" name="TextBox 29">
            <a:extLst>
              <a:ext uri="{FF2B5EF4-FFF2-40B4-BE49-F238E27FC236}">
                <a16:creationId xmlns:a16="http://schemas.microsoft.com/office/drawing/2014/main" id="{5577F497-D1EB-4870-8841-296530C5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285" y="2155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19" name="TextBox 30">
            <a:extLst>
              <a:ext uri="{FF2B5EF4-FFF2-40B4-BE49-F238E27FC236}">
                <a16:creationId xmlns:a16="http://schemas.microsoft.com/office/drawing/2014/main" id="{20995E7D-CE8C-449C-BC1D-6C2A89B6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085" y="23081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cxnSp>
        <p:nvCxnSpPr>
          <p:cNvPr id="120" name="Straight Connector 31">
            <a:extLst>
              <a:ext uri="{FF2B5EF4-FFF2-40B4-BE49-F238E27FC236}">
                <a16:creationId xmlns:a16="http://schemas.microsoft.com/office/drawing/2014/main" id="{F4835963-A7B0-404C-B6B6-F8DF521BBFBD}"/>
              </a:ext>
            </a:extLst>
          </p:cNvPr>
          <p:cNvCxnSpPr/>
          <p:nvPr/>
        </p:nvCxnSpPr>
        <p:spPr>
          <a:xfrm>
            <a:off x="1556085" y="2612974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32">
            <a:extLst>
              <a:ext uri="{FF2B5EF4-FFF2-40B4-BE49-F238E27FC236}">
                <a16:creationId xmlns:a16="http://schemas.microsoft.com/office/drawing/2014/main" id="{9201133A-F91F-4DAF-9B0E-D2E8A85F23EF}"/>
              </a:ext>
            </a:extLst>
          </p:cNvPr>
          <p:cNvCxnSpPr/>
          <p:nvPr/>
        </p:nvCxnSpPr>
        <p:spPr>
          <a:xfrm>
            <a:off x="8109285" y="32225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33">
            <a:extLst>
              <a:ext uri="{FF2B5EF4-FFF2-40B4-BE49-F238E27FC236}">
                <a16:creationId xmlns:a16="http://schemas.microsoft.com/office/drawing/2014/main" id="{0A01F0B5-EC14-4562-853C-FA2C87021A57}"/>
              </a:ext>
            </a:extLst>
          </p:cNvPr>
          <p:cNvCxnSpPr/>
          <p:nvPr/>
        </p:nvCxnSpPr>
        <p:spPr>
          <a:xfrm>
            <a:off x="1632285" y="32987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34">
            <a:extLst>
              <a:ext uri="{FF2B5EF4-FFF2-40B4-BE49-F238E27FC236}">
                <a16:creationId xmlns:a16="http://schemas.microsoft.com/office/drawing/2014/main" id="{906F103D-15F2-4ADF-A0EB-C05A399DC2D8}"/>
              </a:ext>
            </a:extLst>
          </p:cNvPr>
          <p:cNvCxnSpPr/>
          <p:nvPr/>
        </p:nvCxnSpPr>
        <p:spPr>
          <a:xfrm>
            <a:off x="3461085" y="26129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36">
            <a:extLst>
              <a:ext uri="{FF2B5EF4-FFF2-40B4-BE49-F238E27FC236}">
                <a16:creationId xmlns:a16="http://schemas.microsoft.com/office/drawing/2014/main" id="{914444BA-CB9C-48A3-B00E-DAF01B2F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085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25" name="TextBox 38">
            <a:extLst>
              <a:ext uri="{FF2B5EF4-FFF2-40B4-BE49-F238E27FC236}">
                <a16:creationId xmlns:a16="http://schemas.microsoft.com/office/drawing/2014/main" id="{D39C212D-3E4B-4548-A907-8FAE07C48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598" y="2612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26" name="TextBox 39">
            <a:extLst>
              <a:ext uri="{FF2B5EF4-FFF2-40B4-BE49-F238E27FC236}">
                <a16:creationId xmlns:a16="http://schemas.microsoft.com/office/drawing/2014/main" id="{8D55B669-A827-45F6-BBFB-993616201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285" y="20795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127" name="TextBox 40">
            <a:extLst>
              <a:ext uri="{FF2B5EF4-FFF2-40B4-BE49-F238E27FC236}">
                <a16:creationId xmlns:a16="http://schemas.microsoft.com/office/drawing/2014/main" id="{DE2A2C69-350E-4145-A7CB-541A27B8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285" y="2612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28" name="TextBox 41">
            <a:extLst>
              <a:ext uri="{FF2B5EF4-FFF2-40B4-BE49-F238E27FC236}">
                <a16:creationId xmlns:a16="http://schemas.microsoft.com/office/drawing/2014/main" id="{464796C9-274C-4617-8F5D-E7F44A204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60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29" name="TextBox 42">
            <a:extLst>
              <a:ext uri="{FF2B5EF4-FFF2-40B4-BE49-F238E27FC236}">
                <a16:creationId xmlns:a16="http://schemas.microsoft.com/office/drawing/2014/main" id="{D3F275B2-B432-424A-A2B1-102DAFE1D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885" y="2993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4</a:t>
            </a:r>
          </a:p>
        </p:txBody>
      </p:sp>
      <p:cxnSp>
        <p:nvCxnSpPr>
          <p:cNvPr id="130" name="Straight Connector 45">
            <a:extLst>
              <a:ext uri="{FF2B5EF4-FFF2-40B4-BE49-F238E27FC236}">
                <a16:creationId xmlns:a16="http://schemas.microsoft.com/office/drawing/2014/main" id="{B0694305-3ED4-4400-B37A-1102FF8C232A}"/>
              </a:ext>
            </a:extLst>
          </p:cNvPr>
          <p:cNvCxnSpPr/>
          <p:nvPr/>
        </p:nvCxnSpPr>
        <p:spPr>
          <a:xfrm>
            <a:off x="7880685" y="24605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48">
            <a:extLst>
              <a:ext uri="{FF2B5EF4-FFF2-40B4-BE49-F238E27FC236}">
                <a16:creationId xmlns:a16="http://schemas.microsoft.com/office/drawing/2014/main" id="{DE284B54-A1AD-4FCF-949A-827394999FC6}"/>
              </a:ext>
            </a:extLst>
          </p:cNvPr>
          <p:cNvCxnSpPr/>
          <p:nvPr/>
        </p:nvCxnSpPr>
        <p:spPr>
          <a:xfrm>
            <a:off x="5670885" y="32225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49">
            <a:extLst>
              <a:ext uri="{FF2B5EF4-FFF2-40B4-BE49-F238E27FC236}">
                <a16:creationId xmlns:a16="http://schemas.microsoft.com/office/drawing/2014/main" id="{716FD75A-718C-4860-B790-16E7078D348E}"/>
              </a:ext>
            </a:extLst>
          </p:cNvPr>
          <p:cNvCxnSpPr/>
          <p:nvPr/>
        </p:nvCxnSpPr>
        <p:spPr>
          <a:xfrm>
            <a:off x="5442285" y="25367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0">
            <a:extLst>
              <a:ext uri="{FF2B5EF4-FFF2-40B4-BE49-F238E27FC236}">
                <a16:creationId xmlns:a16="http://schemas.microsoft.com/office/drawing/2014/main" id="{635C7380-7E1F-4F93-8ED5-FB610C807FD7}"/>
              </a:ext>
            </a:extLst>
          </p:cNvPr>
          <p:cNvCxnSpPr/>
          <p:nvPr/>
        </p:nvCxnSpPr>
        <p:spPr>
          <a:xfrm>
            <a:off x="3613485" y="3451174"/>
            <a:ext cx="533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51">
            <a:extLst>
              <a:ext uri="{FF2B5EF4-FFF2-40B4-BE49-F238E27FC236}">
                <a16:creationId xmlns:a16="http://schemas.microsoft.com/office/drawing/2014/main" id="{7767C4ED-5D75-4B5A-BE3C-12740414A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885" y="2155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5" name="TextBox 52">
            <a:extLst>
              <a:ext uri="{FF2B5EF4-FFF2-40B4-BE49-F238E27FC236}">
                <a16:creationId xmlns:a16="http://schemas.microsoft.com/office/drawing/2014/main" id="{E833F934-AEF5-42B9-A756-B4AC5B26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5" y="3192412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36" name="TextBox 53">
            <a:extLst>
              <a:ext uri="{FF2B5EF4-FFF2-40B4-BE49-F238E27FC236}">
                <a16:creationId xmlns:a16="http://schemas.microsoft.com/office/drawing/2014/main" id="{CDEFC6F7-6547-464A-8B78-883DAEFEE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5" y="27653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7" name="TextBox 54">
            <a:extLst>
              <a:ext uri="{FF2B5EF4-FFF2-40B4-BE49-F238E27FC236}">
                <a16:creationId xmlns:a16="http://schemas.microsoft.com/office/drawing/2014/main" id="{70A0CDC9-B45F-4FF6-BBA7-A3BDC484B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923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38" name="TextBox 55">
            <a:extLst>
              <a:ext uri="{FF2B5EF4-FFF2-40B4-BE49-F238E27FC236}">
                <a16:creationId xmlns:a16="http://schemas.microsoft.com/office/drawing/2014/main" id="{27C0E463-A349-4E76-8711-1BC752DD3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285" y="24605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39" name="TextBox 56">
            <a:extLst>
              <a:ext uri="{FF2B5EF4-FFF2-40B4-BE49-F238E27FC236}">
                <a16:creationId xmlns:a16="http://schemas.microsoft.com/office/drawing/2014/main" id="{B8D70B7D-C061-48BB-A1DF-86A3257D3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685" y="2474862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0" name="TextBox 57">
            <a:extLst>
              <a:ext uri="{FF2B5EF4-FFF2-40B4-BE49-F238E27FC236}">
                <a16:creationId xmlns:a16="http://schemas.microsoft.com/office/drawing/2014/main" id="{7001DD1E-CC3B-4715-A87C-DAC353F52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685" y="20795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41" name="TextBox 58">
            <a:extLst>
              <a:ext uri="{FF2B5EF4-FFF2-40B4-BE49-F238E27FC236}">
                <a16:creationId xmlns:a16="http://schemas.microsoft.com/office/drawing/2014/main" id="{580370FE-4A44-4C66-8276-8EF52873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485" y="22319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42" name="TextBox 59">
            <a:extLst>
              <a:ext uri="{FF2B5EF4-FFF2-40B4-BE49-F238E27FC236}">
                <a16:creationId xmlns:a16="http://schemas.microsoft.com/office/drawing/2014/main" id="{A4888E53-93F9-4BB8-A602-5412308A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885" y="33940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3" name="TextBox 60">
            <a:extLst>
              <a:ext uri="{FF2B5EF4-FFF2-40B4-BE49-F238E27FC236}">
                <a16:creationId xmlns:a16="http://schemas.microsoft.com/office/drawing/2014/main" id="{8960994D-C261-422A-A961-A992C708F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685" y="31463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4" name="TextBox 61">
            <a:extLst>
              <a:ext uri="{FF2B5EF4-FFF2-40B4-BE49-F238E27FC236}">
                <a16:creationId xmlns:a16="http://schemas.microsoft.com/office/drawing/2014/main" id="{ACACA610-7EE2-4E48-9A6D-971727199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398" y="27209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45" name="TextBox 62">
            <a:extLst>
              <a:ext uri="{FF2B5EF4-FFF2-40B4-BE49-F238E27FC236}">
                <a16:creationId xmlns:a16="http://schemas.microsoft.com/office/drawing/2014/main" id="{6ACDFAF1-459C-4249-864A-45AA1792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485" y="21557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46" name="TextBox 63">
            <a:extLst>
              <a:ext uri="{FF2B5EF4-FFF2-40B4-BE49-F238E27FC236}">
                <a16:creationId xmlns:a16="http://schemas.microsoft.com/office/drawing/2014/main" id="{A6C9437F-EE4D-4854-9533-CFD7F87A2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523" y="24161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47" name="TextBox 64">
            <a:extLst>
              <a:ext uri="{FF2B5EF4-FFF2-40B4-BE49-F238E27FC236}">
                <a16:creationId xmlns:a16="http://schemas.microsoft.com/office/drawing/2014/main" id="{7B35ABAB-F441-42EA-ABB1-FD425D21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085" y="241612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148" name="TextBox 65">
            <a:extLst>
              <a:ext uri="{FF2B5EF4-FFF2-40B4-BE49-F238E27FC236}">
                <a16:creationId xmlns:a16="http://schemas.microsoft.com/office/drawing/2014/main" id="{66636FD9-E584-4B21-9842-7E9A88B41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085" y="2003374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4" grpId="0"/>
      <p:bldP spid="125" grpId="0"/>
      <p:bldP spid="126" grpId="0"/>
      <p:bldP spid="127" grpId="0"/>
      <p:bldP spid="128" grpId="0"/>
      <p:bldP spid="129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C474235-CF36-4857-A99B-6C0B57531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7151" y="207878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: 69kg, 36m, 93 </a:t>
                </a:r>
                <a:r>
                  <a:rPr lang="en-US" altLang="zh-CN" sz="3200" b="1" i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C474235-CF36-4857-A99B-6C0B57531F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7151" y="207878"/>
                <a:ext cx="5751404" cy="8036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10585464" y="101742"/>
            <a:ext cx="1891464" cy="1907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31158"/>
            <a:ext cx="2527907" cy="1817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1023927" y="1074227"/>
            <a:ext cx="1187466" cy="1197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D0B57A-C3FC-4B56-9049-F2313ABA1C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t="9131" r="61753" b="61720"/>
          <a:stretch/>
        </p:blipFill>
        <p:spPr>
          <a:xfrm>
            <a:off x="2085456" y="-190109"/>
            <a:ext cx="2430641" cy="1852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9">
                <a:extLst>
                  <a:ext uri="{FF2B5EF4-FFF2-40B4-BE49-F238E27FC236}">
                    <a16:creationId xmlns:a16="http://schemas.microsoft.com/office/drawing/2014/main" id="{1988DEC6-20E0-4EA8-AC75-E135D4A90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355" y="1035120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: 24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giờ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, 48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phút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, 44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ngày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1" name="矩形 39">
                <a:extLst>
                  <a:ext uri="{FF2B5EF4-FFF2-40B4-BE49-F238E27FC236}">
                    <a16:creationId xmlns:a16="http://schemas.microsoft.com/office/drawing/2014/main" id="{1988DEC6-20E0-4EA8-AC75-E135D4A90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5355" y="1035120"/>
                <a:ext cx="7835802" cy="801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9">
                <a:extLst>
                  <a:ext uri="{FF2B5EF4-FFF2-40B4-BE49-F238E27FC236}">
                    <a16:creationId xmlns:a16="http://schemas.microsoft.com/office/drawing/2014/main" id="{1F4137AA-283A-4083-9491-BAAE8E007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274" y="2151945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69kg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………..kg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2" name="矩形 39">
                <a:extLst>
                  <a:ext uri="{FF2B5EF4-FFF2-40B4-BE49-F238E27FC236}">
                    <a16:creationId xmlns:a16="http://schemas.microsoft.com/office/drawing/2014/main" id="{1F4137AA-283A-4083-9491-BAAE8E007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74" y="2151945"/>
                <a:ext cx="5751404" cy="8036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9">
                <a:extLst>
                  <a:ext uri="{FF2B5EF4-FFF2-40B4-BE49-F238E27FC236}">
                    <a16:creationId xmlns:a16="http://schemas.microsoft.com/office/drawing/2014/main" id="{31AC7383-B75C-4970-95DB-43896D854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274" y="3171303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36m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………..m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3" name="矩形 39">
                <a:extLst>
                  <a:ext uri="{FF2B5EF4-FFF2-40B4-BE49-F238E27FC236}">
                    <a16:creationId xmlns:a16="http://schemas.microsoft.com/office/drawing/2014/main" id="{31AC7383-B75C-4970-95DB-43896D8543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74" y="3171303"/>
                <a:ext cx="5751404" cy="8036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9">
                <a:extLst>
                  <a:ext uri="{FF2B5EF4-FFF2-40B4-BE49-F238E27FC236}">
                    <a16:creationId xmlns:a16="http://schemas.microsoft.com/office/drawing/2014/main" id="{AF8E2B30-C7E2-460E-AB5E-84955E135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274" y="4090335"/>
                <a:ext cx="575140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93 </a:t>
                </a:r>
                <a:r>
                  <a:rPr lang="en-US" altLang="zh-CN" sz="3200" b="1" i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………..</a:t>
                </a:r>
                <a:r>
                  <a:rPr lang="en-US" altLang="zh-CN" sz="3200" b="1" i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</a:t>
                </a:r>
                <a:endParaRPr lang="zh-CN" altLang="en-US" sz="3200" b="1" i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5" name="矩形 39">
                <a:extLst>
                  <a:ext uri="{FF2B5EF4-FFF2-40B4-BE49-F238E27FC236}">
                    <a16:creationId xmlns:a16="http://schemas.microsoft.com/office/drawing/2014/main" id="{AF8E2B30-C7E2-460E-AB5E-84955E135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274" y="4090335"/>
                <a:ext cx="5751404" cy="8036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02FAE-F1C7-4AAD-B22F-4C6230B2DC4F}"/>
              </a:ext>
            </a:extLst>
          </p:cNvPr>
          <p:cNvSpPr txBox="1"/>
          <p:nvPr/>
        </p:nvSpPr>
        <p:spPr>
          <a:xfrm>
            <a:off x="3645976" y="2215558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07093C8-EF0E-4B41-B19B-6CB6470D0B59}"/>
              </a:ext>
            </a:extLst>
          </p:cNvPr>
          <p:cNvSpPr txBox="1"/>
          <p:nvPr/>
        </p:nvSpPr>
        <p:spPr>
          <a:xfrm>
            <a:off x="3645976" y="3243189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8DAFFD-F867-45C6-85BD-0D71FF38B097}"/>
              </a:ext>
            </a:extLst>
          </p:cNvPr>
          <p:cNvSpPr txBox="1"/>
          <p:nvPr/>
        </p:nvSpPr>
        <p:spPr>
          <a:xfrm>
            <a:off x="3377875" y="4151099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39">
                <a:extLst>
                  <a:ext uri="{FF2B5EF4-FFF2-40B4-BE49-F238E27FC236}">
                    <a16:creationId xmlns:a16="http://schemas.microsoft.com/office/drawing/2014/main" id="{EA3E1955-F694-45BF-B1B3-790249A69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654" y="2154317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của 24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giờ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…………..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giờ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19" name="矩形 39">
                <a:extLst>
                  <a:ext uri="{FF2B5EF4-FFF2-40B4-BE49-F238E27FC236}">
                    <a16:creationId xmlns:a16="http://schemas.microsoft.com/office/drawing/2014/main" id="{EA3E1955-F694-45BF-B1B3-790249A69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654" y="2154317"/>
                <a:ext cx="7835802" cy="801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9">
                <a:extLst>
                  <a:ext uri="{FF2B5EF4-FFF2-40B4-BE49-F238E27FC236}">
                    <a16:creationId xmlns:a16="http://schemas.microsoft.com/office/drawing/2014/main" id="{1DC24EDF-B7ED-4E0B-BB3D-AE3442AFD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654" y="3176596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48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phút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…………..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phút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20" name="矩形 39">
                <a:extLst>
                  <a:ext uri="{FF2B5EF4-FFF2-40B4-BE49-F238E27FC236}">
                    <a16:creationId xmlns:a16="http://schemas.microsoft.com/office/drawing/2014/main" id="{1DC24EDF-B7ED-4E0B-BB3D-AE3442AFD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654" y="3176596"/>
                <a:ext cx="7835802" cy="8013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9">
                <a:extLst>
                  <a:ext uri="{FF2B5EF4-FFF2-40B4-BE49-F238E27FC236}">
                    <a16:creationId xmlns:a16="http://schemas.microsoft.com/office/drawing/2014/main" id="{771675C4-0431-4BDE-B768-D2A2A77B1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654" y="4091521"/>
                <a:ext cx="7835802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</m:ctrlPr>
                      </m:fPr>
                      <m:num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 smtClean="0">
                            <a:ln w="19050">
                              <a:solidFill>
                                <a:schemeClr val="bg1"/>
                              </a:solidFill>
                            </a:ln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inpin heiti" charset="-122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của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44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ngày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là</a:t>
                </a:r>
                <a:r>
                  <a:rPr lang="en-US" altLang="zh-CN" sz="32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 …………..</a:t>
                </a:r>
                <a:r>
                  <a:rPr lang="en-US" altLang="zh-CN" sz="3200" b="1" dirty="0" err="1">
                    <a:ln w="19050">
                      <a:solidFill>
                        <a:schemeClr val="bg1"/>
                      </a:solidFill>
                    </a:ln>
                    <a:solidFill>
                      <a:srgbClr val="0070C0"/>
                    </a:solidFill>
                    <a:effectLst/>
                    <a:latin typeface="Cambria" panose="02040503050406030204" pitchFamily="18" charset="0"/>
                    <a:ea typeface="inpin heiti" charset="-122"/>
                  </a:rPr>
                  <a:t>ngày</a:t>
                </a:r>
                <a:endParaRPr lang="zh-CN" altLang="en-US" sz="32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inpin heiti" charset="-122"/>
                </a:endParaRPr>
              </a:p>
            </p:txBody>
          </p:sp>
        </mc:Choice>
        <mc:Fallback xmlns="">
          <p:sp>
            <p:nvSpPr>
              <p:cNvPr id="21" name="矩形 39">
                <a:extLst>
                  <a:ext uri="{FF2B5EF4-FFF2-40B4-BE49-F238E27FC236}">
                    <a16:creationId xmlns:a16="http://schemas.microsoft.com/office/drawing/2014/main" id="{771675C4-0431-4BDE-B768-D2A2A77B1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654" y="4091521"/>
                <a:ext cx="7835802" cy="8013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C70351A-7C78-4BD8-8799-15CA26B3DBBB}"/>
              </a:ext>
            </a:extLst>
          </p:cNvPr>
          <p:cNvSpPr txBox="1"/>
          <p:nvPr/>
        </p:nvSpPr>
        <p:spPr>
          <a:xfrm>
            <a:off x="9303728" y="2212032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F6C669B-78D5-4A27-87E7-7F83887F076B}"/>
              </a:ext>
            </a:extLst>
          </p:cNvPr>
          <p:cNvSpPr txBox="1"/>
          <p:nvPr/>
        </p:nvSpPr>
        <p:spPr>
          <a:xfrm>
            <a:off x="9351090" y="3243189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010CBF3-6EA1-4839-A6F3-1C5309AE86DF}"/>
              </a:ext>
            </a:extLst>
          </p:cNvPr>
          <p:cNvSpPr txBox="1"/>
          <p:nvPr/>
        </p:nvSpPr>
        <p:spPr>
          <a:xfrm>
            <a:off x="9530123" y="4162984"/>
            <a:ext cx="147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4484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  <p:bldP spid="13" grpId="0"/>
      <p:bldP spid="15" grpId="0"/>
      <p:bldP spid="2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8259097" y="4813750"/>
            <a:ext cx="3726044" cy="24240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10584237" y="202817"/>
            <a:ext cx="1705149" cy="17193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31856"/>
            <a:ext cx="2321748" cy="16689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40770"/>
            <a:ext cx="12192000" cy="18172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42255" y="4091654"/>
            <a:ext cx="1187466" cy="1197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780E7-8D85-4C9D-A778-5C46D75FDA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4853" r="42331" b="65910"/>
          <a:stretch/>
        </p:blipFill>
        <p:spPr>
          <a:xfrm>
            <a:off x="1894368" y="-203118"/>
            <a:ext cx="1848860" cy="1668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3">
                <a:extLst>
                  <a:ext uri="{FF2B5EF4-FFF2-40B4-BE49-F238E27FC236}">
                    <a16:creationId xmlns:a16="http://schemas.microsoft.com/office/drawing/2014/main" id="{94557645-010A-4B87-AD14-D429099F7B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4072" y="422631"/>
                <a:ext cx="7285270" cy="181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hái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36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cam,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biếu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cam.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biếu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3200" b="1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cam ?</a:t>
                </a:r>
              </a:p>
            </p:txBody>
          </p:sp>
        </mc:Choice>
        <mc:Fallback xmlns="">
          <p:sp>
            <p:nvSpPr>
              <p:cNvPr id="11" name="TextBox 33">
                <a:extLst>
                  <a:ext uri="{FF2B5EF4-FFF2-40B4-BE49-F238E27FC236}">
                    <a16:creationId xmlns:a16="http://schemas.microsoft.com/office/drawing/2014/main" id="{94557645-010A-4B87-AD14-D429099F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4072" y="422631"/>
                <a:ext cx="7285270" cy="1817229"/>
              </a:xfrm>
              <a:prstGeom prst="rect">
                <a:avLst/>
              </a:prstGeom>
              <a:blipFill>
                <a:blip r:embed="rId6"/>
                <a:stretch>
                  <a:fillRect l="-2092" r="-6109" b="-83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5">
            <a:extLst>
              <a:ext uri="{FF2B5EF4-FFF2-40B4-BE49-F238E27FC236}">
                <a16:creationId xmlns:a16="http://schemas.microsoft.com/office/drawing/2014/main" id="{4B19D364-38C5-4E4D-AF88-E51073EE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85" y="2440523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 tắt</a:t>
            </a:r>
            <a:r>
              <a:rPr lang="en-US" altLang="en-US" sz="2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DA01F437-2C65-424C-8102-6FA5F55EC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85" y="2897723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lang="en-US" alt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46">
            <a:extLst>
              <a:ext uri="{FF2B5EF4-FFF2-40B4-BE49-F238E27FC236}">
                <a16:creationId xmlns:a16="http://schemas.microsoft.com/office/drawing/2014/main" id="{A04B32A5-8EF7-405F-9D7B-23C7DD3EB689}"/>
              </a:ext>
            </a:extLst>
          </p:cNvPr>
          <p:cNvCxnSpPr/>
          <p:nvPr/>
        </p:nvCxnSpPr>
        <p:spPr>
          <a:xfrm>
            <a:off x="2366985" y="3816885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1">
            <a:extLst>
              <a:ext uri="{FF2B5EF4-FFF2-40B4-BE49-F238E27FC236}">
                <a16:creationId xmlns:a16="http://schemas.microsoft.com/office/drawing/2014/main" id="{8EC50712-D03E-4BA1-A338-9AF83C5FA282}"/>
              </a:ext>
            </a:extLst>
          </p:cNvPr>
          <p:cNvCxnSpPr/>
          <p:nvPr/>
        </p:nvCxnSpPr>
        <p:spPr>
          <a:xfrm rot="5400000" flipH="1" flipV="1">
            <a:off x="2262210" y="3824823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1">
            <a:extLst>
              <a:ext uri="{FF2B5EF4-FFF2-40B4-BE49-F238E27FC236}">
                <a16:creationId xmlns:a16="http://schemas.microsoft.com/office/drawing/2014/main" id="{A2676C9C-6F37-403B-AE74-76343469E94F}"/>
              </a:ext>
            </a:extLst>
          </p:cNvPr>
          <p:cNvCxnSpPr/>
          <p:nvPr/>
        </p:nvCxnSpPr>
        <p:spPr>
          <a:xfrm rot="5400000" flipH="1" flipV="1">
            <a:off x="3419498" y="3808948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3">
            <a:extLst>
              <a:ext uri="{FF2B5EF4-FFF2-40B4-BE49-F238E27FC236}">
                <a16:creationId xmlns:a16="http://schemas.microsoft.com/office/drawing/2014/main" id="{D49D48C6-7628-4FEC-A174-170562FF9861}"/>
              </a:ext>
            </a:extLst>
          </p:cNvPr>
          <p:cNvCxnSpPr/>
          <p:nvPr/>
        </p:nvCxnSpPr>
        <p:spPr>
          <a:xfrm rot="5400000" flipH="1" flipV="1">
            <a:off x="4668860" y="3808948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65">
            <a:extLst>
              <a:ext uri="{FF2B5EF4-FFF2-40B4-BE49-F238E27FC236}">
                <a16:creationId xmlns:a16="http://schemas.microsoft.com/office/drawing/2014/main" id="{BED388B8-1FE3-42D9-9C8B-AA354049A552}"/>
              </a:ext>
            </a:extLst>
          </p:cNvPr>
          <p:cNvCxnSpPr/>
          <p:nvPr/>
        </p:nvCxnSpPr>
        <p:spPr>
          <a:xfrm rot="5400000" flipH="1" flipV="1">
            <a:off x="5830910" y="3808948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67">
            <a:extLst>
              <a:ext uri="{FF2B5EF4-FFF2-40B4-BE49-F238E27FC236}">
                <a16:creationId xmlns:a16="http://schemas.microsoft.com/office/drawing/2014/main" id="{67B4F5EC-DE63-4610-BF43-9E9E11605BCE}"/>
              </a:ext>
            </a:extLst>
          </p:cNvPr>
          <p:cNvCxnSpPr/>
          <p:nvPr/>
        </p:nvCxnSpPr>
        <p:spPr>
          <a:xfrm rot="10800000">
            <a:off x="2381273" y="3816885"/>
            <a:ext cx="1143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AutoShape 28">
            <a:extLst>
              <a:ext uri="{FF2B5EF4-FFF2-40B4-BE49-F238E27FC236}">
                <a16:creationId xmlns:a16="http://schemas.microsoft.com/office/drawing/2014/main" id="{CB05A29D-37D3-418A-9C4E-3752BF1C9B31}"/>
              </a:ext>
            </a:extLst>
          </p:cNvPr>
          <p:cNvSpPr>
            <a:spLocks/>
          </p:cNvSpPr>
          <p:nvPr/>
        </p:nvSpPr>
        <p:spPr bwMode="auto">
          <a:xfrm rot="16200000">
            <a:off x="4046560" y="1928529"/>
            <a:ext cx="228600" cy="3352800"/>
          </a:xfrm>
          <a:prstGeom prst="rightBrace">
            <a:avLst>
              <a:gd name="adj1" fmla="val 38907"/>
              <a:gd name="adj2" fmla="val 50000"/>
            </a:avLst>
          </a:prstGeom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utoShape 28">
            <a:extLst>
              <a:ext uri="{FF2B5EF4-FFF2-40B4-BE49-F238E27FC236}">
                <a16:creationId xmlns:a16="http://schemas.microsoft.com/office/drawing/2014/main" id="{8930D762-3D0A-4D00-AFD5-7DC3B9FAF56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2934439" y="3472398"/>
            <a:ext cx="76200" cy="1069975"/>
          </a:xfrm>
          <a:prstGeom prst="rightBrace">
            <a:avLst>
              <a:gd name="adj1" fmla="val 38940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C8E2C948-C137-4033-B6F8-0CC374961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84" y="4045485"/>
            <a:ext cx="144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70FE9B9B-9792-46C9-9665-3B105335E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260" y="2626976"/>
            <a:ext cx="584330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36 : 3 = 12 (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8" name="Straight Connector 58">
            <a:extLst>
              <a:ext uri="{FF2B5EF4-FFF2-40B4-BE49-F238E27FC236}">
                <a16:creationId xmlns:a16="http://schemas.microsoft.com/office/drawing/2014/main" id="{30B6336F-1866-4E28-9B29-CD2F0D587787}"/>
              </a:ext>
            </a:extLst>
          </p:cNvPr>
          <p:cNvCxnSpPr/>
          <p:nvPr/>
        </p:nvCxnSpPr>
        <p:spPr>
          <a:xfrm rot="5400000">
            <a:off x="5084506" y="3719229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6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2" grpId="0" animBg="1"/>
      <p:bldP spid="25" grpId="0" animBg="1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28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1225938" y="37359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新学期工作安排</a:t>
            </a: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3"/>
            <a:ext cx="922304" cy="922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4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7" y="1327271"/>
            <a:ext cx="7467600" cy="36899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F27477-98F9-49CA-850C-F790172935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BFA9225-43A9-4FDA-B035-18ED55D66E84}"/>
              </a:ext>
            </a:extLst>
          </p:cNvPr>
          <p:cNvSpPr/>
          <p:nvPr/>
        </p:nvSpPr>
        <p:spPr>
          <a:xfrm>
            <a:off x="3187071" y="4795109"/>
            <a:ext cx="7467600" cy="129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72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72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05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226377" y="4135083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29838" y="711520"/>
                <a:ext cx="5884718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54kg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…..kg?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38" y="711520"/>
                <a:ext cx="5884718" cy="1155766"/>
              </a:xfrm>
              <a:prstGeom prst="rect">
                <a:avLst/>
              </a:prstGeom>
              <a:blipFill>
                <a:blip r:embed="rId11"/>
                <a:stretch>
                  <a:fillRect r="-1036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114800" y="482413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owchart: Connector 29">
            <a:hlinkClick r:id="rId6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7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7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6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38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2005" y="463240"/>
            <a:ext cx="58847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nửa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0468" y="4717107"/>
            <a:ext cx="53077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Flowchart: Connector 30">
            <a:hlinkClick r:id="rId6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6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7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58260" y="742377"/>
                <a:ext cx="6909223" cy="1114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15000"/>
                  </a:lnSpc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24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giờ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là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…….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giờ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260" y="742377"/>
                <a:ext cx="6909223" cy="1114857"/>
              </a:xfrm>
              <a:prstGeom prst="rect">
                <a:avLst/>
              </a:prstGeom>
              <a:blipFill>
                <a:blip r:embed="rId11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879330" y="4784499"/>
            <a:ext cx="6705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494</Words>
  <Application>Microsoft Office PowerPoint</Application>
  <PresentationFormat>Widescreen</PresentationFormat>
  <Paragraphs>140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Cambria</vt:lpstr>
      <vt:lpstr>Cambria Math</vt:lpstr>
      <vt:lpstr>inpin heiti</vt:lpstr>
      <vt:lpstr>Times New Roman</vt:lpstr>
      <vt:lpstr>UTM Cookies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Huyen</cp:lastModifiedBy>
  <cp:revision>59</cp:revision>
  <dcterms:created xsi:type="dcterms:W3CDTF">2017-09-15T01:01:39Z</dcterms:created>
  <dcterms:modified xsi:type="dcterms:W3CDTF">2021-10-12T04:42:03Z</dcterms:modified>
</cp:coreProperties>
</file>