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65" r:id="rId3"/>
    <p:sldId id="258" r:id="rId4"/>
    <p:sldId id="305" r:id="rId5"/>
    <p:sldId id="307" r:id="rId6"/>
    <p:sldId id="259" r:id="rId7"/>
    <p:sldId id="308" r:id="rId8"/>
    <p:sldId id="309" r:id="rId9"/>
    <p:sldId id="310" r:id="rId10"/>
    <p:sldId id="311" r:id="rId11"/>
    <p:sldId id="312" r:id="rId12"/>
    <p:sldId id="261" r:id="rId13"/>
    <p:sldId id="262" r:id="rId14"/>
  </p:sldIdLst>
  <p:sldSz cx="9144000" cy="5143500" type="screen16x9"/>
  <p:notesSz cx="6858000" cy="9144000"/>
  <p:embeddedFontLst>
    <p:embeddedFont>
      <p:font typeface="Catamaran" panose="020B0604020202020204" charset="0"/>
      <p:regular r:id="rId16"/>
      <p:bold r:id="rId17"/>
    </p:embeddedFont>
    <p:embeddedFont>
      <p:font typeface="Fredoka One" panose="020B0604020202020204" charset="0"/>
      <p:regular r:id="rId18"/>
    </p:embeddedFont>
    <p:embeddedFont>
      <p:font typeface="Londrina Solid" panose="020B0604020202020204" charset="0"/>
      <p:regular r:id="rId19"/>
    </p:embeddedFont>
    <p:embeddedFont>
      <p:font typeface="Segoe Script" panose="030B0504020000000003" pitchFamily="66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5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473CB-8309-44EE-882D-BF05D62DE801}">
  <a:tblStyle styleId="{45D473CB-8309-44EE-882D-BF05D62DE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3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95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e6184dfd42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e6184dfd42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e641d86855_1_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e641d86855_1_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02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8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29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73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59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>
            <a:off x="3330310" y="4810324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 rot="10800000" flipH="1">
            <a:off x="4590248" y="4485569"/>
            <a:ext cx="689691" cy="525717"/>
            <a:chOff x="2063085" y="101475"/>
            <a:chExt cx="689691" cy="525717"/>
          </a:xfrm>
        </p:grpSpPr>
        <p:sp>
          <p:nvSpPr>
            <p:cNvPr id="71" name="Google Shape;71;p3"/>
            <p:cNvSpPr/>
            <p:nvPr/>
          </p:nvSpPr>
          <p:spPr>
            <a:xfrm rot="-5400000">
              <a:off x="2052772" y="196492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2632543" y="506959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2577504" y="113685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10800000" flipH="1">
            <a:off x="140325" y="4177749"/>
            <a:ext cx="898018" cy="898369"/>
            <a:chOff x="465773" y="293126"/>
            <a:chExt cx="898018" cy="898369"/>
          </a:xfrm>
        </p:grpSpPr>
        <p:sp>
          <p:nvSpPr>
            <p:cNvPr id="75" name="Google Shape;75;p3"/>
            <p:cNvSpPr/>
            <p:nvPr/>
          </p:nvSpPr>
          <p:spPr>
            <a:xfrm>
              <a:off x="465773" y="998149"/>
              <a:ext cx="191779" cy="193346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64393" y="667546"/>
              <a:ext cx="199398" cy="186241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7200043">
              <a:off x="626575" y="263536"/>
              <a:ext cx="199096" cy="463216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 rot="10800000" flipH="1">
            <a:off x="5777747" y="4551746"/>
            <a:ext cx="2461806" cy="454265"/>
            <a:chOff x="7348756" y="363714"/>
            <a:chExt cx="2291971" cy="422926"/>
          </a:xfrm>
        </p:grpSpPr>
        <p:sp>
          <p:nvSpPr>
            <p:cNvPr id="79" name="Google Shape;79;p3"/>
            <p:cNvSpPr/>
            <p:nvPr/>
          </p:nvSpPr>
          <p:spPr>
            <a:xfrm>
              <a:off x="9485147" y="455861"/>
              <a:ext cx="155579" cy="214438"/>
            </a:xfrm>
            <a:custGeom>
              <a:avLst/>
              <a:gdLst/>
              <a:ahLst/>
              <a:cxnLst/>
              <a:rect l="l" t="t" r="r" b="b"/>
              <a:pathLst>
                <a:path w="6920" h="9538" extrusionOk="0">
                  <a:moveTo>
                    <a:pt x="3052" y="1"/>
                  </a:moveTo>
                  <a:cubicBezTo>
                    <a:pt x="2899" y="1"/>
                    <a:pt x="2738" y="99"/>
                    <a:pt x="2687" y="277"/>
                  </a:cubicBezTo>
                  <a:cubicBezTo>
                    <a:pt x="2443" y="887"/>
                    <a:pt x="2158" y="3085"/>
                    <a:pt x="611" y="4753"/>
                  </a:cubicBezTo>
                  <a:cubicBezTo>
                    <a:pt x="1" y="5404"/>
                    <a:pt x="855" y="5608"/>
                    <a:pt x="1791" y="6463"/>
                  </a:cubicBezTo>
                  <a:cubicBezTo>
                    <a:pt x="3379" y="7928"/>
                    <a:pt x="3460" y="8864"/>
                    <a:pt x="3989" y="9393"/>
                  </a:cubicBezTo>
                  <a:cubicBezTo>
                    <a:pt x="4055" y="9492"/>
                    <a:pt x="4162" y="9537"/>
                    <a:pt x="4270" y="9537"/>
                  </a:cubicBezTo>
                  <a:cubicBezTo>
                    <a:pt x="4429" y="9537"/>
                    <a:pt x="4592" y="9440"/>
                    <a:pt x="4640" y="9271"/>
                  </a:cubicBezTo>
                  <a:cubicBezTo>
                    <a:pt x="4722" y="9067"/>
                    <a:pt x="4803" y="8864"/>
                    <a:pt x="4844" y="8620"/>
                  </a:cubicBezTo>
                  <a:cubicBezTo>
                    <a:pt x="5169" y="7154"/>
                    <a:pt x="5821" y="5811"/>
                    <a:pt x="6797" y="4672"/>
                  </a:cubicBezTo>
                  <a:cubicBezTo>
                    <a:pt x="6919" y="4428"/>
                    <a:pt x="6838" y="4143"/>
                    <a:pt x="6675" y="3939"/>
                  </a:cubicBezTo>
                  <a:cubicBezTo>
                    <a:pt x="5495" y="3166"/>
                    <a:pt x="4518" y="2108"/>
                    <a:pt x="3826" y="887"/>
                  </a:cubicBezTo>
                  <a:cubicBezTo>
                    <a:pt x="3704" y="602"/>
                    <a:pt x="3501" y="358"/>
                    <a:pt x="3297" y="114"/>
                  </a:cubicBezTo>
                  <a:cubicBezTo>
                    <a:pt x="3236" y="37"/>
                    <a:pt x="3145" y="1"/>
                    <a:pt x="3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058439" y="396510"/>
              <a:ext cx="161042" cy="213921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93355" y="489916"/>
              <a:ext cx="300119" cy="296724"/>
            </a:xfrm>
            <a:custGeom>
              <a:avLst/>
              <a:gdLst/>
              <a:ahLst/>
              <a:cxnLst/>
              <a:rect l="l" t="t" r="r" b="b"/>
              <a:pathLst>
                <a:path w="13349" h="13198" extrusionOk="0">
                  <a:moveTo>
                    <a:pt x="11846" y="1"/>
                  </a:moveTo>
                  <a:cubicBezTo>
                    <a:pt x="11735" y="1"/>
                    <a:pt x="11633" y="37"/>
                    <a:pt x="11558" y="112"/>
                  </a:cubicBezTo>
                  <a:cubicBezTo>
                    <a:pt x="11355" y="274"/>
                    <a:pt x="11273" y="356"/>
                    <a:pt x="11518" y="885"/>
                  </a:cubicBezTo>
                  <a:cubicBezTo>
                    <a:pt x="11721" y="1251"/>
                    <a:pt x="11884" y="1699"/>
                    <a:pt x="11965" y="2146"/>
                  </a:cubicBezTo>
                  <a:cubicBezTo>
                    <a:pt x="12121" y="2922"/>
                    <a:pt x="11499" y="3699"/>
                    <a:pt x="10700" y="3699"/>
                  </a:cubicBezTo>
                  <a:cubicBezTo>
                    <a:pt x="10661" y="3699"/>
                    <a:pt x="10621" y="3697"/>
                    <a:pt x="10582" y="3693"/>
                  </a:cubicBezTo>
                  <a:cubicBezTo>
                    <a:pt x="10256" y="3693"/>
                    <a:pt x="9930" y="3652"/>
                    <a:pt x="9605" y="3571"/>
                  </a:cubicBezTo>
                  <a:cubicBezTo>
                    <a:pt x="9282" y="3503"/>
                    <a:pt x="8959" y="3470"/>
                    <a:pt x="8637" y="3470"/>
                  </a:cubicBezTo>
                  <a:cubicBezTo>
                    <a:pt x="8186" y="3470"/>
                    <a:pt x="7736" y="3534"/>
                    <a:pt x="7285" y="3652"/>
                  </a:cubicBezTo>
                  <a:cubicBezTo>
                    <a:pt x="6390" y="3896"/>
                    <a:pt x="5779" y="4670"/>
                    <a:pt x="5779" y="5606"/>
                  </a:cubicBezTo>
                  <a:lnTo>
                    <a:pt x="5779" y="6623"/>
                  </a:lnTo>
                  <a:cubicBezTo>
                    <a:pt x="5779" y="6664"/>
                    <a:pt x="5779" y="6867"/>
                    <a:pt x="5779" y="6989"/>
                  </a:cubicBezTo>
                  <a:cubicBezTo>
                    <a:pt x="5779" y="7955"/>
                    <a:pt x="5534" y="8348"/>
                    <a:pt x="4844" y="8348"/>
                  </a:cubicBezTo>
                  <a:cubicBezTo>
                    <a:pt x="4690" y="8348"/>
                    <a:pt x="4514" y="8329"/>
                    <a:pt x="4314" y="8292"/>
                  </a:cubicBezTo>
                  <a:cubicBezTo>
                    <a:pt x="4192" y="8251"/>
                    <a:pt x="4111" y="8210"/>
                    <a:pt x="3989" y="8210"/>
                  </a:cubicBezTo>
                  <a:cubicBezTo>
                    <a:pt x="3512" y="8151"/>
                    <a:pt x="3035" y="8113"/>
                    <a:pt x="2543" y="8113"/>
                  </a:cubicBezTo>
                  <a:cubicBezTo>
                    <a:pt x="2362" y="8113"/>
                    <a:pt x="2180" y="8118"/>
                    <a:pt x="1995" y="8129"/>
                  </a:cubicBezTo>
                  <a:cubicBezTo>
                    <a:pt x="855" y="8170"/>
                    <a:pt x="0" y="9106"/>
                    <a:pt x="41" y="10245"/>
                  </a:cubicBezTo>
                  <a:cubicBezTo>
                    <a:pt x="82" y="10978"/>
                    <a:pt x="204" y="11710"/>
                    <a:pt x="407" y="12402"/>
                  </a:cubicBezTo>
                  <a:cubicBezTo>
                    <a:pt x="489" y="12687"/>
                    <a:pt x="652" y="12890"/>
                    <a:pt x="855" y="13053"/>
                  </a:cubicBezTo>
                  <a:cubicBezTo>
                    <a:pt x="938" y="13152"/>
                    <a:pt x="1054" y="13198"/>
                    <a:pt x="1171" y="13198"/>
                  </a:cubicBezTo>
                  <a:cubicBezTo>
                    <a:pt x="1342" y="13198"/>
                    <a:pt x="1515" y="13100"/>
                    <a:pt x="1588" y="12931"/>
                  </a:cubicBezTo>
                  <a:cubicBezTo>
                    <a:pt x="1750" y="12687"/>
                    <a:pt x="1791" y="12402"/>
                    <a:pt x="1750" y="12076"/>
                  </a:cubicBezTo>
                  <a:cubicBezTo>
                    <a:pt x="1628" y="11588"/>
                    <a:pt x="1506" y="11100"/>
                    <a:pt x="1465" y="10571"/>
                  </a:cubicBezTo>
                  <a:cubicBezTo>
                    <a:pt x="1384" y="9797"/>
                    <a:pt x="1588" y="9594"/>
                    <a:pt x="2361" y="9553"/>
                  </a:cubicBezTo>
                  <a:cubicBezTo>
                    <a:pt x="2476" y="9546"/>
                    <a:pt x="2593" y="9543"/>
                    <a:pt x="2710" y="9543"/>
                  </a:cubicBezTo>
                  <a:cubicBezTo>
                    <a:pt x="3256" y="9543"/>
                    <a:pt x="3819" y="9616"/>
                    <a:pt x="4355" y="9716"/>
                  </a:cubicBezTo>
                  <a:cubicBezTo>
                    <a:pt x="4532" y="9767"/>
                    <a:pt x="4713" y="9791"/>
                    <a:pt x="4892" y="9791"/>
                  </a:cubicBezTo>
                  <a:cubicBezTo>
                    <a:pt x="5580" y="9791"/>
                    <a:pt x="6255" y="9434"/>
                    <a:pt x="6675" y="8821"/>
                  </a:cubicBezTo>
                  <a:cubicBezTo>
                    <a:pt x="7041" y="8292"/>
                    <a:pt x="7204" y="7681"/>
                    <a:pt x="7163" y="7030"/>
                  </a:cubicBezTo>
                  <a:cubicBezTo>
                    <a:pt x="7163" y="6664"/>
                    <a:pt x="7163" y="6297"/>
                    <a:pt x="7163" y="5931"/>
                  </a:cubicBezTo>
                  <a:cubicBezTo>
                    <a:pt x="7163" y="5199"/>
                    <a:pt x="7367" y="4954"/>
                    <a:pt x="8140" y="4914"/>
                  </a:cubicBezTo>
                  <a:cubicBezTo>
                    <a:pt x="8292" y="4904"/>
                    <a:pt x="8445" y="4899"/>
                    <a:pt x="8598" y="4899"/>
                  </a:cubicBezTo>
                  <a:cubicBezTo>
                    <a:pt x="9058" y="4899"/>
                    <a:pt x="9523" y="4944"/>
                    <a:pt x="10012" y="5036"/>
                  </a:cubicBezTo>
                  <a:cubicBezTo>
                    <a:pt x="10204" y="5080"/>
                    <a:pt x="10395" y="5101"/>
                    <a:pt x="10584" y="5101"/>
                  </a:cubicBezTo>
                  <a:cubicBezTo>
                    <a:pt x="11800" y="5101"/>
                    <a:pt x="12904" y="4234"/>
                    <a:pt x="13186" y="3001"/>
                  </a:cubicBezTo>
                  <a:cubicBezTo>
                    <a:pt x="13349" y="2024"/>
                    <a:pt x="13064" y="1048"/>
                    <a:pt x="12413" y="315"/>
                  </a:cubicBezTo>
                  <a:cubicBezTo>
                    <a:pt x="12258" y="109"/>
                    <a:pt x="12038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8756" y="363714"/>
              <a:ext cx="335821" cy="266597"/>
            </a:xfrm>
            <a:custGeom>
              <a:avLst/>
              <a:gdLst/>
              <a:ahLst/>
              <a:cxnLst/>
              <a:rect l="l" t="t" r="r" b="b"/>
              <a:pathLst>
                <a:path w="14937" h="11858" extrusionOk="0">
                  <a:moveTo>
                    <a:pt x="2615" y="0"/>
                  </a:moveTo>
                  <a:cubicBezTo>
                    <a:pt x="1687" y="0"/>
                    <a:pt x="935" y="541"/>
                    <a:pt x="326" y="1188"/>
                  </a:cubicBezTo>
                  <a:cubicBezTo>
                    <a:pt x="0" y="1514"/>
                    <a:pt x="0" y="1880"/>
                    <a:pt x="204" y="2084"/>
                  </a:cubicBezTo>
                  <a:cubicBezTo>
                    <a:pt x="306" y="2165"/>
                    <a:pt x="387" y="2226"/>
                    <a:pt x="504" y="2226"/>
                  </a:cubicBezTo>
                  <a:cubicBezTo>
                    <a:pt x="621" y="2226"/>
                    <a:pt x="774" y="2165"/>
                    <a:pt x="1018" y="2002"/>
                  </a:cubicBezTo>
                  <a:cubicBezTo>
                    <a:pt x="1343" y="1717"/>
                    <a:pt x="1750" y="1514"/>
                    <a:pt x="2157" y="1392"/>
                  </a:cubicBezTo>
                  <a:cubicBezTo>
                    <a:pt x="2329" y="1315"/>
                    <a:pt x="2505" y="1279"/>
                    <a:pt x="2675" y="1279"/>
                  </a:cubicBezTo>
                  <a:cubicBezTo>
                    <a:pt x="3313" y="1279"/>
                    <a:pt x="3884" y="1776"/>
                    <a:pt x="3948" y="2450"/>
                  </a:cubicBezTo>
                  <a:cubicBezTo>
                    <a:pt x="3989" y="2776"/>
                    <a:pt x="3989" y="3142"/>
                    <a:pt x="3989" y="3467"/>
                  </a:cubicBezTo>
                  <a:cubicBezTo>
                    <a:pt x="3948" y="4241"/>
                    <a:pt x="4111" y="5014"/>
                    <a:pt x="4436" y="5706"/>
                  </a:cubicBezTo>
                  <a:cubicBezTo>
                    <a:pt x="4765" y="6473"/>
                    <a:pt x="5521" y="6945"/>
                    <a:pt x="6320" y="6945"/>
                  </a:cubicBezTo>
                  <a:cubicBezTo>
                    <a:pt x="6411" y="6945"/>
                    <a:pt x="6502" y="6939"/>
                    <a:pt x="6593" y="6927"/>
                  </a:cubicBezTo>
                  <a:cubicBezTo>
                    <a:pt x="6878" y="6886"/>
                    <a:pt x="7204" y="6805"/>
                    <a:pt x="7611" y="6764"/>
                  </a:cubicBezTo>
                  <a:cubicBezTo>
                    <a:pt x="7651" y="6723"/>
                    <a:pt x="7855" y="6682"/>
                    <a:pt x="7977" y="6642"/>
                  </a:cubicBezTo>
                  <a:cubicBezTo>
                    <a:pt x="8176" y="6614"/>
                    <a:pt x="8351" y="6600"/>
                    <a:pt x="8504" y="6600"/>
                  </a:cubicBezTo>
                  <a:cubicBezTo>
                    <a:pt x="9258" y="6600"/>
                    <a:pt x="9483" y="6956"/>
                    <a:pt x="9483" y="7903"/>
                  </a:cubicBezTo>
                  <a:lnTo>
                    <a:pt x="9483" y="8229"/>
                  </a:lnTo>
                  <a:cubicBezTo>
                    <a:pt x="9483" y="8921"/>
                    <a:pt x="9605" y="9572"/>
                    <a:pt x="9768" y="10223"/>
                  </a:cubicBezTo>
                  <a:cubicBezTo>
                    <a:pt x="9909" y="11179"/>
                    <a:pt x="10759" y="11857"/>
                    <a:pt x="11701" y="11857"/>
                  </a:cubicBezTo>
                  <a:cubicBezTo>
                    <a:pt x="11842" y="11857"/>
                    <a:pt x="11985" y="11842"/>
                    <a:pt x="12128" y="11810"/>
                  </a:cubicBezTo>
                  <a:cubicBezTo>
                    <a:pt x="12861" y="11648"/>
                    <a:pt x="13553" y="11403"/>
                    <a:pt x="14244" y="11078"/>
                  </a:cubicBezTo>
                  <a:cubicBezTo>
                    <a:pt x="14448" y="10956"/>
                    <a:pt x="14651" y="10793"/>
                    <a:pt x="14773" y="10589"/>
                  </a:cubicBezTo>
                  <a:cubicBezTo>
                    <a:pt x="14936" y="10305"/>
                    <a:pt x="14814" y="9979"/>
                    <a:pt x="14570" y="9857"/>
                  </a:cubicBezTo>
                  <a:cubicBezTo>
                    <a:pt x="14428" y="9796"/>
                    <a:pt x="14275" y="9765"/>
                    <a:pt x="14127" y="9765"/>
                  </a:cubicBezTo>
                  <a:cubicBezTo>
                    <a:pt x="13980" y="9765"/>
                    <a:pt x="13837" y="9796"/>
                    <a:pt x="13715" y="9857"/>
                  </a:cubicBezTo>
                  <a:cubicBezTo>
                    <a:pt x="13227" y="10060"/>
                    <a:pt x="12739" y="10223"/>
                    <a:pt x="12250" y="10345"/>
                  </a:cubicBezTo>
                  <a:cubicBezTo>
                    <a:pt x="12050" y="10398"/>
                    <a:pt x="11885" y="10426"/>
                    <a:pt x="11748" y="10426"/>
                  </a:cubicBezTo>
                  <a:cubicBezTo>
                    <a:pt x="11356" y="10426"/>
                    <a:pt x="11191" y="10196"/>
                    <a:pt x="11070" y="9653"/>
                  </a:cubicBezTo>
                  <a:cubicBezTo>
                    <a:pt x="10948" y="9002"/>
                    <a:pt x="10867" y="8310"/>
                    <a:pt x="10907" y="7659"/>
                  </a:cubicBezTo>
                  <a:cubicBezTo>
                    <a:pt x="10989" y="6764"/>
                    <a:pt x="10500" y="5869"/>
                    <a:pt x="9646" y="5502"/>
                  </a:cubicBezTo>
                  <a:cubicBezTo>
                    <a:pt x="9271" y="5315"/>
                    <a:pt x="8862" y="5216"/>
                    <a:pt x="8452" y="5216"/>
                  </a:cubicBezTo>
                  <a:cubicBezTo>
                    <a:pt x="8238" y="5216"/>
                    <a:pt x="8024" y="5243"/>
                    <a:pt x="7814" y="5299"/>
                  </a:cubicBezTo>
                  <a:cubicBezTo>
                    <a:pt x="7448" y="5339"/>
                    <a:pt x="7082" y="5462"/>
                    <a:pt x="6715" y="5502"/>
                  </a:cubicBezTo>
                  <a:cubicBezTo>
                    <a:pt x="6605" y="5515"/>
                    <a:pt x="6505" y="5521"/>
                    <a:pt x="6415" y="5521"/>
                  </a:cubicBezTo>
                  <a:cubicBezTo>
                    <a:pt x="5910" y="5521"/>
                    <a:pt x="5708" y="5310"/>
                    <a:pt x="5535" y="4688"/>
                  </a:cubicBezTo>
                  <a:cubicBezTo>
                    <a:pt x="5413" y="4078"/>
                    <a:pt x="5332" y="3467"/>
                    <a:pt x="5372" y="2816"/>
                  </a:cubicBezTo>
                  <a:cubicBezTo>
                    <a:pt x="5454" y="1351"/>
                    <a:pt x="4314" y="90"/>
                    <a:pt x="2809" y="8"/>
                  </a:cubicBezTo>
                  <a:cubicBezTo>
                    <a:pt x="2743" y="3"/>
                    <a:pt x="2679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6887564" y="151863"/>
            <a:ext cx="727442" cy="519503"/>
            <a:chOff x="2690172" y="4559810"/>
            <a:chExt cx="727442" cy="519503"/>
          </a:xfrm>
        </p:grpSpPr>
        <p:sp>
          <p:nvSpPr>
            <p:cNvPr id="84" name="Google Shape;84;p3"/>
            <p:cNvSpPr/>
            <p:nvPr/>
          </p:nvSpPr>
          <p:spPr>
            <a:xfrm rot="-6299960">
              <a:off x="2714634" y="4839549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6299960">
              <a:off x="3205361" y="4581524"/>
              <a:ext cx="191094" cy="190444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400000">
            <a:off x="8013357" y="2892715"/>
            <a:ext cx="1566714" cy="407105"/>
            <a:chOff x="2374837" y="4600996"/>
            <a:chExt cx="1566714" cy="407105"/>
          </a:xfrm>
        </p:grpSpPr>
        <p:sp>
          <p:nvSpPr>
            <p:cNvPr id="87" name="Google Shape;87;p3"/>
            <p:cNvSpPr/>
            <p:nvPr/>
          </p:nvSpPr>
          <p:spPr>
            <a:xfrm rot="-6299960">
              <a:off x="2399299" y="476833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6300015">
              <a:off x="3775399" y="4771466"/>
              <a:ext cx="149588" cy="149079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6299960">
              <a:off x="3001681" y="461997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flipH="1">
            <a:off x="5387348" y="237124"/>
            <a:ext cx="1114025" cy="354625"/>
          </a:xfrm>
          <a:custGeom>
            <a:avLst/>
            <a:gdLst/>
            <a:ahLst/>
            <a:cxnLst/>
            <a:rect l="l" t="t" r="r" b="b"/>
            <a:pathLst>
              <a:path w="44561" h="14185" extrusionOk="0">
                <a:moveTo>
                  <a:pt x="43482" y="0"/>
                </a:moveTo>
                <a:cubicBezTo>
                  <a:pt x="43479" y="0"/>
                  <a:pt x="43477" y="0"/>
                  <a:pt x="43475" y="0"/>
                </a:cubicBezTo>
                <a:cubicBezTo>
                  <a:pt x="43274" y="0"/>
                  <a:pt x="43153" y="404"/>
                  <a:pt x="43032" y="1210"/>
                </a:cubicBezTo>
                <a:cubicBezTo>
                  <a:pt x="42314" y="7116"/>
                  <a:pt x="38386" y="9849"/>
                  <a:pt x="34970" y="9849"/>
                </a:cubicBezTo>
                <a:cubicBezTo>
                  <a:pt x="33394" y="9849"/>
                  <a:pt x="31926" y="9267"/>
                  <a:pt x="30933" y="8147"/>
                </a:cubicBezTo>
                <a:cubicBezTo>
                  <a:pt x="29522" y="6735"/>
                  <a:pt x="29038" y="3267"/>
                  <a:pt x="25731" y="2864"/>
                </a:cubicBezTo>
                <a:cubicBezTo>
                  <a:pt x="25557" y="2847"/>
                  <a:pt x="25389" y="2839"/>
                  <a:pt x="25226" y="2839"/>
                </a:cubicBezTo>
                <a:cubicBezTo>
                  <a:pt x="19750" y="2839"/>
                  <a:pt x="19477" y="11758"/>
                  <a:pt x="13995" y="12502"/>
                </a:cubicBezTo>
                <a:cubicBezTo>
                  <a:pt x="13821" y="12525"/>
                  <a:pt x="13647" y="12536"/>
                  <a:pt x="13474" y="12536"/>
                </a:cubicBezTo>
                <a:cubicBezTo>
                  <a:pt x="12727" y="12536"/>
                  <a:pt x="12004" y="12323"/>
                  <a:pt x="11414" y="11897"/>
                </a:cubicBezTo>
                <a:cubicBezTo>
                  <a:pt x="10204" y="10889"/>
                  <a:pt x="10325" y="10123"/>
                  <a:pt x="9720" y="8590"/>
                </a:cubicBezTo>
                <a:cubicBezTo>
                  <a:pt x="9183" y="6952"/>
                  <a:pt x="7697" y="5967"/>
                  <a:pt x="6134" y="5967"/>
                </a:cubicBezTo>
                <a:cubicBezTo>
                  <a:pt x="5466" y="5967"/>
                  <a:pt x="4783" y="6147"/>
                  <a:pt x="4155" y="6534"/>
                </a:cubicBezTo>
                <a:cubicBezTo>
                  <a:pt x="1735" y="7864"/>
                  <a:pt x="1" y="12220"/>
                  <a:pt x="646" y="12462"/>
                </a:cubicBezTo>
                <a:cubicBezTo>
                  <a:pt x="667" y="12470"/>
                  <a:pt x="689" y="12474"/>
                  <a:pt x="710" y="12474"/>
                </a:cubicBezTo>
                <a:cubicBezTo>
                  <a:pt x="1209" y="12474"/>
                  <a:pt x="1685" y="10252"/>
                  <a:pt x="3348" y="8550"/>
                </a:cubicBezTo>
                <a:cubicBezTo>
                  <a:pt x="4247" y="7605"/>
                  <a:pt x="5199" y="7226"/>
                  <a:pt x="6023" y="7226"/>
                </a:cubicBezTo>
                <a:cubicBezTo>
                  <a:pt x="6640" y="7226"/>
                  <a:pt x="7185" y="7438"/>
                  <a:pt x="7583" y="7784"/>
                </a:cubicBezTo>
                <a:cubicBezTo>
                  <a:pt x="8389" y="8469"/>
                  <a:pt x="8470" y="9639"/>
                  <a:pt x="8913" y="10889"/>
                </a:cubicBezTo>
                <a:cubicBezTo>
                  <a:pt x="9598" y="13013"/>
                  <a:pt x="11428" y="14184"/>
                  <a:pt x="13524" y="14184"/>
                </a:cubicBezTo>
                <a:cubicBezTo>
                  <a:pt x="15010" y="14184"/>
                  <a:pt x="16629" y="13596"/>
                  <a:pt x="18068" y="12341"/>
                </a:cubicBezTo>
                <a:cubicBezTo>
                  <a:pt x="20165" y="10486"/>
                  <a:pt x="21335" y="7784"/>
                  <a:pt x="22666" y="6130"/>
                </a:cubicBezTo>
                <a:cubicBezTo>
                  <a:pt x="23711" y="4831"/>
                  <a:pt x="24598" y="4659"/>
                  <a:pt x="25077" y="4659"/>
                </a:cubicBezTo>
                <a:cubicBezTo>
                  <a:pt x="25249" y="4659"/>
                  <a:pt x="25368" y="4681"/>
                  <a:pt x="25423" y="4681"/>
                </a:cubicBezTo>
                <a:cubicBezTo>
                  <a:pt x="25434" y="4681"/>
                  <a:pt x="25442" y="4680"/>
                  <a:pt x="25448" y="4678"/>
                </a:cubicBezTo>
                <a:cubicBezTo>
                  <a:pt x="28634" y="5001"/>
                  <a:pt x="27828" y="10325"/>
                  <a:pt x="33514" y="11252"/>
                </a:cubicBezTo>
                <a:cubicBezTo>
                  <a:pt x="33938" y="11302"/>
                  <a:pt x="34377" y="11336"/>
                  <a:pt x="34812" y="11336"/>
                </a:cubicBezTo>
                <a:cubicBezTo>
                  <a:pt x="35082" y="11336"/>
                  <a:pt x="35349" y="11323"/>
                  <a:pt x="35611" y="11292"/>
                </a:cubicBezTo>
                <a:cubicBezTo>
                  <a:pt x="43541" y="10648"/>
                  <a:pt x="44560" y="0"/>
                  <a:pt x="43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10800000" flipH="1">
            <a:off x="160803" y="873961"/>
            <a:ext cx="464001" cy="2906681"/>
            <a:chOff x="9246" y="3423181"/>
            <a:chExt cx="464001" cy="2906681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9246" y="3423181"/>
              <a:ext cx="464001" cy="2906681"/>
              <a:chOff x="57743" y="3111670"/>
              <a:chExt cx="420824" cy="2636207"/>
            </a:xfrm>
          </p:grpSpPr>
          <p:sp>
            <p:nvSpPr>
              <p:cNvPr id="93" name="Google Shape;93;p3"/>
              <p:cNvSpPr/>
              <p:nvPr/>
            </p:nvSpPr>
            <p:spPr>
              <a:xfrm rot="-1799866">
                <a:off x="136105" y="3633716"/>
                <a:ext cx="179358" cy="36152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16081" extrusionOk="0">
                    <a:moveTo>
                      <a:pt x="974" y="0"/>
                    </a:moveTo>
                    <a:cubicBezTo>
                      <a:pt x="774" y="0"/>
                      <a:pt x="590" y="46"/>
                      <a:pt x="407" y="138"/>
                    </a:cubicBezTo>
                    <a:cubicBezTo>
                      <a:pt x="122" y="260"/>
                      <a:pt x="0" y="626"/>
                      <a:pt x="204" y="870"/>
                    </a:cubicBezTo>
                    <a:cubicBezTo>
                      <a:pt x="367" y="1114"/>
                      <a:pt x="652" y="1277"/>
                      <a:pt x="936" y="1318"/>
                    </a:cubicBezTo>
                    <a:cubicBezTo>
                      <a:pt x="1465" y="1399"/>
                      <a:pt x="1954" y="1562"/>
                      <a:pt x="2442" y="1684"/>
                    </a:cubicBezTo>
                    <a:cubicBezTo>
                      <a:pt x="3215" y="1969"/>
                      <a:pt x="3297" y="2213"/>
                      <a:pt x="3012" y="2946"/>
                    </a:cubicBezTo>
                    <a:cubicBezTo>
                      <a:pt x="2768" y="3556"/>
                      <a:pt x="2442" y="4126"/>
                      <a:pt x="2076" y="4696"/>
                    </a:cubicBezTo>
                    <a:cubicBezTo>
                      <a:pt x="1465" y="5387"/>
                      <a:pt x="1425" y="6446"/>
                      <a:pt x="1913" y="7219"/>
                    </a:cubicBezTo>
                    <a:cubicBezTo>
                      <a:pt x="2239" y="7748"/>
                      <a:pt x="2768" y="8155"/>
                      <a:pt x="3338" y="8399"/>
                    </a:cubicBezTo>
                    <a:cubicBezTo>
                      <a:pt x="3663" y="8521"/>
                      <a:pt x="4029" y="8643"/>
                      <a:pt x="4355" y="8806"/>
                    </a:cubicBezTo>
                    <a:cubicBezTo>
                      <a:pt x="5047" y="9132"/>
                      <a:pt x="5169" y="9416"/>
                      <a:pt x="4925" y="10149"/>
                    </a:cubicBezTo>
                    <a:cubicBezTo>
                      <a:pt x="4681" y="10719"/>
                      <a:pt x="4396" y="11289"/>
                      <a:pt x="4029" y="11777"/>
                    </a:cubicBezTo>
                    <a:cubicBezTo>
                      <a:pt x="3134" y="12957"/>
                      <a:pt x="3378" y="14666"/>
                      <a:pt x="4599" y="15562"/>
                    </a:cubicBezTo>
                    <a:cubicBezTo>
                      <a:pt x="5098" y="15936"/>
                      <a:pt x="5657" y="16081"/>
                      <a:pt x="6231" y="16081"/>
                    </a:cubicBezTo>
                    <a:cubicBezTo>
                      <a:pt x="6594" y="16081"/>
                      <a:pt x="6963" y="16023"/>
                      <a:pt x="7326" y="15928"/>
                    </a:cubicBezTo>
                    <a:cubicBezTo>
                      <a:pt x="7774" y="15847"/>
                      <a:pt x="7977" y="15521"/>
                      <a:pt x="7896" y="15236"/>
                    </a:cubicBezTo>
                    <a:cubicBezTo>
                      <a:pt x="7814" y="14992"/>
                      <a:pt x="7774" y="14870"/>
                      <a:pt x="7204" y="14870"/>
                    </a:cubicBezTo>
                    <a:cubicBezTo>
                      <a:pt x="7092" y="14880"/>
                      <a:pt x="6980" y="14885"/>
                      <a:pt x="6869" y="14885"/>
                    </a:cubicBezTo>
                    <a:cubicBezTo>
                      <a:pt x="6535" y="14885"/>
                      <a:pt x="6207" y="14839"/>
                      <a:pt x="5901" y="14748"/>
                    </a:cubicBezTo>
                    <a:cubicBezTo>
                      <a:pt x="5047" y="14585"/>
                      <a:pt x="4599" y="13608"/>
                      <a:pt x="5006" y="12876"/>
                    </a:cubicBezTo>
                    <a:cubicBezTo>
                      <a:pt x="5169" y="12550"/>
                      <a:pt x="5332" y="12306"/>
                      <a:pt x="5494" y="12021"/>
                    </a:cubicBezTo>
                    <a:cubicBezTo>
                      <a:pt x="5983" y="11370"/>
                      <a:pt x="6268" y="10637"/>
                      <a:pt x="6390" y="9905"/>
                    </a:cubicBezTo>
                    <a:cubicBezTo>
                      <a:pt x="6553" y="8969"/>
                      <a:pt x="6064" y="8073"/>
                      <a:pt x="5250" y="7707"/>
                    </a:cubicBezTo>
                    <a:cubicBezTo>
                      <a:pt x="5006" y="7544"/>
                      <a:pt x="4721" y="7463"/>
                      <a:pt x="4314" y="7300"/>
                    </a:cubicBezTo>
                    <a:cubicBezTo>
                      <a:pt x="4274" y="7260"/>
                      <a:pt x="4111" y="7219"/>
                      <a:pt x="3907" y="7137"/>
                    </a:cubicBezTo>
                    <a:cubicBezTo>
                      <a:pt x="2849" y="6649"/>
                      <a:pt x="2727" y="6201"/>
                      <a:pt x="3338" y="5265"/>
                    </a:cubicBezTo>
                    <a:cubicBezTo>
                      <a:pt x="3419" y="5184"/>
                      <a:pt x="3500" y="5103"/>
                      <a:pt x="3541" y="4980"/>
                    </a:cubicBezTo>
                    <a:cubicBezTo>
                      <a:pt x="3907" y="4451"/>
                      <a:pt x="4192" y="3841"/>
                      <a:pt x="4436" y="3231"/>
                    </a:cubicBezTo>
                    <a:cubicBezTo>
                      <a:pt x="4884" y="2172"/>
                      <a:pt x="4355" y="951"/>
                      <a:pt x="3297" y="544"/>
                    </a:cubicBezTo>
                    <a:cubicBezTo>
                      <a:pt x="2605" y="260"/>
                      <a:pt x="1913" y="97"/>
                      <a:pt x="1181" y="15"/>
                    </a:cubicBezTo>
                    <a:cubicBezTo>
                      <a:pt x="1109" y="5"/>
                      <a:pt x="1041" y="0"/>
                      <a:pt x="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891871">
                <a:off x="114171" y="4953297"/>
                <a:ext cx="335819" cy="266596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1799866">
                <a:off x="181790" y="5623079"/>
                <a:ext cx="118950" cy="101886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-1799866">
                <a:off x="195448" y="3140399"/>
                <a:ext cx="154650" cy="148266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595" extrusionOk="0">
                    <a:moveTo>
                      <a:pt x="3195" y="0"/>
                    </a:moveTo>
                    <a:cubicBezTo>
                      <a:pt x="3062" y="0"/>
                      <a:pt x="2934" y="73"/>
                      <a:pt x="2890" y="205"/>
                    </a:cubicBezTo>
                    <a:lnTo>
                      <a:pt x="2280" y="1874"/>
                    </a:lnTo>
                    <a:cubicBezTo>
                      <a:pt x="2239" y="1955"/>
                      <a:pt x="2158" y="2036"/>
                      <a:pt x="2076" y="2077"/>
                    </a:cubicBezTo>
                    <a:lnTo>
                      <a:pt x="367" y="2525"/>
                    </a:lnTo>
                    <a:cubicBezTo>
                      <a:pt x="82" y="2606"/>
                      <a:pt x="1" y="2932"/>
                      <a:pt x="245" y="3135"/>
                    </a:cubicBezTo>
                    <a:lnTo>
                      <a:pt x="1629" y="4193"/>
                    </a:lnTo>
                    <a:cubicBezTo>
                      <a:pt x="1710" y="4275"/>
                      <a:pt x="1751" y="4397"/>
                      <a:pt x="1751" y="4519"/>
                    </a:cubicBezTo>
                    <a:lnTo>
                      <a:pt x="1669" y="6228"/>
                    </a:lnTo>
                    <a:cubicBezTo>
                      <a:pt x="1669" y="6448"/>
                      <a:pt x="1839" y="6595"/>
                      <a:pt x="2009" y="6595"/>
                    </a:cubicBezTo>
                    <a:cubicBezTo>
                      <a:pt x="2060" y="6595"/>
                      <a:pt x="2111" y="6582"/>
                      <a:pt x="2158" y="6554"/>
                    </a:cubicBezTo>
                    <a:lnTo>
                      <a:pt x="3623" y="5536"/>
                    </a:lnTo>
                    <a:cubicBezTo>
                      <a:pt x="3670" y="5513"/>
                      <a:pt x="3730" y="5489"/>
                      <a:pt x="3797" y="5489"/>
                    </a:cubicBezTo>
                    <a:cubicBezTo>
                      <a:pt x="3845" y="5489"/>
                      <a:pt x="3897" y="5502"/>
                      <a:pt x="3948" y="5536"/>
                    </a:cubicBezTo>
                    <a:lnTo>
                      <a:pt x="5576" y="6147"/>
                    </a:lnTo>
                    <a:cubicBezTo>
                      <a:pt x="5626" y="6180"/>
                      <a:pt x="5680" y="6194"/>
                      <a:pt x="5734" y="6194"/>
                    </a:cubicBezTo>
                    <a:cubicBezTo>
                      <a:pt x="5949" y="6194"/>
                      <a:pt x="6162" y="5967"/>
                      <a:pt x="6065" y="5740"/>
                    </a:cubicBezTo>
                    <a:lnTo>
                      <a:pt x="5536" y="4071"/>
                    </a:lnTo>
                    <a:cubicBezTo>
                      <a:pt x="5536" y="3949"/>
                      <a:pt x="5536" y="3827"/>
                      <a:pt x="5617" y="3746"/>
                    </a:cubicBezTo>
                    <a:lnTo>
                      <a:pt x="6716" y="2403"/>
                    </a:lnTo>
                    <a:cubicBezTo>
                      <a:pt x="6879" y="2158"/>
                      <a:pt x="6716" y="1833"/>
                      <a:pt x="6472" y="1833"/>
                    </a:cubicBezTo>
                    <a:lnTo>
                      <a:pt x="4722" y="1792"/>
                    </a:lnTo>
                    <a:cubicBezTo>
                      <a:pt x="4600" y="1792"/>
                      <a:pt x="4477" y="1711"/>
                      <a:pt x="4437" y="1629"/>
                    </a:cubicBezTo>
                    <a:lnTo>
                      <a:pt x="3501" y="164"/>
                    </a:lnTo>
                    <a:cubicBezTo>
                      <a:pt x="3426" y="52"/>
                      <a:pt x="3309" y="0"/>
                      <a:pt x="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-1799788">
              <a:off x="159691" y="4896851"/>
              <a:ext cx="131151" cy="112338"/>
            </a:xfrm>
            <a:custGeom>
              <a:avLst/>
              <a:gdLst/>
              <a:ahLst/>
              <a:cxnLst/>
              <a:rect l="l" t="t" r="r" b="b"/>
              <a:pathLst>
                <a:path w="5291" h="4532" extrusionOk="0">
                  <a:moveTo>
                    <a:pt x="2239" y="0"/>
                  </a:moveTo>
                  <a:cubicBezTo>
                    <a:pt x="1018" y="0"/>
                    <a:pt x="0" y="1018"/>
                    <a:pt x="0" y="2279"/>
                  </a:cubicBezTo>
                  <a:cubicBezTo>
                    <a:pt x="0" y="3630"/>
                    <a:pt x="1119" y="4532"/>
                    <a:pt x="2285" y="4532"/>
                  </a:cubicBezTo>
                  <a:cubicBezTo>
                    <a:pt x="2840" y="4532"/>
                    <a:pt x="3406" y="4327"/>
                    <a:pt x="3866" y="3867"/>
                  </a:cubicBezTo>
                  <a:cubicBezTo>
                    <a:pt x="5291" y="2442"/>
                    <a:pt x="4273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2171042" y="251228"/>
            <a:ext cx="2637465" cy="360910"/>
            <a:chOff x="3769654" y="4669674"/>
            <a:chExt cx="2637465" cy="36091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3769654" y="4669674"/>
              <a:ext cx="2080632" cy="360198"/>
              <a:chOff x="7740665" y="155276"/>
              <a:chExt cx="1937094" cy="335349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610087" y="25663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377640" y="155276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740665" y="224027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6234150" y="4800821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 rot="10800000" flipH="1">
            <a:off x="1515558" y="274953"/>
            <a:ext cx="172969" cy="229763"/>
          </a:xfrm>
          <a:custGeom>
            <a:avLst/>
            <a:gdLst/>
            <a:ahLst/>
            <a:cxnLst/>
            <a:rect l="l" t="t" r="r" b="b"/>
            <a:pathLst>
              <a:path w="7163" h="9515" extrusionOk="0">
                <a:moveTo>
                  <a:pt x="3310" y="0"/>
                </a:moveTo>
                <a:cubicBezTo>
                  <a:pt x="3161" y="0"/>
                  <a:pt x="3021" y="89"/>
                  <a:pt x="2971" y="238"/>
                </a:cubicBezTo>
                <a:cubicBezTo>
                  <a:pt x="2727" y="848"/>
                  <a:pt x="2401" y="3087"/>
                  <a:pt x="895" y="4714"/>
                </a:cubicBezTo>
                <a:cubicBezTo>
                  <a:pt x="0" y="5691"/>
                  <a:pt x="2279" y="5651"/>
                  <a:pt x="3866" y="8784"/>
                </a:cubicBezTo>
                <a:cubicBezTo>
                  <a:pt x="3988" y="8988"/>
                  <a:pt x="4110" y="9191"/>
                  <a:pt x="4273" y="9354"/>
                </a:cubicBezTo>
                <a:cubicBezTo>
                  <a:pt x="4345" y="9462"/>
                  <a:pt x="4457" y="9514"/>
                  <a:pt x="4570" y="9514"/>
                </a:cubicBezTo>
                <a:cubicBezTo>
                  <a:pt x="4712" y="9514"/>
                  <a:pt x="4856" y="9431"/>
                  <a:pt x="4924" y="9273"/>
                </a:cubicBezTo>
                <a:cubicBezTo>
                  <a:pt x="5209" y="8621"/>
                  <a:pt x="5372" y="6749"/>
                  <a:pt x="6796" y="5040"/>
                </a:cubicBezTo>
                <a:cubicBezTo>
                  <a:pt x="6878" y="4918"/>
                  <a:pt x="7000" y="4796"/>
                  <a:pt x="7081" y="4674"/>
                </a:cubicBezTo>
                <a:cubicBezTo>
                  <a:pt x="7163" y="4430"/>
                  <a:pt x="7122" y="4145"/>
                  <a:pt x="6919" y="3941"/>
                </a:cubicBezTo>
                <a:cubicBezTo>
                  <a:pt x="5738" y="3168"/>
                  <a:pt x="4762" y="2110"/>
                  <a:pt x="4070" y="848"/>
                </a:cubicBezTo>
                <a:cubicBezTo>
                  <a:pt x="3948" y="604"/>
                  <a:pt x="3785" y="360"/>
                  <a:pt x="3581" y="116"/>
                </a:cubicBezTo>
                <a:cubicBezTo>
                  <a:pt x="3502" y="36"/>
                  <a:pt x="3404" y="0"/>
                  <a:pt x="3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052355" y="2590150"/>
            <a:ext cx="3039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052345" y="3458863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422472" y="4440600"/>
            <a:ext cx="1133450" cy="764750"/>
          </a:xfrm>
          <a:custGeom>
            <a:avLst/>
            <a:gdLst/>
            <a:ahLst/>
            <a:cxnLst/>
            <a:rect l="l" t="t" r="r" b="b"/>
            <a:pathLst>
              <a:path w="45338" h="30590" extrusionOk="0">
                <a:moveTo>
                  <a:pt x="30001" y="7965"/>
                </a:moveTo>
                <a:cubicBezTo>
                  <a:pt x="30293" y="7965"/>
                  <a:pt x="30606" y="8009"/>
                  <a:pt x="30940" y="8102"/>
                </a:cubicBezTo>
                <a:cubicBezTo>
                  <a:pt x="32029" y="8505"/>
                  <a:pt x="32594" y="9674"/>
                  <a:pt x="32674" y="10844"/>
                </a:cubicBezTo>
                <a:cubicBezTo>
                  <a:pt x="32876" y="13909"/>
                  <a:pt x="29851" y="16772"/>
                  <a:pt x="26544" y="17176"/>
                </a:cubicBezTo>
                <a:cubicBezTo>
                  <a:pt x="26026" y="13437"/>
                  <a:pt x="26731" y="7965"/>
                  <a:pt x="30001" y="7965"/>
                </a:cubicBezTo>
                <a:close/>
                <a:moveTo>
                  <a:pt x="8322" y="1"/>
                </a:moveTo>
                <a:cubicBezTo>
                  <a:pt x="7111" y="1"/>
                  <a:pt x="5848" y="254"/>
                  <a:pt x="4646" y="802"/>
                </a:cubicBezTo>
                <a:cubicBezTo>
                  <a:pt x="0" y="3004"/>
                  <a:pt x="376" y="7350"/>
                  <a:pt x="887" y="7350"/>
                </a:cubicBezTo>
                <a:cubicBezTo>
                  <a:pt x="974" y="7350"/>
                  <a:pt x="1066" y="7222"/>
                  <a:pt x="1137" y="6932"/>
                </a:cubicBezTo>
                <a:cubicBezTo>
                  <a:pt x="1137" y="6892"/>
                  <a:pt x="1379" y="5803"/>
                  <a:pt x="1379" y="5763"/>
                </a:cubicBezTo>
                <a:cubicBezTo>
                  <a:pt x="2015" y="3058"/>
                  <a:pt x="4935" y="1132"/>
                  <a:pt x="8041" y="1132"/>
                </a:cubicBezTo>
                <a:cubicBezTo>
                  <a:pt x="8872" y="1132"/>
                  <a:pt x="9716" y="1270"/>
                  <a:pt x="10534" y="1568"/>
                </a:cubicBezTo>
                <a:cubicBezTo>
                  <a:pt x="16180" y="3948"/>
                  <a:pt x="13760" y="12135"/>
                  <a:pt x="19406" y="16692"/>
                </a:cubicBezTo>
                <a:cubicBezTo>
                  <a:pt x="21060" y="18023"/>
                  <a:pt x="23076" y="18829"/>
                  <a:pt x="25214" y="18991"/>
                </a:cubicBezTo>
                <a:cubicBezTo>
                  <a:pt x="26973" y="27178"/>
                  <a:pt x="32144" y="30589"/>
                  <a:pt x="36711" y="30589"/>
                </a:cubicBezTo>
                <a:cubicBezTo>
                  <a:pt x="39994" y="30589"/>
                  <a:pt x="42964" y="28826"/>
                  <a:pt x="44128" y="25806"/>
                </a:cubicBezTo>
                <a:cubicBezTo>
                  <a:pt x="44612" y="24475"/>
                  <a:pt x="44612" y="21854"/>
                  <a:pt x="44128" y="21128"/>
                </a:cubicBezTo>
                <a:cubicBezTo>
                  <a:pt x="43951" y="20845"/>
                  <a:pt x="43805" y="20717"/>
                  <a:pt x="43718" y="20717"/>
                </a:cubicBezTo>
                <a:cubicBezTo>
                  <a:pt x="43705" y="20717"/>
                  <a:pt x="43694" y="20720"/>
                  <a:pt x="43684" y="20725"/>
                </a:cubicBezTo>
                <a:cubicBezTo>
                  <a:pt x="43241" y="20926"/>
                  <a:pt x="45338" y="24677"/>
                  <a:pt x="41063" y="28186"/>
                </a:cubicBezTo>
                <a:cubicBezTo>
                  <a:pt x="39618" y="29038"/>
                  <a:pt x="38174" y="29428"/>
                  <a:pt x="36789" y="29428"/>
                </a:cubicBezTo>
                <a:cubicBezTo>
                  <a:pt x="32142" y="29428"/>
                  <a:pt x="28141" y="25039"/>
                  <a:pt x="26867" y="18950"/>
                </a:cubicBezTo>
                <a:cubicBezTo>
                  <a:pt x="31303" y="18386"/>
                  <a:pt x="34772" y="14554"/>
                  <a:pt x="34530" y="10723"/>
                </a:cubicBezTo>
                <a:cubicBezTo>
                  <a:pt x="34279" y="7585"/>
                  <a:pt x="32168" y="6103"/>
                  <a:pt x="29997" y="6103"/>
                </a:cubicBezTo>
                <a:cubicBezTo>
                  <a:pt x="28681" y="6103"/>
                  <a:pt x="27342" y="6648"/>
                  <a:pt x="26383" y="7698"/>
                </a:cubicBezTo>
                <a:cubicBezTo>
                  <a:pt x="24246" y="10037"/>
                  <a:pt x="24407" y="14070"/>
                  <a:pt x="24851" y="17176"/>
                </a:cubicBezTo>
                <a:cubicBezTo>
                  <a:pt x="22310" y="16853"/>
                  <a:pt x="20011" y="15482"/>
                  <a:pt x="18600" y="13385"/>
                </a:cubicBezTo>
                <a:cubicBezTo>
                  <a:pt x="16220" y="9795"/>
                  <a:pt x="16382" y="3867"/>
                  <a:pt x="12470" y="1165"/>
                </a:cubicBezTo>
                <a:cubicBezTo>
                  <a:pt x="11337" y="417"/>
                  <a:pt x="9873" y="1"/>
                  <a:pt x="8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51403" y="4507128"/>
            <a:ext cx="1593442" cy="558293"/>
            <a:chOff x="2045310" y="4182033"/>
            <a:chExt cx="1593442" cy="558293"/>
          </a:xfrm>
        </p:grpSpPr>
        <p:sp>
          <p:nvSpPr>
            <p:cNvPr id="110" name="Google Shape;110;p3"/>
            <p:cNvSpPr/>
            <p:nvPr/>
          </p:nvSpPr>
          <p:spPr>
            <a:xfrm rot="-6299960">
              <a:off x="2069771" y="4500562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6299960">
              <a:off x="3454718" y="4201012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7872151" y="145223"/>
            <a:ext cx="1145603" cy="1604471"/>
            <a:chOff x="7872151" y="145223"/>
            <a:chExt cx="1145603" cy="1604471"/>
          </a:xfrm>
        </p:grpSpPr>
        <p:grpSp>
          <p:nvGrpSpPr>
            <p:cNvPr id="113" name="Google Shape;113;p3"/>
            <p:cNvGrpSpPr/>
            <p:nvPr/>
          </p:nvGrpSpPr>
          <p:grpSpPr>
            <a:xfrm rot="10800000" flipH="1">
              <a:off x="8519210" y="291091"/>
              <a:ext cx="498545" cy="1458604"/>
              <a:chOff x="8386167" y="-592823"/>
              <a:chExt cx="498545" cy="1458604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544145" y="619071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3055618">
                <a:off x="8529172" y="-173438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-3055618" flipH="1">
              <a:off x="8015157" y="136884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07733" y="199541"/>
            <a:ext cx="925309" cy="512665"/>
            <a:chOff x="107733" y="199541"/>
            <a:chExt cx="925309" cy="512665"/>
          </a:xfrm>
        </p:grpSpPr>
        <p:grpSp>
          <p:nvGrpSpPr>
            <p:cNvPr id="119" name="Google Shape;119;p3"/>
            <p:cNvGrpSpPr/>
            <p:nvPr/>
          </p:nvGrpSpPr>
          <p:grpSpPr>
            <a:xfrm rot="5400000" flipH="1">
              <a:off x="501142" y="-193868"/>
              <a:ext cx="138491" cy="925309"/>
              <a:chOff x="101359" y="2766923"/>
              <a:chExt cx="138491" cy="925309"/>
            </a:xfrm>
          </p:grpSpPr>
          <p:sp>
            <p:nvSpPr>
              <p:cNvPr id="120" name="Google Shape;120;p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 flipH="1">
              <a:off x="621364" y="499773"/>
              <a:ext cx="202021" cy="212432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10800000">
            <a:off x="3915460" y="4540049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457198" y="4270642"/>
            <a:ext cx="549086" cy="784906"/>
            <a:chOff x="8457198" y="4270642"/>
            <a:chExt cx="549086" cy="784906"/>
          </a:xfrm>
        </p:grpSpPr>
        <p:grpSp>
          <p:nvGrpSpPr>
            <p:cNvPr id="125" name="Google Shape;125;p3"/>
            <p:cNvGrpSpPr/>
            <p:nvPr/>
          </p:nvGrpSpPr>
          <p:grpSpPr>
            <a:xfrm rot="10800000" flipH="1">
              <a:off x="8754885" y="4366641"/>
              <a:ext cx="251398" cy="688907"/>
              <a:chOff x="113835" y="2698525"/>
              <a:chExt cx="251398" cy="688907"/>
            </a:xfrm>
          </p:grpSpPr>
          <p:sp>
            <p:nvSpPr>
              <p:cNvPr id="126" name="Google Shape;126;p3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 rot="5400000" flipH="1">
              <a:off x="8444989" y="4282852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rot="10800000" flipH="1">
              <a:off x="5532630" y="484298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rot="5400000" flipH="1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4"/>
          <p:cNvSpPr txBox="1">
            <a:spLocks noGrp="1"/>
          </p:cNvSpPr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8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8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828" name="Google Shape;828;p18"/>
            <p:cNvSpPr/>
            <p:nvPr/>
          </p:nvSpPr>
          <p:spPr>
            <a:xfrm rot="10800000">
              <a:off x="196732" y="2550749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9" name="Google Shape;829;p18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830" name="Google Shape;830;p18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4499955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18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834" name="Google Shape;834;p18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8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842" name="Google Shape;842;p18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flipH="1">
                <a:off x="8202597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flipH="1">
                <a:off x="7419699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flipH="1">
                <a:off x="8666558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847" name="Google Shape;847;p18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18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850" name="Google Shape;850;p18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18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10800000" flipH="1"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18"/>
            <p:cNvGrpSpPr/>
            <p:nvPr/>
          </p:nvGrpSpPr>
          <p:grpSpPr>
            <a:xfrm>
              <a:off x="185843" y="1455684"/>
              <a:ext cx="251398" cy="688907"/>
              <a:chOff x="113835" y="2118587"/>
              <a:chExt cx="251398" cy="688907"/>
            </a:xfrm>
          </p:grpSpPr>
          <p:sp>
            <p:nvSpPr>
              <p:cNvPr id="856" name="Google Shape;856;p18"/>
              <p:cNvSpPr/>
              <p:nvPr/>
            </p:nvSpPr>
            <p:spPr>
              <a:xfrm rot="5400000" flipH="1">
                <a:off x="245000" y="2127347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5400000" flipH="1">
                <a:off x="101626" y="2649748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" name="Google Shape;858;p18"/>
            <p:cNvGrpSpPr/>
            <p:nvPr/>
          </p:nvGrpSpPr>
          <p:grpSpPr>
            <a:xfrm rot="5400000">
              <a:off x="5665407" y="4429889"/>
              <a:ext cx="138491" cy="925309"/>
              <a:chOff x="101359" y="4375585"/>
              <a:chExt cx="138491" cy="925309"/>
            </a:xfrm>
          </p:grpSpPr>
          <p:sp>
            <p:nvSpPr>
              <p:cNvPr id="859" name="Google Shape;859;p18"/>
              <p:cNvSpPr/>
              <p:nvPr/>
            </p:nvSpPr>
            <p:spPr>
              <a:xfrm rot="5400000" flipH="1">
                <a:off x="106721" y="5167765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5400000" flipH="1">
                <a:off x="92600" y="4384345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18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862" name="Google Shape;862;p18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18"/>
            <p:cNvGrpSpPr/>
            <p:nvPr/>
          </p:nvGrpSpPr>
          <p:grpSpPr>
            <a:xfrm>
              <a:off x="71418" y="3194581"/>
              <a:ext cx="1534649" cy="1978292"/>
              <a:chOff x="57223" y="3194581"/>
              <a:chExt cx="1534649" cy="1978292"/>
            </a:xfrm>
          </p:grpSpPr>
          <p:grpSp>
            <p:nvGrpSpPr>
              <p:cNvPr id="865" name="Google Shape;865;p18"/>
              <p:cNvGrpSpPr/>
              <p:nvPr/>
            </p:nvGrpSpPr>
            <p:grpSpPr>
              <a:xfrm>
                <a:off x="57223" y="3194581"/>
                <a:ext cx="1534649" cy="1978292"/>
                <a:chOff x="101256" y="2904342"/>
                <a:chExt cx="1391846" cy="1794206"/>
              </a:xfrm>
            </p:grpSpPr>
            <p:sp>
              <p:nvSpPr>
                <p:cNvPr id="866" name="Google Shape;866;p18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0" name="Google Shape;870;p18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18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872" name="Google Shape;872;p18"/>
              <p:cNvGrpSpPr/>
              <p:nvPr/>
            </p:nvGrpSpPr>
            <p:grpSpPr>
              <a:xfrm>
                <a:off x="2717824" y="4670386"/>
                <a:ext cx="2080632" cy="360198"/>
                <a:chOff x="6761399" y="155939"/>
                <a:chExt cx="1937094" cy="335349"/>
              </a:xfrm>
            </p:grpSpPr>
            <p:sp>
              <p:nvSpPr>
                <p:cNvPr id="873" name="Google Shape;873;p18"/>
                <p:cNvSpPr/>
                <p:nvPr/>
              </p:nvSpPr>
              <p:spPr>
                <a:xfrm rot="10800000">
                  <a:off x="7668028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 rot="10800000">
                  <a:off x="6761399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 rot="10800000">
                  <a:off x="8362671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876;p18"/>
              <p:cNvSpPr/>
              <p:nvPr/>
            </p:nvSpPr>
            <p:spPr>
              <a:xfrm rot="10800000">
                <a:off x="2160992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18"/>
          <p:cNvSpPr txBox="1">
            <a:spLocks noGrp="1"/>
          </p:cNvSpPr>
          <p:nvPr>
            <p:ph type="title" hasCustomPrompt="1"/>
          </p:nvPr>
        </p:nvSpPr>
        <p:spPr>
          <a:xfrm>
            <a:off x="1478728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>
            <a:off x="85582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subTitle" idx="2"/>
          </p:nvPr>
        </p:nvSpPr>
        <p:spPr>
          <a:xfrm>
            <a:off x="85582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8"/>
          <p:cNvSpPr txBox="1">
            <a:spLocks noGrp="1"/>
          </p:cNvSpPr>
          <p:nvPr>
            <p:ph type="subTitle" idx="4"/>
          </p:nvPr>
        </p:nvSpPr>
        <p:spPr>
          <a:xfrm>
            <a:off x="3507600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subTitle" idx="5"/>
          </p:nvPr>
        </p:nvSpPr>
        <p:spPr>
          <a:xfrm>
            <a:off x="3507600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3" name="Google Shape;883;p18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18"/>
          <p:cNvSpPr txBox="1">
            <a:spLocks noGrp="1"/>
          </p:cNvSpPr>
          <p:nvPr>
            <p:ph type="subTitle" idx="7"/>
          </p:nvPr>
        </p:nvSpPr>
        <p:spPr>
          <a:xfrm>
            <a:off x="615937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5" name="Google Shape;885;p18"/>
          <p:cNvSpPr txBox="1">
            <a:spLocks noGrp="1"/>
          </p:cNvSpPr>
          <p:nvPr>
            <p:ph type="subTitle" idx="8"/>
          </p:nvPr>
        </p:nvSpPr>
        <p:spPr>
          <a:xfrm>
            <a:off x="615937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6" name="Google Shape;886;p18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rot="5400000" flipH="1">
                <a:off x="2037338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rot="5400000" flipH="1">
                <a:off x="2615017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rot="5400000" flipH="1">
                <a:off x="1486093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rot="6299960" flipH="1">
                <a:off x="63296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rot="6299960" flipH="1">
                <a:off x="549604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rot="6299960" flipH="1">
                <a:off x="377807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rot="6300015" flipH="1">
                <a:off x="239140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rot="6299960" flipH="1">
                <a:off x="307266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7" name="Google Shape;1327;p2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8" name="Google Shape;1328;p2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71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4876112" y="1690571"/>
            <a:ext cx="1977804" cy="418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TOÁN</a:t>
            </a:r>
            <a:endParaRPr sz="4800" dirty="0">
              <a:solidFill>
                <a:schemeClr val="lt2"/>
              </a:solidFill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3612925" y="2428783"/>
            <a:ext cx="4271178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 VÀ PHÉP CHIA CÓ DƯ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925960" y="74774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432515" y="78387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432515" y="120298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504906" y="74131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506255" y="124372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925960" y="122063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009620" y="163494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088390" y="167452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1141373" y="808218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56059" y="2053332"/>
            <a:ext cx="263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20 : 3 = 6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51307" y="74187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57862" y="77801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57862" y="119711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30253" y="73544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31602" y="123785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51307" y="121476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34967" y="162907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213737" y="166865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5631416" y="2047690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28 : 4 =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1960296" y="27112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2466851" y="27473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2466851" y="31664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2539242" y="27048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2540591" y="320721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1960296" y="3184131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2043956" y="359843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2122726" y="363801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1252413" y="4014338"/>
            <a:ext cx="25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46 : 5 = 9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C09833-0139-418A-9736-82323ACC2777}"/>
              </a:ext>
            </a:extLst>
          </p:cNvPr>
          <p:cNvSpPr txBox="1"/>
          <p:nvPr/>
        </p:nvSpPr>
        <p:spPr>
          <a:xfrm>
            <a:off x="6051307" y="269464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6688A5-2E48-4018-8A74-90D1C4A46FB3}"/>
              </a:ext>
            </a:extLst>
          </p:cNvPr>
          <p:cNvCxnSpPr>
            <a:cxnSpLocks/>
          </p:cNvCxnSpPr>
          <p:nvPr/>
        </p:nvCxnSpPr>
        <p:spPr>
          <a:xfrm>
            <a:off x="6557862" y="273078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84BCA6-EC23-44D9-BBF7-9A73F67DD0ED}"/>
              </a:ext>
            </a:extLst>
          </p:cNvPr>
          <p:cNvCxnSpPr>
            <a:cxnSpLocks/>
          </p:cNvCxnSpPr>
          <p:nvPr/>
        </p:nvCxnSpPr>
        <p:spPr>
          <a:xfrm>
            <a:off x="6557862" y="314988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FCD23A-861E-4FEF-B3EB-66B67EC2A7D7}"/>
              </a:ext>
            </a:extLst>
          </p:cNvPr>
          <p:cNvSpPr txBox="1"/>
          <p:nvPr/>
        </p:nvSpPr>
        <p:spPr>
          <a:xfrm>
            <a:off x="6630253" y="268821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53FB13-2FCC-44C5-9AD1-15ED22425368}"/>
              </a:ext>
            </a:extLst>
          </p:cNvPr>
          <p:cNvSpPr txBox="1"/>
          <p:nvPr/>
        </p:nvSpPr>
        <p:spPr>
          <a:xfrm>
            <a:off x="6631602" y="319062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72DE79-79B9-4241-B196-2799D00C9FAB}"/>
              </a:ext>
            </a:extLst>
          </p:cNvPr>
          <p:cNvSpPr txBox="1"/>
          <p:nvPr/>
        </p:nvSpPr>
        <p:spPr>
          <a:xfrm>
            <a:off x="6051307" y="316753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D5AEFA-89D5-49EA-BEBC-4066629B8D72}"/>
              </a:ext>
            </a:extLst>
          </p:cNvPr>
          <p:cNvCxnSpPr>
            <a:cxnSpLocks/>
          </p:cNvCxnSpPr>
          <p:nvPr/>
        </p:nvCxnSpPr>
        <p:spPr>
          <a:xfrm>
            <a:off x="6134967" y="358184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6EEC11D-0F2A-4897-A238-F606B40EFF02}"/>
              </a:ext>
            </a:extLst>
          </p:cNvPr>
          <p:cNvSpPr txBox="1"/>
          <p:nvPr/>
        </p:nvSpPr>
        <p:spPr>
          <a:xfrm>
            <a:off x="6213737" y="362142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ADCD7C-11BB-4231-87A5-30E2BCCAE06A}"/>
              </a:ext>
            </a:extLst>
          </p:cNvPr>
          <p:cNvSpPr txBox="1"/>
          <p:nvPr/>
        </p:nvSpPr>
        <p:spPr>
          <a:xfrm>
            <a:off x="5638790" y="4000460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42 : 6 = 7</a:t>
            </a:r>
          </a:p>
        </p:txBody>
      </p:sp>
    </p:spTree>
    <p:extLst>
      <p:ext uri="{BB962C8B-B14F-4D97-AF65-F5344CB8AC3E}">
        <p14:creationId xmlns:p14="http://schemas.microsoft.com/office/powerpoint/2010/main" val="32488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  <p:bldP spid="51" grpId="0"/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551415" y="114174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3057970" y="117787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3057970" y="159698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3130361" y="113531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3131710" y="163772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551415" y="161463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635075" y="202894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713845" y="206852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2115635" y="1172009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35210" y="113587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41765" y="117201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41765" y="159111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14156" y="112944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15505" y="163185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35210" y="160876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18870" y="202307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197640" y="206265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2575400" y="2867169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3081955" y="2903301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3081955" y="3322403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3154346" y="2860736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3155695" y="336314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2575400" y="3340060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2659060" y="3754368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2737830" y="379394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C09833-0139-418A-9736-82323ACC2777}"/>
              </a:ext>
            </a:extLst>
          </p:cNvPr>
          <p:cNvSpPr txBox="1"/>
          <p:nvPr/>
        </p:nvSpPr>
        <p:spPr>
          <a:xfrm>
            <a:off x="6076477" y="285057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6688A5-2E48-4018-8A74-90D1C4A46FB3}"/>
              </a:ext>
            </a:extLst>
          </p:cNvPr>
          <p:cNvCxnSpPr>
            <a:cxnSpLocks/>
          </p:cNvCxnSpPr>
          <p:nvPr/>
        </p:nvCxnSpPr>
        <p:spPr>
          <a:xfrm>
            <a:off x="6583032" y="288670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84BCA6-EC23-44D9-BBF7-9A73F67DD0ED}"/>
              </a:ext>
            </a:extLst>
          </p:cNvPr>
          <p:cNvCxnSpPr>
            <a:cxnSpLocks/>
          </p:cNvCxnSpPr>
          <p:nvPr/>
        </p:nvCxnSpPr>
        <p:spPr>
          <a:xfrm>
            <a:off x="6583032" y="330581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FCD23A-861E-4FEF-B3EB-66B67EC2A7D7}"/>
              </a:ext>
            </a:extLst>
          </p:cNvPr>
          <p:cNvSpPr txBox="1"/>
          <p:nvPr/>
        </p:nvSpPr>
        <p:spPr>
          <a:xfrm>
            <a:off x="6655423" y="284414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53FB13-2FCC-44C5-9AD1-15ED22425368}"/>
              </a:ext>
            </a:extLst>
          </p:cNvPr>
          <p:cNvSpPr txBox="1"/>
          <p:nvPr/>
        </p:nvSpPr>
        <p:spPr>
          <a:xfrm>
            <a:off x="6656772" y="334655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72DE79-79B9-4241-B196-2799D00C9FAB}"/>
              </a:ext>
            </a:extLst>
          </p:cNvPr>
          <p:cNvSpPr txBox="1"/>
          <p:nvPr/>
        </p:nvSpPr>
        <p:spPr>
          <a:xfrm>
            <a:off x="6076477" y="332346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D5AEFA-89D5-49EA-BEBC-4066629B8D72}"/>
              </a:ext>
            </a:extLst>
          </p:cNvPr>
          <p:cNvCxnSpPr>
            <a:cxnSpLocks/>
          </p:cNvCxnSpPr>
          <p:nvPr/>
        </p:nvCxnSpPr>
        <p:spPr>
          <a:xfrm>
            <a:off x="6160137" y="373777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6EEC11D-0F2A-4897-A238-F606B40EFF02}"/>
              </a:ext>
            </a:extLst>
          </p:cNvPr>
          <p:cNvSpPr txBox="1"/>
          <p:nvPr/>
        </p:nvSpPr>
        <p:spPr>
          <a:xfrm>
            <a:off x="6238907" y="377735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0EDCFF-E5DA-4A97-A14F-A5B68FDED5E2}"/>
              </a:ext>
            </a:extLst>
          </p:cNvPr>
          <p:cNvSpPr txBox="1"/>
          <p:nvPr/>
        </p:nvSpPr>
        <p:spPr>
          <a:xfrm>
            <a:off x="827849" y="654070"/>
            <a:ext cx="7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BC210E-5086-467E-A59A-195C5AC9C03D}"/>
              </a:ext>
            </a:extLst>
          </p:cNvPr>
          <p:cNvSpPr/>
          <p:nvPr/>
        </p:nvSpPr>
        <p:spPr>
          <a:xfrm>
            <a:off x="943897" y="1172009"/>
            <a:ext cx="331838" cy="7084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0D9A1-DB5C-4150-B2FE-E6FDD50C0041}"/>
              </a:ext>
            </a:extLst>
          </p:cNvPr>
          <p:cNvSpPr txBox="1"/>
          <p:nvPr/>
        </p:nvSpPr>
        <p:spPr>
          <a:xfrm>
            <a:off x="1223894" y="1295380"/>
            <a:ext cx="33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4D1331-6B43-42C2-A80C-C0350274ADF4}"/>
              </a:ext>
            </a:extLst>
          </p:cNvPr>
          <p:cNvSpPr txBox="1"/>
          <p:nvPr/>
        </p:nvSpPr>
        <p:spPr>
          <a:xfrm>
            <a:off x="5670235" y="1141747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D7FFA4-744B-4E09-9316-3B50B9BFD76A}"/>
              </a:ext>
            </a:extLst>
          </p:cNvPr>
          <p:cNvSpPr txBox="1"/>
          <p:nvPr/>
        </p:nvSpPr>
        <p:spPr>
          <a:xfrm>
            <a:off x="2128050" y="2884918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69E59C-0673-42FD-A365-4FEF09340755}"/>
              </a:ext>
            </a:extLst>
          </p:cNvPr>
          <p:cNvSpPr txBox="1"/>
          <p:nvPr/>
        </p:nvSpPr>
        <p:spPr>
          <a:xfrm>
            <a:off x="5691878" y="2879131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F81F0-AC52-49B8-B88E-28A1948B9C00}"/>
              </a:ext>
            </a:extLst>
          </p:cNvPr>
          <p:cNvSpPr/>
          <p:nvPr/>
        </p:nvSpPr>
        <p:spPr>
          <a:xfrm>
            <a:off x="3503727" y="2076303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885602-B3CF-4CF9-AA85-960BA1D956C5}"/>
              </a:ext>
            </a:extLst>
          </p:cNvPr>
          <p:cNvSpPr/>
          <p:nvPr/>
        </p:nvSpPr>
        <p:spPr>
          <a:xfrm>
            <a:off x="7039140" y="2082133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C1C452-F034-4613-A5FE-1B73F9AB608D}"/>
              </a:ext>
            </a:extLst>
          </p:cNvPr>
          <p:cNvSpPr/>
          <p:nvPr/>
        </p:nvSpPr>
        <p:spPr>
          <a:xfrm>
            <a:off x="3499363" y="3791174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83550BD-EEEB-4158-88D1-5E37C298F462}"/>
              </a:ext>
            </a:extLst>
          </p:cNvPr>
          <p:cNvSpPr/>
          <p:nvPr/>
        </p:nvSpPr>
        <p:spPr>
          <a:xfrm>
            <a:off x="7039140" y="3740667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7C855-CB3D-4712-836F-2CCB388B81C5}"/>
              </a:ext>
            </a:extLst>
          </p:cNvPr>
          <p:cNvSpPr txBox="1"/>
          <p:nvPr/>
        </p:nvSpPr>
        <p:spPr>
          <a:xfrm>
            <a:off x="3536690" y="2093521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877522A-AEBC-4B58-B452-1D7F379490FE}"/>
              </a:ext>
            </a:extLst>
          </p:cNvPr>
          <p:cNvSpPr txBox="1"/>
          <p:nvPr/>
        </p:nvSpPr>
        <p:spPr>
          <a:xfrm>
            <a:off x="7057803" y="2090934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87062-3B9E-4C78-80B1-17F3DE9F85CE}"/>
              </a:ext>
            </a:extLst>
          </p:cNvPr>
          <p:cNvSpPr txBox="1"/>
          <p:nvPr/>
        </p:nvSpPr>
        <p:spPr>
          <a:xfrm>
            <a:off x="3512705" y="3793945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125386-F04A-4A4E-BD5A-ECCC5E55FDF5}"/>
              </a:ext>
            </a:extLst>
          </p:cNvPr>
          <p:cNvSpPr txBox="1"/>
          <p:nvPr/>
        </p:nvSpPr>
        <p:spPr>
          <a:xfrm>
            <a:off x="7074637" y="3743398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9EC31CC-31DC-4794-8131-1C72FFBD265B}"/>
              </a:ext>
            </a:extLst>
          </p:cNvPr>
          <p:cNvSpPr txBox="1"/>
          <p:nvPr/>
        </p:nvSpPr>
        <p:spPr>
          <a:xfrm>
            <a:off x="6609059" y="163234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82DFC3-E82C-4C66-80B5-0FDBB321529D}"/>
              </a:ext>
            </a:extLst>
          </p:cNvPr>
          <p:cNvSpPr txBox="1"/>
          <p:nvPr/>
        </p:nvSpPr>
        <p:spPr>
          <a:xfrm>
            <a:off x="6039513" y="1607315"/>
            <a:ext cx="5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E220CA-0F5B-47E5-94BC-6F2F1E06BE5B}"/>
              </a:ext>
            </a:extLst>
          </p:cNvPr>
          <p:cNvSpPr txBox="1"/>
          <p:nvPr/>
        </p:nvSpPr>
        <p:spPr>
          <a:xfrm>
            <a:off x="6208472" y="208031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8FD2615-3F9B-4327-BBF8-798D793BEDCC}"/>
              </a:ext>
            </a:extLst>
          </p:cNvPr>
          <p:cNvSpPr txBox="1"/>
          <p:nvPr/>
        </p:nvSpPr>
        <p:spPr>
          <a:xfrm>
            <a:off x="6658145" y="3347231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912415-C754-431E-B94A-56A418BA4622}"/>
              </a:ext>
            </a:extLst>
          </p:cNvPr>
          <p:cNvSpPr txBox="1"/>
          <p:nvPr/>
        </p:nvSpPr>
        <p:spPr>
          <a:xfrm>
            <a:off x="6083057" y="3332686"/>
            <a:ext cx="5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5C6878-19E2-4189-92B6-4476475065C0}"/>
              </a:ext>
            </a:extLst>
          </p:cNvPr>
          <p:cNvSpPr txBox="1"/>
          <p:nvPr/>
        </p:nvSpPr>
        <p:spPr>
          <a:xfrm>
            <a:off x="6245497" y="376813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51" grpId="0"/>
      <p:bldP spid="52" grpId="0"/>
      <p:bldP spid="54" grpId="0"/>
      <p:bldP spid="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EFAF5358-5D41-4940-A057-52B88E124899}"/>
              </a:ext>
            </a:extLst>
          </p:cNvPr>
          <p:cNvSpPr txBox="1"/>
          <p:nvPr/>
        </p:nvSpPr>
        <p:spPr>
          <a:xfrm>
            <a:off x="791193" y="701652"/>
            <a:ext cx="541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54F0B7E-7DFD-4613-A972-5DE9ED13F11F}"/>
              </a:ext>
            </a:extLst>
          </p:cNvPr>
          <p:cNvGrpSpPr/>
          <p:nvPr/>
        </p:nvGrpSpPr>
        <p:grpSpPr>
          <a:xfrm>
            <a:off x="2882088" y="569037"/>
            <a:ext cx="290052" cy="737797"/>
            <a:chOff x="2346222" y="614001"/>
            <a:chExt cx="290052" cy="73779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DDA75F-1531-41A5-B827-55FC52AB1F1D}"/>
                </a:ext>
              </a:extLst>
            </p:cNvPr>
            <p:cNvSpPr txBox="1"/>
            <p:nvPr/>
          </p:nvSpPr>
          <p:spPr>
            <a:xfrm>
              <a:off x="2346222" y="951688"/>
              <a:ext cx="28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6726C5A-A086-4038-AFCF-A0E46A1F21A7}"/>
                </a:ext>
              </a:extLst>
            </p:cNvPr>
            <p:cNvSpPr txBox="1"/>
            <p:nvPr/>
          </p:nvSpPr>
          <p:spPr>
            <a:xfrm>
              <a:off x="2346714" y="614001"/>
              <a:ext cx="28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126C2F8-F2B6-4A28-A87E-A995FE44085A}"/>
                </a:ext>
              </a:extLst>
            </p:cNvPr>
            <p:cNvCxnSpPr>
              <a:cxnSpLocks/>
            </p:cNvCxnSpPr>
            <p:nvPr/>
          </p:nvCxnSpPr>
          <p:spPr>
            <a:xfrm>
              <a:off x="2403240" y="994025"/>
              <a:ext cx="22566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C5E01B-D651-41C3-9335-40670CB00580}"/>
              </a:ext>
            </a:extLst>
          </p:cNvPr>
          <p:cNvSpPr/>
          <p:nvPr/>
        </p:nvSpPr>
        <p:spPr>
          <a:xfrm>
            <a:off x="781670" y="1762432"/>
            <a:ext cx="3303638" cy="1585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003BC7-F68A-4880-B227-9A622B2AF2C6}"/>
              </a:ext>
            </a:extLst>
          </p:cNvPr>
          <p:cNvSpPr/>
          <p:nvPr/>
        </p:nvSpPr>
        <p:spPr>
          <a:xfrm>
            <a:off x="884908" y="1865671"/>
            <a:ext cx="3075039" cy="706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02DACE6-6187-441D-A3BD-8DFA65A3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931980" y="2062770"/>
            <a:ext cx="771545" cy="346991"/>
          </a:xfrm>
          <a:prstGeom prst="rect">
            <a:avLst/>
          </a:prstGeom>
        </p:spPr>
      </p:pic>
      <p:pic>
        <p:nvPicPr>
          <p:cNvPr id="120" name="Picture 119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CB2506E-F74B-4498-B4C2-C5DFFA1C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1673122" y="2073668"/>
            <a:ext cx="730372" cy="328474"/>
          </a:xfrm>
          <a:prstGeom prst="rect">
            <a:avLst/>
          </a:prstGeom>
        </p:spPr>
      </p:pic>
      <p:pic>
        <p:nvPicPr>
          <p:cNvPr id="121" name="Picture 12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6F5CEBFE-06BB-4771-8C06-9F092D0A2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2391361" y="2076344"/>
            <a:ext cx="771545" cy="346991"/>
          </a:xfrm>
          <a:prstGeom prst="rect">
            <a:avLst/>
          </a:prstGeom>
        </p:spPr>
      </p:pic>
      <p:pic>
        <p:nvPicPr>
          <p:cNvPr id="122" name="Picture 121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426C2A13-F788-4F72-A3E0-EFE037206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3151703" y="2077055"/>
            <a:ext cx="771545" cy="346991"/>
          </a:xfrm>
          <a:prstGeom prst="rect">
            <a:avLst/>
          </a:prstGeom>
        </p:spPr>
      </p:pic>
      <p:pic>
        <p:nvPicPr>
          <p:cNvPr id="123" name="Picture 122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04565D55-DA13-4499-994A-E08F6554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931980" y="2779910"/>
            <a:ext cx="771545" cy="346991"/>
          </a:xfrm>
          <a:prstGeom prst="rect">
            <a:avLst/>
          </a:prstGeom>
        </p:spPr>
      </p:pic>
      <p:pic>
        <p:nvPicPr>
          <p:cNvPr id="124" name="Picture 123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8017DBC7-D3D9-4A42-A31A-0D6658548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1673122" y="2790808"/>
            <a:ext cx="730372" cy="328474"/>
          </a:xfrm>
          <a:prstGeom prst="rect">
            <a:avLst/>
          </a:prstGeom>
        </p:spPr>
      </p:pic>
      <p:pic>
        <p:nvPicPr>
          <p:cNvPr id="125" name="Picture 124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048EF23-C3FF-42DA-B94B-E5817BFBC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2391361" y="2793484"/>
            <a:ext cx="771545" cy="346991"/>
          </a:xfrm>
          <a:prstGeom prst="rect">
            <a:avLst/>
          </a:prstGeom>
        </p:spPr>
      </p:pic>
      <p:pic>
        <p:nvPicPr>
          <p:cNvPr id="126" name="Picture 125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F36FB13-6C09-40F3-B1CF-C9B5CB67A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3151703" y="2794195"/>
            <a:ext cx="771545" cy="346991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9BC8C4B3-6AEA-41EA-8C4E-44010AEDF053}"/>
              </a:ext>
            </a:extLst>
          </p:cNvPr>
          <p:cNvSpPr/>
          <p:nvPr/>
        </p:nvSpPr>
        <p:spPr>
          <a:xfrm>
            <a:off x="4566834" y="1762432"/>
            <a:ext cx="3883983" cy="1585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952D042-20B9-4650-A9AA-5E7D7CD2B8FF}"/>
              </a:ext>
            </a:extLst>
          </p:cNvPr>
          <p:cNvSpPr/>
          <p:nvPr/>
        </p:nvSpPr>
        <p:spPr>
          <a:xfrm>
            <a:off x="4640577" y="1865671"/>
            <a:ext cx="3075039" cy="706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28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7AE0DBE-BD56-416E-8822-D624FD3CF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4687649" y="2062770"/>
            <a:ext cx="771545" cy="346991"/>
          </a:xfrm>
          <a:prstGeom prst="rect">
            <a:avLst/>
          </a:prstGeom>
        </p:spPr>
      </p:pic>
      <p:pic>
        <p:nvPicPr>
          <p:cNvPr id="130" name="Picture 129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CE6D8D94-4042-4A92-A4F5-0DFE399F6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5428791" y="2073668"/>
            <a:ext cx="730372" cy="328474"/>
          </a:xfrm>
          <a:prstGeom prst="rect">
            <a:avLst/>
          </a:prstGeom>
        </p:spPr>
      </p:pic>
      <p:pic>
        <p:nvPicPr>
          <p:cNvPr id="131" name="Picture 13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B96C3B61-B647-4EA4-B694-9F4C58327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147030" y="2076344"/>
            <a:ext cx="771545" cy="346991"/>
          </a:xfrm>
          <a:prstGeom prst="rect">
            <a:avLst/>
          </a:prstGeom>
        </p:spPr>
      </p:pic>
      <p:pic>
        <p:nvPicPr>
          <p:cNvPr id="132" name="Picture 131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2A620A2B-6E7D-4784-96B9-E83BFEC7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907372" y="2077055"/>
            <a:ext cx="771545" cy="346991"/>
          </a:xfrm>
          <a:prstGeom prst="rect">
            <a:avLst/>
          </a:prstGeom>
        </p:spPr>
      </p:pic>
      <p:pic>
        <p:nvPicPr>
          <p:cNvPr id="133" name="Picture 132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58B5D16-1599-44BD-B6E2-659D920D2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4687649" y="2779910"/>
            <a:ext cx="771545" cy="346991"/>
          </a:xfrm>
          <a:prstGeom prst="rect">
            <a:avLst/>
          </a:prstGeom>
        </p:spPr>
      </p:pic>
      <p:pic>
        <p:nvPicPr>
          <p:cNvPr id="134" name="Picture 133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CEFC7C10-1823-44E1-B7DF-2DA52E151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5428791" y="2790808"/>
            <a:ext cx="730372" cy="328474"/>
          </a:xfrm>
          <a:prstGeom prst="rect">
            <a:avLst/>
          </a:prstGeom>
        </p:spPr>
      </p:pic>
      <p:pic>
        <p:nvPicPr>
          <p:cNvPr id="135" name="Picture 134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BB09CB5C-E469-499C-A4BB-80EC3D303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147030" y="2793484"/>
            <a:ext cx="771545" cy="346991"/>
          </a:xfrm>
          <a:prstGeom prst="rect">
            <a:avLst/>
          </a:prstGeom>
        </p:spPr>
      </p:pic>
      <p:pic>
        <p:nvPicPr>
          <p:cNvPr id="136" name="Picture 135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49F51DB4-6B5E-40D9-AAFD-405B4AF78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907372" y="2794195"/>
            <a:ext cx="771545" cy="346991"/>
          </a:xfrm>
          <a:prstGeom prst="rect">
            <a:avLst/>
          </a:prstGeom>
        </p:spPr>
      </p:pic>
      <p:pic>
        <p:nvPicPr>
          <p:cNvPr id="137" name="Picture 136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68216789-4AF3-4740-8D8E-B1A4FE583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7659494" y="2812870"/>
            <a:ext cx="771545" cy="346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49B99-7DAF-4B8F-A04C-3227A86E9C8E}"/>
              </a:ext>
            </a:extLst>
          </p:cNvPr>
          <p:cNvSpPr txBox="1"/>
          <p:nvPr/>
        </p:nvSpPr>
        <p:spPr>
          <a:xfrm>
            <a:off x="2038308" y="3649593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8A56967-06C2-4017-8835-4C1E5B5A646F}"/>
              </a:ext>
            </a:extLst>
          </p:cNvPr>
          <p:cNvSpPr txBox="1"/>
          <p:nvPr/>
        </p:nvSpPr>
        <p:spPr>
          <a:xfrm>
            <a:off x="6272851" y="3649593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876E90-E80E-4B72-A564-23F39E6FCC63}"/>
              </a:ext>
            </a:extLst>
          </p:cNvPr>
          <p:cNvSpPr/>
          <p:nvPr/>
        </p:nvSpPr>
        <p:spPr>
          <a:xfrm>
            <a:off x="1895168" y="3554361"/>
            <a:ext cx="693174" cy="6120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9" name="Google Shape;1909;p39"/>
          <p:cNvGrpSpPr/>
          <p:nvPr/>
        </p:nvGrpSpPr>
        <p:grpSpPr>
          <a:xfrm rot="10800000">
            <a:off x="6495813" y="1409492"/>
            <a:ext cx="1426581" cy="2324516"/>
            <a:chOff x="1026111" y="1218554"/>
            <a:chExt cx="1426581" cy="2324516"/>
          </a:xfrm>
        </p:grpSpPr>
        <p:grpSp>
          <p:nvGrpSpPr>
            <p:cNvPr id="1910" name="Google Shape;1910;p39"/>
            <p:cNvGrpSpPr/>
            <p:nvPr/>
          </p:nvGrpSpPr>
          <p:grpSpPr>
            <a:xfrm>
              <a:off x="1026111" y="1218554"/>
              <a:ext cx="1426581" cy="2324516"/>
              <a:chOff x="-5" y="539504"/>
              <a:chExt cx="1426581" cy="2324516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9"/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9"/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9"/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9"/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9"/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-5" y="778815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39"/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9"/>
          <p:cNvGrpSpPr/>
          <p:nvPr/>
        </p:nvGrpSpPr>
        <p:grpSpPr>
          <a:xfrm rot="10800000">
            <a:off x="1221605" y="1391532"/>
            <a:ext cx="2184950" cy="2360436"/>
            <a:chOff x="106223" y="914426"/>
            <a:chExt cx="2184950" cy="2360436"/>
          </a:xfrm>
        </p:grpSpPr>
        <p:sp>
          <p:nvSpPr>
            <p:cNvPr id="1927" name="Google Shape;1927;p39"/>
            <p:cNvSpPr/>
            <p:nvPr/>
          </p:nvSpPr>
          <p:spPr>
            <a:xfrm>
              <a:off x="1110263" y="1186950"/>
              <a:ext cx="233595" cy="245633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283572" y="928938"/>
              <a:ext cx="990972" cy="1835091"/>
            </a:xfrm>
            <a:custGeom>
              <a:avLst/>
              <a:gdLst/>
              <a:ahLst/>
              <a:cxnLst/>
              <a:rect l="l" t="t" r="r" b="b"/>
              <a:pathLst>
                <a:path w="36055" h="66767" extrusionOk="0">
                  <a:moveTo>
                    <a:pt x="19783" y="0"/>
                  </a:moveTo>
                  <a:cubicBezTo>
                    <a:pt x="18452" y="0"/>
                    <a:pt x="17253" y="196"/>
                    <a:pt x="16293" y="627"/>
                  </a:cubicBezTo>
                  <a:cubicBezTo>
                    <a:pt x="15850" y="829"/>
                    <a:pt x="15446" y="1756"/>
                    <a:pt x="15325" y="2079"/>
                  </a:cubicBezTo>
                  <a:cubicBezTo>
                    <a:pt x="15083" y="2845"/>
                    <a:pt x="14680" y="3934"/>
                    <a:pt x="14156" y="5426"/>
                  </a:cubicBezTo>
                  <a:cubicBezTo>
                    <a:pt x="14115" y="5507"/>
                    <a:pt x="14075" y="5628"/>
                    <a:pt x="14035" y="5749"/>
                  </a:cubicBezTo>
                  <a:cubicBezTo>
                    <a:pt x="13511" y="7282"/>
                    <a:pt x="12825" y="9258"/>
                    <a:pt x="11938" y="11718"/>
                  </a:cubicBezTo>
                  <a:cubicBezTo>
                    <a:pt x="11817" y="12000"/>
                    <a:pt x="11736" y="12242"/>
                    <a:pt x="11655" y="12524"/>
                  </a:cubicBezTo>
                  <a:cubicBezTo>
                    <a:pt x="9397" y="18816"/>
                    <a:pt x="5969" y="28253"/>
                    <a:pt x="807" y="42368"/>
                  </a:cubicBezTo>
                  <a:cubicBezTo>
                    <a:pt x="646" y="42892"/>
                    <a:pt x="444" y="43376"/>
                    <a:pt x="283" y="43900"/>
                  </a:cubicBezTo>
                  <a:cubicBezTo>
                    <a:pt x="202" y="44062"/>
                    <a:pt x="162" y="44223"/>
                    <a:pt x="121" y="44384"/>
                  </a:cubicBezTo>
                  <a:cubicBezTo>
                    <a:pt x="0" y="45030"/>
                    <a:pt x="283" y="46481"/>
                    <a:pt x="1412" y="54789"/>
                  </a:cubicBezTo>
                  <a:cubicBezTo>
                    <a:pt x="3065" y="66767"/>
                    <a:pt x="2904" y="65920"/>
                    <a:pt x="3065" y="66444"/>
                  </a:cubicBezTo>
                  <a:cubicBezTo>
                    <a:pt x="3114" y="66609"/>
                    <a:pt x="3192" y="66685"/>
                    <a:pt x="3307" y="66685"/>
                  </a:cubicBezTo>
                  <a:cubicBezTo>
                    <a:pt x="3670" y="66685"/>
                    <a:pt x="4399" y="65916"/>
                    <a:pt x="5687" y="64751"/>
                  </a:cubicBezTo>
                  <a:cubicBezTo>
                    <a:pt x="20729" y="51160"/>
                    <a:pt x="19721" y="52007"/>
                    <a:pt x="19963" y="51644"/>
                  </a:cubicBezTo>
                  <a:cubicBezTo>
                    <a:pt x="20286" y="51079"/>
                    <a:pt x="19641" y="52853"/>
                    <a:pt x="29642" y="25309"/>
                  </a:cubicBezTo>
                  <a:cubicBezTo>
                    <a:pt x="34562" y="11879"/>
                    <a:pt x="34199" y="12928"/>
                    <a:pt x="35167" y="10226"/>
                  </a:cubicBezTo>
                  <a:cubicBezTo>
                    <a:pt x="36054" y="7725"/>
                    <a:pt x="35893" y="8048"/>
                    <a:pt x="35853" y="7927"/>
                  </a:cubicBezTo>
                  <a:cubicBezTo>
                    <a:pt x="34110" y="3816"/>
                    <a:pt x="25662" y="0"/>
                    <a:pt x="19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1980317" y="1108141"/>
              <a:ext cx="167219" cy="403232"/>
            </a:xfrm>
            <a:custGeom>
              <a:avLst/>
              <a:gdLst/>
              <a:ahLst/>
              <a:cxnLst/>
              <a:rect l="l" t="t" r="r" b="b"/>
              <a:pathLst>
                <a:path w="6084" h="14671" extrusionOk="0">
                  <a:moveTo>
                    <a:pt x="5435" y="0"/>
                  </a:moveTo>
                  <a:cubicBezTo>
                    <a:pt x="5323" y="0"/>
                    <a:pt x="5226" y="35"/>
                    <a:pt x="5179" y="116"/>
                  </a:cubicBezTo>
                  <a:cubicBezTo>
                    <a:pt x="3002" y="4633"/>
                    <a:pt x="1308" y="9392"/>
                    <a:pt x="58" y="14231"/>
                  </a:cubicBezTo>
                  <a:cubicBezTo>
                    <a:pt x="0" y="14461"/>
                    <a:pt x="351" y="14670"/>
                    <a:pt x="616" y="14670"/>
                  </a:cubicBezTo>
                  <a:cubicBezTo>
                    <a:pt x="724" y="14670"/>
                    <a:pt x="818" y="14636"/>
                    <a:pt x="864" y="14554"/>
                  </a:cubicBezTo>
                  <a:cubicBezTo>
                    <a:pt x="3042" y="10037"/>
                    <a:pt x="4776" y="5278"/>
                    <a:pt x="6026" y="439"/>
                  </a:cubicBezTo>
                  <a:cubicBezTo>
                    <a:pt x="6084" y="209"/>
                    <a:pt x="5713" y="0"/>
                    <a:pt x="5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1735398" y="1799471"/>
              <a:ext cx="156005" cy="378771"/>
            </a:xfrm>
            <a:custGeom>
              <a:avLst/>
              <a:gdLst/>
              <a:ahLst/>
              <a:cxnLst/>
              <a:rect l="l" t="t" r="r" b="b"/>
              <a:pathLst>
                <a:path w="5676" h="13781" extrusionOk="0">
                  <a:moveTo>
                    <a:pt x="5096" y="0"/>
                  </a:moveTo>
                  <a:cubicBezTo>
                    <a:pt x="4963" y="0"/>
                    <a:pt x="4841" y="50"/>
                    <a:pt x="4774" y="169"/>
                  </a:cubicBezTo>
                  <a:cubicBezTo>
                    <a:pt x="2758" y="4363"/>
                    <a:pt x="1145" y="8799"/>
                    <a:pt x="56" y="13316"/>
                  </a:cubicBezTo>
                  <a:cubicBezTo>
                    <a:pt x="0" y="13568"/>
                    <a:pt x="331" y="13780"/>
                    <a:pt x="593" y="13780"/>
                  </a:cubicBezTo>
                  <a:cubicBezTo>
                    <a:pt x="710" y="13780"/>
                    <a:pt x="813" y="13738"/>
                    <a:pt x="862" y="13639"/>
                  </a:cubicBezTo>
                  <a:cubicBezTo>
                    <a:pt x="2919" y="9404"/>
                    <a:pt x="4492" y="5008"/>
                    <a:pt x="5621" y="451"/>
                  </a:cubicBezTo>
                  <a:cubicBezTo>
                    <a:pt x="5675" y="208"/>
                    <a:pt x="536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284671" y="2142319"/>
              <a:ext cx="547611" cy="622838"/>
            </a:xfrm>
            <a:custGeom>
              <a:avLst/>
              <a:gdLst/>
              <a:ahLst/>
              <a:cxnLst/>
              <a:rect l="l" t="t" r="r" b="b"/>
              <a:pathLst>
                <a:path w="19924" h="2266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211" y="9231"/>
                    <a:pt x="1251" y="9311"/>
                    <a:pt x="1251" y="9392"/>
                  </a:cubicBezTo>
                  <a:cubicBezTo>
                    <a:pt x="1291" y="9755"/>
                    <a:pt x="1332" y="10078"/>
                    <a:pt x="1412" y="10481"/>
                  </a:cubicBezTo>
                  <a:lnTo>
                    <a:pt x="1412" y="10683"/>
                  </a:lnTo>
                  <a:cubicBezTo>
                    <a:pt x="3025" y="22660"/>
                    <a:pt x="2904" y="21813"/>
                    <a:pt x="3025" y="22338"/>
                  </a:cubicBezTo>
                  <a:cubicBezTo>
                    <a:pt x="3073" y="22499"/>
                    <a:pt x="3151" y="22573"/>
                    <a:pt x="3265" y="22573"/>
                  </a:cubicBezTo>
                  <a:cubicBezTo>
                    <a:pt x="3636" y="22573"/>
                    <a:pt x="4382" y="21785"/>
                    <a:pt x="5647" y="20644"/>
                  </a:cubicBezTo>
                  <a:cubicBezTo>
                    <a:pt x="9034" y="17579"/>
                    <a:pt x="10930" y="15885"/>
                    <a:pt x="12422" y="14514"/>
                  </a:cubicBezTo>
                  <a:cubicBezTo>
                    <a:pt x="12704" y="14272"/>
                    <a:pt x="12987" y="14030"/>
                    <a:pt x="13229" y="13788"/>
                  </a:cubicBezTo>
                  <a:lnTo>
                    <a:pt x="18108" y="9311"/>
                  </a:lnTo>
                  <a:cubicBezTo>
                    <a:pt x="18955" y="8505"/>
                    <a:pt x="19520" y="8182"/>
                    <a:pt x="19923" y="7497"/>
                  </a:cubicBezTo>
                  <a:lnTo>
                    <a:pt x="19883" y="7456"/>
                  </a:ln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 rot="10800000">
              <a:off x="1863964" y="1569064"/>
              <a:ext cx="142977" cy="90068"/>
            </a:xfrm>
            <a:custGeom>
              <a:avLst/>
              <a:gdLst/>
              <a:ahLst/>
              <a:cxnLst/>
              <a:rect l="l" t="t" r="r" b="b"/>
              <a:pathLst>
                <a:path w="5202" h="3277" extrusionOk="0">
                  <a:moveTo>
                    <a:pt x="1984" y="0"/>
                  </a:moveTo>
                  <a:cubicBezTo>
                    <a:pt x="1505" y="0"/>
                    <a:pt x="1033" y="130"/>
                    <a:pt x="646" y="433"/>
                  </a:cubicBezTo>
                  <a:cubicBezTo>
                    <a:pt x="121" y="916"/>
                    <a:pt x="1" y="1763"/>
                    <a:pt x="686" y="2449"/>
                  </a:cubicBezTo>
                  <a:cubicBezTo>
                    <a:pt x="1263" y="3025"/>
                    <a:pt x="2028" y="3276"/>
                    <a:pt x="2720" y="3276"/>
                  </a:cubicBezTo>
                  <a:cubicBezTo>
                    <a:pt x="3383" y="3276"/>
                    <a:pt x="3979" y="3046"/>
                    <a:pt x="4275" y="2651"/>
                  </a:cubicBezTo>
                  <a:cubicBezTo>
                    <a:pt x="5202" y="1385"/>
                    <a:pt x="3551" y="0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 rot="10800000">
              <a:off x="1603434" y="1478721"/>
              <a:ext cx="120852" cy="91278"/>
            </a:xfrm>
            <a:custGeom>
              <a:avLst/>
              <a:gdLst/>
              <a:ahLst/>
              <a:cxnLst/>
              <a:rect l="l" t="t" r="r" b="b"/>
              <a:pathLst>
                <a:path w="4397" h="3321" extrusionOk="0">
                  <a:moveTo>
                    <a:pt x="1644" y="0"/>
                  </a:moveTo>
                  <a:cubicBezTo>
                    <a:pt x="761" y="0"/>
                    <a:pt x="0" y="425"/>
                    <a:pt x="0" y="1343"/>
                  </a:cubicBezTo>
                  <a:cubicBezTo>
                    <a:pt x="37" y="2251"/>
                    <a:pt x="1216" y="3321"/>
                    <a:pt x="2568" y="3321"/>
                  </a:cubicBezTo>
                  <a:cubicBezTo>
                    <a:pt x="2718" y="3321"/>
                    <a:pt x="2871" y="3308"/>
                    <a:pt x="3025" y="3279"/>
                  </a:cubicBezTo>
                  <a:cubicBezTo>
                    <a:pt x="3993" y="3118"/>
                    <a:pt x="4396" y="2392"/>
                    <a:pt x="4235" y="1706"/>
                  </a:cubicBezTo>
                  <a:cubicBezTo>
                    <a:pt x="3927" y="608"/>
                    <a:pt x="2699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1305725" y="928938"/>
              <a:ext cx="968819" cy="1165611"/>
            </a:xfrm>
            <a:custGeom>
              <a:avLst/>
              <a:gdLst/>
              <a:ahLst/>
              <a:cxnLst/>
              <a:rect l="l" t="t" r="r" b="b"/>
              <a:pathLst>
                <a:path w="35249" h="42409" extrusionOk="0">
                  <a:moveTo>
                    <a:pt x="18977" y="0"/>
                  </a:moveTo>
                  <a:cubicBezTo>
                    <a:pt x="17646" y="0"/>
                    <a:pt x="16447" y="196"/>
                    <a:pt x="15487" y="627"/>
                  </a:cubicBezTo>
                  <a:cubicBezTo>
                    <a:pt x="15044" y="829"/>
                    <a:pt x="14640" y="1756"/>
                    <a:pt x="14519" y="2079"/>
                  </a:cubicBezTo>
                  <a:cubicBezTo>
                    <a:pt x="14277" y="2845"/>
                    <a:pt x="13874" y="3934"/>
                    <a:pt x="13350" y="5426"/>
                  </a:cubicBezTo>
                  <a:cubicBezTo>
                    <a:pt x="13309" y="5547"/>
                    <a:pt x="13269" y="5668"/>
                    <a:pt x="13229" y="5749"/>
                  </a:cubicBezTo>
                  <a:cubicBezTo>
                    <a:pt x="9922" y="15307"/>
                    <a:pt x="3752" y="32245"/>
                    <a:pt x="1" y="42408"/>
                  </a:cubicBezTo>
                  <a:cubicBezTo>
                    <a:pt x="122" y="42368"/>
                    <a:pt x="203" y="42328"/>
                    <a:pt x="324" y="42287"/>
                  </a:cubicBezTo>
                  <a:cubicBezTo>
                    <a:pt x="11643" y="36627"/>
                    <a:pt x="6223" y="11585"/>
                    <a:pt x="21918" y="11585"/>
                  </a:cubicBezTo>
                  <a:cubicBezTo>
                    <a:pt x="22328" y="11585"/>
                    <a:pt x="22751" y="11602"/>
                    <a:pt x="23190" y="11637"/>
                  </a:cubicBezTo>
                  <a:cubicBezTo>
                    <a:pt x="24272" y="11719"/>
                    <a:pt x="26832" y="12141"/>
                    <a:pt x="29237" y="12141"/>
                  </a:cubicBezTo>
                  <a:cubicBezTo>
                    <a:pt x="31583" y="12141"/>
                    <a:pt x="33783" y="11739"/>
                    <a:pt x="34321" y="10226"/>
                  </a:cubicBezTo>
                  <a:cubicBezTo>
                    <a:pt x="35248" y="7725"/>
                    <a:pt x="35087" y="8048"/>
                    <a:pt x="35047" y="7927"/>
                  </a:cubicBezTo>
                  <a:cubicBezTo>
                    <a:pt x="33304" y="3816"/>
                    <a:pt x="24856" y="0"/>
                    <a:pt x="1897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1284671" y="2142319"/>
              <a:ext cx="546484" cy="251515"/>
            </a:xfrm>
            <a:custGeom>
              <a:avLst/>
              <a:gdLst/>
              <a:ahLst/>
              <a:cxnLst/>
              <a:rect l="l" t="t" r="r" b="b"/>
              <a:pathLst>
                <a:path w="19883" h="915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372" y="9029"/>
                    <a:pt x="1574" y="8868"/>
                    <a:pt x="1775" y="8747"/>
                  </a:cubicBezTo>
                  <a:cubicBezTo>
                    <a:pt x="3146" y="7618"/>
                    <a:pt x="3832" y="5803"/>
                    <a:pt x="5364" y="4835"/>
                  </a:cubicBezTo>
                  <a:cubicBezTo>
                    <a:pt x="6251" y="4247"/>
                    <a:pt x="7104" y="4012"/>
                    <a:pt x="7933" y="4012"/>
                  </a:cubicBezTo>
                  <a:cubicBezTo>
                    <a:pt x="10797" y="4012"/>
                    <a:pt x="13380" y="6818"/>
                    <a:pt x="16132" y="7537"/>
                  </a:cubicBezTo>
                  <a:cubicBezTo>
                    <a:pt x="16677" y="7664"/>
                    <a:pt x="17238" y="7726"/>
                    <a:pt x="17804" y="7726"/>
                  </a:cubicBezTo>
                  <a:cubicBezTo>
                    <a:pt x="18496" y="7726"/>
                    <a:pt x="19195" y="7634"/>
                    <a:pt x="19883" y="7456"/>
                  </a:cubicBez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1322353" y="2428905"/>
              <a:ext cx="303737" cy="335125"/>
            </a:xfrm>
            <a:custGeom>
              <a:avLst/>
              <a:gdLst/>
              <a:ahLst/>
              <a:cxnLst/>
              <a:rect l="l" t="t" r="r" b="b"/>
              <a:pathLst>
                <a:path w="11051" h="12193" extrusionOk="0">
                  <a:moveTo>
                    <a:pt x="463" y="0"/>
                  </a:moveTo>
                  <a:cubicBezTo>
                    <a:pt x="303" y="0"/>
                    <a:pt x="148" y="5"/>
                    <a:pt x="1" y="14"/>
                  </a:cubicBezTo>
                  <a:cubicBezTo>
                    <a:pt x="1" y="94"/>
                    <a:pt x="1" y="175"/>
                    <a:pt x="1" y="215"/>
                  </a:cubicBezTo>
                  <a:cubicBezTo>
                    <a:pt x="1654" y="12193"/>
                    <a:pt x="1493" y="11386"/>
                    <a:pt x="1654" y="11870"/>
                  </a:cubicBezTo>
                  <a:cubicBezTo>
                    <a:pt x="1703" y="12035"/>
                    <a:pt x="1781" y="12111"/>
                    <a:pt x="1896" y="12111"/>
                  </a:cubicBezTo>
                  <a:cubicBezTo>
                    <a:pt x="2259" y="12111"/>
                    <a:pt x="2988" y="11342"/>
                    <a:pt x="4276" y="10177"/>
                  </a:cubicBezTo>
                  <a:cubicBezTo>
                    <a:pt x="7623" y="7152"/>
                    <a:pt x="9518" y="5418"/>
                    <a:pt x="11051" y="4047"/>
                  </a:cubicBezTo>
                  <a:cubicBezTo>
                    <a:pt x="7775" y="1304"/>
                    <a:pt x="320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106223" y="2884988"/>
              <a:ext cx="1224759" cy="38987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 rot="10800000">
              <a:off x="1709856" y="1572335"/>
              <a:ext cx="147457" cy="101530"/>
            </a:xfrm>
            <a:custGeom>
              <a:avLst/>
              <a:gdLst/>
              <a:ahLst/>
              <a:cxnLst/>
              <a:rect l="l" t="t" r="r" b="b"/>
              <a:pathLst>
                <a:path w="5365" h="3694" extrusionOk="0">
                  <a:moveTo>
                    <a:pt x="1009" y="1"/>
                  </a:moveTo>
                  <a:cubicBezTo>
                    <a:pt x="1" y="81"/>
                    <a:pt x="82" y="1493"/>
                    <a:pt x="404" y="2178"/>
                  </a:cubicBezTo>
                  <a:cubicBezTo>
                    <a:pt x="824" y="3143"/>
                    <a:pt x="1941" y="3693"/>
                    <a:pt x="3007" y="3693"/>
                  </a:cubicBezTo>
                  <a:cubicBezTo>
                    <a:pt x="3992" y="3693"/>
                    <a:pt x="4934" y="3224"/>
                    <a:pt x="5244" y="2178"/>
                  </a:cubicBezTo>
                  <a:cubicBezTo>
                    <a:pt x="5365" y="1775"/>
                    <a:pt x="5203" y="1332"/>
                    <a:pt x="4800" y="1130"/>
                  </a:cubicBezTo>
                  <a:cubicBezTo>
                    <a:pt x="3671" y="444"/>
                    <a:pt x="2340" y="8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 rot="10800000">
              <a:off x="1853273" y="1665811"/>
              <a:ext cx="107631" cy="76271"/>
            </a:xfrm>
            <a:custGeom>
              <a:avLst/>
              <a:gdLst/>
              <a:ahLst/>
              <a:cxnLst/>
              <a:rect l="l" t="t" r="r" b="b"/>
              <a:pathLst>
                <a:path w="3916" h="2775" extrusionOk="0">
                  <a:moveTo>
                    <a:pt x="1930" y="0"/>
                  </a:moveTo>
                  <a:cubicBezTo>
                    <a:pt x="541" y="0"/>
                    <a:pt x="1" y="2096"/>
                    <a:pt x="1471" y="2684"/>
                  </a:cubicBezTo>
                  <a:cubicBezTo>
                    <a:pt x="1648" y="2746"/>
                    <a:pt x="1817" y="2774"/>
                    <a:pt x="1975" y="2774"/>
                  </a:cubicBezTo>
                  <a:cubicBezTo>
                    <a:pt x="3359" y="2774"/>
                    <a:pt x="3915" y="606"/>
                    <a:pt x="2358" y="63"/>
                  </a:cubicBezTo>
                  <a:cubicBezTo>
                    <a:pt x="2208" y="20"/>
                    <a:pt x="2065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 rot="10800000">
              <a:off x="1585624" y="1579921"/>
              <a:ext cx="97654" cy="75804"/>
            </a:xfrm>
            <a:custGeom>
              <a:avLst/>
              <a:gdLst/>
              <a:ahLst/>
              <a:cxnLst/>
              <a:rect l="l" t="t" r="r" b="b"/>
              <a:pathLst>
                <a:path w="3553" h="2758" extrusionOk="0">
                  <a:moveTo>
                    <a:pt x="1566" y="0"/>
                  </a:moveTo>
                  <a:cubicBezTo>
                    <a:pt x="971" y="0"/>
                    <a:pt x="407" y="404"/>
                    <a:pt x="243" y="994"/>
                  </a:cubicBezTo>
                  <a:cubicBezTo>
                    <a:pt x="1" y="1720"/>
                    <a:pt x="444" y="2486"/>
                    <a:pt x="1170" y="2688"/>
                  </a:cubicBezTo>
                  <a:cubicBezTo>
                    <a:pt x="1328" y="2736"/>
                    <a:pt x="1479" y="2758"/>
                    <a:pt x="1621" y="2758"/>
                  </a:cubicBezTo>
                  <a:cubicBezTo>
                    <a:pt x="3030" y="2758"/>
                    <a:pt x="3553" y="580"/>
                    <a:pt x="1977" y="67"/>
                  </a:cubicBezTo>
                  <a:cubicBezTo>
                    <a:pt x="1841" y="21"/>
                    <a:pt x="1703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1270269" y="914426"/>
              <a:ext cx="1020903" cy="1861449"/>
            </a:xfrm>
            <a:custGeom>
              <a:avLst/>
              <a:gdLst/>
              <a:ahLst/>
              <a:cxnLst/>
              <a:rect l="l" t="t" r="r" b="b"/>
              <a:pathLst>
                <a:path w="37144" h="67726" extrusionOk="0">
                  <a:moveTo>
                    <a:pt x="20465" y="932"/>
                  </a:moveTo>
                  <a:cubicBezTo>
                    <a:pt x="27248" y="932"/>
                    <a:pt x="36430" y="6519"/>
                    <a:pt x="35651" y="9060"/>
                  </a:cubicBezTo>
                  <a:cubicBezTo>
                    <a:pt x="34441" y="13093"/>
                    <a:pt x="22544" y="45195"/>
                    <a:pt x="20286" y="51244"/>
                  </a:cubicBezTo>
                  <a:cubicBezTo>
                    <a:pt x="15763" y="46791"/>
                    <a:pt x="10600" y="44167"/>
                    <a:pt x="4267" y="44167"/>
                  </a:cubicBezTo>
                  <a:cubicBezTo>
                    <a:pt x="3315" y="44167"/>
                    <a:pt x="2337" y="44227"/>
                    <a:pt x="1331" y="44348"/>
                  </a:cubicBezTo>
                  <a:cubicBezTo>
                    <a:pt x="1533" y="43783"/>
                    <a:pt x="16495" y="1801"/>
                    <a:pt x="16939" y="1599"/>
                  </a:cubicBezTo>
                  <a:cubicBezTo>
                    <a:pt x="17970" y="1135"/>
                    <a:pt x="19174" y="932"/>
                    <a:pt x="20465" y="932"/>
                  </a:cubicBezTo>
                  <a:close/>
                  <a:moveTo>
                    <a:pt x="4112" y="45173"/>
                  </a:moveTo>
                  <a:cubicBezTo>
                    <a:pt x="10576" y="45173"/>
                    <a:pt x="15172" y="47539"/>
                    <a:pt x="19600" y="51930"/>
                  </a:cubicBezTo>
                  <a:cubicBezTo>
                    <a:pt x="19681" y="52010"/>
                    <a:pt x="19762" y="52091"/>
                    <a:pt x="19802" y="52172"/>
                  </a:cubicBezTo>
                  <a:cubicBezTo>
                    <a:pt x="17826" y="54148"/>
                    <a:pt x="4154" y="66488"/>
                    <a:pt x="3993" y="66609"/>
                  </a:cubicBezTo>
                  <a:lnTo>
                    <a:pt x="3953" y="66650"/>
                  </a:lnTo>
                  <a:cubicBezTo>
                    <a:pt x="3832" y="65883"/>
                    <a:pt x="1130" y="46687"/>
                    <a:pt x="1049" y="45356"/>
                  </a:cubicBezTo>
                  <a:cubicBezTo>
                    <a:pt x="1331" y="45316"/>
                    <a:pt x="1735" y="45275"/>
                    <a:pt x="2259" y="45235"/>
                  </a:cubicBezTo>
                  <a:cubicBezTo>
                    <a:pt x="2894" y="45194"/>
                    <a:pt x="3511" y="45173"/>
                    <a:pt x="4112" y="45173"/>
                  </a:cubicBezTo>
                  <a:close/>
                  <a:moveTo>
                    <a:pt x="20472" y="0"/>
                  </a:moveTo>
                  <a:cubicBezTo>
                    <a:pt x="19052" y="0"/>
                    <a:pt x="17720" y="227"/>
                    <a:pt x="16576" y="752"/>
                  </a:cubicBezTo>
                  <a:cubicBezTo>
                    <a:pt x="15850" y="1034"/>
                    <a:pt x="15930" y="833"/>
                    <a:pt x="13309" y="8213"/>
                  </a:cubicBezTo>
                  <a:cubicBezTo>
                    <a:pt x="8917" y="20664"/>
                    <a:pt x="136" y="44912"/>
                    <a:pt x="121" y="44912"/>
                  </a:cubicBezTo>
                  <a:cubicBezTo>
                    <a:pt x="121" y="44912"/>
                    <a:pt x="121" y="44912"/>
                    <a:pt x="121" y="44912"/>
                  </a:cubicBezTo>
                  <a:lnTo>
                    <a:pt x="121" y="44912"/>
                  </a:lnTo>
                  <a:cubicBezTo>
                    <a:pt x="0" y="45961"/>
                    <a:pt x="3065" y="67093"/>
                    <a:pt x="3106" y="67134"/>
                  </a:cubicBezTo>
                  <a:cubicBezTo>
                    <a:pt x="3146" y="67416"/>
                    <a:pt x="3348" y="67618"/>
                    <a:pt x="3590" y="67698"/>
                  </a:cubicBezTo>
                  <a:cubicBezTo>
                    <a:pt x="3654" y="67717"/>
                    <a:pt x="3719" y="67726"/>
                    <a:pt x="3785" y="67726"/>
                  </a:cubicBezTo>
                  <a:cubicBezTo>
                    <a:pt x="4289" y="67726"/>
                    <a:pt x="4830" y="67193"/>
                    <a:pt x="5687" y="66408"/>
                  </a:cubicBezTo>
                  <a:cubicBezTo>
                    <a:pt x="6695" y="65440"/>
                    <a:pt x="20488" y="53099"/>
                    <a:pt x="20850" y="52414"/>
                  </a:cubicBezTo>
                  <a:cubicBezTo>
                    <a:pt x="21254" y="51567"/>
                    <a:pt x="35409" y="13133"/>
                    <a:pt x="36538" y="9342"/>
                  </a:cubicBezTo>
                  <a:cubicBezTo>
                    <a:pt x="37143" y="7447"/>
                    <a:pt x="34401" y="5188"/>
                    <a:pt x="33796" y="4785"/>
                  </a:cubicBezTo>
                  <a:cubicBezTo>
                    <a:pt x="30794" y="2464"/>
                    <a:pt x="25156" y="0"/>
                    <a:pt x="20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832008" y="1455112"/>
              <a:ext cx="278258" cy="285212"/>
            </a:xfrm>
            <a:custGeom>
              <a:avLst/>
              <a:gdLst/>
              <a:ahLst/>
              <a:cxnLst/>
              <a:rect l="l" t="t" r="r" b="b"/>
              <a:pathLst>
                <a:path w="10124" h="10377" extrusionOk="0">
                  <a:moveTo>
                    <a:pt x="3733" y="1"/>
                  </a:moveTo>
                  <a:cubicBezTo>
                    <a:pt x="3437" y="1"/>
                    <a:pt x="3120" y="204"/>
                    <a:pt x="3146" y="537"/>
                  </a:cubicBezTo>
                  <a:cubicBezTo>
                    <a:pt x="3307" y="1344"/>
                    <a:pt x="3549" y="2110"/>
                    <a:pt x="3832" y="2836"/>
                  </a:cubicBezTo>
                  <a:cubicBezTo>
                    <a:pt x="3912" y="3038"/>
                    <a:pt x="4074" y="3239"/>
                    <a:pt x="3912" y="3401"/>
                  </a:cubicBezTo>
                  <a:cubicBezTo>
                    <a:pt x="3900" y="3408"/>
                    <a:pt x="3883" y="3412"/>
                    <a:pt x="3864" y="3412"/>
                  </a:cubicBezTo>
                  <a:cubicBezTo>
                    <a:pt x="3579" y="3412"/>
                    <a:pt x="2614" y="2619"/>
                    <a:pt x="1896" y="2392"/>
                  </a:cubicBezTo>
                  <a:cubicBezTo>
                    <a:pt x="1836" y="2374"/>
                    <a:pt x="1779" y="2366"/>
                    <a:pt x="1723" y="2366"/>
                  </a:cubicBezTo>
                  <a:cubicBezTo>
                    <a:pt x="1290" y="2366"/>
                    <a:pt x="1010" y="2882"/>
                    <a:pt x="1331" y="3239"/>
                  </a:cubicBezTo>
                  <a:cubicBezTo>
                    <a:pt x="1856" y="3723"/>
                    <a:pt x="2420" y="4126"/>
                    <a:pt x="3065" y="4409"/>
                  </a:cubicBezTo>
                  <a:cubicBezTo>
                    <a:pt x="3912" y="4933"/>
                    <a:pt x="3186" y="4852"/>
                    <a:pt x="726" y="5377"/>
                  </a:cubicBezTo>
                  <a:cubicBezTo>
                    <a:pt x="0" y="5538"/>
                    <a:pt x="242" y="6506"/>
                    <a:pt x="888" y="6506"/>
                  </a:cubicBezTo>
                  <a:cubicBezTo>
                    <a:pt x="968" y="6506"/>
                    <a:pt x="2420" y="6224"/>
                    <a:pt x="3065" y="6103"/>
                  </a:cubicBezTo>
                  <a:cubicBezTo>
                    <a:pt x="3126" y="6082"/>
                    <a:pt x="3186" y="6062"/>
                    <a:pt x="3247" y="6062"/>
                  </a:cubicBezTo>
                  <a:cubicBezTo>
                    <a:pt x="3307" y="6062"/>
                    <a:pt x="3368" y="6082"/>
                    <a:pt x="3428" y="6143"/>
                  </a:cubicBezTo>
                  <a:cubicBezTo>
                    <a:pt x="3509" y="6304"/>
                    <a:pt x="3388" y="6385"/>
                    <a:pt x="3348" y="6506"/>
                  </a:cubicBezTo>
                  <a:cubicBezTo>
                    <a:pt x="2380" y="7796"/>
                    <a:pt x="2138" y="7958"/>
                    <a:pt x="1977" y="8563"/>
                  </a:cubicBezTo>
                  <a:cubicBezTo>
                    <a:pt x="1879" y="8887"/>
                    <a:pt x="2121" y="9185"/>
                    <a:pt x="2407" y="9185"/>
                  </a:cubicBezTo>
                  <a:cubicBezTo>
                    <a:pt x="2478" y="9185"/>
                    <a:pt x="2551" y="9167"/>
                    <a:pt x="2622" y="9127"/>
                  </a:cubicBezTo>
                  <a:cubicBezTo>
                    <a:pt x="3208" y="8932"/>
                    <a:pt x="4288" y="7105"/>
                    <a:pt x="4574" y="7105"/>
                  </a:cubicBezTo>
                  <a:cubicBezTo>
                    <a:pt x="4583" y="7105"/>
                    <a:pt x="4591" y="7107"/>
                    <a:pt x="4598" y="7111"/>
                  </a:cubicBezTo>
                  <a:cubicBezTo>
                    <a:pt x="4800" y="7232"/>
                    <a:pt x="4437" y="9006"/>
                    <a:pt x="4558" y="9934"/>
                  </a:cubicBezTo>
                  <a:cubicBezTo>
                    <a:pt x="4602" y="10222"/>
                    <a:pt x="4841" y="10376"/>
                    <a:pt x="5075" y="10376"/>
                  </a:cubicBezTo>
                  <a:cubicBezTo>
                    <a:pt x="5266" y="10376"/>
                    <a:pt x="5453" y="10273"/>
                    <a:pt x="5526" y="10055"/>
                  </a:cubicBezTo>
                  <a:cubicBezTo>
                    <a:pt x="5727" y="9289"/>
                    <a:pt x="5848" y="8482"/>
                    <a:pt x="5888" y="7675"/>
                  </a:cubicBezTo>
                  <a:cubicBezTo>
                    <a:pt x="5908" y="7407"/>
                    <a:pt x="5975" y="7305"/>
                    <a:pt x="6081" y="7305"/>
                  </a:cubicBezTo>
                  <a:cubicBezTo>
                    <a:pt x="6406" y="7305"/>
                    <a:pt x="7104" y="8260"/>
                    <a:pt x="7986" y="8321"/>
                  </a:cubicBezTo>
                  <a:cubicBezTo>
                    <a:pt x="8268" y="8321"/>
                    <a:pt x="8429" y="8119"/>
                    <a:pt x="8429" y="7877"/>
                  </a:cubicBezTo>
                  <a:cubicBezTo>
                    <a:pt x="8308" y="7232"/>
                    <a:pt x="7824" y="7151"/>
                    <a:pt x="7421" y="6667"/>
                  </a:cubicBezTo>
                  <a:cubicBezTo>
                    <a:pt x="7139" y="6425"/>
                    <a:pt x="6695" y="6304"/>
                    <a:pt x="6614" y="5861"/>
                  </a:cubicBezTo>
                  <a:cubicBezTo>
                    <a:pt x="6977" y="5780"/>
                    <a:pt x="7340" y="5699"/>
                    <a:pt x="7703" y="5699"/>
                  </a:cubicBezTo>
                  <a:lnTo>
                    <a:pt x="8187" y="5699"/>
                  </a:lnTo>
                  <a:cubicBezTo>
                    <a:pt x="9437" y="5578"/>
                    <a:pt x="10083" y="5578"/>
                    <a:pt x="10123" y="5054"/>
                  </a:cubicBezTo>
                  <a:cubicBezTo>
                    <a:pt x="10123" y="4489"/>
                    <a:pt x="9437" y="4489"/>
                    <a:pt x="8913" y="4489"/>
                  </a:cubicBezTo>
                  <a:cubicBezTo>
                    <a:pt x="7891" y="4545"/>
                    <a:pt x="7243" y="4626"/>
                    <a:pt x="6894" y="4626"/>
                  </a:cubicBezTo>
                  <a:cubicBezTo>
                    <a:pt x="6237" y="4626"/>
                    <a:pt x="6634" y="4342"/>
                    <a:pt x="7582" y="3078"/>
                  </a:cubicBezTo>
                  <a:cubicBezTo>
                    <a:pt x="7865" y="2715"/>
                    <a:pt x="8147" y="2352"/>
                    <a:pt x="7824" y="1989"/>
                  </a:cubicBezTo>
                  <a:cubicBezTo>
                    <a:pt x="7724" y="1878"/>
                    <a:pt x="7602" y="1831"/>
                    <a:pt x="7472" y="1831"/>
                  </a:cubicBezTo>
                  <a:cubicBezTo>
                    <a:pt x="7129" y="1831"/>
                    <a:pt x="6727" y="2152"/>
                    <a:pt x="6493" y="2473"/>
                  </a:cubicBezTo>
                  <a:cubicBezTo>
                    <a:pt x="6064" y="3017"/>
                    <a:pt x="5736" y="3521"/>
                    <a:pt x="5495" y="3521"/>
                  </a:cubicBezTo>
                  <a:cubicBezTo>
                    <a:pt x="5397" y="3521"/>
                    <a:pt x="5313" y="3438"/>
                    <a:pt x="5243" y="3239"/>
                  </a:cubicBezTo>
                  <a:cubicBezTo>
                    <a:pt x="4517" y="1102"/>
                    <a:pt x="4396" y="618"/>
                    <a:pt x="4154" y="215"/>
                  </a:cubicBezTo>
                  <a:cubicBezTo>
                    <a:pt x="4066" y="68"/>
                    <a:pt x="3903" y="1"/>
                    <a:pt x="3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5ED602E-B15F-46CB-84F1-049BA3BC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44" y="2180969"/>
            <a:ext cx="3219972" cy="926700"/>
          </a:xfrm>
        </p:spPr>
        <p:txBody>
          <a:bodyPr/>
          <a:lstStyle/>
          <a:p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Script" panose="030B0504020000000003" pitchFamily="66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42"/>
          <p:cNvGrpSpPr/>
          <p:nvPr/>
        </p:nvGrpSpPr>
        <p:grpSpPr>
          <a:xfrm>
            <a:off x="1070765" y="3661347"/>
            <a:ext cx="592280" cy="557064"/>
            <a:chOff x="3413299" y="1686396"/>
            <a:chExt cx="858335" cy="807300"/>
          </a:xfrm>
        </p:grpSpPr>
        <p:sp>
          <p:nvSpPr>
            <p:cNvPr id="2026" name="Google Shape;2026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42"/>
          <p:cNvGrpSpPr/>
          <p:nvPr/>
        </p:nvGrpSpPr>
        <p:grpSpPr>
          <a:xfrm>
            <a:off x="1035954" y="2541319"/>
            <a:ext cx="612804" cy="576369"/>
            <a:chOff x="3413299" y="1686397"/>
            <a:chExt cx="858334" cy="807300"/>
          </a:xfrm>
        </p:grpSpPr>
        <p:sp>
          <p:nvSpPr>
            <p:cNvPr id="2029" name="Google Shape;2029;p42"/>
            <p:cNvSpPr/>
            <p:nvPr/>
          </p:nvSpPr>
          <p:spPr>
            <a:xfrm flipH="1">
              <a:off x="3413299" y="1686397"/>
              <a:ext cx="807300" cy="807300"/>
            </a:xfrm>
            <a:prstGeom prst="ellipse">
              <a:avLst/>
            </a:prstGeom>
            <a:solidFill>
              <a:srgbClr val="FFCE00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42"/>
          <p:cNvGrpSpPr/>
          <p:nvPr/>
        </p:nvGrpSpPr>
        <p:grpSpPr>
          <a:xfrm>
            <a:off x="1060828" y="1409730"/>
            <a:ext cx="625097" cy="587930"/>
            <a:chOff x="3413299" y="1686396"/>
            <a:chExt cx="858335" cy="807300"/>
          </a:xfrm>
        </p:grpSpPr>
        <p:sp>
          <p:nvSpPr>
            <p:cNvPr id="2032" name="Google Shape;2032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4" name="Google Shape;2034;p42"/>
          <p:cNvSpPr txBox="1">
            <a:spLocks noGrp="1"/>
          </p:cNvSpPr>
          <p:nvPr>
            <p:ph type="title"/>
          </p:nvPr>
        </p:nvSpPr>
        <p:spPr>
          <a:xfrm>
            <a:off x="1007895" y="1523751"/>
            <a:ext cx="645172" cy="384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37" name="Google Shape;2037;p42"/>
          <p:cNvSpPr txBox="1">
            <a:spLocks noGrp="1"/>
          </p:cNvSpPr>
          <p:nvPr>
            <p:ph type="title" idx="6"/>
          </p:nvPr>
        </p:nvSpPr>
        <p:spPr>
          <a:xfrm>
            <a:off x="1031466" y="3757917"/>
            <a:ext cx="611301" cy="363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38" name="Google Shape;2038;p42"/>
          <p:cNvSpPr txBox="1">
            <a:spLocks noGrp="1"/>
          </p:cNvSpPr>
          <p:nvPr>
            <p:ph type="title" idx="3"/>
          </p:nvPr>
        </p:nvSpPr>
        <p:spPr>
          <a:xfrm>
            <a:off x="1007895" y="2636661"/>
            <a:ext cx="632485" cy="37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43" name="Google Shape;2043;p42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09F480-5FFA-4C43-A1C7-FEB478E573E2}"/>
              </a:ext>
            </a:extLst>
          </p:cNvPr>
          <p:cNvSpPr txBox="1"/>
          <p:nvPr/>
        </p:nvSpPr>
        <p:spPr>
          <a:xfrm>
            <a:off x="1987749" y="1246896"/>
            <a:ext cx="62275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7901B5-CBA9-4C8C-9D1C-CAC9B4F3F934}"/>
              </a:ext>
            </a:extLst>
          </p:cNvPr>
          <p:cNvSpPr txBox="1"/>
          <p:nvPr/>
        </p:nvSpPr>
        <p:spPr>
          <a:xfrm>
            <a:off x="1987749" y="2541319"/>
            <a:ext cx="6227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AB514-2EC1-400B-A5E5-9C8086682B8D}"/>
              </a:ext>
            </a:extLst>
          </p:cNvPr>
          <p:cNvSpPr txBox="1"/>
          <p:nvPr/>
        </p:nvSpPr>
        <p:spPr>
          <a:xfrm>
            <a:off x="1987749" y="3578113"/>
            <a:ext cx="5698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" grpId="0"/>
      <p:bldP spid="2037" grpId="0"/>
      <p:bldP spid="2038" grpId="0"/>
      <p:bldP spid="34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636982" y="4004768"/>
            <a:ext cx="839682" cy="4464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455AC-0C41-4F7E-9212-E64A9881C157}"/>
              </a:ext>
            </a:extLst>
          </p:cNvPr>
          <p:cNvSpPr/>
          <p:nvPr/>
        </p:nvSpPr>
        <p:spPr>
          <a:xfrm>
            <a:off x="1007269" y="814387"/>
            <a:ext cx="1885950" cy="931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614;p54">
            <a:extLst>
              <a:ext uri="{FF2B5EF4-FFF2-40B4-BE49-F238E27FC236}">
                <a16:creationId xmlns:a16="http://schemas.microsoft.com/office/drawing/2014/main" id="{E3A565D0-7A17-4619-8429-51445FD5339F}"/>
              </a:ext>
            </a:extLst>
          </p:cNvPr>
          <p:cNvGrpSpPr/>
          <p:nvPr/>
        </p:nvGrpSpPr>
        <p:grpSpPr>
          <a:xfrm>
            <a:off x="1134577" y="875169"/>
            <a:ext cx="308461" cy="327716"/>
            <a:chOff x="3050527" y="2745694"/>
            <a:chExt cx="353502" cy="394156"/>
          </a:xfrm>
        </p:grpSpPr>
        <p:sp>
          <p:nvSpPr>
            <p:cNvPr id="16" name="Google Shape;2615;p54">
              <a:extLst>
                <a:ext uri="{FF2B5EF4-FFF2-40B4-BE49-F238E27FC236}">
                  <a16:creationId xmlns:a16="http://schemas.microsoft.com/office/drawing/2014/main" id="{D910164C-EC2A-42E7-84D3-E0A58D2B73C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16;p54">
              <a:extLst>
                <a:ext uri="{FF2B5EF4-FFF2-40B4-BE49-F238E27FC236}">
                  <a16:creationId xmlns:a16="http://schemas.microsoft.com/office/drawing/2014/main" id="{27E201FD-F4F9-4C1D-A007-C40B379F2C9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17;p54">
              <a:extLst>
                <a:ext uri="{FF2B5EF4-FFF2-40B4-BE49-F238E27FC236}">
                  <a16:creationId xmlns:a16="http://schemas.microsoft.com/office/drawing/2014/main" id="{99C02301-029F-4C38-B28F-D19108B3737C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8;p54">
              <a:extLst>
                <a:ext uri="{FF2B5EF4-FFF2-40B4-BE49-F238E27FC236}">
                  <a16:creationId xmlns:a16="http://schemas.microsoft.com/office/drawing/2014/main" id="{0A05D9D0-E2C4-4531-A266-29334FD365F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19;p54">
              <a:extLst>
                <a:ext uri="{FF2B5EF4-FFF2-40B4-BE49-F238E27FC236}">
                  <a16:creationId xmlns:a16="http://schemas.microsoft.com/office/drawing/2014/main" id="{01A73D7C-F720-4D7F-8DE2-6DD64EB44279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0;p54">
              <a:extLst>
                <a:ext uri="{FF2B5EF4-FFF2-40B4-BE49-F238E27FC236}">
                  <a16:creationId xmlns:a16="http://schemas.microsoft.com/office/drawing/2014/main" id="{7CF22ED6-79DE-458F-A37A-09ADA12228C2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1;p54">
              <a:extLst>
                <a:ext uri="{FF2B5EF4-FFF2-40B4-BE49-F238E27FC236}">
                  <a16:creationId xmlns:a16="http://schemas.microsoft.com/office/drawing/2014/main" id="{E99CB36A-163B-4D24-8CEE-DBFB8DD4BDE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2;p54">
              <a:extLst>
                <a:ext uri="{FF2B5EF4-FFF2-40B4-BE49-F238E27FC236}">
                  <a16:creationId xmlns:a16="http://schemas.microsoft.com/office/drawing/2014/main" id="{EF7DCBFC-A8B5-4BFD-BCF5-5BCB81CB9F19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614;p54">
            <a:extLst>
              <a:ext uri="{FF2B5EF4-FFF2-40B4-BE49-F238E27FC236}">
                <a16:creationId xmlns:a16="http://schemas.microsoft.com/office/drawing/2014/main" id="{273F2DD7-E4A1-4E23-8DB9-9FB962D546BA}"/>
              </a:ext>
            </a:extLst>
          </p:cNvPr>
          <p:cNvGrpSpPr/>
          <p:nvPr/>
        </p:nvGrpSpPr>
        <p:grpSpPr>
          <a:xfrm>
            <a:off x="1547201" y="869571"/>
            <a:ext cx="308461" cy="327716"/>
            <a:chOff x="3050527" y="2745694"/>
            <a:chExt cx="353502" cy="394156"/>
          </a:xfrm>
        </p:grpSpPr>
        <p:sp>
          <p:nvSpPr>
            <p:cNvPr id="26" name="Google Shape;2615;p54">
              <a:extLst>
                <a:ext uri="{FF2B5EF4-FFF2-40B4-BE49-F238E27FC236}">
                  <a16:creationId xmlns:a16="http://schemas.microsoft.com/office/drawing/2014/main" id="{8D0F5558-F5D5-41FC-B3A9-05F424166C2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6;p54">
              <a:extLst>
                <a:ext uri="{FF2B5EF4-FFF2-40B4-BE49-F238E27FC236}">
                  <a16:creationId xmlns:a16="http://schemas.microsoft.com/office/drawing/2014/main" id="{42724C3D-94FE-4E39-8402-9E22EE0570D0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7;p54">
              <a:extLst>
                <a:ext uri="{FF2B5EF4-FFF2-40B4-BE49-F238E27FC236}">
                  <a16:creationId xmlns:a16="http://schemas.microsoft.com/office/drawing/2014/main" id="{BA041836-887B-4262-B959-D727319B460D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8;p54">
              <a:extLst>
                <a:ext uri="{FF2B5EF4-FFF2-40B4-BE49-F238E27FC236}">
                  <a16:creationId xmlns:a16="http://schemas.microsoft.com/office/drawing/2014/main" id="{226B2BB0-C328-4560-9CCE-F29CE77EC2E2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19;p54">
              <a:extLst>
                <a:ext uri="{FF2B5EF4-FFF2-40B4-BE49-F238E27FC236}">
                  <a16:creationId xmlns:a16="http://schemas.microsoft.com/office/drawing/2014/main" id="{71354E07-C160-4B10-AA2E-B6080D875F0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0;p54">
              <a:extLst>
                <a:ext uri="{FF2B5EF4-FFF2-40B4-BE49-F238E27FC236}">
                  <a16:creationId xmlns:a16="http://schemas.microsoft.com/office/drawing/2014/main" id="{528BA507-DA42-4ECE-8C8D-60BB6E2013B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1;p54">
              <a:extLst>
                <a:ext uri="{FF2B5EF4-FFF2-40B4-BE49-F238E27FC236}">
                  <a16:creationId xmlns:a16="http://schemas.microsoft.com/office/drawing/2014/main" id="{35900730-974D-4439-892B-E43711DE240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2;p54">
              <a:extLst>
                <a:ext uri="{FF2B5EF4-FFF2-40B4-BE49-F238E27FC236}">
                  <a16:creationId xmlns:a16="http://schemas.microsoft.com/office/drawing/2014/main" id="{A83E7B57-CF8D-42BF-AE50-4635BFD8130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14;p54">
            <a:extLst>
              <a:ext uri="{FF2B5EF4-FFF2-40B4-BE49-F238E27FC236}">
                <a16:creationId xmlns:a16="http://schemas.microsoft.com/office/drawing/2014/main" id="{C77088AD-F7C6-4CE9-8353-7DFF996BDCCB}"/>
              </a:ext>
            </a:extLst>
          </p:cNvPr>
          <p:cNvGrpSpPr/>
          <p:nvPr/>
        </p:nvGrpSpPr>
        <p:grpSpPr>
          <a:xfrm>
            <a:off x="1984676" y="875169"/>
            <a:ext cx="308461" cy="327716"/>
            <a:chOff x="3050527" y="2745694"/>
            <a:chExt cx="353502" cy="394156"/>
          </a:xfrm>
        </p:grpSpPr>
        <p:sp>
          <p:nvSpPr>
            <p:cNvPr id="35" name="Google Shape;2615;p54">
              <a:extLst>
                <a:ext uri="{FF2B5EF4-FFF2-40B4-BE49-F238E27FC236}">
                  <a16:creationId xmlns:a16="http://schemas.microsoft.com/office/drawing/2014/main" id="{98449B39-E412-443B-8A4E-AF7AEE797CF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616;p54">
              <a:extLst>
                <a:ext uri="{FF2B5EF4-FFF2-40B4-BE49-F238E27FC236}">
                  <a16:creationId xmlns:a16="http://schemas.microsoft.com/office/drawing/2014/main" id="{6CE3D84E-AD1D-4E2F-90FB-BE9D38F06477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7;p54">
              <a:extLst>
                <a:ext uri="{FF2B5EF4-FFF2-40B4-BE49-F238E27FC236}">
                  <a16:creationId xmlns:a16="http://schemas.microsoft.com/office/drawing/2014/main" id="{F40E0C7E-9ABE-407E-A463-53A4C85E90F9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8;p54">
              <a:extLst>
                <a:ext uri="{FF2B5EF4-FFF2-40B4-BE49-F238E27FC236}">
                  <a16:creationId xmlns:a16="http://schemas.microsoft.com/office/drawing/2014/main" id="{CED79638-E37D-41C3-BEBF-862472D42FCB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9;p54">
              <a:extLst>
                <a:ext uri="{FF2B5EF4-FFF2-40B4-BE49-F238E27FC236}">
                  <a16:creationId xmlns:a16="http://schemas.microsoft.com/office/drawing/2014/main" id="{B654E4D9-1EBB-4B91-9361-382D67DDE0A0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20;p54">
              <a:extLst>
                <a:ext uri="{FF2B5EF4-FFF2-40B4-BE49-F238E27FC236}">
                  <a16:creationId xmlns:a16="http://schemas.microsoft.com/office/drawing/2014/main" id="{AB3EF62F-045E-4296-9400-BA51C2CD203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21;p54">
              <a:extLst>
                <a:ext uri="{FF2B5EF4-FFF2-40B4-BE49-F238E27FC236}">
                  <a16:creationId xmlns:a16="http://schemas.microsoft.com/office/drawing/2014/main" id="{9E089EAC-0137-483D-9B66-70A61EE75F3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22;p54">
              <a:extLst>
                <a:ext uri="{FF2B5EF4-FFF2-40B4-BE49-F238E27FC236}">
                  <a16:creationId xmlns:a16="http://schemas.microsoft.com/office/drawing/2014/main" id="{7F01EE23-B9BF-4766-ACEC-DA58AE1626AB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614;p54">
            <a:extLst>
              <a:ext uri="{FF2B5EF4-FFF2-40B4-BE49-F238E27FC236}">
                <a16:creationId xmlns:a16="http://schemas.microsoft.com/office/drawing/2014/main" id="{CC8C2A74-D837-4409-AC55-8893C2F2C977}"/>
              </a:ext>
            </a:extLst>
          </p:cNvPr>
          <p:cNvGrpSpPr/>
          <p:nvPr/>
        </p:nvGrpSpPr>
        <p:grpSpPr>
          <a:xfrm>
            <a:off x="2400143" y="875169"/>
            <a:ext cx="308461" cy="327716"/>
            <a:chOff x="3050527" y="2745694"/>
            <a:chExt cx="353502" cy="394156"/>
          </a:xfrm>
        </p:grpSpPr>
        <p:sp>
          <p:nvSpPr>
            <p:cNvPr id="44" name="Google Shape;2615;p54">
              <a:extLst>
                <a:ext uri="{FF2B5EF4-FFF2-40B4-BE49-F238E27FC236}">
                  <a16:creationId xmlns:a16="http://schemas.microsoft.com/office/drawing/2014/main" id="{F7182820-2769-4E4F-9CA7-5A61D986255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16;p54">
              <a:extLst>
                <a:ext uri="{FF2B5EF4-FFF2-40B4-BE49-F238E27FC236}">
                  <a16:creationId xmlns:a16="http://schemas.microsoft.com/office/drawing/2014/main" id="{3CCC7054-FC63-4DD9-951D-77065E6C856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7;p54">
              <a:extLst>
                <a:ext uri="{FF2B5EF4-FFF2-40B4-BE49-F238E27FC236}">
                  <a16:creationId xmlns:a16="http://schemas.microsoft.com/office/drawing/2014/main" id="{72FDEECE-A2A7-44C6-A3EA-FF41FBD7816F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8;p54">
              <a:extLst>
                <a:ext uri="{FF2B5EF4-FFF2-40B4-BE49-F238E27FC236}">
                  <a16:creationId xmlns:a16="http://schemas.microsoft.com/office/drawing/2014/main" id="{F59B3E7D-90CE-4A3F-93AA-D28682D48DF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9;p54">
              <a:extLst>
                <a:ext uri="{FF2B5EF4-FFF2-40B4-BE49-F238E27FC236}">
                  <a16:creationId xmlns:a16="http://schemas.microsoft.com/office/drawing/2014/main" id="{FA34C24B-8DD6-497E-8934-33F7C6F4B2B1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20;p54">
              <a:extLst>
                <a:ext uri="{FF2B5EF4-FFF2-40B4-BE49-F238E27FC236}">
                  <a16:creationId xmlns:a16="http://schemas.microsoft.com/office/drawing/2014/main" id="{8A7BDDFA-AD7A-4A01-A851-AF101F5808F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1;p54">
              <a:extLst>
                <a:ext uri="{FF2B5EF4-FFF2-40B4-BE49-F238E27FC236}">
                  <a16:creationId xmlns:a16="http://schemas.microsoft.com/office/drawing/2014/main" id="{EB866B95-10BA-41EA-8743-6EBD23C24CB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2;p54">
              <a:extLst>
                <a:ext uri="{FF2B5EF4-FFF2-40B4-BE49-F238E27FC236}">
                  <a16:creationId xmlns:a16="http://schemas.microsoft.com/office/drawing/2014/main" id="{FE995398-14A3-4770-9E87-C6846686D31E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614;p54">
            <a:extLst>
              <a:ext uri="{FF2B5EF4-FFF2-40B4-BE49-F238E27FC236}">
                <a16:creationId xmlns:a16="http://schemas.microsoft.com/office/drawing/2014/main" id="{84B4D5F9-B4A3-4B57-B015-2E06B1753C03}"/>
              </a:ext>
            </a:extLst>
          </p:cNvPr>
          <p:cNvGrpSpPr/>
          <p:nvPr/>
        </p:nvGrpSpPr>
        <p:grpSpPr>
          <a:xfrm>
            <a:off x="1117957" y="1367096"/>
            <a:ext cx="308461" cy="327716"/>
            <a:chOff x="3050527" y="2745694"/>
            <a:chExt cx="353502" cy="394156"/>
          </a:xfrm>
        </p:grpSpPr>
        <p:sp>
          <p:nvSpPr>
            <p:cNvPr id="54" name="Google Shape;2615;p54">
              <a:extLst>
                <a:ext uri="{FF2B5EF4-FFF2-40B4-BE49-F238E27FC236}">
                  <a16:creationId xmlns:a16="http://schemas.microsoft.com/office/drawing/2014/main" id="{3CD5C3EC-1675-46D1-BD3B-CD2E2E1C73E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16;p54">
              <a:extLst>
                <a:ext uri="{FF2B5EF4-FFF2-40B4-BE49-F238E27FC236}">
                  <a16:creationId xmlns:a16="http://schemas.microsoft.com/office/drawing/2014/main" id="{A6462BBD-BBBD-444B-A322-6E039B442E4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17;p54">
              <a:extLst>
                <a:ext uri="{FF2B5EF4-FFF2-40B4-BE49-F238E27FC236}">
                  <a16:creationId xmlns:a16="http://schemas.microsoft.com/office/drawing/2014/main" id="{63563BFB-8D22-46B2-90F0-F6312C6C503A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18;p54">
              <a:extLst>
                <a:ext uri="{FF2B5EF4-FFF2-40B4-BE49-F238E27FC236}">
                  <a16:creationId xmlns:a16="http://schemas.microsoft.com/office/drawing/2014/main" id="{0C230C77-F338-49C7-83F2-5E0C2A66CFAF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19;p54">
              <a:extLst>
                <a:ext uri="{FF2B5EF4-FFF2-40B4-BE49-F238E27FC236}">
                  <a16:creationId xmlns:a16="http://schemas.microsoft.com/office/drawing/2014/main" id="{4CFA7290-288B-4D12-9CBE-29F781BF4F4D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0;p54">
              <a:extLst>
                <a:ext uri="{FF2B5EF4-FFF2-40B4-BE49-F238E27FC236}">
                  <a16:creationId xmlns:a16="http://schemas.microsoft.com/office/drawing/2014/main" id="{AF552B07-8BEA-4589-A657-BB290509822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1;p54">
              <a:extLst>
                <a:ext uri="{FF2B5EF4-FFF2-40B4-BE49-F238E27FC236}">
                  <a16:creationId xmlns:a16="http://schemas.microsoft.com/office/drawing/2014/main" id="{77A856B2-0FCB-4C86-8182-94F1D1BB637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22;p54">
              <a:extLst>
                <a:ext uri="{FF2B5EF4-FFF2-40B4-BE49-F238E27FC236}">
                  <a16:creationId xmlns:a16="http://schemas.microsoft.com/office/drawing/2014/main" id="{20941F71-0E80-4ECB-8625-0AB404C2B68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614;p54">
            <a:extLst>
              <a:ext uri="{FF2B5EF4-FFF2-40B4-BE49-F238E27FC236}">
                <a16:creationId xmlns:a16="http://schemas.microsoft.com/office/drawing/2014/main" id="{3561BEB8-5E00-4823-B078-261E0D01D0B9}"/>
              </a:ext>
            </a:extLst>
          </p:cNvPr>
          <p:cNvGrpSpPr/>
          <p:nvPr/>
        </p:nvGrpSpPr>
        <p:grpSpPr>
          <a:xfrm>
            <a:off x="1530581" y="1361498"/>
            <a:ext cx="308461" cy="327716"/>
            <a:chOff x="3050527" y="2745694"/>
            <a:chExt cx="353502" cy="394156"/>
          </a:xfrm>
        </p:grpSpPr>
        <p:sp>
          <p:nvSpPr>
            <p:cNvPr id="63" name="Google Shape;2615;p54">
              <a:extLst>
                <a:ext uri="{FF2B5EF4-FFF2-40B4-BE49-F238E27FC236}">
                  <a16:creationId xmlns:a16="http://schemas.microsoft.com/office/drawing/2014/main" id="{C477D258-268B-45EE-9196-4E4841A8DBA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6;p54">
              <a:extLst>
                <a:ext uri="{FF2B5EF4-FFF2-40B4-BE49-F238E27FC236}">
                  <a16:creationId xmlns:a16="http://schemas.microsoft.com/office/drawing/2014/main" id="{C36AF1AA-352A-4B20-96F3-24603B099EF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7;p54">
              <a:extLst>
                <a:ext uri="{FF2B5EF4-FFF2-40B4-BE49-F238E27FC236}">
                  <a16:creationId xmlns:a16="http://schemas.microsoft.com/office/drawing/2014/main" id="{FF04413F-36EF-49BE-99A6-F78D2C716C4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8;p54">
              <a:extLst>
                <a:ext uri="{FF2B5EF4-FFF2-40B4-BE49-F238E27FC236}">
                  <a16:creationId xmlns:a16="http://schemas.microsoft.com/office/drawing/2014/main" id="{0B8EAA05-36A1-4C72-9467-A155C5FB7663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9;p54">
              <a:extLst>
                <a:ext uri="{FF2B5EF4-FFF2-40B4-BE49-F238E27FC236}">
                  <a16:creationId xmlns:a16="http://schemas.microsoft.com/office/drawing/2014/main" id="{E2264EF9-0A9B-4E9C-98F7-3075AF07A3B7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20;p54">
              <a:extLst>
                <a:ext uri="{FF2B5EF4-FFF2-40B4-BE49-F238E27FC236}">
                  <a16:creationId xmlns:a16="http://schemas.microsoft.com/office/drawing/2014/main" id="{E9B358E5-F267-4305-98FF-D9EFB58533D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1;p54">
              <a:extLst>
                <a:ext uri="{FF2B5EF4-FFF2-40B4-BE49-F238E27FC236}">
                  <a16:creationId xmlns:a16="http://schemas.microsoft.com/office/drawing/2014/main" id="{17A8A62A-8F38-4BC0-8866-6A439072AD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2;p54">
              <a:extLst>
                <a:ext uri="{FF2B5EF4-FFF2-40B4-BE49-F238E27FC236}">
                  <a16:creationId xmlns:a16="http://schemas.microsoft.com/office/drawing/2014/main" id="{FFC58BC2-A817-4483-9E2B-E97519AA0B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614;p54">
            <a:extLst>
              <a:ext uri="{FF2B5EF4-FFF2-40B4-BE49-F238E27FC236}">
                <a16:creationId xmlns:a16="http://schemas.microsoft.com/office/drawing/2014/main" id="{1F50C4CB-1427-44E8-B109-0956B617D57A}"/>
              </a:ext>
            </a:extLst>
          </p:cNvPr>
          <p:cNvGrpSpPr/>
          <p:nvPr/>
        </p:nvGrpSpPr>
        <p:grpSpPr>
          <a:xfrm>
            <a:off x="1968056" y="1367096"/>
            <a:ext cx="308461" cy="327716"/>
            <a:chOff x="3050527" y="2745694"/>
            <a:chExt cx="353502" cy="394156"/>
          </a:xfrm>
        </p:grpSpPr>
        <p:sp>
          <p:nvSpPr>
            <p:cNvPr id="72" name="Google Shape;2615;p54">
              <a:extLst>
                <a:ext uri="{FF2B5EF4-FFF2-40B4-BE49-F238E27FC236}">
                  <a16:creationId xmlns:a16="http://schemas.microsoft.com/office/drawing/2014/main" id="{B81848D4-A207-4C96-BC37-677D21C6545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616;p54">
              <a:extLst>
                <a:ext uri="{FF2B5EF4-FFF2-40B4-BE49-F238E27FC236}">
                  <a16:creationId xmlns:a16="http://schemas.microsoft.com/office/drawing/2014/main" id="{DDB72FD1-56C2-4B80-8F0E-61B29798F96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17;p54">
              <a:extLst>
                <a:ext uri="{FF2B5EF4-FFF2-40B4-BE49-F238E27FC236}">
                  <a16:creationId xmlns:a16="http://schemas.microsoft.com/office/drawing/2014/main" id="{5B4E5D15-8FE4-460F-AA30-6A1235F0A0B7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18;p54">
              <a:extLst>
                <a:ext uri="{FF2B5EF4-FFF2-40B4-BE49-F238E27FC236}">
                  <a16:creationId xmlns:a16="http://schemas.microsoft.com/office/drawing/2014/main" id="{840E3379-21FC-4BE9-8C8E-DD523E54F69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19;p54">
              <a:extLst>
                <a:ext uri="{FF2B5EF4-FFF2-40B4-BE49-F238E27FC236}">
                  <a16:creationId xmlns:a16="http://schemas.microsoft.com/office/drawing/2014/main" id="{C86B5DB1-8C59-4A1A-A515-EA7378CC0454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0;p54">
              <a:extLst>
                <a:ext uri="{FF2B5EF4-FFF2-40B4-BE49-F238E27FC236}">
                  <a16:creationId xmlns:a16="http://schemas.microsoft.com/office/drawing/2014/main" id="{773CE708-1F49-45A4-AF31-5C48560F1AEF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1;p54">
              <a:extLst>
                <a:ext uri="{FF2B5EF4-FFF2-40B4-BE49-F238E27FC236}">
                  <a16:creationId xmlns:a16="http://schemas.microsoft.com/office/drawing/2014/main" id="{9E0E8915-1338-4DCD-A263-131CD31927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2;p54">
              <a:extLst>
                <a:ext uri="{FF2B5EF4-FFF2-40B4-BE49-F238E27FC236}">
                  <a16:creationId xmlns:a16="http://schemas.microsoft.com/office/drawing/2014/main" id="{C33B182B-F6E6-4C21-BA33-826D92F6A0D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614;p54">
            <a:extLst>
              <a:ext uri="{FF2B5EF4-FFF2-40B4-BE49-F238E27FC236}">
                <a16:creationId xmlns:a16="http://schemas.microsoft.com/office/drawing/2014/main" id="{F1D3A3E6-C37C-4DE7-9FEB-5D722594A05E}"/>
              </a:ext>
            </a:extLst>
          </p:cNvPr>
          <p:cNvGrpSpPr/>
          <p:nvPr/>
        </p:nvGrpSpPr>
        <p:grpSpPr>
          <a:xfrm>
            <a:off x="2383523" y="1367096"/>
            <a:ext cx="308461" cy="327716"/>
            <a:chOff x="3050527" y="2745694"/>
            <a:chExt cx="353502" cy="394156"/>
          </a:xfrm>
        </p:grpSpPr>
        <p:sp>
          <p:nvSpPr>
            <p:cNvPr id="81" name="Google Shape;2615;p54">
              <a:extLst>
                <a:ext uri="{FF2B5EF4-FFF2-40B4-BE49-F238E27FC236}">
                  <a16:creationId xmlns:a16="http://schemas.microsoft.com/office/drawing/2014/main" id="{F84EDE02-0BED-4CB6-B77D-FFE42FB6AE3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6;p54">
              <a:extLst>
                <a:ext uri="{FF2B5EF4-FFF2-40B4-BE49-F238E27FC236}">
                  <a16:creationId xmlns:a16="http://schemas.microsoft.com/office/drawing/2014/main" id="{79F7869B-7DB0-4C3C-942C-6D99E4860E5C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17;p54">
              <a:extLst>
                <a:ext uri="{FF2B5EF4-FFF2-40B4-BE49-F238E27FC236}">
                  <a16:creationId xmlns:a16="http://schemas.microsoft.com/office/drawing/2014/main" id="{6470BC5A-2598-4438-9E82-3ED3F6BBA6E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18;p54">
              <a:extLst>
                <a:ext uri="{FF2B5EF4-FFF2-40B4-BE49-F238E27FC236}">
                  <a16:creationId xmlns:a16="http://schemas.microsoft.com/office/drawing/2014/main" id="{79B708FC-35DC-4409-AB32-50E51AAF7DD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9;p54">
              <a:extLst>
                <a:ext uri="{FF2B5EF4-FFF2-40B4-BE49-F238E27FC236}">
                  <a16:creationId xmlns:a16="http://schemas.microsoft.com/office/drawing/2014/main" id="{A93A1B19-4A50-4AB6-A09E-28652C95D755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0;p54">
              <a:extLst>
                <a:ext uri="{FF2B5EF4-FFF2-40B4-BE49-F238E27FC236}">
                  <a16:creationId xmlns:a16="http://schemas.microsoft.com/office/drawing/2014/main" id="{E3611689-B1B8-4187-A5F7-A715BE87EF3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1;p54">
              <a:extLst>
                <a:ext uri="{FF2B5EF4-FFF2-40B4-BE49-F238E27FC236}">
                  <a16:creationId xmlns:a16="http://schemas.microsoft.com/office/drawing/2014/main" id="{EE77DD34-9837-40C7-A3E9-EDC932F43033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2;p54">
              <a:extLst>
                <a:ext uri="{FF2B5EF4-FFF2-40B4-BE49-F238E27FC236}">
                  <a16:creationId xmlns:a16="http://schemas.microsoft.com/office/drawing/2014/main" id="{2BB3E48D-1987-4B93-AC29-58000DFC7AF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844;p59">
            <a:extLst>
              <a:ext uri="{FF2B5EF4-FFF2-40B4-BE49-F238E27FC236}">
                <a16:creationId xmlns:a16="http://schemas.microsoft.com/office/drawing/2014/main" id="{AE55769E-D2D6-412F-A79F-3442510DE963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90" name="Google Shape;2845;p59">
              <a:extLst>
                <a:ext uri="{FF2B5EF4-FFF2-40B4-BE49-F238E27FC236}">
                  <a16:creationId xmlns:a16="http://schemas.microsoft.com/office/drawing/2014/main" id="{554BC140-7FA9-4972-8D33-2431A38C3E8C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95" name="Google Shape;2846;p59">
                <a:extLst>
                  <a:ext uri="{FF2B5EF4-FFF2-40B4-BE49-F238E27FC236}">
                    <a16:creationId xmlns:a16="http://schemas.microsoft.com/office/drawing/2014/main" id="{FA1964BB-149D-4E18-838A-77B01F0D43F0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47;p59">
                <a:extLst>
                  <a:ext uri="{FF2B5EF4-FFF2-40B4-BE49-F238E27FC236}">
                    <a16:creationId xmlns:a16="http://schemas.microsoft.com/office/drawing/2014/main" id="{AF2AAEA6-5DF9-4D3C-B23F-E8E3A71F6266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48;p59">
                <a:extLst>
                  <a:ext uri="{FF2B5EF4-FFF2-40B4-BE49-F238E27FC236}">
                    <a16:creationId xmlns:a16="http://schemas.microsoft.com/office/drawing/2014/main" id="{B3B0A622-EBF1-4C17-8B5A-F1078230ED9B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49;p59">
                <a:extLst>
                  <a:ext uri="{FF2B5EF4-FFF2-40B4-BE49-F238E27FC236}">
                    <a16:creationId xmlns:a16="http://schemas.microsoft.com/office/drawing/2014/main" id="{58937998-24A0-4D14-905F-E7D52C29E3A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50;p59">
                <a:extLst>
                  <a:ext uri="{FF2B5EF4-FFF2-40B4-BE49-F238E27FC236}">
                    <a16:creationId xmlns:a16="http://schemas.microsoft.com/office/drawing/2014/main" id="{85390B7F-E663-48B5-A7D7-A94D5D9B739A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53;p59">
                <a:extLst>
                  <a:ext uri="{FF2B5EF4-FFF2-40B4-BE49-F238E27FC236}">
                    <a16:creationId xmlns:a16="http://schemas.microsoft.com/office/drawing/2014/main" id="{BDA5EE70-63FE-44DA-8D25-AF2DF3C2A0DA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854;p59">
                <a:extLst>
                  <a:ext uri="{FF2B5EF4-FFF2-40B4-BE49-F238E27FC236}">
                    <a16:creationId xmlns:a16="http://schemas.microsoft.com/office/drawing/2014/main" id="{44A14541-9419-48DC-A920-1F3CCD81EA0E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855;p59">
                <a:extLst>
                  <a:ext uri="{FF2B5EF4-FFF2-40B4-BE49-F238E27FC236}">
                    <a16:creationId xmlns:a16="http://schemas.microsoft.com/office/drawing/2014/main" id="{0F0A49B9-5F1E-4C5D-88D1-76C692B338D9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856;p59">
                <a:extLst>
                  <a:ext uri="{FF2B5EF4-FFF2-40B4-BE49-F238E27FC236}">
                    <a16:creationId xmlns:a16="http://schemas.microsoft.com/office/drawing/2014/main" id="{51D61835-98C0-4E61-849D-3A06002DA32F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857;p59">
                <a:extLst>
                  <a:ext uri="{FF2B5EF4-FFF2-40B4-BE49-F238E27FC236}">
                    <a16:creationId xmlns:a16="http://schemas.microsoft.com/office/drawing/2014/main" id="{5973633F-6FD3-4808-A18A-D732A599B751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858;p59">
                <a:extLst>
                  <a:ext uri="{FF2B5EF4-FFF2-40B4-BE49-F238E27FC236}">
                    <a16:creationId xmlns:a16="http://schemas.microsoft.com/office/drawing/2014/main" id="{CA37558B-53CB-42C3-A460-8C4C84AF59D7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59;p59">
                <a:extLst>
                  <a:ext uri="{FF2B5EF4-FFF2-40B4-BE49-F238E27FC236}">
                    <a16:creationId xmlns:a16="http://schemas.microsoft.com/office/drawing/2014/main" id="{748AE25A-D263-4FA5-B057-F6D8CDDE6F7B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60;p59">
                <a:extLst>
                  <a:ext uri="{FF2B5EF4-FFF2-40B4-BE49-F238E27FC236}">
                    <a16:creationId xmlns:a16="http://schemas.microsoft.com/office/drawing/2014/main" id="{AA9CAE59-49E1-4640-9B5F-9C83B30D616C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61;p59">
                <a:extLst>
                  <a:ext uri="{FF2B5EF4-FFF2-40B4-BE49-F238E27FC236}">
                    <a16:creationId xmlns:a16="http://schemas.microsoft.com/office/drawing/2014/main" id="{14E89D45-BE56-42AF-B343-FD5C14F55B4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62;p59">
                <a:extLst>
                  <a:ext uri="{FF2B5EF4-FFF2-40B4-BE49-F238E27FC236}">
                    <a16:creationId xmlns:a16="http://schemas.microsoft.com/office/drawing/2014/main" id="{8540012D-B1CE-46FA-8978-4864905D7D5C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63;p59">
                <a:extLst>
                  <a:ext uri="{FF2B5EF4-FFF2-40B4-BE49-F238E27FC236}">
                    <a16:creationId xmlns:a16="http://schemas.microsoft.com/office/drawing/2014/main" id="{2ABCD303-61B6-4708-84EE-E30F073994BD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64;p59">
                <a:extLst>
                  <a:ext uri="{FF2B5EF4-FFF2-40B4-BE49-F238E27FC236}">
                    <a16:creationId xmlns:a16="http://schemas.microsoft.com/office/drawing/2014/main" id="{2F9BA729-9773-4D4E-9C4A-4FBBC0CE6871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65;p59">
                <a:extLst>
                  <a:ext uri="{FF2B5EF4-FFF2-40B4-BE49-F238E27FC236}">
                    <a16:creationId xmlns:a16="http://schemas.microsoft.com/office/drawing/2014/main" id="{BEB004A0-DADA-4496-A681-41D44B1278CF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6;p59">
                <a:extLst>
                  <a:ext uri="{FF2B5EF4-FFF2-40B4-BE49-F238E27FC236}">
                    <a16:creationId xmlns:a16="http://schemas.microsoft.com/office/drawing/2014/main" id="{2C0126C7-D1F8-407B-B488-F7E7B5D34DFE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67;p59">
                <a:extLst>
                  <a:ext uri="{FF2B5EF4-FFF2-40B4-BE49-F238E27FC236}">
                    <a16:creationId xmlns:a16="http://schemas.microsoft.com/office/drawing/2014/main" id="{BE262E05-425A-4771-A8FE-BAA24859F5A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68;p59">
                <a:extLst>
                  <a:ext uri="{FF2B5EF4-FFF2-40B4-BE49-F238E27FC236}">
                    <a16:creationId xmlns:a16="http://schemas.microsoft.com/office/drawing/2014/main" id="{E7243FE3-2953-4A8A-A240-C2C6EFA1419C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69;p59">
                <a:extLst>
                  <a:ext uri="{FF2B5EF4-FFF2-40B4-BE49-F238E27FC236}">
                    <a16:creationId xmlns:a16="http://schemas.microsoft.com/office/drawing/2014/main" id="{AD21D80A-2703-409F-AC58-CB6CCC0256ED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870;p59">
                <a:extLst>
                  <a:ext uri="{FF2B5EF4-FFF2-40B4-BE49-F238E27FC236}">
                    <a16:creationId xmlns:a16="http://schemas.microsoft.com/office/drawing/2014/main" id="{E503AB04-D27A-4939-8246-B48DB283AF81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871;p59">
                <a:extLst>
                  <a:ext uri="{FF2B5EF4-FFF2-40B4-BE49-F238E27FC236}">
                    <a16:creationId xmlns:a16="http://schemas.microsoft.com/office/drawing/2014/main" id="{72BEE6E0-99B4-44CC-A500-F71C0DE5A864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872;p59">
                <a:extLst>
                  <a:ext uri="{FF2B5EF4-FFF2-40B4-BE49-F238E27FC236}">
                    <a16:creationId xmlns:a16="http://schemas.microsoft.com/office/drawing/2014/main" id="{031898DF-FF43-44BE-AEBB-93855E314AB8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873;p59">
                <a:extLst>
                  <a:ext uri="{FF2B5EF4-FFF2-40B4-BE49-F238E27FC236}">
                    <a16:creationId xmlns:a16="http://schemas.microsoft.com/office/drawing/2014/main" id="{2BE9BA58-BF31-45E5-B5C6-0DF1CD5D074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874;p59">
                <a:extLst>
                  <a:ext uri="{FF2B5EF4-FFF2-40B4-BE49-F238E27FC236}">
                    <a16:creationId xmlns:a16="http://schemas.microsoft.com/office/drawing/2014/main" id="{0B72EE88-7310-4D59-8B99-BAB00C585C09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875;p59">
                <a:extLst>
                  <a:ext uri="{FF2B5EF4-FFF2-40B4-BE49-F238E27FC236}">
                    <a16:creationId xmlns:a16="http://schemas.microsoft.com/office/drawing/2014/main" id="{8950F47D-AD58-4DF7-B9D6-5AB2807A8434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876;p59">
                <a:extLst>
                  <a:ext uri="{FF2B5EF4-FFF2-40B4-BE49-F238E27FC236}">
                    <a16:creationId xmlns:a16="http://schemas.microsoft.com/office/drawing/2014/main" id="{9F330CFA-781A-45E7-B5C1-D92820E5F24F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877;p59">
                <a:extLst>
                  <a:ext uri="{FF2B5EF4-FFF2-40B4-BE49-F238E27FC236}">
                    <a16:creationId xmlns:a16="http://schemas.microsoft.com/office/drawing/2014/main" id="{06F8DB4A-61DC-4CF0-A011-3D2752A0E7C3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878;p59">
                <a:extLst>
                  <a:ext uri="{FF2B5EF4-FFF2-40B4-BE49-F238E27FC236}">
                    <a16:creationId xmlns:a16="http://schemas.microsoft.com/office/drawing/2014/main" id="{99ABCB14-5432-4A5E-9ECA-AF3C45B2572A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879;p59">
                <a:extLst>
                  <a:ext uri="{FF2B5EF4-FFF2-40B4-BE49-F238E27FC236}">
                    <a16:creationId xmlns:a16="http://schemas.microsoft.com/office/drawing/2014/main" id="{6EE0EAD2-5DA9-40E5-9A0B-1E7FF7D809AC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880;p59">
                <a:extLst>
                  <a:ext uri="{FF2B5EF4-FFF2-40B4-BE49-F238E27FC236}">
                    <a16:creationId xmlns:a16="http://schemas.microsoft.com/office/drawing/2014/main" id="{9E36DF18-438C-4BBE-B497-B5FEB0F1577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881;p59">
                <a:extLst>
                  <a:ext uri="{FF2B5EF4-FFF2-40B4-BE49-F238E27FC236}">
                    <a16:creationId xmlns:a16="http://schemas.microsoft.com/office/drawing/2014/main" id="{7EF2B7D5-D3B8-46CE-983C-0D41DD3EA210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82;p59">
                <a:extLst>
                  <a:ext uri="{FF2B5EF4-FFF2-40B4-BE49-F238E27FC236}">
                    <a16:creationId xmlns:a16="http://schemas.microsoft.com/office/drawing/2014/main" id="{B0670070-3139-4B6D-9973-4135B99888AD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83;p59">
                <a:extLst>
                  <a:ext uri="{FF2B5EF4-FFF2-40B4-BE49-F238E27FC236}">
                    <a16:creationId xmlns:a16="http://schemas.microsoft.com/office/drawing/2014/main" id="{9C20A8B6-8B09-4FEF-A0F0-2BFA7A9921F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84;p59">
                <a:extLst>
                  <a:ext uri="{FF2B5EF4-FFF2-40B4-BE49-F238E27FC236}">
                    <a16:creationId xmlns:a16="http://schemas.microsoft.com/office/drawing/2014/main" id="{E8E0A467-880C-4CDD-91D5-9607951B9E71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85;p59">
                <a:extLst>
                  <a:ext uri="{FF2B5EF4-FFF2-40B4-BE49-F238E27FC236}">
                    <a16:creationId xmlns:a16="http://schemas.microsoft.com/office/drawing/2014/main" id="{8187629D-BE1C-4D69-88CB-3AD4A44D014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86;p59">
                <a:extLst>
                  <a:ext uri="{FF2B5EF4-FFF2-40B4-BE49-F238E27FC236}">
                    <a16:creationId xmlns:a16="http://schemas.microsoft.com/office/drawing/2014/main" id="{8BB7560F-41C0-4F70-8096-132DACA5A53B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87;p59">
                <a:extLst>
                  <a:ext uri="{FF2B5EF4-FFF2-40B4-BE49-F238E27FC236}">
                    <a16:creationId xmlns:a16="http://schemas.microsoft.com/office/drawing/2014/main" id="{E1D5A82A-79EF-4D08-8EE2-DA3EC67BF10E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88;p59">
                <a:extLst>
                  <a:ext uri="{FF2B5EF4-FFF2-40B4-BE49-F238E27FC236}">
                    <a16:creationId xmlns:a16="http://schemas.microsoft.com/office/drawing/2014/main" id="{688A3708-7290-452D-A055-31297606957A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889;p59">
                <a:extLst>
                  <a:ext uri="{FF2B5EF4-FFF2-40B4-BE49-F238E27FC236}">
                    <a16:creationId xmlns:a16="http://schemas.microsoft.com/office/drawing/2014/main" id="{BF55EDBA-7F32-4B65-AD35-9BEBEF1E7D87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90;p59">
                <a:extLst>
                  <a:ext uri="{FF2B5EF4-FFF2-40B4-BE49-F238E27FC236}">
                    <a16:creationId xmlns:a16="http://schemas.microsoft.com/office/drawing/2014/main" id="{39D3B701-56D5-4548-B0B1-27AA1AF68A6A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891;p59">
                <a:extLst>
                  <a:ext uri="{FF2B5EF4-FFF2-40B4-BE49-F238E27FC236}">
                    <a16:creationId xmlns:a16="http://schemas.microsoft.com/office/drawing/2014/main" id="{EC00BF3D-95E2-4BD3-9957-D3A27A5717EA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92;p59">
                <a:extLst>
                  <a:ext uri="{FF2B5EF4-FFF2-40B4-BE49-F238E27FC236}">
                    <a16:creationId xmlns:a16="http://schemas.microsoft.com/office/drawing/2014/main" id="{E032ADF4-5A10-4DC6-99FB-0B1EAC6025A4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893;p59">
                <a:extLst>
                  <a:ext uri="{FF2B5EF4-FFF2-40B4-BE49-F238E27FC236}">
                    <a16:creationId xmlns:a16="http://schemas.microsoft.com/office/drawing/2014/main" id="{F6AFF8C4-88CE-4A3C-9AC7-3B79D6BD6A25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894;p59">
                <a:extLst>
                  <a:ext uri="{FF2B5EF4-FFF2-40B4-BE49-F238E27FC236}">
                    <a16:creationId xmlns:a16="http://schemas.microsoft.com/office/drawing/2014/main" id="{3812A74E-61DD-4F79-9E0D-29568A426E3B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895;p59">
                <a:extLst>
                  <a:ext uri="{FF2B5EF4-FFF2-40B4-BE49-F238E27FC236}">
                    <a16:creationId xmlns:a16="http://schemas.microsoft.com/office/drawing/2014/main" id="{EF932B88-23BD-4A80-9C5D-0931DBE58B86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896;p59">
                <a:extLst>
                  <a:ext uri="{FF2B5EF4-FFF2-40B4-BE49-F238E27FC236}">
                    <a16:creationId xmlns:a16="http://schemas.microsoft.com/office/drawing/2014/main" id="{90C9A528-F11E-4274-A405-391BA0211F01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897;p59">
                <a:extLst>
                  <a:ext uri="{FF2B5EF4-FFF2-40B4-BE49-F238E27FC236}">
                    <a16:creationId xmlns:a16="http://schemas.microsoft.com/office/drawing/2014/main" id="{3FB6B89F-63C5-483B-8FA8-A2286A9528C3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898;p59">
                <a:extLst>
                  <a:ext uri="{FF2B5EF4-FFF2-40B4-BE49-F238E27FC236}">
                    <a16:creationId xmlns:a16="http://schemas.microsoft.com/office/drawing/2014/main" id="{4B761123-8AC3-4832-9CF5-4B5143674CA5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899;p59">
                <a:extLst>
                  <a:ext uri="{FF2B5EF4-FFF2-40B4-BE49-F238E27FC236}">
                    <a16:creationId xmlns:a16="http://schemas.microsoft.com/office/drawing/2014/main" id="{A9E1AA5F-FA61-4A6C-A8F7-FA92D6C8C3C4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900;p59">
                <a:extLst>
                  <a:ext uri="{FF2B5EF4-FFF2-40B4-BE49-F238E27FC236}">
                    <a16:creationId xmlns:a16="http://schemas.microsoft.com/office/drawing/2014/main" id="{8B12AC4D-AF76-4D51-BA3F-985319D1054C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901;p59">
                <a:extLst>
                  <a:ext uri="{FF2B5EF4-FFF2-40B4-BE49-F238E27FC236}">
                    <a16:creationId xmlns:a16="http://schemas.microsoft.com/office/drawing/2014/main" id="{9FD08826-2163-4C17-BDF7-2FE70EE618A7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902;p59">
                <a:extLst>
                  <a:ext uri="{FF2B5EF4-FFF2-40B4-BE49-F238E27FC236}">
                    <a16:creationId xmlns:a16="http://schemas.microsoft.com/office/drawing/2014/main" id="{88D691D7-C88C-4C9D-98B0-19D427E05D5F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903;p59">
                <a:extLst>
                  <a:ext uri="{FF2B5EF4-FFF2-40B4-BE49-F238E27FC236}">
                    <a16:creationId xmlns:a16="http://schemas.microsoft.com/office/drawing/2014/main" id="{D595C3A3-A82E-4022-9511-5D09240BA2EE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904;p59">
                <a:extLst>
                  <a:ext uri="{FF2B5EF4-FFF2-40B4-BE49-F238E27FC236}">
                    <a16:creationId xmlns:a16="http://schemas.microsoft.com/office/drawing/2014/main" id="{E4ACE4AF-E859-4C4F-8843-99BDD9F513F6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905;p59">
                <a:extLst>
                  <a:ext uri="{FF2B5EF4-FFF2-40B4-BE49-F238E27FC236}">
                    <a16:creationId xmlns:a16="http://schemas.microsoft.com/office/drawing/2014/main" id="{96B3CAEB-FAFE-4788-98CC-20F50FCC25DD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906;p59">
                <a:extLst>
                  <a:ext uri="{FF2B5EF4-FFF2-40B4-BE49-F238E27FC236}">
                    <a16:creationId xmlns:a16="http://schemas.microsoft.com/office/drawing/2014/main" id="{F2003C88-1F8D-49E1-98B9-16EA9093DDA6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907;p59">
                <a:extLst>
                  <a:ext uri="{FF2B5EF4-FFF2-40B4-BE49-F238E27FC236}">
                    <a16:creationId xmlns:a16="http://schemas.microsoft.com/office/drawing/2014/main" id="{FFE93790-8693-4000-94D2-E38F9B85D37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908;p59">
                <a:extLst>
                  <a:ext uri="{FF2B5EF4-FFF2-40B4-BE49-F238E27FC236}">
                    <a16:creationId xmlns:a16="http://schemas.microsoft.com/office/drawing/2014/main" id="{02A0615C-6BD8-4DC5-A4E4-66153ACD18A7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909;p59">
                <a:extLst>
                  <a:ext uri="{FF2B5EF4-FFF2-40B4-BE49-F238E27FC236}">
                    <a16:creationId xmlns:a16="http://schemas.microsoft.com/office/drawing/2014/main" id="{0C9ABACB-1F21-478C-A435-582C8DEBE7AE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10;p59">
                <a:extLst>
                  <a:ext uri="{FF2B5EF4-FFF2-40B4-BE49-F238E27FC236}">
                    <a16:creationId xmlns:a16="http://schemas.microsoft.com/office/drawing/2014/main" id="{FE8A46FB-8991-4023-9CDC-8122B6816CC1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1;p59">
                <a:extLst>
                  <a:ext uri="{FF2B5EF4-FFF2-40B4-BE49-F238E27FC236}">
                    <a16:creationId xmlns:a16="http://schemas.microsoft.com/office/drawing/2014/main" id="{8A1FD02D-42BD-48F6-98AC-ED2E74993A32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12;p59">
                <a:extLst>
                  <a:ext uri="{FF2B5EF4-FFF2-40B4-BE49-F238E27FC236}">
                    <a16:creationId xmlns:a16="http://schemas.microsoft.com/office/drawing/2014/main" id="{CD23774A-1D0E-4F97-AF7F-0F797F65E9E3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13;p59">
                <a:extLst>
                  <a:ext uri="{FF2B5EF4-FFF2-40B4-BE49-F238E27FC236}">
                    <a16:creationId xmlns:a16="http://schemas.microsoft.com/office/drawing/2014/main" id="{27D50F1B-F961-4668-927C-FC67CBADB75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14;p59">
                <a:extLst>
                  <a:ext uri="{FF2B5EF4-FFF2-40B4-BE49-F238E27FC236}">
                    <a16:creationId xmlns:a16="http://schemas.microsoft.com/office/drawing/2014/main" id="{F4979CA4-1491-4728-A9AE-FF772A4B80E4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15;p59">
                <a:extLst>
                  <a:ext uri="{FF2B5EF4-FFF2-40B4-BE49-F238E27FC236}">
                    <a16:creationId xmlns:a16="http://schemas.microsoft.com/office/drawing/2014/main" id="{DC3D2BC6-CD91-4AC7-84B9-92972E9512CF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16;p59">
                <a:extLst>
                  <a:ext uri="{FF2B5EF4-FFF2-40B4-BE49-F238E27FC236}">
                    <a16:creationId xmlns:a16="http://schemas.microsoft.com/office/drawing/2014/main" id="{0C0EC385-5E54-4413-89BD-24129F7C11E6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17;p59">
                <a:extLst>
                  <a:ext uri="{FF2B5EF4-FFF2-40B4-BE49-F238E27FC236}">
                    <a16:creationId xmlns:a16="http://schemas.microsoft.com/office/drawing/2014/main" id="{895E2A4B-EB05-403B-8021-5C41157DBC1C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918;p59">
                <a:extLst>
                  <a:ext uri="{FF2B5EF4-FFF2-40B4-BE49-F238E27FC236}">
                    <a16:creationId xmlns:a16="http://schemas.microsoft.com/office/drawing/2014/main" id="{58840E04-D14C-48C2-B6C1-B141BD1E0446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919;p59">
                <a:extLst>
                  <a:ext uri="{FF2B5EF4-FFF2-40B4-BE49-F238E27FC236}">
                    <a16:creationId xmlns:a16="http://schemas.microsoft.com/office/drawing/2014/main" id="{9F0C5465-6A0E-47D1-95F5-F5B9BFAFE8EC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920;p59">
                <a:extLst>
                  <a:ext uri="{FF2B5EF4-FFF2-40B4-BE49-F238E27FC236}">
                    <a16:creationId xmlns:a16="http://schemas.microsoft.com/office/drawing/2014/main" id="{C93B9B75-B4A6-4C20-BDAA-C88879490396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921;p59">
                <a:extLst>
                  <a:ext uri="{FF2B5EF4-FFF2-40B4-BE49-F238E27FC236}">
                    <a16:creationId xmlns:a16="http://schemas.microsoft.com/office/drawing/2014/main" id="{4368D1BA-06F6-4B70-A7D5-04E2A90FD59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922;p59">
                <a:extLst>
                  <a:ext uri="{FF2B5EF4-FFF2-40B4-BE49-F238E27FC236}">
                    <a16:creationId xmlns:a16="http://schemas.microsoft.com/office/drawing/2014/main" id="{719D681B-F615-4D1A-9E93-2B4BFE39696A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23;p59">
                <a:extLst>
                  <a:ext uri="{FF2B5EF4-FFF2-40B4-BE49-F238E27FC236}">
                    <a16:creationId xmlns:a16="http://schemas.microsoft.com/office/drawing/2014/main" id="{9F79CE39-ACCF-4708-8C1C-B1F842929BF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924;p59">
                <a:extLst>
                  <a:ext uri="{FF2B5EF4-FFF2-40B4-BE49-F238E27FC236}">
                    <a16:creationId xmlns:a16="http://schemas.microsoft.com/office/drawing/2014/main" id="{88AEE892-8AED-4AED-9C69-2DB795B3F84F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925;p59">
                <a:extLst>
                  <a:ext uri="{FF2B5EF4-FFF2-40B4-BE49-F238E27FC236}">
                    <a16:creationId xmlns:a16="http://schemas.microsoft.com/office/drawing/2014/main" id="{D60EE9D1-6C88-44CF-8A51-2863100289EF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926;p59">
                <a:extLst>
                  <a:ext uri="{FF2B5EF4-FFF2-40B4-BE49-F238E27FC236}">
                    <a16:creationId xmlns:a16="http://schemas.microsoft.com/office/drawing/2014/main" id="{04FDCEC9-11FF-41B3-B23D-2472D39B6B79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927;p59">
                <a:extLst>
                  <a:ext uri="{FF2B5EF4-FFF2-40B4-BE49-F238E27FC236}">
                    <a16:creationId xmlns:a16="http://schemas.microsoft.com/office/drawing/2014/main" id="{D2AB0496-E6F1-4EEB-9319-A8ABB0905B19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928;p59">
                <a:extLst>
                  <a:ext uri="{FF2B5EF4-FFF2-40B4-BE49-F238E27FC236}">
                    <a16:creationId xmlns:a16="http://schemas.microsoft.com/office/drawing/2014/main" id="{1FEFED82-6821-4952-8ED9-59120DD356FE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929;p59">
                <a:extLst>
                  <a:ext uri="{FF2B5EF4-FFF2-40B4-BE49-F238E27FC236}">
                    <a16:creationId xmlns:a16="http://schemas.microsoft.com/office/drawing/2014/main" id="{BA41A3D1-8A0B-4171-8091-0C33469CCC8C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930;p59">
                <a:extLst>
                  <a:ext uri="{FF2B5EF4-FFF2-40B4-BE49-F238E27FC236}">
                    <a16:creationId xmlns:a16="http://schemas.microsoft.com/office/drawing/2014/main" id="{93F2B544-B6AD-42B1-82AC-226668772CC5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931;p59">
                <a:extLst>
                  <a:ext uri="{FF2B5EF4-FFF2-40B4-BE49-F238E27FC236}">
                    <a16:creationId xmlns:a16="http://schemas.microsoft.com/office/drawing/2014/main" id="{52AB6B03-130F-4534-BC48-CE152D7EA0F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932;p59">
                <a:extLst>
                  <a:ext uri="{FF2B5EF4-FFF2-40B4-BE49-F238E27FC236}">
                    <a16:creationId xmlns:a16="http://schemas.microsoft.com/office/drawing/2014/main" id="{C57C231D-C4FB-4B62-B5B2-1BD90D57DB89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933;p59">
                <a:extLst>
                  <a:ext uri="{FF2B5EF4-FFF2-40B4-BE49-F238E27FC236}">
                    <a16:creationId xmlns:a16="http://schemas.microsoft.com/office/drawing/2014/main" id="{B61909DF-8C30-44F7-AA39-5095C6412225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934;p59">
                <a:extLst>
                  <a:ext uri="{FF2B5EF4-FFF2-40B4-BE49-F238E27FC236}">
                    <a16:creationId xmlns:a16="http://schemas.microsoft.com/office/drawing/2014/main" id="{C7BEED2F-514B-47FB-8DBD-FAA1BA8B2919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935;p59">
                <a:extLst>
                  <a:ext uri="{FF2B5EF4-FFF2-40B4-BE49-F238E27FC236}">
                    <a16:creationId xmlns:a16="http://schemas.microsoft.com/office/drawing/2014/main" id="{62D4D3A9-56D8-43FF-9788-3FC0DF1F5AC0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936;p59">
                <a:extLst>
                  <a:ext uri="{FF2B5EF4-FFF2-40B4-BE49-F238E27FC236}">
                    <a16:creationId xmlns:a16="http://schemas.microsoft.com/office/drawing/2014/main" id="{01EBCD1C-E090-4DC0-9E1A-DE02B696E88F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937;p59">
                <a:extLst>
                  <a:ext uri="{FF2B5EF4-FFF2-40B4-BE49-F238E27FC236}">
                    <a16:creationId xmlns:a16="http://schemas.microsoft.com/office/drawing/2014/main" id="{96633F7A-E053-444D-8BC0-EFA8E2138BF6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938;p59">
                <a:extLst>
                  <a:ext uri="{FF2B5EF4-FFF2-40B4-BE49-F238E27FC236}">
                    <a16:creationId xmlns:a16="http://schemas.microsoft.com/office/drawing/2014/main" id="{063DBAB3-DF3F-4D39-97E4-F1900512035D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939;p59">
                <a:extLst>
                  <a:ext uri="{FF2B5EF4-FFF2-40B4-BE49-F238E27FC236}">
                    <a16:creationId xmlns:a16="http://schemas.microsoft.com/office/drawing/2014/main" id="{53326BD3-06A4-4F59-8F46-CBC0B7D9CEA0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940;p59">
                <a:extLst>
                  <a:ext uri="{FF2B5EF4-FFF2-40B4-BE49-F238E27FC236}">
                    <a16:creationId xmlns:a16="http://schemas.microsoft.com/office/drawing/2014/main" id="{7B244378-72DE-4CF9-AB5B-AEA4D9BDDA7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941;p59">
                <a:extLst>
                  <a:ext uri="{FF2B5EF4-FFF2-40B4-BE49-F238E27FC236}">
                    <a16:creationId xmlns:a16="http://schemas.microsoft.com/office/drawing/2014/main" id="{8F37538E-AB8A-49C0-9932-0A58ED742A0F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942;p59">
                <a:extLst>
                  <a:ext uri="{FF2B5EF4-FFF2-40B4-BE49-F238E27FC236}">
                    <a16:creationId xmlns:a16="http://schemas.microsoft.com/office/drawing/2014/main" id="{8A5EA724-10B3-44BC-8191-DD11AF335811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943;p59">
                <a:extLst>
                  <a:ext uri="{FF2B5EF4-FFF2-40B4-BE49-F238E27FC236}">
                    <a16:creationId xmlns:a16="http://schemas.microsoft.com/office/drawing/2014/main" id="{F03BB018-4550-4689-A9DE-19D252024896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944;p59">
                <a:extLst>
                  <a:ext uri="{FF2B5EF4-FFF2-40B4-BE49-F238E27FC236}">
                    <a16:creationId xmlns:a16="http://schemas.microsoft.com/office/drawing/2014/main" id="{85F565D2-DBF1-43EE-B625-F1456E6B7A3F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945;p59">
                <a:extLst>
                  <a:ext uri="{FF2B5EF4-FFF2-40B4-BE49-F238E27FC236}">
                    <a16:creationId xmlns:a16="http://schemas.microsoft.com/office/drawing/2014/main" id="{0BFD9B70-AD24-465D-A9F6-ABAF867DFD80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946;p59">
              <a:extLst>
                <a:ext uri="{FF2B5EF4-FFF2-40B4-BE49-F238E27FC236}">
                  <a16:creationId xmlns:a16="http://schemas.microsoft.com/office/drawing/2014/main" id="{C6A3FB8F-BBC7-4F6D-9D18-B87BD91B10BC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92" name="Google Shape;2947;p59">
                <a:extLst>
                  <a:ext uri="{FF2B5EF4-FFF2-40B4-BE49-F238E27FC236}">
                    <a16:creationId xmlns:a16="http://schemas.microsoft.com/office/drawing/2014/main" id="{EA8B9786-1D08-43AC-BE0F-7646B4967863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48;p59">
                <a:extLst>
                  <a:ext uri="{FF2B5EF4-FFF2-40B4-BE49-F238E27FC236}">
                    <a16:creationId xmlns:a16="http://schemas.microsoft.com/office/drawing/2014/main" id="{58066828-ADAE-4A75-B5D9-94DC83E205F1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49;p59">
                <a:extLst>
                  <a:ext uri="{FF2B5EF4-FFF2-40B4-BE49-F238E27FC236}">
                    <a16:creationId xmlns:a16="http://schemas.microsoft.com/office/drawing/2014/main" id="{74F2D758-7EE5-404B-801B-46825C92613B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807;p38">
            <a:extLst>
              <a:ext uri="{FF2B5EF4-FFF2-40B4-BE49-F238E27FC236}">
                <a16:creationId xmlns:a16="http://schemas.microsoft.com/office/drawing/2014/main" id="{9BC9BBFA-5035-43AA-927B-D81C157145F0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196" name="Google Shape;1808;p38">
              <a:extLst>
                <a:ext uri="{FF2B5EF4-FFF2-40B4-BE49-F238E27FC236}">
                  <a16:creationId xmlns:a16="http://schemas.microsoft.com/office/drawing/2014/main" id="{D4B9D931-BFB4-47DE-812B-0EF1A01EA1B7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09;p38">
              <a:extLst>
                <a:ext uri="{FF2B5EF4-FFF2-40B4-BE49-F238E27FC236}">
                  <a16:creationId xmlns:a16="http://schemas.microsoft.com/office/drawing/2014/main" id="{AFE5C39E-671E-4F9B-8C50-315D8BCA6D9B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10;p38">
              <a:extLst>
                <a:ext uri="{FF2B5EF4-FFF2-40B4-BE49-F238E27FC236}">
                  <a16:creationId xmlns:a16="http://schemas.microsoft.com/office/drawing/2014/main" id="{A87D9928-D0A1-4476-8389-E441948C17E5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11;p38">
              <a:extLst>
                <a:ext uri="{FF2B5EF4-FFF2-40B4-BE49-F238E27FC236}">
                  <a16:creationId xmlns:a16="http://schemas.microsoft.com/office/drawing/2014/main" id="{0B836315-4426-4E03-917D-4D2632B49718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12;p38">
              <a:extLst>
                <a:ext uri="{FF2B5EF4-FFF2-40B4-BE49-F238E27FC236}">
                  <a16:creationId xmlns:a16="http://schemas.microsoft.com/office/drawing/2014/main" id="{7C5E35F4-B5FC-467B-B0A7-B9E0A7769C23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13;p38">
              <a:extLst>
                <a:ext uri="{FF2B5EF4-FFF2-40B4-BE49-F238E27FC236}">
                  <a16:creationId xmlns:a16="http://schemas.microsoft.com/office/drawing/2014/main" id="{54929BD0-AC90-494A-9296-E07E0AB507E6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14;p38">
              <a:extLst>
                <a:ext uri="{FF2B5EF4-FFF2-40B4-BE49-F238E27FC236}">
                  <a16:creationId xmlns:a16="http://schemas.microsoft.com/office/drawing/2014/main" id="{21DD13A5-4229-4D20-B7E0-EA86B9CA58A2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15;p38">
              <a:extLst>
                <a:ext uri="{FF2B5EF4-FFF2-40B4-BE49-F238E27FC236}">
                  <a16:creationId xmlns:a16="http://schemas.microsoft.com/office/drawing/2014/main" id="{BDCF3470-FFA6-432C-B74D-0E2D2DA624C7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16;p38">
              <a:extLst>
                <a:ext uri="{FF2B5EF4-FFF2-40B4-BE49-F238E27FC236}">
                  <a16:creationId xmlns:a16="http://schemas.microsoft.com/office/drawing/2014/main" id="{1DE5621B-EB9A-4E7C-8FF5-4FA4D4555EA2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17;p38">
              <a:extLst>
                <a:ext uri="{FF2B5EF4-FFF2-40B4-BE49-F238E27FC236}">
                  <a16:creationId xmlns:a16="http://schemas.microsoft.com/office/drawing/2014/main" id="{0CD9AEE9-8D74-48CA-80B5-13EA48D30DA9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18;p38">
              <a:extLst>
                <a:ext uri="{FF2B5EF4-FFF2-40B4-BE49-F238E27FC236}">
                  <a16:creationId xmlns:a16="http://schemas.microsoft.com/office/drawing/2014/main" id="{3A29D2DC-7959-4DB3-A145-256C561580FF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19;p38">
              <a:extLst>
                <a:ext uri="{FF2B5EF4-FFF2-40B4-BE49-F238E27FC236}">
                  <a16:creationId xmlns:a16="http://schemas.microsoft.com/office/drawing/2014/main" id="{11C09816-F626-4C31-8E5E-E9C5A8F517BB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20;p38">
              <a:extLst>
                <a:ext uri="{FF2B5EF4-FFF2-40B4-BE49-F238E27FC236}">
                  <a16:creationId xmlns:a16="http://schemas.microsoft.com/office/drawing/2014/main" id="{B4045E2C-6112-49EB-8D3E-8073FCCD1C8E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21;p38">
              <a:extLst>
                <a:ext uri="{FF2B5EF4-FFF2-40B4-BE49-F238E27FC236}">
                  <a16:creationId xmlns:a16="http://schemas.microsoft.com/office/drawing/2014/main" id="{E1AE2FE0-9AA7-4B78-AE04-09F2F6D65593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22;p38">
              <a:extLst>
                <a:ext uri="{FF2B5EF4-FFF2-40B4-BE49-F238E27FC236}">
                  <a16:creationId xmlns:a16="http://schemas.microsoft.com/office/drawing/2014/main" id="{90F79747-B0BD-4634-A0A7-B0C7DA06E9B0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23;p38">
              <a:extLst>
                <a:ext uri="{FF2B5EF4-FFF2-40B4-BE49-F238E27FC236}">
                  <a16:creationId xmlns:a16="http://schemas.microsoft.com/office/drawing/2014/main" id="{992348B2-DE28-4578-8E5F-4790B30FDBBA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24;p38">
              <a:extLst>
                <a:ext uri="{FF2B5EF4-FFF2-40B4-BE49-F238E27FC236}">
                  <a16:creationId xmlns:a16="http://schemas.microsoft.com/office/drawing/2014/main" id="{1EDE6D0F-EA20-48DD-80FD-E35ECDF252A5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25;p38">
              <a:extLst>
                <a:ext uri="{FF2B5EF4-FFF2-40B4-BE49-F238E27FC236}">
                  <a16:creationId xmlns:a16="http://schemas.microsoft.com/office/drawing/2014/main" id="{8BA2CFC7-4746-4FA1-9AAB-51303EAC8912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26;p38">
              <a:extLst>
                <a:ext uri="{FF2B5EF4-FFF2-40B4-BE49-F238E27FC236}">
                  <a16:creationId xmlns:a16="http://schemas.microsoft.com/office/drawing/2014/main" id="{B63167A9-71FD-42A1-84EE-B9352A8703F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27;p38">
              <a:extLst>
                <a:ext uri="{FF2B5EF4-FFF2-40B4-BE49-F238E27FC236}">
                  <a16:creationId xmlns:a16="http://schemas.microsoft.com/office/drawing/2014/main" id="{B1B37A9B-4C34-406D-AE0F-36BDDB55C0F5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28;p38">
              <a:extLst>
                <a:ext uri="{FF2B5EF4-FFF2-40B4-BE49-F238E27FC236}">
                  <a16:creationId xmlns:a16="http://schemas.microsoft.com/office/drawing/2014/main" id="{75F13750-C174-448B-97F1-F29A9CDE887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29;p38">
              <a:extLst>
                <a:ext uri="{FF2B5EF4-FFF2-40B4-BE49-F238E27FC236}">
                  <a16:creationId xmlns:a16="http://schemas.microsoft.com/office/drawing/2014/main" id="{E8DB1535-D16C-4411-852A-2756C1F18F64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30;p38">
              <a:extLst>
                <a:ext uri="{FF2B5EF4-FFF2-40B4-BE49-F238E27FC236}">
                  <a16:creationId xmlns:a16="http://schemas.microsoft.com/office/drawing/2014/main" id="{55757D70-47A3-4786-8417-DD8D4B68F441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31;p38">
              <a:extLst>
                <a:ext uri="{FF2B5EF4-FFF2-40B4-BE49-F238E27FC236}">
                  <a16:creationId xmlns:a16="http://schemas.microsoft.com/office/drawing/2014/main" id="{42869D72-6AC1-4FE8-AB1F-77DBA42537E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32;p38">
              <a:extLst>
                <a:ext uri="{FF2B5EF4-FFF2-40B4-BE49-F238E27FC236}">
                  <a16:creationId xmlns:a16="http://schemas.microsoft.com/office/drawing/2014/main" id="{FB3C3EF5-5F22-4F93-8B75-2480F6E4C62B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33;p38">
              <a:extLst>
                <a:ext uri="{FF2B5EF4-FFF2-40B4-BE49-F238E27FC236}">
                  <a16:creationId xmlns:a16="http://schemas.microsoft.com/office/drawing/2014/main" id="{0B11C4FA-C181-4CD5-A3C8-9055A22AB237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34;p38">
              <a:extLst>
                <a:ext uri="{FF2B5EF4-FFF2-40B4-BE49-F238E27FC236}">
                  <a16:creationId xmlns:a16="http://schemas.microsoft.com/office/drawing/2014/main" id="{FF1A28D6-6EB1-4EB6-87A2-FA96EB4C4125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35;p38">
              <a:extLst>
                <a:ext uri="{FF2B5EF4-FFF2-40B4-BE49-F238E27FC236}">
                  <a16:creationId xmlns:a16="http://schemas.microsoft.com/office/drawing/2014/main" id="{23ED82C8-EE62-45A6-9F84-460F386C9458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36;p38">
              <a:extLst>
                <a:ext uri="{FF2B5EF4-FFF2-40B4-BE49-F238E27FC236}">
                  <a16:creationId xmlns:a16="http://schemas.microsoft.com/office/drawing/2014/main" id="{CAB3F06F-1566-4FD1-B9B9-4957630E3B2B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37;p38">
              <a:extLst>
                <a:ext uri="{FF2B5EF4-FFF2-40B4-BE49-F238E27FC236}">
                  <a16:creationId xmlns:a16="http://schemas.microsoft.com/office/drawing/2014/main" id="{0D8E5543-4511-4357-90D0-3AFCCF00C382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38;p38">
              <a:extLst>
                <a:ext uri="{FF2B5EF4-FFF2-40B4-BE49-F238E27FC236}">
                  <a16:creationId xmlns:a16="http://schemas.microsoft.com/office/drawing/2014/main" id="{675BA2EE-5D49-4FDE-AFB3-D6B472A0CB58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39;p38">
              <a:extLst>
                <a:ext uri="{FF2B5EF4-FFF2-40B4-BE49-F238E27FC236}">
                  <a16:creationId xmlns:a16="http://schemas.microsoft.com/office/drawing/2014/main" id="{5C4C193C-615F-42AC-802B-A348373D39F5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0;p38">
              <a:extLst>
                <a:ext uri="{FF2B5EF4-FFF2-40B4-BE49-F238E27FC236}">
                  <a16:creationId xmlns:a16="http://schemas.microsoft.com/office/drawing/2014/main" id="{17C9F690-EBFE-46C9-8AF0-E57446A65F61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41;p38">
              <a:extLst>
                <a:ext uri="{FF2B5EF4-FFF2-40B4-BE49-F238E27FC236}">
                  <a16:creationId xmlns:a16="http://schemas.microsoft.com/office/drawing/2014/main" id="{E5591DF8-DC17-41C2-86D3-2E86D1B1AC45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42;p38">
              <a:extLst>
                <a:ext uri="{FF2B5EF4-FFF2-40B4-BE49-F238E27FC236}">
                  <a16:creationId xmlns:a16="http://schemas.microsoft.com/office/drawing/2014/main" id="{8BFC57BF-6D57-4367-BE50-4279ACFF2E6D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43;p38">
              <a:extLst>
                <a:ext uri="{FF2B5EF4-FFF2-40B4-BE49-F238E27FC236}">
                  <a16:creationId xmlns:a16="http://schemas.microsoft.com/office/drawing/2014/main" id="{B257F254-2954-41FA-A054-1B77CD7A174F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4;p38">
              <a:extLst>
                <a:ext uri="{FF2B5EF4-FFF2-40B4-BE49-F238E27FC236}">
                  <a16:creationId xmlns:a16="http://schemas.microsoft.com/office/drawing/2014/main" id="{041B962F-A222-4813-9958-248C4924DBFA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45;p38">
              <a:extLst>
                <a:ext uri="{FF2B5EF4-FFF2-40B4-BE49-F238E27FC236}">
                  <a16:creationId xmlns:a16="http://schemas.microsoft.com/office/drawing/2014/main" id="{DF07D3FA-D3FA-4EE8-BE4A-67FC5D6CCCC4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46;p38">
              <a:extLst>
                <a:ext uri="{FF2B5EF4-FFF2-40B4-BE49-F238E27FC236}">
                  <a16:creationId xmlns:a16="http://schemas.microsoft.com/office/drawing/2014/main" id="{D3E5F11B-DF98-4F55-83BF-6C8938A5F593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47;p38">
              <a:extLst>
                <a:ext uri="{FF2B5EF4-FFF2-40B4-BE49-F238E27FC236}">
                  <a16:creationId xmlns:a16="http://schemas.microsoft.com/office/drawing/2014/main" id="{607F78C2-AEAB-4A52-8D34-952912BE7C65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48;p38">
              <a:extLst>
                <a:ext uri="{FF2B5EF4-FFF2-40B4-BE49-F238E27FC236}">
                  <a16:creationId xmlns:a16="http://schemas.microsoft.com/office/drawing/2014/main" id="{B5BA54C3-A565-4749-810C-BCE7B582AD70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49;p38">
              <a:extLst>
                <a:ext uri="{FF2B5EF4-FFF2-40B4-BE49-F238E27FC236}">
                  <a16:creationId xmlns:a16="http://schemas.microsoft.com/office/drawing/2014/main" id="{7FB7187B-2750-4E75-8F8D-38C171FFA5F7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50;p38">
              <a:extLst>
                <a:ext uri="{FF2B5EF4-FFF2-40B4-BE49-F238E27FC236}">
                  <a16:creationId xmlns:a16="http://schemas.microsoft.com/office/drawing/2014/main" id="{28DFEC61-1711-4EE2-9FDF-69C2DFC6751C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51;p38">
              <a:extLst>
                <a:ext uri="{FF2B5EF4-FFF2-40B4-BE49-F238E27FC236}">
                  <a16:creationId xmlns:a16="http://schemas.microsoft.com/office/drawing/2014/main" id="{9C8487E1-E7CA-4CD0-8459-EAC0CE207A9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52;p38">
              <a:extLst>
                <a:ext uri="{FF2B5EF4-FFF2-40B4-BE49-F238E27FC236}">
                  <a16:creationId xmlns:a16="http://schemas.microsoft.com/office/drawing/2014/main" id="{B4CECC64-E35B-4C7C-A7C0-AC03E3ED4A16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53;p38">
              <a:extLst>
                <a:ext uri="{FF2B5EF4-FFF2-40B4-BE49-F238E27FC236}">
                  <a16:creationId xmlns:a16="http://schemas.microsoft.com/office/drawing/2014/main" id="{AF506843-8384-4587-AF8C-85A4E8EB466B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54;p38">
              <a:extLst>
                <a:ext uri="{FF2B5EF4-FFF2-40B4-BE49-F238E27FC236}">
                  <a16:creationId xmlns:a16="http://schemas.microsoft.com/office/drawing/2014/main" id="{10CD87F8-5784-411A-BD47-6729A7959B37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55;p38">
              <a:extLst>
                <a:ext uri="{FF2B5EF4-FFF2-40B4-BE49-F238E27FC236}">
                  <a16:creationId xmlns:a16="http://schemas.microsoft.com/office/drawing/2014/main" id="{55F37533-4069-4AD0-A530-261B336E6C10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56;p38">
              <a:extLst>
                <a:ext uri="{FF2B5EF4-FFF2-40B4-BE49-F238E27FC236}">
                  <a16:creationId xmlns:a16="http://schemas.microsoft.com/office/drawing/2014/main" id="{B909DF8B-EA40-4E91-90FA-3A67B1A24111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57;p38">
              <a:extLst>
                <a:ext uri="{FF2B5EF4-FFF2-40B4-BE49-F238E27FC236}">
                  <a16:creationId xmlns:a16="http://schemas.microsoft.com/office/drawing/2014/main" id="{FC23C557-1B1C-453E-A06E-9B65C9F3C2B5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58;p38">
              <a:extLst>
                <a:ext uri="{FF2B5EF4-FFF2-40B4-BE49-F238E27FC236}">
                  <a16:creationId xmlns:a16="http://schemas.microsoft.com/office/drawing/2014/main" id="{4C364AE4-4B5A-42FB-AAA3-0A7BA108FEB5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59;p38">
              <a:extLst>
                <a:ext uri="{FF2B5EF4-FFF2-40B4-BE49-F238E27FC236}">
                  <a16:creationId xmlns:a16="http://schemas.microsoft.com/office/drawing/2014/main" id="{6B96A9AD-0E1A-4F48-8BC7-0219B3B483D1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60;p38">
              <a:extLst>
                <a:ext uri="{FF2B5EF4-FFF2-40B4-BE49-F238E27FC236}">
                  <a16:creationId xmlns:a16="http://schemas.microsoft.com/office/drawing/2014/main" id="{B94337E9-B9F2-496A-A3F4-F32D53A17E8D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61;p38">
              <a:extLst>
                <a:ext uri="{FF2B5EF4-FFF2-40B4-BE49-F238E27FC236}">
                  <a16:creationId xmlns:a16="http://schemas.microsoft.com/office/drawing/2014/main" id="{FD0E4598-05F7-439F-92FC-5B6A01DB7764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64;p38">
              <a:extLst>
                <a:ext uri="{FF2B5EF4-FFF2-40B4-BE49-F238E27FC236}">
                  <a16:creationId xmlns:a16="http://schemas.microsoft.com/office/drawing/2014/main" id="{57DAE520-3F95-42C1-A4AF-5EB15DE6FD8E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65;p38">
              <a:extLst>
                <a:ext uri="{FF2B5EF4-FFF2-40B4-BE49-F238E27FC236}">
                  <a16:creationId xmlns:a16="http://schemas.microsoft.com/office/drawing/2014/main" id="{5A7F75E7-7F54-4852-A94D-D9764E17F4B8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66;p38">
              <a:extLst>
                <a:ext uri="{FF2B5EF4-FFF2-40B4-BE49-F238E27FC236}">
                  <a16:creationId xmlns:a16="http://schemas.microsoft.com/office/drawing/2014/main" id="{D864066A-C184-45FB-A97B-35F53238109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67;p38">
              <a:extLst>
                <a:ext uri="{FF2B5EF4-FFF2-40B4-BE49-F238E27FC236}">
                  <a16:creationId xmlns:a16="http://schemas.microsoft.com/office/drawing/2014/main" id="{95E74145-EBF2-4CDC-B322-EB9EB1D7DB2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68;p38">
              <a:extLst>
                <a:ext uri="{FF2B5EF4-FFF2-40B4-BE49-F238E27FC236}">
                  <a16:creationId xmlns:a16="http://schemas.microsoft.com/office/drawing/2014/main" id="{C8403F7B-68FC-4A45-A69A-C25778D4DD4A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69;p38">
              <a:extLst>
                <a:ext uri="{FF2B5EF4-FFF2-40B4-BE49-F238E27FC236}">
                  <a16:creationId xmlns:a16="http://schemas.microsoft.com/office/drawing/2014/main" id="{71587EA6-7E0B-430E-969C-79A98A443FE9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70;p38">
              <a:extLst>
                <a:ext uri="{FF2B5EF4-FFF2-40B4-BE49-F238E27FC236}">
                  <a16:creationId xmlns:a16="http://schemas.microsoft.com/office/drawing/2014/main" id="{F805E55E-2426-48A4-A983-40B1B8342088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71;p38">
              <a:extLst>
                <a:ext uri="{FF2B5EF4-FFF2-40B4-BE49-F238E27FC236}">
                  <a16:creationId xmlns:a16="http://schemas.microsoft.com/office/drawing/2014/main" id="{1381F16C-DB92-44CC-B8AA-D5D32C6547B3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72;p38">
              <a:extLst>
                <a:ext uri="{FF2B5EF4-FFF2-40B4-BE49-F238E27FC236}">
                  <a16:creationId xmlns:a16="http://schemas.microsoft.com/office/drawing/2014/main" id="{B08657BF-5353-4032-B9FF-72CE67948727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73;p38">
              <a:extLst>
                <a:ext uri="{FF2B5EF4-FFF2-40B4-BE49-F238E27FC236}">
                  <a16:creationId xmlns:a16="http://schemas.microsoft.com/office/drawing/2014/main" id="{101DA9F7-63AA-4B0A-ABD9-F54881B7CCEA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74;p38">
              <a:extLst>
                <a:ext uri="{FF2B5EF4-FFF2-40B4-BE49-F238E27FC236}">
                  <a16:creationId xmlns:a16="http://schemas.microsoft.com/office/drawing/2014/main" id="{E529BA68-2843-4C09-9E2C-545F4822AE23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75;p38">
              <a:extLst>
                <a:ext uri="{FF2B5EF4-FFF2-40B4-BE49-F238E27FC236}">
                  <a16:creationId xmlns:a16="http://schemas.microsoft.com/office/drawing/2014/main" id="{541FEC87-E2B8-4415-8F01-D6244F9E198B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76;p38">
              <a:extLst>
                <a:ext uri="{FF2B5EF4-FFF2-40B4-BE49-F238E27FC236}">
                  <a16:creationId xmlns:a16="http://schemas.microsoft.com/office/drawing/2014/main" id="{3A38789A-B6B5-445B-92B2-A9A0CCE64AF9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77;p38">
              <a:extLst>
                <a:ext uri="{FF2B5EF4-FFF2-40B4-BE49-F238E27FC236}">
                  <a16:creationId xmlns:a16="http://schemas.microsoft.com/office/drawing/2014/main" id="{A5D912B6-E43B-4E46-AB98-CD839FA15B75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78;p38">
              <a:extLst>
                <a:ext uri="{FF2B5EF4-FFF2-40B4-BE49-F238E27FC236}">
                  <a16:creationId xmlns:a16="http://schemas.microsoft.com/office/drawing/2014/main" id="{D73E1069-D2D2-4EA7-A8D3-92A8527EEA67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79;p38">
              <a:extLst>
                <a:ext uri="{FF2B5EF4-FFF2-40B4-BE49-F238E27FC236}">
                  <a16:creationId xmlns:a16="http://schemas.microsoft.com/office/drawing/2014/main" id="{339A7C74-C15C-402C-823C-5BCE3E5F296E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80;p38">
              <a:extLst>
                <a:ext uri="{FF2B5EF4-FFF2-40B4-BE49-F238E27FC236}">
                  <a16:creationId xmlns:a16="http://schemas.microsoft.com/office/drawing/2014/main" id="{8A93FE66-B657-4597-9D19-D44E0E141E6E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81;p38">
              <a:extLst>
                <a:ext uri="{FF2B5EF4-FFF2-40B4-BE49-F238E27FC236}">
                  <a16:creationId xmlns:a16="http://schemas.microsoft.com/office/drawing/2014/main" id="{C2502E3C-2676-49B9-9226-4B75591BBE61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82;p38">
              <a:extLst>
                <a:ext uri="{FF2B5EF4-FFF2-40B4-BE49-F238E27FC236}">
                  <a16:creationId xmlns:a16="http://schemas.microsoft.com/office/drawing/2014/main" id="{DB966472-35CB-4209-8BB6-E5B560BA8BE7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83;p38">
              <a:extLst>
                <a:ext uri="{FF2B5EF4-FFF2-40B4-BE49-F238E27FC236}">
                  <a16:creationId xmlns:a16="http://schemas.microsoft.com/office/drawing/2014/main" id="{D56B380B-414D-44D3-BC21-E81860BDD5EC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84;p38">
              <a:extLst>
                <a:ext uri="{FF2B5EF4-FFF2-40B4-BE49-F238E27FC236}">
                  <a16:creationId xmlns:a16="http://schemas.microsoft.com/office/drawing/2014/main" id="{52761486-1DBC-455C-BC8C-516A9961C56B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85;p38">
              <a:extLst>
                <a:ext uri="{FF2B5EF4-FFF2-40B4-BE49-F238E27FC236}">
                  <a16:creationId xmlns:a16="http://schemas.microsoft.com/office/drawing/2014/main" id="{7F7123CB-09D1-40CC-B139-F53A2B966D4D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86;p38">
              <a:extLst>
                <a:ext uri="{FF2B5EF4-FFF2-40B4-BE49-F238E27FC236}">
                  <a16:creationId xmlns:a16="http://schemas.microsoft.com/office/drawing/2014/main" id="{2CAE6EEC-CF8A-4DB9-A1E0-758086EFCFE2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87;p38">
              <a:extLst>
                <a:ext uri="{FF2B5EF4-FFF2-40B4-BE49-F238E27FC236}">
                  <a16:creationId xmlns:a16="http://schemas.microsoft.com/office/drawing/2014/main" id="{D4B6326C-DCEB-4E57-9B58-F0F563D4DBB6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88;p38">
              <a:extLst>
                <a:ext uri="{FF2B5EF4-FFF2-40B4-BE49-F238E27FC236}">
                  <a16:creationId xmlns:a16="http://schemas.microsoft.com/office/drawing/2014/main" id="{3225F398-1FE0-430D-8BF7-9463FFA2C6C6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89;p38">
              <a:extLst>
                <a:ext uri="{FF2B5EF4-FFF2-40B4-BE49-F238E27FC236}">
                  <a16:creationId xmlns:a16="http://schemas.microsoft.com/office/drawing/2014/main" id="{59BCBDEC-B941-4126-A073-153CBCD79830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90;p38">
              <a:extLst>
                <a:ext uri="{FF2B5EF4-FFF2-40B4-BE49-F238E27FC236}">
                  <a16:creationId xmlns:a16="http://schemas.microsoft.com/office/drawing/2014/main" id="{B0DFA344-1D32-441E-A96B-AEF2877C9E67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91;p38">
              <a:extLst>
                <a:ext uri="{FF2B5EF4-FFF2-40B4-BE49-F238E27FC236}">
                  <a16:creationId xmlns:a16="http://schemas.microsoft.com/office/drawing/2014/main" id="{195191DE-D39E-410E-B2FA-8FCE2C77C50C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92;p38">
              <a:extLst>
                <a:ext uri="{FF2B5EF4-FFF2-40B4-BE49-F238E27FC236}">
                  <a16:creationId xmlns:a16="http://schemas.microsoft.com/office/drawing/2014/main" id="{279533D0-6DDF-4429-8AE2-F19FC9C7C177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93;p38">
              <a:extLst>
                <a:ext uri="{FF2B5EF4-FFF2-40B4-BE49-F238E27FC236}">
                  <a16:creationId xmlns:a16="http://schemas.microsoft.com/office/drawing/2014/main" id="{FCD5B916-327A-4C92-B965-379CE298BF2E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94;p38">
              <a:extLst>
                <a:ext uri="{FF2B5EF4-FFF2-40B4-BE49-F238E27FC236}">
                  <a16:creationId xmlns:a16="http://schemas.microsoft.com/office/drawing/2014/main" id="{255A9938-2F9F-400C-B01E-B6AAFECA809A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95;p38">
              <a:extLst>
                <a:ext uri="{FF2B5EF4-FFF2-40B4-BE49-F238E27FC236}">
                  <a16:creationId xmlns:a16="http://schemas.microsoft.com/office/drawing/2014/main" id="{EE018565-F500-4401-8874-C0BE20402F47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96;p38">
              <a:extLst>
                <a:ext uri="{FF2B5EF4-FFF2-40B4-BE49-F238E27FC236}">
                  <a16:creationId xmlns:a16="http://schemas.microsoft.com/office/drawing/2014/main" id="{502F4540-4163-442A-934C-141FDD74031E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97;p38">
              <a:extLst>
                <a:ext uri="{FF2B5EF4-FFF2-40B4-BE49-F238E27FC236}">
                  <a16:creationId xmlns:a16="http://schemas.microsoft.com/office/drawing/2014/main" id="{2FC65E25-7D57-4654-B946-2EAC93AB1051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98;p38">
              <a:extLst>
                <a:ext uri="{FF2B5EF4-FFF2-40B4-BE49-F238E27FC236}">
                  <a16:creationId xmlns:a16="http://schemas.microsoft.com/office/drawing/2014/main" id="{F86706E4-3D75-4930-9533-2D7F63D411B3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TextBox 286">
            <a:extLst>
              <a:ext uri="{FF2B5EF4-FFF2-40B4-BE49-F238E27FC236}">
                <a16:creationId xmlns:a16="http://schemas.microsoft.com/office/drawing/2014/main" id="{B8241473-A4A7-4BA0-A2D3-E4ADCCDE33C3}"/>
              </a:ext>
            </a:extLst>
          </p:cNvPr>
          <p:cNvSpPr txBox="1"/>
          <p:nvPr/>
        </p:nvSpPr>
        <p:spPr>
          <a:xfrm>
            <a:off x="3684965" y="737922"/>
            <a:ext cx="35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C87497A-719B-4D38-B3C4-235731844247}"/>
              </a:ext>
            </a:extLst>
          </p:cNvPr>
          <p:cNvCxnSpPr>
            <a:cxnSpLocks/>
          </p:cNvCxnSpPr>
          <p:nvPr/>
        </p:nvCxnSpPr>
        <p:spPr>
          <a:xfrm>
            <a:off x="4078854" y="77311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89EEB48-0229-4359-AB1B-4180D2DEB1FD}"/>
              </a:ext>
            </a:extLst>
          </p:cNvPr>
          <p:cNvCxnSpPr>
            <a:cxnSpLocks/>
          </p:cNvCxnSpPr>
          <p:nvPr/>
        </p:nvCxnSpPr>
        <p:spPr>
          <a:xfrm>
            <a:off x="4078854" y="119221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A08F2F74-1EA7-41ED-B735-BBC146CC19E9}"/>
              </a:ext>
            </a:extLst>
          </p:cNvPr>
          <p:cNvSpPr txBox="1"/>
          <p:nvPr/>
        </p:nvSpPr>
        <p:spPr>
          <a:xfrm>
            <a:off x="4151245" y="73054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E66755B-DF36-4AF7-B6B5-825911C1AE19}"/>
              </a:ext>
            </a:extLst>
          </p:cNvPr>
          <p:cNvSpPr txBox="1"/>
          <p:nvPr/>
        </p:nvSpPr>
        <p:spPr>
          <a:xfrm>
            <a:off x="4152594" y="12329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2C1A201-2D07-4E8E-ADA2-2894541EEEEF}"/>
              </a:ext>
            </a:extLst>
          </p:cNvPr>
          <p:cNvSpPr txBox="1"/>
          <p:nvPr/>
        </p:nvSpPr>
        <p:spPr>
          <a:xfrm>
            <a:off x="3677589" y="123109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810D815-84B1-4FE1-BB21-18180D89618E}"/>
              </a:ext>
            </a:extLst>
          </p:cNvPr>
          <p:cNvCxnSpPr>
            <a:cxnSpLocks/>
          </p:cNvCxnSpPr>
          <p:nvPr/>
        </p:nvCxnSpPr>
        <p:spPr>
          <a:xfrm>
            <a:off x="3655959" y="162418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6731F43C-B4B4-46F5-B96A-7A34FDF1EE7A}"/>
              </a:ext>
            </a:extLst>
          </p:cNvPr>
          <p:cNvSpPr txBox="1"/>
          <p:nvPr/>
        </p:nvSpPr>
        <p:spPr>
          <a:xfrm>
            <a:off x="3683111" y="166375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8037D-B242-4E42-8C9B-C76FD4110812}"/>
              </a:ext>
            </a:extLst>
          </p:cNvPr>
          <p:cNvSpPr txBox="1"/>
          <p:nvPr/>
        </p:nvSpPr>
        <p:spPr>
          <a:xfrm>
            <a:off x="4849023" y="730548"/>
            <a:ext cx="3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chia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E7D5627-1DC4-4D35-9E28-DA04B60A84CB}"/>
              </a:ext>
            </a:extLst>
          </p:cNvPr>
          <p:cNvSpPr txBox="1"/>
          <p:nvPr/>
        </p:nvSpPr>
        <p:spPr>
          <a:xfrm>
            <a:off x="4863224" y="1522295"/>
            <a:ext cx="397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8 :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8 : 2 = 4.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22F8BCF-3ACE-4665-943B-C0F716CFDB73}"/>
              </a:ext>
            </a:extLst>
          </p:cNvPr>
          <p:cNvSpPr/>
          <p:nvPr/>
        </p:nvSpPr>
        <p:spPr>
          <a:xfrm>
            <a:off x="4096892" y="3119167"/>
            <a:ext cx="475108" cy="1767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C5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B5EA65-3ABA-448A-A712-4CB8119E48CE}"/>
              </a:ext>
            </a:extLst>
          </p:cNvPr>
          <p:cNvSpPr/>
          <p:nvPr/>
        </p:nvSpPr>
        <p:spPr>
          <a:xfrm>
            <a:off x="4667252" y="2811803"/>
            <a:ext cx="3225317" cy="785933"/>
          </a:xfrm>
          <a:prstGeom prst="rect">
            <a:avLst/>
          </a:prstGeom>
          <a:ln>
            <a:solidFill>
              <a:srgbClr val="5C59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5523AFC7-48A8-45AF-AD21-D432347AF82E}"/>
              </a:ext>
            </a:extLst>
          </p:cNvPr>
          <p:cNvSpPr txBox="1"/>
          <p:nvPr/>
        </p:nvSpPr>
        <p:spPr>
          <a:xfrm>
            <a:off x="4785852" y="2856447"/>
            <a:ext cx="310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46 0.483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4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6667 0.500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50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8159 0.5006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50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 0.486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4198E-7 L 0.12188 0.4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0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0.1059 0.40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2015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0.08941 0.411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2058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4198E-7 L 0.07882 0.39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81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7" grpId="0"/>
      <p:bldP spid="290" grpId="0"/>
      <p:bldP spid="291" grpId="0"/>
      <p:bldP spid="292" grpId="0"/>
      <p:bldP spid="295" grpId="0"/>
      <p:bldP spid="24" grpId="0" animBg="1"/>
      <p:bldP spid="52" grpId="0" animBg="1"/>
      <p:bldP spid="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636982" y="4004768"/>
            <a:ext cx="839682" cy="4464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455AC-0C41-4F7E-9212-E64A9881C157}"/>
              </a:ext>
            </a:extLst>
          </p:cNvPr>
          <p:cNvSpPr/>
          <p:nvPr/>
        </p:nvSpPr>
        <p:spPr>
          <a:xfrm>
            <a:off x="1007268" y="814387"/>
            <a:ext cx="2213679" cy="931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614;p54">
            <a:extLst>
              <a:ext uri="{FF2B5EF4-FFF2-40B4-BE49-F238E27FC236}">
                <a16:creationId xmlns:a16="http://schemas.microsoft.com/office/drawing/2014/main" id="{E3A565D0-7A17-4619-8429-51445FD5339F}"/>
              </a:ext>
            </a:extLst>
          </p:cNvPr>
          <p:cNvGrpSpPr/>
          <p:nvPr/>
        </p:nvGrpSpPr>
        <p:grpSpPr>
          <a:xfrm>
            <a:off x="1134577" y="875169"/>
            <a:ext cx="308461" cy="327716"/>
            <a:chOff x="3050527" y="2745694"/>
            <a:chExt cx="353502" cy="394156"/>
          </a:xfrm>
        </p:grpSpPr>
        <p:sp>
          <p:nvSpPr>
            <p:cNvPr id="16" name="Google Shape;2615;p54">
              <a:extLst>
                <a:ext uri="{FF2B5EF4-FFF2-40B4-BE49-F238E27FC236}">
                  <a16:creationId xmlns:a16="http://schemas.microsoft.com/office/drawing/2014/main" id="{D910164C-EC2A-42E7-84D3-E0A58D2B73C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16;p54">
              <a:extLst>
                <a:ext uri="{FF2B5EF4-FFF2-40B4-BE49-F238E27FC236}">
                  <a16:creationId xmlns:a16="http://schemas.microsoft.com/office/drawing/2014/main" id="{27E201FD-F4F9-4C1D-A007-C40B379F2C9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17;p54">
              <a:extLst>
                <a:ext uri="{FF2B5EF4-FFF2-40B4-BE49-F238E27FC236}">
                  <a16:creationId xmlns:a16="http://schemas.microsoft.com/office/drawing/2014/main" id="{99C02301-029F-4C38-B28F-D19108B3737C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8;p54">
              <a:extLst>
                <a:ext uri="{FF2B5EF4-FFF2-40B4-BE49-F238E27FC236}">
                  <a16:creationId xmlns:a16="http://schemas.microsoft.com/office/drawing/2014/main" id="{0A05D9D0-E2C4-4531-A266-29334FD365F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19;p54">
              <a:extLst>
                <a:ext uri="{FF2B5EF4-FFF2-40B4-BE49-F238E27FC236}">
                  <a16:creationId xmlns:a16="http://schemas.microsoft.com/office/drawing/2014/main" id="{01A73D7C-F720-4D7F-8DE2-6DD64EB44279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0;p54">
              <a:extLst>
                <a:ext uri="{FF2B5EF4-FFF2-40B4-BE49-F238E27FC236}">
                  <a16:creationId xmlns:a16="http://schemas.microsoft.com/office/drawing/2014/main" id="{7CF22ED6-79DE-458F-A37A-09ADA12228C2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1;p54">
              <a:extLst>
                <a:ext uri="{FF2B5EF4-FFF2-40B4-BE49-F238E27FC236}">
                  <a16:creationId xmlns:a16="http://schemas.microsoft.com/office/drawing/2014/main" id="{E99CB36A-163B-4D24-8CEE-DBFB8DD4BDE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2;p54">
              <a:extLst>
                <a:ext uri="{FF2B5EF4-FFF2-40B4-BE49-F238E27FC236}">
                  <a16:creationId xmlns:a16="http://schemas.microsoft.com/office/drawing/2014/main" id="{EF7DCBFC-A8B5-4BFD-BCF5-5BCB81CB9F19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614;p54">
            <a:extLst>
              <a:ext uri="{FF2B5EF4-FFF2-40B4-BE49-F238E27FC236}">
                <a16:creationId xmlns:a16="http://schemas.microsoft.com/office/drawing/2014/main" id="{273F2DD7-E4A1-4E23-8DB9-9FB962D546BA}"/>
              </a:ext>
            </a:extLst>
          </p:cNvPr>
          <p:cNvGrpSpPr/>
          <p:nvPr/>
        </p:nvGrpSpPr>
        <p:grpSpPr>
          <a:xfrm>
            <a:off x="1547201" y="869571"/>
            <a:ext cx="308461" cy="327716"/>
            <a:chOff x="3050527" y="2745694"/>
            <a:chExt cx="353502" cy="394156"/>
          </a:xfrm>
        </p:grpSpPr>
        <p:sp>
          <p:nvSpPr>
            <p:cNvPr id="26" name="Google Shape;2615;p54">
              <a:extLst>
                <a:ext uri="{FF2B5EF4-FFF2-40B4-BE49-F238E27FC236}">
                  <a16:creationId xmlns:a16="http://schemas.microsoft.com/office/drawing/2014/main" id="{8D0F5558-F5D5-41FC-B3A9-05F424166C2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6;p54">
              <a:extLst>
                <a:ext uri="{FF2B5EF4-FFF2-40B4-BE49-F238E27FC236}">
                  <a16:creationId xmlns:a16="http://schemas.microsoft.com/office/drawing/2014/main" id="{42724C3D-94FE-4E39-8402-9E22EE0570D0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7;p54">
              <a:extLst>
                <a:ext uri="{FF2B5EF4-FFF2-40B4-BE49-F238E27FC236}">
                  <a16:creationId xmlns:a16="http://schemas.microsoft.com/office/drawing/2014/main" id="{BA041836-887B-4262-B959-D727319B460D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8;p54">
              <a:extLst>
                <a:ext uri="{FF2B5EF4-FFF2-40B4-BE49-F238E27FC236}">
                  <a16:creationId xmlns:a16="http://schemas.microsoft.com/office/drawing/2014/main" id="{226B2BB0-C328-4560-9CCE-F29CE77EC2E2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19;p54">
              <a:extLst>
                <a:ext uri="{FF2B5EF4-FFF2-40B4-BE49-F238E27FC236}">
                  <a16:creationId xmlns:a16="http://schemas.microsoft.com/office/drawing/2014/main" id="{71354E07-C160-4B10-AA2E-B6080D875F0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0;p54">
              <a:extLst>
                <a:ext uri="{FF2B5EF4-FFF2-40B4-BE49-F238E27FC236}">
                  <a16:creationId xmlns:a16="http://schemas.microsoft.com/office/drawing/2014/main" id="{528BA507-DA42-4ECE-8C8D-60BB6E2013B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1;p54">
              <a:extLst>
                <a:ext uri="{FF2B5EF4-FFF2-40B4-BE49-F238E27FC236}">
                  <a16:creationId xmlns:a16="http://schemas.microsoft.com/office/drawing/2014/main" id="{35900730-974D-4439-892B-E43711DE240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2;p54">
              <a:extLst>
                <a:ext uri="{FF2B5EF4-FFF2-40B4-BE49-F238E27FC236}">
                  <a16:creationId xmlns:a16="http://schemas.microsoft.com/office/drawing/2014/main" id="{A83E7B57-CF8D-42BF-AE50-4635BFD8130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14;p54">
            <a:extLst>
              <a:ext uri="{FF2B5EF4-FFF2-40B4-BE49-F238E27FC236}">
                <a16:creationId xmlns:a16="http://schemas.microsoft.com/office/drawing/2014/main" id="{C77088AD-F7C6-4CE9-8353-7DFF996BDCCB}"/>
              </a:ext>
            </a:extLst>
          </p:cNvPr>
          <p:cNvGrpSpPr/>
          <p:nvPr/>
        </p:nvGrpSpPr>
        <p:grpSpPr>
          <a:xfrm>
            <a:off x="1984676" y="875169"/>
            <a:ext cx="308461" cy="327716"/>
            <a:chOff x="3050527" y="2745694"/>
            <a:chExt cx="353502" cy="394156"/>
          </a:xfrm>
        </p:grpSpPr>
        <p:sp>
          <p:nvSpPr>
            <p:cNvPr id="35" name="Google Shape;2615;p54">
              <a:extLst>
                <a:ext uri="{FF2B5EF4-FFF2-40B4-BE49-F238E27FC236}">
                  <a16:creationId xmlns:a16="http://schemas.microsoft.com/office/drawing/2014/main" id="{98449B39-E412-443B-8A4E-AF7AEE797CF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616;p54">
              <a:extLst>
                <a:ext uri="{FF2B5EF4-FFF2-40B4-BE49-F238E27FC236}">
                  <a16:creationId xmlns:a16="http://schemas.microsoft.com/office/drawing/2014/main" id="{6CE3D84E-AD1D-4E2F-90FB-BE9D38F06477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7;p54">
              <a:extLst>
                <a:ext uri="{FF2B5EF4-FFF2-40B4-BE49-F238E27FC236}">
                  <a16:creationId xmlns:a16="http://schemas.microsoft.com/office/drawing/2014/main" id="{F40E0C7E-9ABE-407E-A463-53A4C85E90F9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8;p54">
              <a:extLst>
                <a:ext uri="{FF2B5EF4-FFF2-40B4-BE49-F238E27FC236}">
                  <a16:creationId xmlns:a16="http://schemas.microsoft.com/office/drawing/2014/main" id="{CED79638-E37D-41C3-BEBF-862472D42FCB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9;p54">
              <a:extLst>
                <a:ext uri="{FF2B5EF4-FFF2-40B4-BE49-F238E27FC236}">
                  <a16:creationId xmlns:a16="http://schemas.microsoft.com/office/drawing/2014/main" id="{B654E4D9-1EBB-4B91-9361-382D67DDE0A0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20;p54">
              <a:extLst>
                <a:ext uri="{FF2B5EF4-FFF2-40B4-BE49-F238E27FC236}">
                  <a16:creationId xmlns:a16="http://schemas.microsoft.com/office/drawing/2014/main" id="{AB3EF62F-045E-4296-9400-BA51C2CD203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21;p54">
              <a:extLst>
                <a:ext uri="{FF2B5EF4-FFF2-40B4-BE49-F238E27FC236}">
                  <a16:creationId xmlns:a16="http://schemas.microsoft.com/office/drawing/2014/main" id="{9E089EAC-0137-483D-9B66-70A61EE75F3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22;p54">
              <a:extLst>
                <a:ext uri="{FF2B5EF4-FFF2-40B4-BE49-F238E27FC236}">
                  <a16:creationId xmlns:a16="http://schemas.microsoft.com/office/drawing/2014/main" id="{7F01EE23-B9BF-4766-ACEC-DA58AE1626AB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614;p54">
            <a:extLst>
              <a:ext uri="{FF2B5EF4-FFF2-40B4-BE49-F238E27FC236}">
                <a16:creationId xmlns:a16="http://schemas.microsoft.com/office/drawing/2014/main" id="{CC8C2A74-D837-4409-AC55-8893C2F2C977}"/>
              </a:ext>
            </a:extLst>
          </p:cNvPr>
          <p:cNvGrpSpPr/>
          <p:nvPr/>
        </p:nvGrpSpPr>
        <p:grpSpPr>
          <a:xfrm>
            <a:off x="2400143" y="875169"/>
            <a:ext cx="308461" cy="327716"/>
            <a:chOff x="3050527" y="2745694"/>
            <a:chExt cx="353502" cy="394156"/>
          </a:xfrm>
        </p:grpSpPr>
        <p:sp>
          <p:nvSpPr>
            <p:cNvPr id="44" name="Google Shape;2615;p54">
              <a:extLst>
                <a:ext uri="{FF2B5EF4-FFF2-40B4-BE49-F238E27FC236}">
                  <a16:creationId xmlns:a16="http://schemas.microsoft.com/office/drawing/2014/main" id="{F7182820-2769-4E4F-9CA7-5A61D986255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16;p54">
              <a:extLst>
                <a:ext uri="{FF2B5EF4-FFF2-40B4-BE49-F238E27FC236}">
                  <a16:creationId xmlns:a16="http://schemas.microsoft.com/office/drawing/2014/main" id="{3CCC7054-FC63-4DD9-951D-77065E6C856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7;p54">
              <a:extLst>
                <a:ext uri="{FF2B5EF4-FFF2-40B4-BE49-F238E27FC236}">
                  <a16:creationId xmlns:a16="http://schemas.microsoft.com/office/drawing/2014/main" id="{72FDEECE-A2A7-44C6-A3EA-FF41FBD7816F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8;p54">
              <a:extLst>
                <a:ext uri="{FF2B5EF4-FFF2-40B4-BE49-F238E27FC236}">
                  <a16:creationId xmlns:a16="http://schemas.microsoft.com/office/drawing/2014/main" id="{F59B3E7D-90CE-4A3F-93AA-D28682D48DF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9;p54">
              <a:extLst>
                <a:ext uri="{FF2B5EF4-FFF2-40B4-BE49-F238E27FC236}">
                  <a16:creationId xmlns:a16="http://schemas.microsoft.com/office/drawing/2014/main" id="{FA34C24B-8DD6-497E-8934-33F7C6F4B2B1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20;p54">
              <a:extLst>
                <a:ext uri="{FF2B5EF4-FFF2-40B4-BE49-F238E27FC236}">
                  <a16:creationId xmlns:a16="http://schemas.microsoft.com/office/drawing/2014/main" id="{8A7BDDFA-AD7A-4A01-A851-AF101F5808F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1;p54">
              <a:extLst>
                <a:ext uri="{FF2B5EF4-FFF2-40B4-BE49-F238E27FC236}">
                  <a16:creationId xmlns:a16="http://schemas.microsoft.com/office/drawing/2014/main" id="{EB866B95-10BA-41EA-8743-6EBD23C24CB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2;p54">
              <a:extLst>
                <a:ext uri="{FF2B5EF4-FFF2-40B4-BE49-F238E27FC236}">
                  <a16:creationId xmlns:a16="http://schemas.microsoft.com/office/drawing/2014/main" id="{FE995398-14A3-4770-9E87-C6846686D31E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614;p54">
            <a:extLst>
              <a:ext uri="{FF2B5EF4-FFF2-40B4-BE49-F238E27FC236}">
                <a16:creationId xmlns:a16="http://schemas.microsoft.com/office/drawing/2014/main" id="{84B4D5F9-B4A3-4B57-B015-2E06B1753C03}"/>
              </a:ext>
            </a:extLst>
          </p:cNvPr>
          <p:cNvGrpSpPr/>
          <p:nvPr/>
        </p:nvGrpSpPr>
        <p:grpSpPr>
          <a:xfrm>
            <a:off x="1117957" y="1367096"/>
            <a:ext cx="308461" cy="327716"/>
            <a:chOff x="3050527" y="2745694"/>
            <a:chExt cx="353502" cy="394156"/>
          </a:xfrm>
        </p:grpSpPr>
        <p:sp>
          <p:nvSpPr>
            <p:cNvPr id="54" name="Google Shape;2615;p54">
              <a:extLst>
                <a:ext uri="{FF2B5EF4-FFF2-40B4-BE49-F238E27FC236}">
                  <a16:creationId xmlns:a16="http://schemas.microsoft.com/office/drawing/2014/main" id="{3CD5C3EC-1675-46D1-BD3B-CD2E2E1C73E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16;p54">
              <a:extLst>
                <a:ext uri="{FF2B5EF4-FFF2-40B4-BE49-F238E27FC236}">
                  <a16:creationId xmlns:a16="http://schemas.microsoft.com/office/drawing/2014/main" id="{A6462BBD-BBBD-444B-A322-6E039B442E4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17;p54">
              <a:extLst>
                <a:ext uri="{FF2B5EF4-FFF2-40B4-BE49-F238E27FC236}">
                  <a16:creationId xmlns:a16="http://schemas.microsoft.com/office/drawing/2014/main" id="{63563BFB-8D22-46B2-90F0-F6312C6C503A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18;p54">
              <a:extLst>
                <a:ext uri="{FF2B5EF4-FFF2-40B4-BE49-F238E27FC236}">
                  <a16:creationId xmlns:a16="http://schemas.microsoft.com/office/drawing/2014/main" id="{0C230C77-F338-49C7-83F2-5E0C2A66CFAF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19;p54">
              <a:extLst>
                <a:ext uri="{FF2B5EF4-FFF2-40B4-BE49-F238E27FC236}">
                  <a16:creationId xmlns:a16="http://schemas.microsoft.com/office/drawing/2014/main" id="{4CFA7290-288B-4D12-9CBE-29F781BF4F4D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0;p54">
              <a:extLst>
                <a:ext uri="{FF2B5EF4-FFF2-40B4-BE49-F238E27FC236}">
                  <a16:creationId xmlns:a16="http://schemas.microsoft.com/office/drawing/2014/main" id="{AF552B07-8BEA-4589-A657-BB290509822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1;p54">
              <a:extLst>
                <a:ext uri="{FF2B5EF4-FFF2-40B4-BE49-F238E27FC236}">
                  <a16:creationId xmlns:a16="http://schemas.microsoft.com/office/drawing/2014/main" id="{77A856B2-0FCB-4C86-8182-94F1D1BB637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22;p54">
              <a:extLst>
                <a:ext uri="{FF2B5EF4-FFF2-40B4-BE49-F238E27FC236}">
                  <a16:creationId xmlns:a16="http://schemas.microsoft.com/office/drawing/2014/main" id="{20941F71-0E80-4ECB-8625-0AB404C2B68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614;p54">
            <a:extLst>
              <a:ext uri="{FF2B5EF4-FFF2-40B4-BE49-F238E27FC236}">
                <a16:creationId xmlns:a16="http://schemas.microsoft.com/office/drawing/2014/main" id="{3561BEB8-5E00-4823-B078-261E0D01D0B9}"/>
              </a:ext>
            </a:extLst>
          </p:cNvPr>
          <p:cNvGrpSpPr/>
          <p:nvPr/>
        </p:nvGrpSpPr>
        <p:grpSpPr>
          <a:xfrm>
            <a:off x="1530581" y="1361498"/>
            <a:ext cx="308461" cy="327716"/>
            <a:chOff x="3050527" y="2745694"/>
            <a:chExt cx="353502" cy="394156"/>
          </a:xfrm>
        </p:grpSpPr>
        <p:sp>
          <p:nvSpPr>
            <p:cNvPr id="63" name="Google Shape;2615;p54">
              <a:extLst>
                <a:ext uri="{FF2B5EF4-FFF2-40B4-BE49-F238E27FC236}">
                  <a16:creationId xmlns:a16="http://schemas.microsoft.com/office/drawing/2014/main" id="{C477D258-268B-45EE-9196-4E4841A8DBA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6;p54">
              <a:extLst>
                <a:ext uri="{FF2B5EF4-FFF2-40B4-BE49-F238E27FC236}">
                  <a16:creationId xmlns:a16="http://schemas.microsoft.com/office/drawing/2014/main" id="{C36AF1AA-352A-4B20-96F3-24603B099EF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7;p54">
              <a:extLst>
                <a:ext uri="{FF2B5EF4-FFF2-40B4-BE49-F238E27FC236}">
                  <a16:creationId xmlns:a16="http://schemas.microsoft.com/office/drawing/2014/main" id="{FF04413F-36EF-49BE-99A6-F78D2C716C4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8;p54">
              <a:extLst>
                <a:ext uri="{FF2B5EF4-FFF2-40B4-BE49-F238E27FC236}">
                  <a16:creationId xmlns:a16="http://schemas.microsoft.com/office/drawing/2014/main" id="{0B8EAA05-36A1-4C72-9467-A155C5FB7663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9;p54">
              <a:extLst>
                <a:ext uri="{FF2B5EF4-FFF2-40B4-BE49-F238E27FC236}">
                  <a16:creationId xmlns:a16="http://schemas.microsoft.com/office/drawing/2014/main" id="{E2264EF9-0A9B-4E9C-98F7-3075AF07A3B7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20;p54">
              <a:extLst>
                <a:ext uri="{FF2B5EF4-FFF2-40B4-BE49-F238E27FC236}">
                  <a16:creationId xmlns:a16="http://schemas.microsoft.com/office/drawing/2014/main" id="{E9B358E5-F267-4305-98FF-D9EFB58533D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1;p54">
              <a:extLst>
                <a:ext uri="{FF2B5EF4-FFF2-40B4-BE49-F238E27FC236}">
                  <a16:creationId xmlns:a16="http://schemas.microsoft.com/office/drawing/2014/main" id="{17A8A62A-8F38-4BC0-8866-6A439072AD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2;p54">
              <a:extLst>
                <a:ext uri="{FF2B5EF4-FFF2-40B4-BE49-F238E27FC236}">
                  <a16:creationId xmlns:a16="http://schemas.microsoft.com/office/drawing/2014/main" id="{FFC58BC2-A817-4483-9E2B-E97519AA0B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614;p54">
            <a:extLst>
              <a:ext uri="{FF2B5EF4-FFF2-40B4-BE49-F238E27FC236}">
                <a16:creationId xmlns:a16="http://schemas.microsoft.com/office/drawing/2014/main" id="{1F50C4CB-1427-44E8-B109-0956B617D57A}"/>
              </a:ext>
            </a:extLst>
          </p:cNvPr>
          <p:cNvGrpSpPr/>
          <p:nvPr/>
        </p:nvGrpSpPr>
        <p:grpSpPr>
          <a:xfrm>
            <a:off x="1968056" y="1367096"/>
            <a:ext cx="308461" cy="327716"/>
            <a:chOff x="3050527" y="2745694"/>
            <a:chExt cx="353502" cy="394156"/>
          </a:xfrm>
        </p:grpSpPr>
        <p:sp>
          <p:nvSpPr>
            <p:cNvPr id="72" name="Google Shape;2615;p54">
              <a:extLst>
                <a:ext uri="{FF2B5EF4-FFF2-40B4-BE49-F238E27FC236}">
                  <a16:creationId xmlns:a16="http://schemas.microsoft.com/office/drawing/2014/main" id="{B81848D4-A207-4C96-BC37-677D21C6545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616;p54">
              <a:extLst>
                <a:ext uri="{FF2B5EF4-FFF2-40B4-BE49-F238E27FC236}">
                  <a16:creationId xmlns:a16="http://schemas.microsoft.com/office/drawing/2014/main" id="{DDB72FD1-56C2-4B80-8F0E-61B29798F96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17;p54">
              <a:extLst>
                <a:ext uri="{FF2B5EF4-FFF2-40B4-BE49-F238E27FC236}">
                  <a16:creationId xmlns:a16="http://schemas.microsoft.com/office/drawing/2014/main" id="{5B4E5D15-8FE4-460F-AA30-6A1235F0A0B7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18;p54">
              <a:extLst>
                <a:ext uri="{FF2B5EF4-FFF2-40B4-BE49-F238E27FC236}">
                  <a16:creationId xmlns:a16="http://schemas.microsoft.com/office/drawing/2014/main" id="{840E3379-21FC-4BE9-8C8E-DD523E54F69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19;p54">
              <a:extLst>
                <a:ext uri="{FF2B5EF4-FFF2-40B4-BE49-F238E27FC236}">
                  <a16:creationId xmlns:a16="http://schemas.microsoft.com/office/drawing/2014/main" id="{C86B5DB1-8C59-4A1A-A515-EA7378CC0454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0;p54">
              <a:extLst>
                <a:ext uri="{FF2B5EF4-FFF2-40B4-BE49-F238E27FC236}">
                  <a16:creationId xmlns:a16="http://schemas.microsoft.com/office/drawing/2014/main" id="{773CE708-1F49-45A4-AF31-5C48560F1AEF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1;p54">
              <a:extLst>
                <a:ext uri="{FF2B5EF4-FFF2-40B4-BE49-F238E27FC236}">
                  <a16:creationId xmlns:a16="http://schemas.microsoft.com/office/drawing/2014/main" id="{9E0E8915-1338-4DCD-A263-131CD31927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2;p54">
              <a:extLst>
                <a:ext uri="{FF2B5EF4-FFF2-40B4-BE49-F238E27FC236}">
                  <a16:creationId xmlns:a16="http://schemas.microsoft.com/office/drawing/2014/main" id="{C33B182B-F6E6-4C21-BA33-826D92F6A0D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614;p54">
            <a:extLst>
              <a:ext uri="{FF2B5EF4-FFF2-40B4-BE49-F238E27FC236}">
                <a16:creationId xmlns:a16="http://schemas.microsoft.com/office/drawing/2014/main" id="{F1D3A3E6-C37C-4DE7-9FEB-5D722594A05E}"/>
              </a:ext>
            </a:extLst>
          </p:cNvPr>
          <p:cNvGrpSpPr/>
          <p:nvPr/>
        </p:nvGrpSpPr>
        <p:grpSpPr>
          <a:xfrm>
            <a:off x="2383523" y="1367096"/>
            <a:ext cx="308461" cy="327716"/>
            <a:chOff x="3050527" y="2745694"/>
            <a:chExt cx="353502" cy="394156"/>
          </a:xfrm>
        </p:grpSpPr>
        <p:sp>
          <p:nvSpPr>
            <p:cNvPr id="81" name="Google Shape;2615;p54">
              <a:extLst>
                <a:ext uri="{FF2B5EF4-FFF2-40B4-BE49-F238E27FC236}">
                  <a16:creationId xmlns:a16="http://schemas.microsoft.com/office/drawing/2014/main" id="{F84EDE02-0BED-4CB6-B77D-FFE42FB6AE3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6;p54">
              <a:extLst>
                <a:ext uri="{FF2B5EF4-FFF2-40B4-BE49-F238E27FC236}">
                  <a16:creationId xmlns:a16="http://schemas.microsoft.com/office/drawing/2014/main" id="{79F7869B-7DB0-4C3C-942C-6D99E4860E5C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17;p54">
              <a:extLst>
                <a:ext uri="{FF2B5EF4-FFF2-40B4-BE49-F238E27FC236}">
                  <a16:creationId xmlns:a16="http://schemas.microsoft.com/office/drawing/2014/main" id="{6470BC5A-2598-4438-9E82-3ED3F6BBA6E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18;p54">
              <a:extLst>
                <a:ext uri="{FF2B5EF4-FFF2-40B4-BE49-F238E27FC236}">
                  <a16:creationId xmlns:a16="http://schemas.microsoft.com/office/drawing/2014/main" id="{79B708FC-35DC-4409-AB32-50E51AAF7DD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9;p54">
              <a:extLst>
                <a:ext uri="{FF2B5EF4-FFF2-40B4-BE49-F238E27FC236}">
                  <a16:creationId xmlns:a16="http://schemas.microsoft.com/office/drawing/2014/main" id="{A93A1B19-4A50-4AB6-A09E-28652C95D755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0;p54">
              <a:extLst>
                <a:ext uri="{FF2B5EF4-FFF2-40B4-BE49-F238E27FC236}">
                  <a16:creationId xmlns:a16="http://schemas.microsoft.com/office/drawing/2014/main" id="{E3611689-B1B8-4187-A5F7-A715BE87EF3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1;p54">
              <a:extLst>
                <a:ext uri="{FF2B5EF4-FFF2-40B4-BE49-F238E27FC236}">
                  <a16:creationId xmlns:a16="http://schemas.microsoft.com/office/drawing/2014/main" id="{EE77DD34-9837-40C7-A3E9-EDC932F43033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2;p54">
              <a:extLst>
                <a:ext uri="{FF2B5EF4-FFF2-40B4-BE49-F238E27FC236}">
                  <a16:creationId xmlns:a16="http://schemas.microsoft.com/office/drawing/2014/main" id="{2BB3E48D-1987-4B93-AC29-58000DFC7AF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844;p59">
            <a:extLst>
              <a:ext uri="{FF2B5EF4-FFF2-40B4-BE49-F238E27FC236}">
                <a16:creationId xmlns:a16="http://schemas.microsoft.com/office/drawing/2014/main" id="{AE55769E-D2D6-412F-A79F-3442510DE963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90" name="Google Shape;2845;p59">
              <a:extLst>
                <a:ext uri="{FF2B5EF4-FFF2-40B4-BE49-F238E27FC236}">
                  <a16:creationId xmlns:a16="http://schemas.microsoft.com/office/drawing/2014/main" id="{554BC140-7FA9-4972-8D33-2431A38C3E8C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95" name="Google Shape;2846;p59">
                <a:extLst>
                  <a:ext uri="{FF2B5EF4-FFF2-40B4-BE49-F238E27FC236}">
                    <a16:creationId xmlns:a16="http://schemas.microsoft.com/office/drawing/2014/main" id="{FA1964BB-149D-4E18-838A-77B01F0D43F0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47;p59">
                <a:extLst>
                  <a:ext uri="{FF2B5EF4-FFF2-40B4-BE49-F238E27FC236}">
                    <a16:creationId xmlns:a16="http://schemas.microsoft.com/office/drawing/2014/main" id="{AF2AAEA6-5DF9-4D3C-B23F-E8E3A71F6266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48;p59">
                <a:extLst>
                  <a:ext uri="{FF2B5EF4-FFF2-40B4-BE49-F238E27FC236}">
                    <a16:creationId xmlns:a16="http://schemas.microsoft.com/office/drawing/2014/main" id="{B3B0A622-EBF1-4C17-8B5A-F1078230ED9B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49;p59">
                <a:extLst>
                  <a:ext uri="{FF2B5EF4-FFF2-40B4-BE49-F238E27FC236}">
                    <a16:creationId xmlns:a16="http://schemas.microsoft.com/office/drawing/2014/main" id="{58937998-24A0-4D14-905F-E7D52C29E3A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50;p59">
                <a:extLst>
                  <a:ext uri="{FF2B5EF4-FFF2-40B4-BE49-F238E27FC236}">
                    <a16:creationId xmlns:a16="http://schemas.microsoft.com/office/drawing/2014/main" id="{85390B7F-E663-48B5-A7D7-A94D5D9B739A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53;p59">
                <a:extLst>
                  <a:ext uri="{FF2B5EF4-FFF2-40B4-BE49-F238E27FC236}">
                    <a16:creationId xmlns:a16="http://schemas.microsoft.com/office/drawing/2014/main" id="{BDA5EE70-63FE-44DA-8D25-AF2DF3C2A0DA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854;p59">
                <a:extLst>
                  <a:ext uri="{FF2B5EF4-FFF2-40B4-BE49-F238E27FC236}">
                    <a16:creationId xmlns:a16="http://schemas.microsoft.com/office/drawing/2014/main" id="{44A14541-9419-48DC-A920-1F3CCD81EA0E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855;p59">
                <a:extLst>
                  <a:ext uri="{FF2B5EF4-FFF2-40B4-BE49-F238E27FC236}">
                    <a16:creationId xmlns:a16="http://schemas.microsoft.com/office/drawing/2014/main" id="{0F0A49B9-5F1E-4C5D-88D1-76C692B338D9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856;p59">
                <a:extLst>
                  <a:ext uri="{FF2B5EF4-FFF2-40B4-BE49-F238E27FC236}">
                    <a16:creationId xmlns:a16="http://schemas.microsoft.com/office/drawing/2014/main" id="{51D61835-98C0-4E61-849D-3A06002DA32F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857;p59">
                <a:extLst>
                  <a:ext uri="{FF2B5EF4-FFF2-40B4-BE49-F238E27FC236}">
                    <a16:creationId xmlns:a16="http://schemas.microsoft.com/office/drawing/2014/main" id="{5973633F-6FD3-4808-A18A-D732A599B751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858;p59">
                <a:extLst>
                  <a:ext uri="{FF2B5EF4-FFF2-40B4-BE49-F238E27FC236}">
                    <a16:creationId xmlns:a16="http://schemas.microsoft.com/office/drawing/2014/main" id="{CA37558B-53CB-42C3-A460-8C4C84AF59D7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59;p59">
                <a:extLst>
                  <a:ext uri="{FF2B5EF4-FFF2-40B4-BE49-F238E27FC236}">
                    <a16:creationId xmlns:a16="http://schemas.microsoft.com/office/drawing/2014/main" id="{748AE25A-D263-4FA5-B057-F6D8CDDE6F7B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60;p59">
                <a:extLst>
                  <a:ext uri="{FF2B5EF4-FFF2-40B4-BE49-F238E27FC236}">
                    <a16:creationId xmlns:a16="http://schemas.microsoft.com/office/drawing/2014/main" id="{AA9CAE59-49E1-4640-9B5F-9C83B30D616C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61;p59">
                <a:extLst>
                  <a:ext uri="{FF2B5EF4-FFF2-40B4-BE49-F238E27FC236}">
                    <a16:creationId xmlns:a16="http://schemas.microsoft.com/office/drawing/2014/main" id="{14E89D45-BE56-42AF-B343-FD5C14F55B4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62;p59">
                <a:extLst>
                  <a:ext uri="{FF2B5EF4-FFF2-40B4-BE49-F238E27FC236}">
                    <a16:creationId xmlns:a16="http://schemas.microsoft.com/office/drawing/2014/main" id="{8540012D-B1CE-46FA-8978-4864905D7D5C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63;p59">
                <a:extLst>
                  <a:ext uri="{FF2B5EF4-FFF2-40B4-BE49-F238E27FC236}">
                    <a16:creationId xmlns:a16="http://schemas.microsoft.com/office/drawing/2014/main" id="{2ABCD303-61B6-4708-84EE-E30F073994BD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64;p59">
                <a:extLst>
                  <a:ext uri="{FF2B5EF4-FFF2-40B4-BE49-F238E27FC236}">
                    <a16:creationId xmlns:a16="http://schemas.microsoft.com/office/drawing/2014/main" id="{2F9BA729-9773-4D4E-9C4A-4FBBC0CE6871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65;p59">
                <a:extLst>
                  <a:ext uri="{FF2B5EF4-FFF2-40B4-BE49-F238E27FC236}">
                    <a16:creationId xmlns:a16="http://schemas.microsoft.com/office/drawing/2014/main" id="{BEB004A0-DADA-4496-A681-41D44B1278CF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6;p59">
                <a:extLst>
                  <a:ext uri="{FF2B5EF4-FFF2-40B4-BE49-F238E27FC236}">
                    <a16:creationId xmlns:a16="http://schemas.microsoft.com/office/drawing/2014/main" id="{2C0126C7-D1F8-407B-B488-F7E7B5D34DFE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67;p59">
                <a:extLst>
                  <a:ext uri="{FF2B5EF4-FFF2-40B4-BE49-F238E27FC236}">
                    <a16:creationId xmlns:a16="http://schemas.microsoft.com/office/drawing/2014/main" id="{BE262E05-425A-4771-A8FE-BAA24859F5A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68;p59">
                <a:extLst>
                  <a:ext uri="{FF2B5EF4-FFF2-40B4-BE49-F238E27FC236}">
                    <a16:creationId xmlns:a16="http://schemas.microsoft.com/office/drawing/2014/main" id="{E7243FE3-2953-4A8A-A240-C2C6EFA1419C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69;p59">
                <a:extLst>
                  <a:ext uri="{FF2B5EF4-FFF2-40B4-BE49-F238E27FC236}">
                    <a16:creationId xmlns:a16="http://schemas.microsoft.com/office/drawing/2014/main" id="{AD21D80A-2703-409F-AC58-CB6CCC0256ED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870;p59">
                <a:extLst>
                  <a:ext uri="{FF2B5EF4-FFF2-40B4-BE49-F238E27FC236}">
                    <a16:creationId xmlns:a16="http://schemas.microsoft.com/office/drawing/2014/main" id="{E503AB04-D27A-4939-8246-B48DB283AF81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871;p59">
                <a:extLst>
                  <a:ext uri="{FF2B5EF4-FFF2-40B4-BE49-F238E27FC236}">
                    <a16:creationId xmlns:a16="http://schemas.microsoft.com/office/drawing/2014/main" id="{72BEE6E0-99B4-44CC-A500-F71C0DE5A864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872;p59">
                <a:extLst>
                  <a:ext uri="{FF2B5EF4-FFF2-40B4-BE49-F238E27FC236}">
                    <a16:creationId xmlns:a16="http://schemas.microsoft.com/office/drawing/2014/main" id="{031898DF-FF43-44BE-AEBB-93855E314AB8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873;p59">
                <a:extLst>
                  <a:ext uri="{FF2B5EF4-FFF2-40B4-BE49-F238E27FC236}">
                    <a16:creationId xmlns:a16="http://schemas.microsoft.com/office/drawing/2014/main" id="{2BE9BA58-BF31-45E5-B5C6-0DF1CD5D074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874;p59">
                <a:extLst>
                  <a:ext uri="{FF2B5EF4-FFF2-40B4-BE49-F238E27FC236}">
                    <a16:creationId xmlns:a16="http://schemas.microsoft.com/office/drawing/2014/main" id="{0B72EE88-7310-4D59-8B99-BAB00C585C09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875;p59">
                <a:extLst>
                  <a:ext uri="{FF2B5EF4-FFF2-40B4-BE49-F238E27FC236}">
                    <a16:creationId xmlns:a16="http://schemas.microsoft.com/office/drawing/2014/main" id="{8950F47D-AD58-4DF7-B9D6-5AB2807A8434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876;p59">
                <a:extLst>
                  <a:ext uri="{FF2B5EF4-FFF2-40B4-BE49-F238E27FC236}">
                    <a16:creationId xmlns:a16="http://schemas.microsoft.com/office/drawing/2014/main" id="{9F330CFA-781A-45E7-B5C1-D92820E5F24F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877;p59">
                <a:extLst>
                  <a:ext uri="{FF2B5EF4-FFF2-40B4-BE49-F238E27FC236}">
                    <a16:creationId xmlns:a16="http://schemas.microsoft.com/office/drawing/2014/main" id="{06F8DB4A-61DC-4CF0-A011-3D2752A0E7C3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878;p59">
                <a:extLst>
                  <a:ext uri="{FF2B5EF4-FFF2-40B4-BE49-F238E27FC236}">
                    <a16:creationId xmlns:a16="http://schemas.microsoft.com/office/drawing/2014/main" id="{99ABCB14-5432-4A5E-9ECA-AF3C45B2572A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879;p59">
                <a:extLst>
                  <a:ext uri="{FF2B5EF4-FFF2-40B4-BE49-F238E27FC236}">
                    <a16:creationId xmlns:a16="http://schemas.microsoft.com/office/drawing/2014/main" id="{6EE0EAD2-5DA9-40E5-9A0B-1E7FF7D809AC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880;p59">
                <a:extLst>
                  <a:ext uri="{FF2B5EF4-FFF2-40B4-BE49-F238E27FC236}">
                    <a16:creationId xmlns:a16="http://schemas.microsoft.com/office/drawing/2014/main" id="{9E36DF18-438C-4BBE-B497-B5FEB0F1577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881;p59">
                <a:extLst>
                  <a:ext uri="{FF2B5EF4-FFF2-40B4-BE49-F238E27FC236}">
                    <a16:creationId xmlns:a16="http://schemas.microsoft.com/office/drawing/2014/main" id="{7EF2B7D5-D3B8-46CE-983C-0D41DD3EA210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82;p59">
                <a:extLst>
                  <a:ext uri="{FF2B5EF4-FFF2-40B4-BE49-F238E27FC236}">
                    <a16:creationId xmlns:a16="http://schemas.microsoft.com/office/drawing/2014/main" id="{B0670070-3139-4B6D-9973-4135B99888AD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83;p59">
                <a:extLst>
                  <a:ext uri="{FF2B5EF4-FFF2-40B4-BE49-F238E27FC236}">
                    <a16:creationId xmlns:a16="http://schemas.microsoft.com/office/drawing/2014/main" id="{9C20A8B6-8B09-4FEF-A0F0-2BFA7A9921F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84;p59">
                <a:extLst>
                  <a:ext uri="{FF2B5EF4-FFF2-40B4-BE49-F238E27FC236}">
                    <a16:creationId xmlns:a16="http://schemas.microsoft.com/office/drawing/2014/main" id="{E8E0A467-880C-4CDD-91D5-9607951B9E71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85;p59">
                <a:extLst>
                  <a:ext uri="{FF2B5EF4-FFF2-40B4-BE49-F238E27FC236}">
                    <a16:creationId xmlns:a16="http://schemas.microsoft.com/office/drawing/2014/main" id="{8187629D-BE1C-4D69-88CB-3AD4A44D014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86;p59">
                <a:extLst>
                  <a:ext uri="{FF2B5EF4-FFF2-40B4-BE49-F238E27FC236}">
                    <a16:creationId xmlns:a16="http://schemas.microsoft.com/office/drawing/2014/main" id="{8BB7560F-41C0-4F70-8096-132DACA5A53B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87;p59">
                <a:extLst>
                  <a:ext uri="{FF2B5EF4-FFF2-40B4-BE49-F238E27FC236}">
                    <a16:creationId xmlns:a16="http://schemas.microsoft.com/office/drawing/2014/main" id="{E1D5A82A-79EF-4D08-8EE2-DA3EC67BF10E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88;p59">
                <a:extLst>
                  <a:ext uri="{FF2B5EF4-FFF2-40B4-BE49-F238E27FC236}">
                    <a16:creationId xmlns:a16="http://schemas.microsoft.com/office/drawing/2014/main" id="{688A3708-7290-452D-A055-31297606957A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889;p59">
                <a:extLst>
                  <a:ext uri="{FF2B5EF4-FFF2-40B4-BE49-F238E27FC236}">
                    <a16:creationId xmlns:a16="http://schemas.microsoft.com/office/drawing/2014/main" id="{BF55EDBA-7F32-4B65-AD35-9BEBEF1E7D87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90;p59">
                <a:extLst>
                  <a:ext uri="{FF2B5EF4-FFF2-40B4-BE49-F238E27FC236}">
                    <a16:creationId xmlns:a16="http://schemas.microsoft.com/office/drawing/2014/main" id="{39D3B701-56D5-4548-B0B1-27AA1AF68A6A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891;p59">
                <a:extLst>
                  <a:ext uri="{FF2B5EF4-FFF2-40B4-BE49-F238E27FC236}">
                    <a16:creationId xmlns:a16="http://schemas.microsoft.com/office/drawing/2014/main" id="{EC00BF3D-95E2-4BD3-9957-D3A27A5717EA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92;p59">
                <a:extLst>
                  <a:ext uri="{FF2B5EF4-FFF2-40B4-BE49-F238E27FC236}">
                    <a16:creationId xmlns:a16="http://schemas.microsoft.com/office/drawing/2014/main" id="{E032ADF4-5A10-4DC6-99FB-0B1EAC6025A4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893;p59">
                <a:extLst>
                  <a:ext uri="{FF2B5EF4-FFF2-40B4-BE49-F238E27FC236}">
                    <a16:creationId xmlns:a16="http://schemas.microsoft.com/office/drawing/2014/main" id="{F6AFF8C4-88CE-4A3C-9AC7-3B79D6BD6A25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894;p59">
                <a:extLst>
                  <a:ext uri="{FF2B5EF4-FFF2-40B4-BE49-F238E27FC236}">
                    <a16:creationId xmlns:a16="http://schemas.microsoft.com/office/drawing/2014/main" id="{3812A74E-61DD-4F79-9E0D-29568A426E3B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895;p59">
                <a:extLst>
                  <a:ext uri="{FF2B5EF4-FFF2-40B4-BE49-F238E27FC236}">
                    <a16:creationId xmlns:a16="http://schemas.microsoft.com/office/drawing/2014/main" id="{EF932B88-23BD-4A80-9C5D-0931DBE58B86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896;p59">
                <a:extLst>
                  <a:ext uri="{FF2B5EF4-FFF2-40B4-BE49-F238E27FC236}">
                    <a16:creationId xmlns:a16="http://schemas.microsoft.com/office/drawing/2014/main" id="{90C9A528-F11E-4274-A405-391BA0211F01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897;p59">
                <a:extLst>
                  <a:ext uri="{FF2B5EF4-FFF2-40B4-BE49-F238E27FC236}">
                    <a16:creationId xmlns:a16="http://schemas.microsoft.com/office/drawing/2014/main" id="{3FB6B89F-63C5-483B-8FA8-A2286A9528C3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898;p59">
                <a:extLst>
                  <a:ext uri="{FF2B5EF4-FFF2-40B4-BE49-F238E27FC236}">
                    <a16:creationId xmlns:a16="http://schemas.microsoft.com/office/drawing/2014/main" id="{4B761123-8AC3-4832-9CF5-4B5143674CA5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899;p59">
                <a:extLst>
                  <a:ext uri="{FF2B5EF4-FFF2-40B4-BE49-F238E27FC236}">
                    <a16:creationId xmlns:a16="http://schemas.microsoft.com/office/drawing/2014/main" id="{A9E1AA5F-FA61-4A6C-A8F7-FA92D6C8C3C4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900;p59">
                <a:extLst>
                  <a:ext uri="{FF2B5EF4-FFF2-40B4-BE49-F238E27FC236}">
                    <a16:creationId xmlns:a16="http://schemas.microsoft.com/office/drawing/2014/main" id="{8B12AC4D-AF76-4D51-BA3F-985319D1054C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901;p59">
                <a:extLst>
                  <a:ext uri="{FF2B5EF4-FFF2-40B4-BE49-F238E27FC236}">
                    <a16:creationId xmlns:a16="http://schemas.microsoft.com/office/drawing/2014/main" id="{9FD08826-2163-4C17-BDF7-2FE70EE618A7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902;p59">
                <a:extLst>
                  <a:ext uri="{FF2B5EF4-FFF2-40B4-BE49-F238E27FC236}">
                    <a16:creationId xmlns:a16="http://schemas.microsoft.com/office/drawing/2014/main" id="{88D691D7-C88C-4C9D-98B0-19D427E05D5F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903;p59">
                <a:extLst>
                  <a:ext uri="{FF2B5EF4-FFF2-40B4-BE49-F238E27FC236}">
                    <a16:creationId xmlns:a16="http://schemas.microsoft.com/office/drawing/2014/main" id="{D595C3A3-A82E-4022-9511-5D09240BA2EE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904;p59">
                <a:extLst>
                  <a:ext uri="{FF2B5EF4-FFF2-40B4-BE49-F238E27FC236}">
                    <a16:creationId xmlns:a16="http://schemas.microsoft.com/office/drawing/2014/main" id="{E4ACE4AF-E859-4C4F-8843-99BDD9F513F6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905;p59">
                <a:extLst>
                  <a:ext uri="{FF2B5EF4-FFF2-40B4-BE49-F238E27FC236}">
                    <a16:creationId xmlns:a16="http://schemas.microsoft.com/office/drawing/2014/main" id="{96B3CAEB-FAFE-4788-98CC-20F50FCC25DD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906;p59">
                <a:extLst>
                  <a:ext uri="{FF2B5EF4-FFF2-40B4-BE49-F238E27FC236}">
                    <a16:creationId xmlns:a16="http://schemas.microsoft.com/office/drawing/2014/main" id="{F2003C88-1F8D-49E1-98B9-16EA9093DDA6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907;p59">
                <a:extLst>
                  <a:ext uri="{FF2B5EF4-FFF2-40B4-BE49-F238E27FC236}">
                    <a16:creationId xmlns:a16="http://schemas.microsoft.com/office/drawing/2014/main" id="{FFE93790-8693-4000-94D2-E38F9B85D37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908;p59">
                <a:extLst>
                  <a:ext uri="{FF2B5EF4-FFF2-40B4-BE49-F238E27FC236}">
                    <a16:creationId xmlns:a16="http://schemas.microsoft.com/office/drawing/2014/main" id="{02A0615C-6BD8-4DC5-A4E4-66153ACD18A7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909;p59">
                <a:extLst>
                  <a:ext uri="{FF2B5EF4-FFF2-40B4-BE49-F238E27FC236}">
                    <a16:creationId xmlns:a16="http://schemas.microsoft.com/office/drawing/2014/main" id="{0C9ABACB-1F21-478C-A435-582C8DEBE7AE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10;p59">
                <a:extLst>
                  <a:ext uri="{FF2B5EF4-FFF2-40B4-BE49-F238E27FC236}">
                    <a16:creationId xmlns:a16="http://schemas.microsoft.com/office/drawing/2014/main" id="{FE8A46FB-8991-4023-9CDC-8122B6816CC1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1;p59">
                <a:extLst>
                  <a:ext uri="{FF2B5EF4-FFF2-40B4-BE49-F238E27FC236}">
                    <a16:creationId xmlns:a16="http://schemas.microsoft.com/office/drawing/2014/main" id="{8A1FD02D-42BD-48F6-98AC-ED2E74993A32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12;p59">
                <a:extLst>
                  <a:ext uri="{FF2B5EF4-FFF2-40B4-BE49-F238E27FC236}">
                    <a16:creationId xmlns:a16="http://schemas.microsoft.com/office/drawing/2014/main" id="{CD23774A-1D0E-4F97-AF7F-0F797F65E9E3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13;p59">
                <a:extLst>
                  <a:ext uri="{FF2B5EF4-FFF2-40B4-BE49-F238E27FC236}">
                    <a16:creationId xmlns:a16="http://schemas.microsoft.com/office/drawing/2014/main" id="{27D50F1B-F961-4668-927C-FC67CBADB75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14;p59">
                <a:extLst>
                  <a:ext uri="{FF2B5EF4-FFF2-40B4-BE49-F238E27FC236}">
                    <a16:creationId xmlns:a16="http://schemas.microsoft.com/office/drawing/2014/main" id="{F4979CA4-1491-4728-A9AE-FF772A4B80E4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15;p59">
                <a:extLst>
                  <a:ext uri="{FF2B5EF4-FFF2-40B4-BE49-F238E27FC236}">
                    <a16:creationId xmlns:a16="http://schemas.microsoft.com/office/drawing/2014/main" id="{DC3D2BC6-CD91-4AC7-84B9-92972E9512CF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16;p59">
                <a:extLst>
                  <a:ext uri="{FF2B5EF4-FFF2-40B4-BE49-F238E27FC236}">
                    <a16:creationId xmlns:a16="http://schemas.microsoft.com/office/drawing/2014/main" id="{0C0EC385-5E54-4413-89BD-24129F7C11E6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17;p59">
                <a:extLst>
                  <a:ext uri="{FF2B5EF4-FFF2-40B4-BE49-F238E27FC236}">
                    <a16:creationId xmlns:a16="http://schemas.microsoft.com/office/drawing/2014/main" id="{895E2A4B-EB05-403B-8021-5C41157DBC1C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918;p59">
                <a:extLst>
                  <a:ext uri="{FF2B5EF4-FFF2-40B4-BE49-F238E27FC236}">
                    <a16:creationId xmlns:a16="http://schemas.microsoft.com/office/drawing/2014/main" id="{58840E04-D14C-48C2-B6C1-B141BD1E0446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919;p59">
                <a:extLst>
                  <a:ext uri="{FF2B5EF4-FFF2-40B4-BE49-F238E27FC236}">
                    <a16:creationId xmlns:a16="http://schemas.microsoft.com/office/drawing/2014/main" id="{9F0C5465-6A0E-47D1-95F5-F5B9BFAFE8EC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920;p59">
                <a:extLst>
                  <a:ext uri="{FF2B5EF4-FFF2-40B4-BE49-F238E27FC236}">
                    <a16:creationId xmlns:a16="http://schemas.microsoft.com/office/drawing/2014/main" id="{C93B9B75-B4A6-4C20-BDAA-C88879490396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921;p59">
                <a:extLst>
                  <a:ext uri="{FF2B5EF4-FFF2-40B4-BE49-F238E27FC236}">
                    <a16:creationId xmlns:a16="http://schemas.microsoft.com/office/drawing/2014/main" id="{4368D1BA-06F6-4B70-A7D5-04E2A90FD59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922;p59">
                <a:extLst>
                  <a:ext uri="{FF2B5EF4-FFF2-40B4-BE49-F238E27FC236}">
                    <a16:creationId xmlns:a16="http://schemas.microsoft.com/office/drawing/2014/main" id="{719D681B-F615-4D1A-9E93-2B4BFE39696A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23;p59">
                <a:extLst>
                  <a:ext uri="{FF2B5EF4-FFF2-40B4-BE49-F238E27FC236}">
                    <a16:creationId xmlns:a16="http://schemas.microsoft.com/office/drawing/2014/main" id="{9F79CE39-ACCF-4708-8C1C-B1F842929BF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924;p59">
                <a:extLst>
                  <a:ext uri="{FF2B5EF4-FFF2-40B4-BE49-F238E27FC236}">
                    <a16:creationId xmlns:a16="http://schemas.microsoft.com/office/drawing/2014/main" id="{88AEE892-8AED-4AED-9C69-2DB795B3F84F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925;p59">
                <a:extLst>
                  <a:ext uri="{FF2B5EF4-FFF2-40B4-BE49-F238E27FC236}">
                    <a16:creationId xmlns:a16="http://schemas.microsoft.com/office/drawing/2014/main" id="{D60EE9D1-6C88-44CF-8A51-2863100289EF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926;p59">
                <a:extLst>
                  <a:ext uri="{FF2B5EF4-FFF2-40B4-BE49-F238E27FC236}">
                    <a16:creationId xmlns:a16="http://schemas.microsoft.com/office/drawing/2014/main" id="{04FDCEC9-11FF-41B3-B23D-2472D39B6B79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927;p59">
                <a:extLst>
                  <a:ext uri="{FF2B5EF4-FFF2-40B4-BE49-F238E27FC236}">
                    <a16:creationId xmlns:a16="http://schemas.microsoft.com/office/drawing/2014/main" id="{D2AB0496-E6F1-4EEB-9319-A8ABB0905B19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928;p59">
                <a:extLst>
                  <a:ext uri="{FF2B5EF4-FFF2-40B4-BE49-F238E27FC236}">
                    <a16:creationId xmlns:a16="http://schemas.microsoft.com/office/drawing/2014/main" id="{1FEFED82-6821-4952-8ED9-59120DD356FE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929;p59">
                <a:extLst>
                  <a:ext uri="{FF2B5EF4-FFF2-40B4-BE49-F238E27FC236}">
                    <a16:creationId xmlns:a16="http://schemas.microsoft.com/office/drawing/2014/main" id="{BA41A3D1-8A0B-4171-8091-0C33469CCC8C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930;p59">
                <a:extLst>
                  <a:ext uri="{FF2B5EF4-FFF2-40B4-BE49-F238E27FC236}">
                    <a16:creationId xmlns:a16="http://schemas.microsoft.com/office/drawing/2014/main" id="{93F2B544-B6AD-42B1-82AC-226668772CC5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931;p59">
                <a:extLst>
                  <a:ext uri="{FF2B5EF4-FFF2-40B4-BE49-F238E27FC236}">
                    <a16:creationId xmlns:a16="http://schemas.microsoft.com/office/drawing/2014/main" id="{52AB6B03-130F-4534-BC48-CE152D7EA0F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932;p59">
                <a:extLst>
                  <a:ext uri="{FF2B5EF4-FFF2-40B4-BE49-F238E27FC236}">
                    <a16:creationId xmlns:a16="http://schemas.microsoft.com/office/drawing/2014/main" id="{C57C231D-C4FB-4B62-B5B2-1BD90D57DB89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933;p59">
                <a:extLst>
                  <a:ext uri="{FF2B5EF4-FFF2-40B4-BE49-F238E27FC236}">
                    <a16:creationId xmlns:a16="http://schemas.microsoft.com/office/drawing/2014/main" id="{B61909DF-8C30-44F7-AA39-5095C6412225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934;p59">
                <a:extLst>
                  <a:ext uri="{FF2B5EF4-FFF2-40B4-BE49-F238E27FC236}">
                    <a16:creationId xmlns:a16="http://schemas.microsoft.com/office/drawing/2014/main" id="{C7BEED2F-514B-47FB-8DBD-FAA1BA8B2919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935;p59">
                <a:extLst>
                  <a:ext uri="{FF2B5EF4-FFF2-40B4-BE49-F238E27FC236}">
                    <a16:creationId xmlns:a16="http://schemas.microsoft.com/office/drawing/2014/main" id="{62D4D3A9-56D8-43FF-9788-3FC0DF1F5AC0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936;p59">
                <a:extLst>
                  <a:ext uri="{FF2B5EF4-FFF2-40B4-BE49-F238E27FC236}">
                    <a16:creationId xmlns:a16="http://schemas.microsoft.com/office/drawing/2014/main" id="{01EBCD1C-E090-4DC0-9E1A-DE02B696E88F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937;p59">
                <a:extLst>
                  <a:ext uri="{FF2B5EF4-FFF2-40B4-BE49-F238E27FC236}">
                    <a16:creationId xmlns:a16="http://schemas.microsoft.com/office/drawing/2014/main" id="{96633F7A-E053-444D-8BC0-EFA8E2138BF6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938;p59">
                <a:extLst>
                  <a:ext uri="{FF2B5EF4-FFF2-40B4-BE49-F238E27FC236}">
                    <a16:creationId xmlns:a16="http://schemas.microsoft.com/office/drawing/2014/main" id="{063DBAB3-DF3F-4D39-97E4-F1900512035D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939;p59">
                <a:extLst>
                  <a:ext uri="{FF2B5EF4-FFF2-40B4-BE49-F238E27FC236}">
                    <a16:creationId xmlns:a16="http://schemas.microsoft.com/office/drawing/2014/main" id="{53326BD3-06A4-4F59-8F46-CBC0B7D9CEA0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940;p59">
                <a:extLst>
                  <a:ext uri="{FF2B5EF4-FFF2-40B4-BE49-F238E27FC236}">
                    <a16:creationId xmlns:a16="http://schemas.microsoft.com/office/drawing/2014/main" id="{7B244378-72DE-4CF9-AB5B-AEA4D9BDDA7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941;p59">
                <a:extLst>
                  <a:ext uri="{FF2B5EF4-FFF2-40B4-BE49-F238E27FC236}">
                    <a16:creationId xmlns:a16="http://schemas.microsoft.com/office/drawing/2014/main" id="{8F37538E-AB8A-49C0-9932-0A58ED742A0F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942;p59">
                <a:extLst>
                  <a:ext uri="{FF2B5EF4-FFF2-40B4-BE49-F238E27FC236}">
                    <a16:creationId xmlns:a16="http://schemas.microsoft.com/office/drawing/2014/main" id="{8A5EA724-10B3-44BC-8191-DD11AF335811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943;p59">
                <a:extLst>
                  <a:ext uri="{FF2B5EF4-FFF2-40B4-BE49-F238E27FC236}">
                    <a16:creationId xmlns:a16="http://schemas.microsoft.com/office/drawing/2014/main" id="{F03BB018-4550-4689-A9DE-19D252024896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944;p59">
                <a:extLst>
                  <a:ext uri="{FF2B5EF4-FFF2-40B4-BE49-F238E27FC236}">
                    <a16:creationId xmlns:a16="http://schemas.microsoft.com/office/drawing/2014/main" id="{85F565D2-DBF1-43EE-B625-F1456E6B7A3F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945;p59">
                <a:extLst>
                  <a:ext uri="{FF2B5EF4-FFF2-40B4-BE49-F238E27FC236}">
                    <a16:creationId xmlns:a16="http://schemas.microsoft.com/office/drawing/2014/main" id="{0BFD9B70-AD24-465D-A9F6-ABAF867DFD80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946;p59">
              <a:extLst>
                <a:ext uri="{FF2B5EF4-FFF2-40B4-BE49-F238E27FC236}">
                  <a16:creationId xmlns:a16="http://schemas.microsoft.com/office/drawing/2014/main" id="{C6A3FB8F-BBC7-4F6D-9D18-B87BD91B10BC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92" name="Google Shape;2947;p59">
                <a:extLst>
                  <a:ext uri="{FF2B5EF4-FFF2-40B4-BE49-F238E27FC236}">
                    <a16:creationId xmlns:a16="http://schemas.microsoft.com/office/drawing/2014/main" id="{EA8B9786-1D08-43AC-BE0F-7646B4967863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48;p59">
                <a:extLst>
                  <a:ext uri="{FF2B5EF4-FFF2-40B4-BE49-F238E27FC236}">
                    <a16:creationId xmlns:a16="http://schemas.microsoft.com/office/drawing/2014/main" id="{58066828-ADAE-4A75-B5D9-94DC83E205F1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49;p59">
                <a:extLst>
                  <a:ext uri="{FF2B5EF4-FFF2-40B4-BE49-F238E27FC236}">
                    <a16:creationId xmlns:a16="http://schemas.microsoft.com/office/drawing/2014/main" id="{74F2D758-7EE5-404B-801B-46825C92613B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807;p38">
            <a:extLst>
              <a:ext uri="{FF2B5EF4-FFF2-40B4-BE49-F238E27FC236}">
                <a16:creationId xmlns:a16="http://schemas.microsoft.com/office/drawing/2014/main" id="{9BC9BBFA-5035-43AA-927B-D81C157145F0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196" name="Google Shape;1808;p38">
              <a:extLst>
                <a:ext uri="{FF2B5EF4-FFF2-40B4-BE49-F238E27FC236}">
                  <a16:creationId xmlns:a16="http://schemas.microsoft.com/office/drawing/2014/main" id="{D4B9D931-BFB4-47DE-812B-0EF1A01EA1B7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09;p38">
              <a:extLst>
                <a:ext uri="{FF2B5EF4-FFF2-40B4-BE49-F238E27FC236}">
                  <a16:creationId xmlns:a16="http://schemas.microsoft.com/office/drawing/2014/main" id="{AFE5C39E-671E-4F9B-8C50-315D8BCA6D9B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10;p38">
              <a:extLst>
                <a:ext uri="{FF2B5EF4-FFF2-40B4-BE49-F238E27FC236}">
                  <a16:creationId xmlns:a16="http://schemas.microsoft.com/office/drawing/2014/main" id="{A87D9928-D0A1-4476-8389-E441948C17E5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11;p38">
              <a:extLst>
                <a:ext uri="{FF2B5EF4-FFF2-40B4-BE49-F238E27FC236}">
                  <a16:creationId xmlns:a16="http://schemas.microsoft.com/office/drawing/2014/main" id="{0B836315-4426-4E03-917D-4D2632B49718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12;p38">
              <a:extLst>
                <a:ext uri="{FF2B5EF4-FFF2-40B4-BE49-F238E27FC236}">
                  <a16:creationId xmlns:a16="http://schemas.microsoft.com/office/drawing/2014/main" id="{7C5E35F4-B5FC-467B-B0A7-B9E0A7769C23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13;p38">
              <a:extLst>
                <a:ext uri="{FF2B5EF4-FFF2-40B4-BE49-F238E27FC236}">
                  <a16:creationId xmlns:a16="http://schemas.microsoft.com/office/drawing/2014/main" id="{54929BD0-AC90-494A-9296-E07E0AB507E6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14;p38">
              <a:extLst>
                <a:ext uri="{FF2B5EF4-FFF2-40B4-BE49-F238E27FC236}">
                  <a16:creationId xmlns:a16="http://schemas.microsoft.com/office/drawing/2014/main" id="{21DD13A5-4229-4D20-B7E0-EA86B9CA58A2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15;p38">
              <a:extLst>
                <a:ext uri="{FF2B5EF4-FFF2-40B4-BE49-F238E27FC236}">
                  <a16:creationId xmlns:a16="http://schemas.microsoft.com/office/drawing/2014/main" id="{BDCF3470-FFA6-432C-B74D-0E2D2DA624C7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16;p38">
              <a:extLst>
                <a:ext uri="{FF2B5EF4-FFF2-40B4-BE49-F238E27FC236}">
                  <a16:creationId xmlns:a16="http://schemas.microsoft.com/office/drawing/2014/main" id="{1DE5621B-EB9A-4E7C-8FF5-4FA4D4555EA2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17;p38">
              <a:extLst>
                <a:ext uri="{FF2B5EF4-FFF2-40B4-BE49-F238E27FC236}">
                  <a16:creationId xmlns:a16="http://schemas.microsoft.com/office/drawing/2014/main" id="{0CD9AEE9-8D74-48CA-80B5-13EA48D30DA9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18;p38">
              <a:extLst>
                <a:ext uri="{FF2B5EF4-FFF2-40B4-BE49-F238E27FC236}">
                  <a16:creationId xmlns:a16="http://schemas.microsoft.com/office/drawing/2014/main" id="{3A29D2DC-7959-4DB3-A145-256C561580FF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19;p38">
              <a:extLst>
                <a:ext uri="{FF2B5EF4-FFF2-40B4-BE49-F238E27FC236}">
                  <a16:creationId xmlns:a16="http://schemas.microsoft.com/office/drawing/2014/main" id="{11C09816-F626-4C31-8E5E-E9C5A8F517BB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20;p38">
              <a:extLst>
                <a:ext uri="{FF2B5EF4-FFF2-40B4-BE49-F238E27FC236}">
                  <a16:creationId xmlns:a16="http://schemas.microsoft.com/office/drawing/2014/main" id="{B4045E2C-6112-49EB-8D3E-8073FCCD1C8E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21;p38">
              <a:extLst>
                <a:ext uri="{FF2B5EF4-FFF2-40B4-BE49-F238E27FC236}">
                  <a16:creationId xmlns:a16="http://schemas.microsoft.com/office/drawing/2014/main" id="{E1AE2FE0-9AA7-4B78-AE04-09F2F6D65593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22;p38">
              <a:extLst>
                <a:ext uri="{FF2B5EF4-FFF2-40B4-BE49-F238E27FC236}">
                  <a16:creationId xmlns:a16="http://schemas.microsoft.com/office/drawing/2014/main" id="{90F79747-B0BD-4634-A0A7-B0C7DA06E9B0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23;p38">
              <a:extLst>
                <a:ext uri="{FF2B5EF4-FFF2-40B4-BE49-F238E27FC236}">
                  <a16:creationId xmlns:a16="http://schemas.microsoft.com/office/drawing/2014/main" id="{992348B2-DE28-4578-8E5F-4790B30FDBBA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24;p38">
              <a:extLst>
                <a:ext uri="{FF2B5EF4-FFF2-40B4-BE49-F238E27FC236}">
                  <a16:creationId xmlns:a16="http://schemas.microsoft.com/office/drawing/2014/main" id="{1EDE6D0F-EA20-48DD-80FD-E35ECDF252A5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25;p38">
              <a:extLst>
                <a:ext uri="{FF2B5EF4-FFF2-40B4-BE49-F238E27FC236}">
                  <a16:creationId xmlns:a16="http://schemas.microsoft.com/office/drawing/2014/main" id="{8BA2CFC7-4746-4FA1-9AAB-51303EAC8912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26;p38">
              <a:extLst>
                <a:ext uri="{FF2B5EF4-FFF2-40B4-BE49-F238E27FC236}">
                  <a16:creationId xmlns:a16="http://schemas.microsoft.com/office/drawing/2014/main" id="{B63167A9-71FD-42A1-84EE-B9352A8703F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27;p38">
              <a:extLst>
                <a:ext uri="{FF2B5EF4-FFF2-40B4-BE49-F238E27FC236}">
                  <a16:creationId xmlns:a16="http://schemas.microsoft.com/office/drawing/2014/main" id="{B1B37A9B-4C34-406D-AE0F-36BDDB55C0F5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28;p38">
              <a:extLst>
                <a:ext uri="{FF2B5EF4-FFF2-40B4-BE49-F238E27FC236}">
                  <a16:creationId xmlns:a16="http://schemas.microsoft.com/office/drawing/2014/main" id="{75F13750-C174-448B-97F1-F29A9CDE887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29;p38">
              <a:extLst>
                <a:ext uri="{FF2B5EF4-FFF2-40B4-BE49-F238E27FC236}">
                  <a16:creationId xmlns:a16="http://schemas.microsoft.com/office/drawing/2014/main" id="{E8DB1535-D16C-4411-852A-2756C1F18F64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30;p38">
              <a:extLst>
                <a:ext uri="{FF2B5EF4-FFF2-40B4-BE49-F238E27FC236}">
                  <a16:creationId xmlns:a16="http://schemas.microsoft.com/office/drawing/2014/main" id="{55757D70-47A3-4786-8417-DD8D4B68F441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31;p38">
              <a:extLst>
                <a:ext uri="{FF2B5EF4-FFF2-40B4-BE49-F238E27FC236}">
                  <a16:creationId xmlns:a16="http://schemas.microsoft.com/office/drawing/2014/main" id="{42869D72-6AC1-4FE8-AB1F-77DBA42537E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32;p38">
              <a:extLst>
                <a:ext uri="{FF2B5EF4-FFF2-40B4-BE49-F238E27FC236}">
                  <a16:creationId xmlns:a16="http://schemas.microsoft.com/office/drawing/2014/main" id="{FB3C3EF5-5F22-4F93-8B75-2480F6E4C62B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33;p38">
              <a:extLst>
                <a:ext uri="{FF2B5EF4-FFF2-40B4-BE49-F238E27FC236}">
                  <a16:creationId xmlns:a16="http://schemas.microsoft.com/office/drawing/2014/main" id="{0B11C4FA-C181-4CD5-A3C8-9055A22AB237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34;p38">
              <a:extLst>
                <a:ext uri="{FF2B5EF4-FFF2-40B4-BE49-F238E27FC236}">
                  <a16:creationId xmlns:a16="http://schemas.microsoft.com/office/drawing/2014/main" id="{FF1A28D6-6EB1-4EB6-87A2-FA96EB4C4125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35;p38">
              <a:extLst>
                <a:ext uri="{FF2B5EF4-FFF2-40B4-BE49-F238E27FC236}">
                  <a16:creationId xmlns:a16="http://schemas.microsoft.com/office/drawing/2014/main" id="{23ED82C8-EE62-45A6-9F84-460F386C9458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36;p38">
              <a:extLst>
                <a:ext uri="{FF2B5EF4-FFF2-40B4-BE49-F238E27FC236}">
                  <a16:creationId xmlns:a16="http://schemas.microsoft.com/office/drawing/2014/main" id="{CAB3F06F-1566-4FD1-B9B9-4957630E3B2B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37;p38">
              <a:extLst>
                <a:ext uri="{FF2B5EF4-FFF2-40B4-BE49-F238E27FC236}">
                  <a16:creationId xmlns:a16="http://schemas.microsoft.com/office/drawing/2014/main" id="{0D8E5543-4511-4357-90D0-3AFCCF00C382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38;p38">
              <a:extLst>
                <a:ext uri="{FF2B5EF4-FFF2-40B4-BE49-F238E27FC236}">
                  <a16:creationId xmlns:a16="http://schemas.microsoft.com/office/drawing/2014/main" id="{675BA2EE-5D49-4FDE-AFB3-D6B472A0CB58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39;p38">
              <a:extLst>
                <a:ext uri="{FF2B5EF4-FFF2-40B4-BE49-F238E27FC236}">
                  <a16:creationId xmlns:a16="http://schemas.microsoft.com/office/drawing/2014/main" id="{5C4C193C-615F-42AC-802B-A348373D39F5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0;p38">
              <a:extLst>
                <a:ext uri="{FF2B5EF4-FFF2-40B4-BE49-F238E27FC236}">
                  <a16:creationId xmlns:a16="http://schemas.microsoft.com/office/drawing/2014/main" id="{17C9F690-EBFE-46C9-8AF0-E57446A65F61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41;p38">
              <a:extLst>
                <a:ext uri="{FF2B5EF4-FFF2-40B4-BE49-F238E27FC236}">
                  <a16:creationId xmlns:a16="http://schemas.microsoft.com/office/drawing/2014/main" id="{E5591DF8-DC17-41C2-86D3-2E86D1B1AC45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42;p38">
              <a:extLst>
                <a:ext uri="{FF2B5EF4-FFF2-40B4-BE49-F238E27FC236}">
                  <a16:creationId xmlns:a16="http://schemas.microsoft.com/office/drawing/2014/main" id="{8BFC57BF-6D57-4367-BE50-4279ACFF2E6D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43;p38">
              <a:extLst>
                <a:ext uri="{FF2B5EF4-FFF2-40B4-BE49-F238E27FC236}">
                  <a16:creationId xmlns:a16="http://schemas.microsoft.com/office/drawing/2014/main" id="{B257F254-2954-41FA-A054-1B77CD7A174F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4;p38">
              <a:extLst>
                <a:ext uri="{FF2B5EF4-FFF2-40B4-BE49-F238E27FC236}">
                  <a16:creationId xmlns:a16="http://schemas.microsoft.com/office/drawing/2014/main" id="{041B962F-A222-4813-9958-248C4924DBFA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45;p38">
              <a:extLst>
                <a:ext uri="{FF2B5EF4-FFF2-40B4-BE49-F238E27FC236}">
                  <a16:creationId xmlns:a16="http://schemas.microsoft.com/office/drawing/2014/main" id="{DF07D3FA-D3FA-4EE8-BE4A-67FC5D6CCCC4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46;p38">
              <a:extLst>
                <a:ext uri="{FF2B5EF4-FFF2-40B4-BE49-F238E27FC236}">
                  <a16:creationId xmlns:a16="http://schemas.microsoft.com/office/drawing/2014/main" id="{D3E5F11B-DF98-4F55-83BF-6C8938A5F593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47;p38">
              <a:extLst>
                <a:ext uri="{FF2B5EF4-FFF2-40B4-BE49-F238E27FC236}">
                  <a16:creationId xmlns:a16="http://schemas.microsoft.com/office/drawing/2014/main" id="{607F78C2-AEAB-4A52-8D34-952912BE7C65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48;p38">
              <a:extLst>
                <a:ext uri="{FF2B5EF4-FFF2-40B4-BE49-F238E27FC236}">
                  <a16:creationId xmlns:a16="http://schemas.microsoft.com/office/drawing/2014/main" id="{B5BA54C3-A565-4749-810C-BCE7B582AD70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49;p38">
              <a:extLst>
                <a:ext uri="{FF2B5EF4-FFF2-40B4-BE49-F238E27FC236}">
                  <a16:creationId xmlns:a16="http://schemas.microsoft.com/office/drawing/2014/main" id="{7FB7187B-2750-4E75-8F8D-38C171FFA5F7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50;p38">
              <a:extLst>
                <a:ext uri="{FF2B5EF4-FFF2-40B4-BE49-F238E27FC236}">
                  <a16:creationId xmlns:a16="http://schemas.microsoft.com/office/drawing/2014/main" id="{28DFEC61-1711-4EE2-9FDF-69C2DFC6751C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51;p38">
              <a:extLst>
                <a:ext uri="{FF2B5EF4-FFF2-40B4-BE49-F238E27FC236}">
                  <a16:creationId xmlns:a16="http://schemas.microsoft.com/office/drawing/2014/main" id="{9C8487E1-E7CA-4CD0-8459-EAC0CE207A9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52;p38">
              <a:extLst>
                <a:ext uri="{FF2B5EF4-FFF2-40B4-BE49-F238E27FC236}">
                  <a16:creationId xmlns:a16="http://schemas.microsoft.com/office/drawing/2014/main" id="{B4CECC64-E35B-4C7C-A7C0-AC03E3ED4A16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53;p38">
              <a:extLst>
                <a:ext uri="{FF2B5EF4-FFF2-40B4-BE49-F238E27FC236}">
                  <a16:creationId xmlns:a16="http://schemas.microsoft.com/office/drawing/2014/main" id="{AF506843-8384-4587-AF8C-85A4E8EB466B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54;p38">
              <a:extLst>
                <a:ext uri="{FF2B5EF4-FFF2-40B4-BE49-F238E27FC236}">
                  <a16:creationId xmlns:a16="http://schemas.microsoft.com/office/drawing/2014/main" id="{10CD87F8-5784-411A-BD47-6729A7959B37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55;p38">
              <a:extLst>
                <a:ext uri="{FF2B5EF4-FFF2-40B4-BE49-F238E27FC236}">
                  <a16:creationId xmlns:a16="http://schemas.microsoft.com/office/drawing/2014/main" id="{55F37533-4069-4AD0-A530-261B336E6C10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56;p38">
              <a:extLst>
                <a:ext uri="{FF2B5EF4-FFF2-40B4-BE49-F238E27FC236}">
                  <a16:creationId xmlns:a16="http://schemas.microsoft.com/office/drawing/2014/main" id="{B909DF8B-EA40-4E91-90FA-3A67B1A24111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57;p38">
              <a:extLst>
                <a:ext uri="{FF2B5EF4-FFF2-40B4-BE49-F238E27FC236}">
                  <a16:creationId xmlns:a16="http://schemas.microsoft.com/office/drawing/2014/main" id="{FC23C557-1B1C-453E-A06E-9B65C9F3C2B5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58;p38">
              <a:extLst>
                <a:ext uri="{FF2B5EF4-FFF2-40B4-BE49-F238E27FC236}">
                  <a16:creationId xmlns:a16="http://schemas.microsoft.com/office/drawing/2014/main" id="{4C364AE4-4B5A-42FB-AAA3-0A7BA108FEB5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59;p38">
              <a:extLst>
                <a:ext uri="{FF2B5EF4-FFF2-40B4-BE49-F238E27FC236}">
                  <a16:creationId xmlns:a16="http://schemas.microsoft.com/office/drawing/2014/main" id="{6B96A9AD-0E1A-4F48-8BC7-0219B3B483D1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60;p38">
              <a:extLst>
                <a:ext uri="{FF2B5EF4-FFF2-40B4-BE49-F238E27FC236}">
                  <a16:creationId xmlns:a16="http://schemas.microsoft.com/office/drawing/2014/main" id="{B94337E9-B9F2-496A-A3F4-F32D53A17E8D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61;p38">
              <a:extLst>
                <a:ext uri="{FF2B5EF4-FFF2-40B4-BE49-F238E27FC236}">
                  <a16:creationId xmlns:a16="http://schemas.microsoft.com/office/drawing/2014/main" id="{FD0E4598-05F7-439F-92FC-5B6A01DB7764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64;p38">
              <a:extLst>
                <a:ext uri="{FF2B5EF4-FFF2-40B4-BE49-F238E27FC236}">
                  <a16:creationId xmlns:a16="http://schemas.microsoft.com/office/drawing/2014/main" id="{57DAE520-3F95-42C1-A4AF-5EB15DE6FD8E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65;p38">
              <a:extLst>
                <a:ext uri="{FF2B5EF4-FFF2-40B4-BE49-F238E27FC236}">
                  <a16:creationId xmlns:a16="http://schemas.microsoft.com/office/drawing/2014/main" id="{5A7F75E7-7F54-4852-A94D-D9764E17F4B8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66;p38">
              <a:extLst>
                <a:ext uri="{FF2B5EF4-FFF2-40B4-BE49-F238E27FC236}">
                  <a16:creationId xmlns:a16="http://schemas.microsoft.com/office/drawing/2014/main" id="{D864066A-C184-45FB-A97B-35F53238109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67;p38">
              <a:extLst>
                <a:ext uri="{FF2B5EF4-FFF2-40B4-BE49-F238E27FC236}">
                  <a16:creationId xmlns:a16="http://schemas.microsoft.com/office/drawing/2014/main" id="{95E74145-EBF2-4CDC-B322-EB9EB1D7DB2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68;p38">
              <a:extLst>
                <a:ext uri="{FF2B5EF4-FFF2-40B4-BE49-F238E27FC236}">
                  <a16:creationId xmlns:a16="http://schemas.microsoft.com/office/drawing/2014/main" id="{C8403F7B-68FC-4A45-A69A-C25778D4DD4A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69;p38">
              <a:extLst>
                <a:ext uri="{FF2B5EF4-FFF2-40B4-BE49-F238E27FC236}">
                  <a16:creationId xmlns:a16="http://schemas.microsoft.com/office/drawing/2014/main" id="{71587EA6-7E0B-430E-969C-79A98A443FE9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70;p38">
              <a:extLst>
                <a:ext uri="{FF2B5EF4-FFF2-40B4-BE49-F238E27FC236}">
                  <a16:creationId xmlns:a16="http://schemas.microsoft.com/office/drawing/2014/main" id="{F805E55E-2426-48A4-A983-40B1B8342088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71;p38">
              <a:extLst>
                <a:ext uri="{FF2B5EF4-FFF2-40B4-BE49-F238E27FC236}">
                  <a16:creationId xmlns:a16="http://schemas.microsoft.com/office/drawing/2014/main" id="{1381F16C-DB92-44CC-B8AA-D5D32C6547B3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72;p38">
              <a:extLst>
                <a:ext uri="{FF2B5EF4-FFF2-40B4-BE49-F238E27FC236}">
                  <a16:creationId xmlns:a16="http://schemas.microsoft.com/office/drawing/2014/main" id="{B08657BF-5353-4032-B9FF-72CE67948727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73;p38">
              <a:extLst>
                <a:ext uri="{FF2B5EF4-FFF2-40B4-BE49-F238E27FC236}">
                  <a16:creationId xmlns:a16="http://schemas.microsoft.com/office/drawing/2014/main" id="{101DA9F7-63AA-4B0A-ABD9-F54881B7CCEA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74;p38">
              <a:extLst>
                <a:ext uri="{FF2B5EF4-FFF2-40B4-BE49-F238E27FC236}">
                  <a16:creationId xmlns:a16="http://schemas.microsoft.com/office/drawing/2014/main" id="{E529BA68-2843-4C09-9E2C-545F4822AE23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75;p38">
              <a:extLst>
                <a:ext uri="{FF2B5EF4-FFF2-40B4-BE49-F238E27FC236}">
                  <a16:creationId xmlns:a16="http://schemas.microsoft.com/office/drawing/2014/main" id="{541FEC87-E2B8-4415-8F01-D6244F9E198B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76;p38">
              <a:extLst>
                <a:ext uri="{FF2B5EF4-FFF2-40B4-BE49-F238E27FC236}">
                  <a16:creationId xmlns:a16="http://schemas.microsoft.com/office/drawing/2014/main" id="{3A38789A-B6B5-445B-92B2-A9A0CCE64AF9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77;p38">
              <a:extLst>
                <a:ext uri="{FF2B5EF4-FFF2-40B4-BE49-F238E27FC236}">
                  <a16:creationId xmlns:a16="http://schemas.microsoft.com/office/drawing/2014/main" id="{A5D912B6-E43B-4E46-AB98-CD839FA15B75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78;p38">
              <a:extLst>
                <a:ext uri="{FF2B5EF4-FFF2-40B4-BE49-F238E27FC236}">
                  <a16:creationId xmlns:a16="http://schemas.microsoft.com/office/drawing/2014/main" id="{D73E1069-D2D2-4EA7-A8D3-92A8527EEA67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79;p38">
              <a:extLst>
                <a:ext uri="{FF2B5EF4-FFF2-40B4-BE49-F238E27FC236}">
                  <a16:creationId xmlns:a16="http://schemas.microsoft.com/office/drawing/2014/main" id="{339A7C74-C15C-402C-823C-5BCE3E5F296E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80;p38">
              <a:extLst>
                <a:ext uri="{FF2B5EF4-FFF2-40B4-BE49-F238E27FC236}">
                  <a16:creationId xmlns:a16="http://schemas.microsoft.com/office/drawing/2014/main" id="{8A93FE66-B657-4597-9D19-D44E0E141E6E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81;p38">
              <a:extLst>
                <a:ext uri="{FF2B5EF4-FFF2-40B4-BE49-F238E27FC236}">
                  <a16:creationId xmlns:a16="http://schemas.microsoft.com/office/drawing/2014/main" id="{C2502E3C-2676-49B9-9226-4B75591BBE61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82;p38">
              <a:extLst>
                <a:ext uri="{FF2B5EF4-FFF2-40B4-BE49-F238E27FC236}">
                  <a16:creationId xmlns:a16="http://schemas.microsoft.com/office/drawing/2014/main" id="{DB966472-35CB-4209-8BB6-E5B560BA8BE7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83;p38">
              <a:extLst>
                <a:ext uri="{FF2B5EF4-FFF2-40B4-BE49-F238E27FC236}">
                  <a16:creationId xmlns:a16="http://schemas.microsoft.com/office/drawing/2014/main" id="{D56B380B-414D-44D3-BC21-E81860BDD5EC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84;p38">
              <a:extLst>
                <a:ext uri="{FF2B5EF4-FFF2-40B4-BE49-F238E27FC236}">
                  <a16:creationId xmlns:a16="http://schemas.microsoft.com/office/drawing/2014/main" id="{52761486-1DBC-455C-BC8C-516A9961C56B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85;p38">
              <a:extLst>
                <a:ext uri="{FF2B5EF4-FFF2-40B4-BE49-F238E27FC236}">
                  <a16:creationId xmlns:a16="http://schemas.microsoft.com/office/drawing/2014/main" id="{7F7123CB-09D1-40CC-B139-F53A2B966D4D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86;p38">
              <a:extLst>
                <a:ext uri="{FF2B5EF4-FFF2-40B4-BE49-F238E27FC236}">
                  <a16:creationId xmlns:a16="http://schemas.microsoft.com/office/drawing/2014/main" id="{2CAE6EEC-CF8A-4DB9-A1E0-758086EFCFE2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87;p38">
              <a:extLst>
                <a:ext uri="{FF2B5EF4-FFF2-40B4-BE49-F238E27FC236}">
                  <a16:creationId xmlns:a16="http://schemas.microsoft.com/office/drawing/2014/main" id="{D4B6326C-DCEB-4E57-9B58-F0F563D4DBB6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88;p38">
              <a:extLst>
                <a:ext uri="{FF2B5EF4-FFF2-40B4-BE49-F238E27FC236}">
                  <a16:creationId xmlns:a16="http://schemas.microsoft.com/office/drawing/2014/main" id="{3225F398-1FE0-430D-8BF7-9463FFA2C6C6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89;p38">
              <a:extLst>
                <a:ext uri="{FF2B5EF4-FFF2-40B4-BE49-F238E27FC236}">
                  <a16:creationId xmlns:a16="http://schemas.microsoft.com/office/drawing/2014/main" id="{59BCBDEC-B941-4126-A073-153CBCD79830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90;p38">
              <a:extLst>
                <a:ext uri="{FF2B5EF4-FFF2-40B4-BE49-F238E27FC236}">
                  <a16:creationId xmlns:a16="http://schemas.microsoft.com/office/drawing/2014/main" id="{B0DFA344-1D32-441E-A96B-AEF2877C9E67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91;p38">
              <a:extLst>
                <a:ext uri="{FF2B5EF4-FFF2-40B4-BE49-F238E27FC236}">
                  <a16:creationId xmlns:a16="http://schemas.microsoft.com/office/drawing/2014/main" id="{195191DE-D39E-410E-B2FA-8FCE2C77C50C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92;p38">
              <a:extLst>
                <a:ext uri="{FF2B5EF4-FFF2-40B4-BE49-F238E27FC236}">
                  <a16:creationId xmlns:a16="http://schemas.microsoft.com/office/drawing/2014/main" id="{279533D0-6DDF-4429-8AE2-F19FC9C7C177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93;p38">
              <a:extLst>
                <a:ext uri="{FF2B5EF4-FFF2-40B4-BE49-F238E27FC236}">
                  <a16:creationId xmlns:a16="http://schemas.microsoft.com/office/drawing/2014/main" id="{FCD5B916-327A-4C92-B965-379CE298BF2E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94;p38">
              <a:extLst>
                <a:ext uri="{FF2B5EF4-FFF2-40B4-BE49-F238E27FC236}">
                  <a16:creationId xmlns:a16="http://schemas.microsoft.com/office/drawing/2014/main" id="{255A9938-2F9F-400C-B01E-B6AAFECA809A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95;p38">
              <a:extLst>
                <a:ext uri="{FF2B5EF4-FFF2-40B4-BE49-F238E27FC236}">
                  <a16:creationId xmlns:a16="http://schemas.microsoft.com/office/drawing/2014/main" id="{EE018565-F500-4401-8874-C0BE20402F47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96;p38">
              <a:extLst>
                <a:ext uri="{FF2B5EF4-FFF2-40B4-BE49-F238E27FC236}">
                  <a16:creationId xmlns:a16="http://schemas.microsoft.com/office/drawing/2014/main" id="{502F4540-4163-442A-934C-141FDD74031E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97;p38">
              <a:extLst>
                <a:ext uri="{FF2B5EF4-FFF2-40B4-BE49-F238E27FC236}">
                  <a16:creationId xmlns:a16="http://schemas.microsoft.com/office/drawing/2014/main" id="{2FC65E25-7D57-4654-B946-2EAC93AB1051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98;p38">
              <a:extLst>
                <a:ext uri="{FF2B5EF4-FFF2-40B4-BE49-F238E27FC236}">
                  <a16:creationId xmlns:a16="http://schemas.microsoft.com/office/drawing/2014/main" id="{F86706E4-3D75-4930-9533-2D7F63D411B3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614;p54">
            <a:extLst>
              <a:ext uri="{FF2B5EF4-FFF2-40B4-BE49-F238E27FC236}">
                <a16:creationId xmlns:a16="http://schemas.microsoft.com/office/drawing/2014/main" id="{A233570D-BF37-4D0E-85C3-B5848B94CD96}"/>
              </a:ext>
            </a:extLst>
          </p:cNvPr>
          <p:cNvGrpSpPr/>
          <p:nvPr/>
        </p:nvGrpSpPr>
        <p:grpSpPr>
          <a:xfrm>
            <a:off x="2831797" y="1372693"/>
            <a:ext cx="308461" cy="327716"/>
            <a:chOff x="3050527" y="2745694"/>
            <a:chExt cx="353502" cy="394156"/>
          </a:xfrm>
        </p:grpSpPr>
        <p:sp>
          <p:nvSpPr>
            <p:cNvPr id="298" name="Google Shape;2615;p54">
              <a:extLst>
                <a:ext uri="{FF2B5EF4-FFF2-40B4-BE49-F238E27FC236}">
                  <a16:creationId xmlns:a16="http://schemas.microsoft.com/office/drawing/2014/main" id="{9A874144-72A9-42BF-9ED5-A80B824E5B7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616;p54">
              <a:extLst>
                <a:ext uri="{FF2B5EF4-FFF2-40B4-BE49-F238E27FC236}">
                  <a16:creationId xmlns:a16="http://schemas.microsoft.com/office/drawing/2014/main" id="{59D9CD2F-7774-4E06-BF8D-9C0E2F9D38F6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617;p54">
              <a:extLst>
                <a:ext uri="{FF2B5EF4-FFF2-40B4-BE49-F238E27FC236}">
                  <a16:creationId xmlns:a16="http://schemas.microsoft.com/office/drawing/2014/main" id="{B3F585B5-780C-47DF-80CE-AC528B620B9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618;p54">
              <a:extLst>
                <a:ext uri="{FF2B5EF4-FFF2-40B4-BE49-F238E27FC236}">
                  <a16:creationId xmlns:a16="http://schemas.microsoft.com/office/drawing/2014/main" id="{B4D455E1-246A-4626-9E84-6CBF5FFC7B9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619;p54">
              <a:extLst>
                <a:ext uri="{FF2B5EF4-FFF2-40B4-BE49-F238E27FC236}">
                  <a16:creationId xmlns:a16="http://schemas.microsoft.com/office/drawing/2014/main" id="{4F02C4C2-BB5E-466D-A7BA-2714E358D2AB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620;p54">
              <a:extLst>
                <a:ext uri="{FF2B5EF4-FFF2-40B4-BE49-F238E27FC236}">
                  <a16:creationId xmlns:a16="http://schemas.microsoft.com/office/drawing/2014/main" id="{CAD89C48-D0B3-49EB-9E5D-53B32744777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621;p54">
              <a:extLst>
                <a:ext uri="{FF2B5EF4-FFF2-40B4-BE49-F238E27FC236}">
                  <a16:creationId xmlns:a16="http://schemas.microsoft.com/office/drawing/2014/main" id="{C18A521F-9429-41C0-9597-36FDC704B68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622;p54">
              <a:extLst>
                <a:ext uri="{FF2B5EF4-FFF2-40B4-BE49-F238E27FC236}">
                  <a16:creationId xmlns:a16="http://schemas.microsoft.com/office/drawing/2014/main" id="{CEC2F09E-4F14-42BF-AC91-DBF8520B1FC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1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46 0.48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41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6667 0.50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5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8159 0.500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50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 0.486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4198E-7 L 0.12188 0.40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0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0.1059 0.40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2015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0.08941 0.411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2058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4198E-7 L 0.07882 0.3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79E-6 L -0.0927 -0.096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345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742072" y="4090224"/>
            <a:ext cx="754863" cy="3988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8241473-A4A7-4BA0-A2D3-E4ADCCDE33C3}"/>
              </a:ext>
            </a:extLst>
          </p:cNvPr>
          <p:cNvSpPr txBox="1"/>
          <p:nvPr/>
        </p:nvSpPr>
        <p:spPr>
          <a:xfrm>
            <a:off x="3684965" y="737922"/>
            <a:ext cx="35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C87497A-719B-4D38-B3C4-235731844247}"/>
              </a:ext>
            </a:extLst>
          </p:cNvPr>
          <p:cNvCxnSpPr>
            <a:cxnSpLocks/>
          </p:cNvCxnSpPr>
          <p:nvPr/>
        </p:nvCxnSpPr>
        <p:spPr>
          <a:xfrm>
            <a:off x="4078854" y="77311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89EEB48-0229-4359-AB1B-4180D2DEB1FD}"/>
              </a:ext>
            </a:extLst>
          </p:cNvPr>
          <p:cNvCxnSpPr>
            <a:cxnSpLocks/>
          </p:cNvCxnSpPr>
          <p:nvPr/>
        </p:nvCxnSpPr>
        <p:spPr>
          <a:xfrm>
            <a:off x="4078854" y="119221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A08F2F74-1EA7-41ED-B735-BBC146CC19E9}"/>
              </a:ext>
            </a:extLst>
          </p:cNvPr>
          <p:cNvSpPr txBox="1"/>
          <p:nvPr/>
        </p:nvSpPr>
        <p:spPr>
          <a:xfrm>
            <a:off x="4151245" y="73054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E66755B-DF36-4AF7-B6B5-825911C1AE19}"/>
              </a:ext>
            </a:extLst>
          </p:cNvPr>
          <p:cNvSpPr txBox="1"/>
          <p:nvPr/>
        </p:nvSpPr>
        <p:spPr>
          <a:xfrm>
            <a:off x="4152594" y="12329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2C1A201-2D07-4E8E-ADA2-2894541EEEEF}"/>
              </a:ext>
            </a:extLst>
          </p:cNvPr>
          <p:cNvSpPr txBox="1"/>
          <p:nvPr/>
        </p:nvSpPr>
        <p:spPr>
          <a:xfrm>
            <a:off x="3677589" y="123109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810D815-84B1-4FE1-BB21-18180D89618E}"/>
              </a:ext>
            </a:extLst>
          </p:cNvPr>
          <p:cNvCxnSpPr>
            <a:cxnSpLocks/>
          </p:cNvCxnSpPr>
          <p:nvPr/>
        </p:nvCxnSpPr>
        <p:spPr>
          <a:xfrm>
            <a:off x="3655959" y="162418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6731F43C-B4B4-46F5-B96A-7A34FDF1EE7A}"/>
              </a:ext>
            </a:extLst>
          </p:cNvPr>
          <p:cNvSpPr txBox="1"/>
          <p:nvPr/>
        </p:nvSpPr>
        <p:spPr>
          <a:xfrm>
            <a:off x="3683111" y="166375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8037D-B242-4E42-8C9B-C76FD4110812}"/>
              </a:ext>
            </a:extLst>
          </p:cNvPr>
          <p:cNvSpPr txBox="1"/>
          <p:nvPr/>
        </p:nvSpPr>
        <p:spPr>
          <a:xfrm>
            <a:off x="4849023" y="730548"/>
            <a:ext cx="3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chia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E7D5627-1DC4-4D35-9E28-DA04B60A84CB}"/>
              </a:ext>
            </a:extLst>
          </p:cNvPr>
          <p:cNvSpPr txBox="1"/>
          <p:nvPr/>
        </p:nvSpPr>
        <p:spPr>
          <a:xfrm>
            <a:off x="4863224" y="1522295"/>
            <a:ext cx="3970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9 :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: 2 = 4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1 ).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6" name="Google Shape;2614;p54">
            <a:extLst>
              <a:ext uri="{FF2B5EF4-FFF2-40B4-BE49-F238E27FC236}">
                <a16:creationId xmlns:a16="http://schemas.microsoft.com/office/drawing/2014/main" id="{D95CB42D-1CE6-4D40-B004-B864F39A9084}"/>
              </a:ext>
            </a:extLst>
          </p:cNvPr>
          <p:cNvGrpSpPr/>
          <p:nvPr/>
        </p:nvGrpSpPr>
        <p:grpSpPr>
          <a:xfrm>
            <a:off x="685307" y="3338929"/>
            <a:ext cx="308461" cy="327716"/>
            <a:chOff x="3050527" y="2745694"/>
            <a:chExt cx="353502" cy="394156"/>
          </a:xfrm>
        </p:grpSpPr>
        <p:sp>
          <p:nvSpPr>
            <p:cNvPr id="307" name="Google Shape;2615;p54">
              <a:extLst>
                <a:ext uri="{FF2B5EF4-FFF2-40B4-BE49-F238E27FC236}">
                  <a16:creationId xmlns:a16="http://schemas.microsoft.com/office/drawing/2014/main" id="{AF4E1962-60E8-4247-91F9-E7A79E4E5AE9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616;p54">
              <a:extLst>
                <a:ext uri="{FF2B5EF4-FFF2-40B4-BE49-F238E27FC236}">
                  <a16:creationId xmlns:a16="http://schemas.microsoft.com/office/drawing/2014/main" id="{DE5CF630-F099-4820-AA40-C5A1881FF22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617;p54">
              <a:extLst>
                <a:ext uri="{FF2B5EF4-FFF2-40B4-BE49-F238E27FC236}">
                  <a16:creationId xmlns:a16="http://schemas.microsoft.com/office/drawing/2014/main" id="{A219319C-A7F0-4821-B1F0-3802AB2E0174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618;p54">
              <a:extLst>
                <a:ext uri="{FF2B5EF4-FFF2-40B4-BE49-F238E27FC236}">
                  <a16:creationId xmlns:a16="http://schemas.microsoft.com/office/drawing/2014/main" id="{72550604-1EF5-458C-B157-4EB2E4B23C68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619;p54">
              <a:extLst>
                <a:ext uri="{FF2B5EF4-FFF2-40B4-BE49-F238E27FC236}">
                  <a16:creationId xmlns:a16="http://schemas.microsoft.com/office/drawing/2014/main" id="{5D3C0F72-C21C-4909-9B89-9C706C431352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620;p54">
              <a:extLst>
                <a:ext uri="{FF2B5EF4-FFF2-40B4-BE49-F238E27FC236}">
                  <a16:creationId xmlns:a16="http://schemas.microsoft.com/office/drawing/2014/main" id="{74D4043F-B060-4921-8AD4-EB54EB4A27C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621;p54">
              <a:extLst>
                <a:ext uri="{FF2B5EF4-FFF2-40B4-BE49-F238E27FC236}">
                  <a16:creationId xmlns:a16="http://schemas.microsoft.com/office/drawing/2014/main" id="{53A1E11C-4656-4AA9-B6DC-07B187F20B0D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622;p54">
              <a:extLst>
                <a:ext uri="{FF2B5EF4-FFF2-40B4-BE49-F238E27FC236}">
                  <a16:creationId xmlns:a16="http://schemas.microsoft.com/office/drawing/2014/main" id="{ACEF6309-53F7-4639-B9D4-9E5757CF3F86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2614;p54">
            <a:extLst>
              <a:ext uri="{FF2B5EF4-FFF2-40B4-BE49-F238E27FC236}">
                <a16:creationId xmlns:a16="http://schemas.microsoft.com/office/drawing/2014/main" id="{5A0F0BBC-F82B-463E-AFC8-B43E8BF1DD01}"/>
              </a:ext>
            </a:extLst>
          </p:cNvPr>
          <p:cNvGrpSpPr/>
          <p:nvPr/>
        </p:nvGrpSpPr>
        <p:grpSpPr>
          <a:xfrm>
            <a:off x="957389" y="3456817"/>
            <a:ext cx="308461" cy="327716"/>
            <a:chOff x="3050527" y="2745694"/>
            <a:chExt cx="353502" cy="394156"/>
          </a:xfrm>
        </p:grpSpPr>
        <p:sp>
          <p:nvSpPr>
            <p:cNvPr id="316" name="Google Shape;2615;p54">
              <a:extLst>
                <a:ext uri="{FF2B5EF4-FFF2-40B4-BE49-F238E27FC236}">
                  <a16:creationId xmlns:a16="http://schemas.microsoft.com/office/drawing/2014/main" id="{401EA5B4-D34F-4407-8E8D-29B5AC964359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616;p54">
              <a:extLst>
                <a:ext uri="{FF2B5EF4-FFF2-40B4-BE49-F238E27FC236}">
                  <a16:creationId xmlns:a16="http://schemas.microsoft.com/office/drawing/2014/main" id="{4D256E24-1F8B-4714-BC80-8C684DA7AAEB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617;p54">
              <a:extLst>
                <a:ext uri="{FF2B5EF4-FFF2-40B4-BE49-F238E27FC236}">
                  <a16:creationId xmlns:a16="http://schemas.microsoft.com/office/drawing/2014/main" id="{C82B36DC-207B-4E3A-8B63-C1DAB6A1D05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618;p54">
              <a:extLst>
                <a:ext uri="{FF2B5EF4-FFF2-40B4-BE49-F238E27FC236}">
                  <a16:creationId xmlns:a16="http://schemas.microsoft.com/office/drawing/2014/main" id="{6C9ACD42-C3F4-4E7E-98EC-7A114AEA896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619;p54">
              <a:extLst>
                <a:ext uri="{FF2B5EF4-FFF2-40B4-BE49-F238E27FC236}">
                  <a16:creationId xmlns:a16="http://schemas.microsoft.com/office/drawing/2014/main" id="{0B76D8CC-7C91-4D7E-836E-FD694B46FE76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620;p54">
              <a:extLst>
                <a:ext uri="{FF2B5EF4-FFF2-40B4-BE49-F238E27FC236}">
                  <a16:creationId xmlns:a16="http://schemas.microsoft.com/office/drawing/2014/main" id="{48A62F6E-A4B6-4964-A65C-A8EB31095B9E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621;p54">
              <a:extLst>
                <a:ext uri="{FF2B5EF4-FFF2-40B4-BE49-F238E27FC236}">
                  <a16:creationId xmlns:a16="http://schemas.microsoft.com/office/drawing/2014/main" id="{19394066-71B4-4773-A780-AFA14DCAE37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622;p54">
              <a:extLst>
                <a:ext uri="{FF2B5EF4-FFF2-40B4-BE49-F238E27FC236}">
                  <a16:creationId xmlns:a16="http://schemas.microsoft.com/office/drawing/2014/main" id="{8F38E2CA-5319-4FBF-8E7A-4DCDED3C5D78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2614;p54">
            <a:extLst>
              <a:ext uri="{FF2B5EF4-FFF2-40B4-BE49-F238E27FC236}">
                <a16:creationId xmlns:a16="http://schemas.microsoft.com/office/drawing/2014/main" id="{0D61AF6A-8225-4707-B613-4CA464BEED92}"/>
              </a:ext>
            </a:extLst>
          </p:cNvPr>
          <p:cNvGrpSpPr/>
          <p:nvPr/>
        </p:nvGrpSpPr>
        <p:grpSpPr>
          <a:xfrm>
            <a:off x="1254510" y="3405947"/>
            <a:ext cx="308461" cy="327716"/>
            <a:chOff x="3050527" y="2745694"/>
            <a:chExt cx="353502" cy="394156"/>
          </a:xfrm>
        </p:grpSpPr>
        <p:sp>
          <p:nvSpPr>
            <p:cNvPr id="325" name="Google Shape;2615;p54">
              <a:extLst>
                <a:ext uri="{FF2B5EF4-FFF2-40B4-BE49-F238E27FC236}">
                  <a16:creationId xmlns:a16="http://schemas.microsoft.com/office/drawing/2014/main" id="{7B1F5D6F-C4A0-4840-B131-604468588824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2616;p54">
              <a:extLst>
                <a:ext uri="{FF2B5EF4-FFF2-40B4-BE49-F238E27FC236}">
                  <a16:creationId xmlns:a16="http://schemas.microsoft.com/office/drawing/2014/main" id="{38D20BE8-4468-45AA-98B9-0AB1F71A4F9A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617;p54">
              <a:extLst>
                <a:ext uri="{FF2B5EF4-FFF2-40B4-BE49-F238E27FC236}">
                  <a16:creationId xmlns:a16="http://schemas.microsoft.com/office/drawing/2014/main" id="{9A80BAC0-0A51-465E-A091-1FD6C0666BC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618;p54">
              <a:extLst>
                <a:ext uri="{FF2B5EF4-FFF2-40B4-BE49-F238E27FC236}">
                  <a16:creationId xmlns:a16="http://schemas.microsoft.com/office/drawing/2014/main" id="{4DD117D5-CF93-46C4-98C6-941F8A80D329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619;p54">
              <a:extLst>
                <a:ext uri="{FF2B5EF4-FFF2-40B4-BE49-F238E27FC236}">
                  <a16:creationId xmlns:a16="http://schemas.microsoft.com/office/drawing/2014/main" id="{10C6B5A9-086E-4342-A252-193D1FBB0EBC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620;p54">
              <a:extLst>
                <a:ext uri="{FF2B5EF4-FFF2-40B4-BE49-F238E27FC236}">
                  <a16:creationId xmlns:a16="http://schemas.microsoft.com/office/drawing/2014/main" id="{6F342425-B7BB-4198-9B56-62D3B6C7F4C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621;p54">
              <a:extLst>
                <a:ext uri="{FF2B5EF4-FFF2-40B4-BE49-F238E27FC236}">
                  <a16:creationId xmlns:a16="http://schemas.microsoft.com/office/drawing/2014/main" id="{F70369D2-EF76-4B5C-BAE2-5C1552FE5F7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622;p54">
              <a:extLst>
                <a:ext uri="{FF2B5EF4-FFF2-40B4-BE49-F238E27FC236}">
                  <a16:creationId xmlns:a16="http://schemas.microsoft.com/office/drawing/2014/main" id="{21AA6BE6-4935-4DF6-AF47-C33BFDAA787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2614;p54">
            <a:extLst>
              <a:ext uri="{FF2B5EF4-FFF2-40B4-BE49-F238E27FC236}">
                <a16:creationId xmlns:a16="http://schemas.microsoft.com/office/drawing/2014/main" id="{B3E96DC0-D6EE-4288-9581-EC7AF093F6AF}"/>
              </a:ext>
            </a:extLst>
          </p:cNvPr>
          <p:cNvGrpSpPr/>
          <p:nvPr/>
        </p:nvGrpSpPr>
        <p:grpSpPr>
          <a:xfrm>
            <a:off x="1562016" y="3331331"/>
            <a:ext cx="308461" cy="327716"/>
            <a:chOff x="3050527" y="2745694"/>
            <a:chExt cx="353502" cy="394156"/>
          </a:xfrm>
        </p:grpSpPr>
        <p:sp>
          <p:nvSpPr>
            <p:cNvPr id="334" name="Google Shape;2615;p54">
              <a:extLst>
                <a:ext uri="{FF2B5EF4-FFF2-40B4-BE49-F238E27FC236}">
                  <a16:creationId xmlns:a16="http://schemas.microsoft.com/office/drawing/2014/main" id="{4A1F3630-7953-4152-9FD4-08C18CE6C1A2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616;p54">
              <a:extLst>
                <a:ext uri="{FF2B5EF4-FFF2-40B4-BE49-F238E27FC236}">
                  <a16:creationId xmlns:a16="http://schemas.microsoft.com/office/drawing/2014/main" id="{C9AC5F9F-CA44-4578-AFE0-7FF6D0F557BB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617;p54">
              <a:extLst>
                <a:ext uri="{FF2B5EF4-FFF2-40B4-BE49-F238E27FC236}">
                  <a16:creationId xmlns:a16="http://schemas.microsoft.com/office/drawing/2014/main" id="{CEDDD552-7BA2-4BC0-BA6F-84C28BF14434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618;p54">
              <a:extLst>
                <a:ext uri="{FF2B5EF4-FFF2-40B4-BE49-F238E27FC236}">
                  <a16:creationId xmlns:a16="http://schemas.microsoft.com/office/drawing/2014/main" id="{A194EF7B-44DC-4D82-BD9C-8F3F77BC2DA0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619;p54">
              <a:extLst>
                <a:ext uri="{FF2B5EF4-FFF2-40B4-BE49-F238E27FC236}">
                  <a16:creationId xmlns:a16="http://schemas.microsoft.com/office/drawing/2014/main" id="{629945C6-87CF-4CB8-939E-05B64D56475A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620;p54">
              <a:extLst>
                <a:ext uri="{FF2B5EF4-FFF2-40B4-BE49-F238E27FC236}">
                  <a16:creationId xmlns:a16="http://schemas.microsoft.com/office/drawing/2014/main" id="{BC225140-B474-48F2-8A5E-8BD5D0CC5E6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621;p54">
              <a:extLst>
                <a:ext uri="{FF2B5EF4-FFF2-40B4-BE49-F238E27FC236}">
                  <a16:creationId xmlns:a16="http://schemas.microsoft.com/office/drawing/2014/main" id="{9F4686F5-B88F-4654-B040-882DB1FC0C79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622;p54">
              <a:extLst>
                <a:ext uri="{FF2B5EF4-FFF2-40B4-BE49-F238E27FC236}">
                  <a16:creationId xmlns:a16="http://schemas.microsoft.com/office/drawing/2014/main" id="{9C2D9342-FE27-4F25-B7AA-D8C959DDD41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2614;p54">
            <a:extLst>
              <a:ext uri="{FF2B5EF4-FFF2-40B4-BE49-F238E27FC236}">
                <a16:creationId xmlns:a16="http://schemas.microsoft.com/office/drawing/2014/main" id="{F8FE900C-DBA9-47F7-903B-189567A2D6FA}"/>
              </a:ext>
            </a:extLst>
          </p:cNvPr>
          <p:cNvGrpSpPr/>
          <p:nvPr/>
        </p:nvGrpSpPr>
        <p:grpSpPr>
          <a:xfrm>
            <a:off x="2189913" y="3359576"/>
            <a:ext cx="308461" cy="327716"/>
            <a:chOff x="3050527" y="2745694"/>
            <a:chExt cx="353502" cy="394156"/>
          </a:xfrm>
        </p:grpSpPr>
        <p:sp>
          <p:nvSpPr>
            <p:cNvPr id="343" name="Google Shape;2615;p54">
              <a:extLst>
                <a:ext uri="{FF2B5EF4-FFF2-40B4-BE49-F238E27FC236}">
                  <a16:creationId xmlns:a16="http://schemas.microsoft.com/office/drawing/2014/main" id="{E3E85E1E-58F4-4238-8087-F21E681AFCA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616;p54">
              <a:extLst>
                <a:ext uri="{FF2B5EF4-FFF2-40B4-BE49-F238E27FC236}">
                  <a16:creationId xmlns:a16="http://schemas.microsoft.com/office/drawing/2014/main" id="{D3F7F2DC-1D23-41DF-B491-5CDF970C8F1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617;p54">
              <a:extLst>
                <a:ext uri="{FF2B5EF4-FFF2-40B4-BE49-F238E27FC236}">
                  <a16:creationId xmlns:a16="http://schemas.microsoft.com/office/drawing/2014/main" id="{2C68BBD5-F74B-4CE5-AB77-51D125E48C9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618;p54">
              <a:extLst>
                <a:ext uri="{FF2B5EF4-FFF2-40B4-BE49-F238E27FC236}">
                  <a16:creationId xmlns:a16="http://schemas.microsoft.com/office/drawing/2014/main" id="{8057920F-6D88-4FAE-AAD5-8B8F7C0C0C9E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619;p54">
              <a:extLst>
                <a:ext uri="{FF2B5EF4-FFF2-40B4-BE49-F238E27FC236}">
                  <a16:creationId xmlns:a16="http://schemas.microsoft.com/office/drawing/2014/main" id="{22C861D9-351F-4809-84B7-05D103CF20E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620;p54">
              <a:extLst>
                <a:ext uri="{FF2B5EF4-FFF2-40B4-BE49-F238E27FC236}">
                  <a16:creationId xmlns:a16="http://schemas.microsoft.com/office/drawing/2014/main" id="{EAA03538-D704-427B-9B22-524377FCF8B0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21;p54">
              <a:extLst>
                <a:ext uri="{FF2B5EF4-FFF2-40B4-BE49-F238E27FC236}">
                  <a16:creationId xmlns:a16="http://schemas.microsoft.com/office/drawing/2014/main" id="{DF3ABCA4-FBC3-4D32-8341-CBCE81D659A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22;p54">
              <a:extLst>
                <a:ext uri="{FF2B5EF4-FFF2-40B4-BE49-F238E27FC236}">
                  <a16:creationId xmlns:a16="http://schemas.microsoft.com/office/drawing/2014/main" id="{FCE14CFA-03E9-44C2-A439-3D0C0C52A364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2614;p54">
            <a:extLst>
              <a:ext uri="{FF2B5EF4-FFF2-40B4-BE49-F238E27FC236}">
                <a16:creationId xmlns:a16="http://schemas.microsoft.com/office/drawing/2014/main" id="{2A1106AB-6546-4FCE-8D42-146CF8FC9651}"/>
              </a:ext>
            </a:extLst>
          </p:cNvPr>
          <p:cNvGrpSpPr/>
          <p:nvPr/>
        </p:nvGrpSpPr>
        <p:grpSpPr>
          <a:xfrm>
            <a:off x="2490638" y="3454880"/>
            <a:ext cx="308461" cy="327716"/>
            <a:chOff x="3050527" y="2745694"/>
            <a:chExt cx="353502" cy="394156"/>
          </a:xfrm>
        </p:grpSpPr>
        <p:sp>
          <p:nvSpPr>
            <p:cNvPr id="352" name="Google Shape;2615;p54">
              <a:extLst>
                <a:ext uri="{FF2B5EF4-FFF2-40B4-BE49-F238E27FC236}">
                  <a16:creationId xmlns:a16="http://schemas.microsoft.com/office/drawing/2014/main" id="{DB8B2F1D-32D9-4BA0-A70B-7A0EE17F104A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16;p54">
              <a:extLst>
                <a:ext uri="{FF2B5EF4-FFF2-40B4-BE49-F238E27FC236}">
                  <a16:creationId xmlns:a16="http://schemas.microsoft.com/office/drawing/2014/main" id="{072710C1-489B-4A2A-B4DA-7DACEB50697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17;p54">
              <a:extLst>
                <a:ext uri="{FF2B5EF4-FFF2-40B4-BE49-F238E27FC236}">
                  <a16:creationId xmlns:a16="http://schemas.microsoft.com/office/drawing/2014/main" id="{9BBC0CDA-9043-4DEC-88DB-3A7DA0AEA61B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18;p54">
              <a:extLst>
                <a:ext uri="{FF2B5EF4-FFF2-40B4-BE49-F238E27FC236}">
                  <a16:creationId xmlns:a16="http://schemas.microsoft.com/office/drawing/2014/main" id="{A77C9BA0-531C-4159-97D3-64250646F785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19;p54">
              <a:extLst>
                <a:ext uri="{FF2B5EF4-FFF2-40B4-BE49-F238E27FC236}">
                  <a16:creationId xmlns:a16="http://schemas.microsoft.com/office/drawing/2014/main" id="{600BE543-8CA3-4E7A-B7F2-1B06C0E41682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20;p54">
              <a:extLst>
                <a:ext uri="{FF2B5EF4-FFF2-40B4-BE49-F238E27FC236}">
                  <a16:creationId xmlns:a16="http://schemas.microsoft.com/office/drawing/2014/main" id="{17CE7124-8A6D-4533-A501-1A1D326FFD23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21;p54">
              <a:extLst>
                <a:ext uri="{FF2B5EF4-FFF2-40B4-BE49-F238E27FC236}">
                  <a16:creationId xmlns:a16="http://schemas.microsoft.com/office/drawing/2014/main" id="{7E7DDF06-9E79-4F8A-B4DC-0396700490A5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622;p54">
              <a:extLst>
                <a:ext uri="{FF2B5EF4-FFF2-40B4-BE49-F238E27FC236}">
                  <a16:creationId xmlns:a16="http://schemas.microsoft.com/office/drawing/2014/main" id="{0A5107D7-7EDD-4EE1-9C25-F450DECA78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2614;p54">
            <a:extLst>
              <a:ext uri="{FF2B5EF4-FFF2-40B4-BE49-F238E27FC236}">
                <a16:creationId xmlns:a16="http://schemas.microsoft.com/office/drawing/2014/main" id="{B9FA1C82-FF23-42FC-A804-3D27B40077BC}"/>
              </a:ext>
            </a:extLst>
          </p:cNvPr>
          <p:cNvGrpSpPr/>
          <p:nvPr/>
        </p:nvGrpSpPr>
        <p:grpSpPr>
          <a:xfrm>
            <a:off x="2794790" y="3379256"/>
            <a:ext cx="308461" cy="327716"/>
            <a:chOff x="3050527" y="2745694"/>
            <a:chExt cx="353502" cy="394156"/>
          </a:xfrm>
        </p:grpSpPr>
        <p:sp>
          <p:nvSpPr>
            <p:cNvPr id="361" name="Google Shape;2615;p54">
              <a:extLst>
                <a:ext uri="{FF2B5EF4-FFF2-40B4-BE49-F238E27FC236}">
                  <a16:creationId xmlns:a16="http://schemas.microsoft.com/office/drawing/2014/main" id="{1E41F915-D021-411B-8E8A-F1A4B62BA9CA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2616;p54">
              <a:extLst>
                <a:ext uri="{FF2B5EF4-FFF2-40B4-BE49-F238E27FC236}">
                  <a16:creationId xmlns:a16="http://schemas.microsoft.com/office/drawing/2014/main" id="{CCF412C7-4434-4A35-8035-8E2EF8A82581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617;p54">
              <a:extLst>
                <a:ext uri="{FF2B5EF4-FFF2-40B4-BE49-F238E27FC236}">
                  <a16:creationId xmlns:a16="http://schemas.microsoft.com/office/drawing/2014/main" id="{85B384AF-A41F-4474-84D0-FE774DE70E8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618;p54">
              <a:extLst>
                <a:ext uri="{FF2B5EF4-FFF2-40B4-BE49-F238E27FC236}">
                  <a16:creationId xmlns:a16="http://schemas.microsoft.com/office/drawing/2014/main" id="{A01E9CFA-6A36-48AC-B4F6-1646F9A65AF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619;p54">
              <a:extLst>
                <a:ext uri="{FF2B5EF4-FFF2-40B4-BE49-F238E27FC236}">
                  <a16:creationId xmlns:a16="http://schemas.microsoft.com/office/drawing/2014/main" id="{F0FABD7B-A8DC-4EC4-A66E-63F41A4158FF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620;p54">
              <a:extLst>
                <a:ext uri="{FF2B5EF4-FFF2-40B4-BE49-F238E27FC236}">
                  <a16:creationId xmlns:a16="http://schemas.microsoft.com/office/drawing/2014/main" id="{E13179D0-4B45-43F8-9838-C0913177BD5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621;p54">
              <a:extLst>
                <a:ext uri="{FF2B5EF4-FFF2-40B4-BE49-F238E27FC236}">
                  <a16:creationId xmlns:a16="http://schemas.microsoft.com/office/drawing/2014/main" id="{7F7470DD-E389-4DB3-8693-1D326AA166E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622;p54">
              <a:extLst>
                <a:ext uri="{FF2B5EF4-FFF2-40B4-BE49-F238E27FC236}">
                  <a16:creationId xmlns:a16="http://schemas.microsoft.com/office/drawing/2014/main" id="{F3532D48-65B3-40C9-B56C-95FBA54217C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2614;p54">
            <a:extLst>
              <a:ext uri="{FF2B5EF4-FFF2-40B4-BE49-F238E27FC236}">
                <a16:creationId xmlns:a16="http://schemas.microsoft.com/office/drawing/2014/main" id="{DE7EC368-E595-4453-A808-29D37CE21493}"/>
              </a:ext>
            </a:extLst>
          </p:cNvPr>
          <p:cNvGrpSpPr/>
          <p:nvPr/>
        </p:nvGrpSpPr>
        <p:grpSpPr>
          <a:xfrm>
            <a:off x="3090833" y="3434565"/>
            <a:ext cx="308461" cy="327716"/>
            <a:chOff x="3050527" y="2745694"/>
            <a:chExt cx="353502" cy="394156"/>
          </a:xfrm>
        </p:grpSpPr>
        <p:sp>
          <p:nvSpPr>
            <p:cNvPr id="370" name="Google Shape;2615;p54">
              <a:extLst>
                <a:ext uri="{FF2B5EF4-FFF2-40B4-BE49-F238E27FC236}">
                  <a16:creationId xmlns:a16="http://schemas.microsoft.com/office/drawing/2014/main" id="{6A15B86C-A30A-4D64-B557-B769C080FF46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616;p54">
              <a:extLst>
                <a:ext uri="{FF2B5EF4-FFF2-40B4-BE49-F238E27FC236}">
                  <a16:creationId xmlns:a16="http://schemas.microsoft.com/office/drawing/2014/main" id="{AEEE0572-3481-416B-9E2A-FA7E61F697B2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617;p54">
              <a:extLst>
                <a:ext uri="{FF2B5EF4-FFF2-40B4-BE49-F238E27FC236}">
                  <a16:creationId xmlns:a16="http://schemas.microsoft.com/office/drawing/2014/main" id="{FF97C0FD-889E-462E-939D-B27E3B1CF1B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618;p54">
              <a:extLst>
                <a:ext uri="{FF2B5EF4-FFF2-40B4-BE49-F238E27FC236}">
                  <a16:creationId xmlns:a16="http://schemas.microsoft.com/office/drawing/2014/main" id="{021E0631-DFCD-458E-BF66-E874AB60254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619;p54">
              <a:extLst>
                <a:ext uri="{FF2B5EF4-FFF2-40B4-BE49-F238E27FC236}">
                  <a16:creationId xmlns:a16="http://schemas.microsoft.com/office/drawing/2014/main" id="{6AD4A7F6-E546-4C87-8FD9-A08E77FB312C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620;p54">
              <a:extLst>
                <a:ext uri="{FF2B5EF4-FFF2-40B4-BE49-F238E27FC236}">
                  <a16:creationId xmlns:a16="http://schemas.microsoft.com/office/drawing/2014/main" id="{16BBE335-26F4-4090-B796-4D90CB02F06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621;p54">
              <a:extLst>
                <a:ext uri="{FF2B5EF4-FFF2-40B4-BE49-F238E27FC236}">
                  <a16:creationId xmlns:a16="http://schemas.microsoft.com/office/drawing/2014/main" id="{35924B27-D7D5-42F5-BEAB-4C5657AF801D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622;p54">
              <a:extLst>
                <a:ext uri="{FF2B5EF4-FFF2-40B4-BE49-F238E27FC236}">
                  <a16:creationId xmlns:a16="http://schemas.microsoft.com/office/drawing/2014/main" id="{F24E2F87-4604-47E9-86D7-093A1F944F96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2844;p59">
            <a:extLst>
              <a:ext uri="{FF2B5EF4-FFF2-40B4-BE49-F238E27FC236}">
                <a16:creationId xmlns:a16="http://schemas.microsoft.com/office/drawing/2014/main" id="{EE44D2FC-0E5C-4BD7-93EF-284796818744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379" name="Google Shape;2845;p59">
              <a:extLst>
                <a:ext uri="{FF2B5EF4-FFF2-40B4-BE49-F238E27FC236}">
                  <a16:creationId xmlns:a16="http://schemas.microsoft.com/office/drawing/2014/main" id="{EB4CED09-37DE-428E-B7A8-5BA1361A271D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384" name="Google Shape;2846;p59">
                <a:extLst>
                  <a:ext uri="{FF2B5EF4-FFF2-40B4-BE49-F238E27FC236}">
                    <a16:creationId xmlns:a16="http://schemas.microsoft.com/office/drawing/2014/main" id="{7E923CDE-08E8-4BDB-BA27-09A129BB21E5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847;p59">
                <a:extLst>
                  <a:ext uri="{FF2B5EF4-FFF2-40B4-BE49-F238E27FC236}">
                    <a16:creationId xmlns:a16="http://schemas.microsoft.com/office/drawing/2014/main" id="{AA96DE14-3A3A-4327-B66E-E71F2CC4C914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848;p59">
                <a:extLst>
                  <a:ext uri="{FF2B5EF4-FFF2-40B4-BE49-F238E27FC236}">
                    <a16:creationId xmlns:a16="http://schemas.microsoft.com/office/drawing/2014/main" id="{E3CC6094-5D6B-4F19-8B00-B1E3AC849147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849;p59">
                <a:extLst>
                  <a:ext uri="{FF2B5EF4-FFF2-40B4-BE49-F238E27FC236}">
                    <a16:creationId xmlns:a16="http://schemas.microsoft.com/office/drawing/2014/main" id="{475B71FD-B1D8-41BC-BC35-4181D9AE490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850;p59">
                <a:extLst>
                  <a:ext uri="{FF2B5EF4-FFF2-40B4-BE49-F238E27FC236}">
                    <a16:creationId xmlns:a16="http://schemas.microsoft.com/office/drawing/2014/main" id="{F603CCEF-EE1C-4CAB-9E28-ED8B888FC3ED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853;p59">
                <a:extLst>
                  <a:ext uri="{FF2B5EF4-FFF2-40B4-BE49-F238E27FC236}">
                    <a16:creationId xmlns:a16="http://schemas.microsoft.com/office/drawing/2014/main" id="{26FE8870-055C-4541-A5E5-BA12A9804D4D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854;p59">
                <a:extLst>
                  <a:ext uri="{FF2B5EF4-FFF2-40B4-BE49-F238E27FC236}">
                    <a16:creationId xmlns:a16="http://schemas.microsoft.com/office/drawing/2014/main" id="{B7DEEBEA-75DC-4BEF-9D56-6EFAF914E427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855;p59">
                <a:extLst>
                  <a:ext uri="{FF2B5EF4-FFF2-40B4-BE49-F238E27FC236}">
                    <a16:creationId xmlns:a16="http://schemas.microsoft.com/office/drawing/2014/main" id="{D3B7E662-41C5-4F02-B157-92711B38BFED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856;p59">
                <a:extLst>
                  <a:ext uri="{FF2B5EF4-FFF2-40B4-BE49-F238E27FC236}">
                    <a16:creationId xmlns:a16="http://schemas.microsoft.com/office/drawing/2014/main" id="{E8850B4D-2033-4AB2-9C64-E8060F118344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857;p59">
                <a:extLst>
                  <a:ext uri="{FF2B5EF4-FFF2-40B4-BE49-F238E27FC236}">
                    <a16:creationId xmlns:a16="http://schemas.microsoft.com/office/drawing/2014/main" id="{AF77445F-E936-4B22-B68A-6A5F73FA7F0A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858;p59">
                <a:extLst>
                  <a:ext uri="{FF2B5EF4-FFF2-40B4-BE49-F238E27FC236}">
                    <a16:creationId xmlns:a16="http://schemas.microsoft.com/office/drawing/2014/main" id="{147B3272-D543-437F-8306-EE1DC4DCA009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859;p59">
                <a:extLst>
                  <a:ext uri="{FF2B5EF4-FFF2-40B4-BE49-F238E27FC236}">
                    <a16:creationId xmlns:a16="http://schemas.microsoft.com/office/drawing/2014/main" id="{08BCA67C-0D93-4FFA-BA81-44DED50B9742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860;p59">
                <a:extLst>
                  <a:ext uri="{FF2B5EF4-FFF2-40B4-BE49-F238E27FC236}">
                    <a16:creationId xmlns:a16="http://schemas.microsoft.com/office/drawing/2014/main" id="{756CC868-BD9D-4CF8-92BA-B7CD3493EEA5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861;p59">
                <a:extLst>
                  <a:ext uri="{FF2B5EF4-FFF2-40B4-BE49-F238E27FC236}">
                    <a16:creationId xmlns:a16="http://schemas.microsoft.com/office/drawing/2014/main" id="{2CE6F065-8D48-47B4-9A79-930BA73AFF6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862;p59">
                <a:extLst>
                  <a:ext uri="{FF2B5EF4-FFF2-40B4-BE49-F238E27FC236}">
                    <a16:creationId xmlns:a16="http://schemas.microsoft.com/office/drawing/2014/main" id="{ECC89DD1-AF7A-4F6B-9FE3-FCB012222914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863;p59">
                <a:extLst>
                  <a:ext uri="{FF2B5EF4-FFF2-40B4-BE49-F238E27FC236}">
                    <a16:creationId xmlns:a16="http://schemas.microsoft.com/office/drawing/2014/main" id="{A14E297D-CB87-4797-84C2-34B55AAD661E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864;p59">
                <a:extLst>
                  <a:ext uri="{FF2B5EF4-FFF2-40B4-BE49-F238E27FC236}">
                    <a16:creationId xmlns:a16="http://schemas.microsoft.com/office/drawing/2014/main" id="{E39830C8-6336-4F5E-BDA9-335E4E592F77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865;p59">
                <a:extLst>
                  <a:ext uri="{FF2B5EF4-FFF2-40B4-BE49-F238E27FC236}">
                    <a16:creationId xmlns:a16="http://schemas.microsoft.com/office/drawing/2014/main" id="{A92C9082-8E83-4C57-9040-1F689FDDC629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866;p59">
                <a:extLst>
                  <a:ext uri="{FF2B5EF4-FFF2-40B4-BE49-F238E27FC236}">
                    <a16:creationId xmlns:a16="http://schemas.microsoft.com/office/drawing/2014/main" id="{25B87931-0BBD-46A9-B18C-D0FDF39BC7C8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867;p59">
                <a:extLst>
                  <a:ext uri="{FF2B5EF4-FFF2-40B4-BE49-F238E27FC236}">
                    <a16:creationId xmlns:a16="http://schemas.microsoft.com/office/drawing/2014/main" id="{414EC7EB-69FE-49BD-9173-2B77193BB43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868;p59">
                <a:extLst>
                  <a:ext uri="{FF2B5EF4-FFF2-40B4-BE49-F238E27FC236}">
                    <a16:creationId xmlns:a16="http://schemas.microsoft.com/office/drawing/2014/main" id="{CD4E8002-EFE4-4E77-A62D-DFE5DE709FE1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869;p59">
                <a:extLst>
                  <a:ext uri="{FF2B5EF4-FFF2-40B4-BE49-F238E27FC236}">
                    <a16:creationId xmlns:a16="http://schemas.microsoft.com/office/drawing/2014/main" id="{448D4E80-F005-4F3F-86FC-25AEBF70DE8C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870;p59">
                <a:extLst>
                  <a:ext uri="{FF2B5EF4-FFF2-40B4-BE49-F238E27FC236}">
                    <a16:creationId xmlns:a16="http://schemas.microsoft.com/office/drawing/2014/main" id="{393EA017-6D45-4A64-AA95-D82642BE2F1A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871;p59">
                <a:extLst>
                  <a:ext uri="{FF2B5EF4-FFF2-40B4-BE49-F238E27FC236}">
                    <a16:creationId xmlns:a16="http://schemas.microsoft.com/office/drawing/2014/main" id="{E26B303E-9352-48DD-BB7E-D786A0816501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872;p59">
                <a:extLst>
                  <a:ext uri="{FF2B5EF4-FFF2-40B4-BE49-F238E27FC236}">
                    <a16:creationId xmlns:a16="http://schemas.microsoft.com/office/drawing/2014/main" id="{2FC50190-54EE-4CB0-90A6-BDBD98F1B122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873;p59">
                <a:extLst>
                  <a:ext uri="{FF2B5EF4-FFF2-40B4-BE49-F238E27FC236}">
                    <a16:creationId xmlns:a16="http://schemas.microsoft.com/office/drawing/2014/main" id="{52A75036-B253-433F-9D78-F9F8B792DF9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874;p59">
                <a:extLst>
                  <a:ext uri="{FF2B5EF4-FFF2-40B4-BE49-F238E27FC236}">
                    <a16:creationId xmlns:a16="http://schemas.microsoft.com/office/drawing/2014/main" id="{CF0395CC-E698-412D-A436-7AC311F34E35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875;p59">
                <a:extLst>
                  <a:ext uri="{FF2B5EF4-FFF2-40B4-BE49-F238E27FC236}">
                    <a16:creationId xmlns:a16="http://schemas.microsoft.com/office/drawing/2014/main" id="{A70BCA4F-4A85-45E2-AD58-4D9371D5B01D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876;p59">
                <a:extLst>
                  <a:ext uri="{FF2B5EF4-FFF2-40B4-BE49-F238E27FC236}">
                    <a16:creationId xmlns:a16="http://schemas.microsoft.com/office/drawing/2014/main" id="{B20E24FD-0264-4757-85C1-2C90479B3ADB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877;p59">
                <a:extLst>
                  <a:ext uri="{FF2B5EF4-FFF2-40B4-BE49-F238E27FC236}">
                    <a16:creationId xmlns:a16="http://schemas.microsoft.com/office/drawing/2014/main" id="{D683DD51-8F47-455B-A8AE-0E26A08FDE47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878;p59">
                <a:extLst>
                  <a:ext uri="{FF2B5EF4-FFF2-40B4-BE49-F238E27FC236}">
                    <a16:creationId xmlns:a16="http://schemas.microsoft.com/office/drawing/2014/main" id="{7D1BF141-BA5A-4FD0-9145-EBF01713BE63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879;p59">
                <a:extLst>
                  <a:ext uri="{FF2B5EF4-FFF2-40B4-BE49-F238E27FC236}">
                    <a16:creationId xmlns:a16="http://schemas.microsoft.com/office/drawing/2014/main" id="{E701E384-60D6-4D73-8009-D75F202E8CD9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880;p59">
                <a:extLst>
                  <a:ext uri="{FF2B5EF4-FFF2-40B4-BE49-F238E27FC236}">
                    <a16:creationId xmlns:a16="http://schemas.microsoft.com/office/drawing/2014/main" id="{3F9B214C-E912-40EA-A79A-98FE87BBA84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881;p59">
                <a:extLst>
                  <a:ext uri="{FF2B5EF4-FFF2-40B4-BE49-F238E27FC236}">
                    <a16:creationId xmlns:a16="http://schemas.microsoft.com/office/drawing/2014/main" id="{FCB5636F-9288-4F37-9A90-6F782147E199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882;p59">
                <a:extLst>
                  <a:ext uri="{FF2B5EF4-FFF2-40B4-BE49-F238E27FC236}">
                    <a16:creationId xmlns:a16="http://schemas.microsoft.com/office/drawing/2014/main" id="{E989995E-6324-4E32-AAE7-4C55604FE488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883;p59">
                <a:extLst>
                  <a:ext uri="{FF2B5EF4-FFF2-40B4-BE49-F238E27FC236}">
                    <a16:creationId xmlns:a16="http://schemas.microsoft.com/office/drawing/2014/main" id="{73C9FAE2-D60F-4AB6-9F38-1EF3E88C588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884;p59">
                <a:extLst>
                  <a:ext uri="{FF2B5EF4-FFF2-40B4-BE49-F238E27FC236}">
                    <a16:creationId xmlns:a16="http://schemas.microsoft.com/office/drawing/2014/main" id="{1D4CC2DB-D2E0-4904-828C-5DA9C2CFE20B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885;p59">
                <a:extLst>
                  <a:ext uri="{FF2B5EF4-FFF2-40B4-BE49-F238E27FC236}">
                    <a16:creationId xmlns:a16="http://schemas.microsoft.com/office/drawing/2014/main" id="{46F3BD39-1A76-492E-84B9-7E5E44E08F2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886;p59">
                <a:extLst>
                  <a:ext uri="{FF2B5EF4-FFF2-40B4-BE49-F238E27FC236}">
                    <a16:creationId xmlns:a16="http://schemas.microsoft.com/office/drawing/2014/main" id="{9630713C-9DC7-4363-9A3B-1DEB47BDBC31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887;p59">
                <a:extLst>
                  <a:ext uri="{FF2B5EF4-FFF2-40B4-BE49-F238E27FC236}">
                    <a16:creationId xmlns:a16="http://schemas.microsoft.com/office/drawing/2014/main" id="{3845CC5E-A716-4CFE-88A4-5306887E635A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888;p59">
                <a:extLst>
                  <a:ext uri="{FF2B5EF4-FFF2-40B4-BE49-F238E27FC236}">
                    <a16:creationId xmlns:a16="http://schemas.microsoft.com/office/drawing/2014/main" id="{6DE24135-AFC7-4878-9650-3C4511852CED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889;p59">
                <a:extLst>
                  <a:ext uri="{FF2B5EF4-FFF2-40B4-BE49-F238E27FC236}">
                    <a16:creationId xmlns:a16="http://schemas.microsoft.com/office/drawing/2014/main" id="{C09D3864-2C2C-46C3-842A-0E5A48F98A06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890;p59">
                <a:extLst>
                  <a:ext uri="{FF2B5EF4-FFF2-40B4-BE49-F238E27FC236}">
                    <a16:creationId xmlns:a16="http://schemas.microsoft.com/office/drawing/2014/main" id="{B78AE12D-777B-4E67-9C5E-2D1C64C6CD35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891;p59">
                <a:extLst>
                  <a:ext uri="{FF2B5EF4-FFF2-40B4-BE49-F238E27FC236}">
                    <a16:creationId xmlns:a16="http://schemas.microsoft.com/office/drawing/2014/main" id="{18900F1D-5657-40B1-B9E1-7AC1FAA5E779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892;p59">
                <a:extLst>
                  <a:ext uri="{FF2B5EF4-FFF2-40B4-BE49-F238E27FC236}">
                    <a16:creationId xmlns:a16="http://schemas.microsoft.com/office/drawing/2014/main" id="{B005037A-951A-4836-AB0A-86745BF6AC61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893;p59">
                <a:extLst>
                  <a:ext uri="{FF2B5EF4-FFF2-40B4-BE49-F238E27FC236}">
                    <a16:creationId xmlns:a16="http://schemas.microsoft.com/office/drawing/2014/main" id="{061570C0-9CE1-4CFC-B247-EEE873958A0B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894;p59">
                <a:extLst>
                  <a:ext uri="{FF2B5EF4-FFF2-40B4-BE49-F238E27FC236}">
                    <a16:creationId xmlns:a16="http://schemas.microsoft.com/office/drawing/2014/main" id="{A8CDA64F-F981-4524-A1A9-7084336D7FD0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895;p59">
                <a:extLst>
                  <a:ext uri="{FF2B5EF4-FFF2-40B4-BE49-F238E27FC236}">
                    <a16:creationId xmlns:a16="http://schemas.microsoft.com/office/drawing/2014/main" id="{F9D198AA-D8CF-40A9-97AA-D518AC8AF6A4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896;p59">
                <a:extLst>
                  <a:ext uri="{FF2B5EF4-FFF2-40B4-BE49-F238E27FC236}">
                    <a16:creationId xmlns:a16="http://schemas.microsoft.com/office/drawing/2014/main" id="{CDB92793-5CF5-4ECD-8E0A-9C36F17F4447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897;p59">
                <a:extLst>
                  <a:ext uri="{FF2B5EF4-FFF2-40B4-BE49-F238E27FC236}">
                    <a16:creationId xmlns:a16="http://schemas.microsoft.com/office/drawing/2014/main" id="{3C930052-3AFE-4B17-B9E3-22F8CAD904B7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898;p59">
                <a:extLst>
                  <a:ext uri="{FF2B5EF4-FFF2-40B4-BE49-F238E27FC236}">
                    <a16:creationId xmlns:a16="http://schemas.microsoft.com/office/drawing/2014/main" id="{72913087-7284-4F6E-B53A-F830ED2EB9F2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899;p59">
                <a:extLst>
                  <a:ext uri="{FF2B5EF4-FFF2-40B4-BE49-F238E27FC236}">
                    <a16:creationId xmlns:a16="http://schemas.microsoft.com/office/drawing/2014/main" id="{2DC6E9A1-2C30-49F0-BB7C-CCE3BE121EB5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00;p59">
                <a:extLst>
                  <a:ext uri="{FF2B5EF4-FFF2-40B4-BE49-F238E27FC236}">
                    <a16:creationId xmlns:a16="http://schemas.microsoft.com/office/drawing/2014/main" id="{B9951E99-580A-41B2-95EA-863F63149A8F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01;p59">
                <a:extLst>
                  <a:ext uri="{FF2B5EF4-FFF2-40B4-BE49-F238E27FC236}">
                    <a16:creationId xmlns:a16="http://schemas.microsoft.com/office/drawing/2014/main" id="{AE28484F-2DE4-48A3-8602-E4B91DD1B71C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02;p59">
                <a:extLst>
                  <a:ext uri="{FF2B5EF4-FFF2-40B4-BE49-F238E27FC236}">
                    <a16:creationId xmlns:a16="http://schemas.microsoft.com/office/drawing/2014/main" id="{0951AE1C-5DD8-45BF-B95B-90C2EE32BB84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903;p59">
                <a:extLst>
                  <a:ext uri="{FF2B5EF4-FFF2-40B4-BE49-F238E27FC236}">
                    <a16:creationId xmlns:a16="http://schemas.microsoft.com/office/drawing/2014/main" id="{81B18C8E-8C6B-4DCA-A39A-8CF3194E879A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904;p59">
                <a:extLst>
                  <a:ext uri="{FF2B5EF4-FFF2-40B4-BE49-F238E27FC236}">
                    <a16:creationId xmlns:a16="http://schemas.microsoft.com/office/drawing/2014/main" id="{5CB8C0E1-6199-4933-8144-0B092801B2EC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905;p59">
                <a:extLst>
                  <a:ext uri="{FF2B5EF4-FFF2-40B4-BE49-F238E27FC236}">
                    <a16:creationId xmlns:a16="http://schemas.microsoft.com/office/drawing/2014/main" id="{F9495798-81CC-4629-932A-2A892C27FD42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2906;p59">
                <a:extLst>
                  <a:ext uri="{FF2B5EF4-FFF2-40B4-BE49-F238E27FC236}">
                    <a16:creationId xmlns:a16="http://schemas.microsoft.com/office/drawing/2014/main" id="{2D67A592-E788-44AA-81BD-0EB9E7F6FF23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2907;p59">
                <a:extLst>
                  <a:ext uri="{FF2B5EF4-FFF2-40B4-BE49-F238E27FC236}">
                    <a16:creationId xmlns:a16="http://schemas.microsoft.com/office/drawing/2014/main" id="{0142EEB4-79FF-4784-84FF-C0F6BD77656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2908;p59">
                <a:extLst>
                  <a:ext uri="{FF2B5EF4-FFF2-40B4-BE49-F238E27FC236}">
                    <a16:creationId xmlns:a16="http://schemas.microsoft.com/office/drawing/2014/main" id="{73B91596-184E-4727-A1D8-2AE83F08E479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909;p59">
                <a:extLst>
                  <a:ext uri="{FF2B5EF4-FFF2-40B4-BE49-F238E27FC236}">
                    <a16:creationId xmlns:a16="http://schemas.microsoft.com/office/drawing/2014/main" id="{73720C7E-5CFB-439B-9139-B17A3D5D62BF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910;p59">
                <a:extLst>
                  <a:ext uri="{FF2B5EF4-FFF2-40B4-BE49-F238E27FC236}">
                    <a16:creationId xmlns:a16="http://schemas.microsoft.com/office/drawing/2014/main" id="{E9476948-FA6E-457A-90C5-E90DA1F5FD86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911;p59">
                <a:extLst>
                  <a:ext uri="{FF2B5EF4-FFF2-40B4-BE49-F238E27FC236}">
                    <a16:creationId xmlns:a16="http://schemas.microsoft.com/office/drawing/2014/main" id="{113C8EED-8481-4092-AAB9-80CFF14781DE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912;p59">
                <a:extLst>
                  <a:ext uri="{FF2B5EF4-FFF2-40B4-BE49-F238E27FC236}">
                    <a16:creationId xmlns:a16="http://schemas.microsoft.com/office/drawing/2014/main" id="{44342CAD-364D-488D-A41E-353BDD367678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913;p59">
                <a:extLst>
                  <a:ext uri="{FF2B5EF4-FFF2-40B4-BE49-F238E27FC236}">
                    <a16:creationId xmlns:a16="http://schemas.microsoft.com/office/drawing/2014/main" id="{3131EF17-8465-4549-A69E-B539646B6FF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914;p59">
                <a:extLst>
                  <a:ext uri="{FF2B5EF4-FFF2-40B4-BE49-F238E27FC236}">
                    <a16:creationId xmlns:a16="http://schemas.microsoft.com/office/drawing/2014/main" id="{CA5F8A3B-CDDD-42A5-A029-B2E041A13C17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915;p59">
                <a:extLst>
                  <a:ext uri="{FF2B5EF4-FFF2-40B4-BE49-F238E27FC236}">
                    <a16:creationId xmlns:a16="http://schemas.microsoft.com/office/drawing/2014/main" id="{143F6865-92E7-45F1-A2DB-A63CE7029DF8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916;p59">
                <a:extLst>
                  <a:ext uri="{FF2B5EF4-FFF2-40B4-BE49-F238E27FC236}">
                    <a16:creationId xmlns:a16="http://schemas.microsoft.com/office/drawing/2014/main" id="{3ED4F5FA-0E5E-4BE6-AF4F-44B6F7D6FEFD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917;p59">
                <a:extLst>
                  <a:ext uri="{FF2B5EF4-FFF2-40B4-BE49-F238E27FC236}">
                    <a16:creationId xmlns:a16="http://schemas.microsoft.com/office/drawing/2014/main" id="{D5D6118E-1B5C-4DE6-BEEC-107952FC673B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918;p59">
                <a:extLst>
                  <a:ext uri="{FF2B5EF4-FFF2-40B4-BE49-F238E27FC236}">
                    <a16:creationId xmlns:a16="http://schemas.microsoft.com/office/drawing/2014/main" id="{9E0F8962-FEAE-4710-8F14-C2EA6B5F912C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919;p59">
                <a:extLst>
                  <a:ext uri="{FF2B5EF4-FFF2-40B4-BE49-F238E27FC236}">
                    <a16:creationId xmlns:a16="http://schemas.microsoft.com/office/drawing/2014/main" id="{7CA33892-1A8F-4361-8750-A6FB8A5DB326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920;p59">
                <a:extLst>
                  <a:ext uri="{FF2B5EF4-FFF2-40B4-BE49-F238E27FC236}">
                    <a16:creationId xmlns:a16="http://schemas.microsoft.com/office/drawing/2014/main" id="{4E635E49-D7ED-42C6-AFA4-D1A9A09BBF30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921;p59">
                <a:extLst>
                  <a:ext uri="{FF2B5EF4-FFF2-40B4-BE49-F238E27FC236}">
                    <a16:creationId xmlns:a16="http://schemas.microsoft.com/office/drawing/2014/main" id="{6DE1A35F-1C57-459F-8A4E-78112963450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922;p59">
                <a:extLst>
                  <a:ext uri="{FF2B5EF4-FFF2-40B4-BE49-F238E27FC236}">
                    <a16:creationId xmlns:a16="http://schemas.microsoft.com/office/drawing/2014/main" id="{111F0DC7-61DF-4B39-804A-75BFD7F2CE74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923;p59">
                <a:extLst>
                  <a:ext uri="{FF2B5EF4-FFF2-40B4-BE49-F238E27FC236}">
                    <a16:creationId xmlns:a16="http://schemas.microsoft.com/office/drawing/2014/main" id="{D6CB2CC4-242D-4315-B11F-FA57EB102D9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924;p59">
                <a:extLst>
                  <a:ext uri="{FF2B5EF4-FFF2-40B4-BE49-F238E27FC236}">
                    <a16:creationId xmlns:a16="http://schemas.microsoft.com/office/drawing/2014/main" id="{E8B09B3D-477B-4C92-8B7D-8625605D22BA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925;p59">
                <a:extLst>
                  <a:ext uri="{FF2B5EF4-FFF2-40B4-BE49-F238E27FC236}">
                    <a16:creationId xmlns:a16="http://schemas.microsoft.com/office/drawing/2014/main" id="{3BFB3268-C406-49C4-9D6F-962C0003C175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926;p59">
                <a:extLst>
                  <a:ext uri="{FF2B5EF4-FFF2-40B4-BE49-F238E27FC236}">
                    <a16:creationId xmlns:a16="http://schemas.microsoft.com/office/drawing/2014/main" id="{69E63876-A446-47C9-B988-3FB492D70F13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927;p59">
                <a:extLst>
                  <a:ext uri="{FF2B5EF4-FFF2-40B4-BE49-F238E27FC236}">
                    <a16:creationId xmlns:a16="http://schemas.microsoft.com/office/drawing/2014/main" id="{3B996922-506C-43AC-9486-C4F87E53D48C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928;p59">
                <a:extLst>
                  <a:ext uri="{FF2B5EF4-FFF2-40B4-BE49-F238E27FC236}">
                    <a16:creationId xmlns:a16="http://schemas.microsoft.com/office/drawing/2014/main" id="{4EF05968-106D-4ECB-A843-5ACFC3F627C5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929;p59">
                <a:extLst>
                  <a:ext uri="{FF2B5EF4-FFF2-40B4-BE49-F238E27FC236}">
                    <a16:creationId xmlns:a16="http://schemas.microsoft.com/office/drawing/2014/main" id="{BA5D7C07-1277-4586-AC5A-49449AF9CF25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930;p59">
                <a:extLst>
                  <a:ext uri="{FF2B5EF4-FFF2-40B4-BE49-F238E27FC236}">
                    <a16:creationId xmlns:a16="http://schemas.microsoft.com/office/drawing/2014/main" id="{AF5EC27D-0663-4140-9E7E-47869F21E20F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2931;p59">
                <a:extLst>
                  <a:ext uri="{FF2B5EF4-FFF2-40B4-BE49-F238E27FC236}">
                    <a16:creationId xmlns:a16="http://schemas.microsoft.com/office/drawing/2014/main" id="{BB825CBD-E5CF-4AC1-A4DE-4FB0018D9E6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2932;p59">
                <a:extLst>
                  <a:ext uri="{FF2B5EF4-FFF2-40B4-BE49-F238E27FC236}">
                    <a16:creationId xmlns:a16="http://schemas.microsoft.com/office/drawing/2014/main" id="{0B3E848C-15A2-43D2-822D-B39CF8C2710C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2933;p59">
                <a:extLst>
                  <a:ext uri="{FF2B5EF4-FFF2-40B4-BE49-F238E27FC236}">
                    <a16:creationId xmlns:a16="http://schemas.microsoft.com/office/drawing/2014/main" id="{883FCA59-12C0-4C40-9598-E81AF9242151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2934;p59">
                <a:extLst>
                  <a:ext uri="{FF2B5EF4-FFF2-40B4-BE49-F238E27FC236}">
                    <a16:creationId xmlns:a16="http://schemas.microsoft.com/office/drawing/2014/main" id="{C9C901CB-CCA8-4DC2-BE24-62C1C044EEA7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2935;p59">
                <a:extLst>
                  <a:ext uri="{FF2B5EF4-FFF2-40B4-BE49-F238E27FC236}">
                    <a16:creationId xmlns:a16="http://schemas.microsoft.com/office/drawing/2014/main" id="{097459A4-DBCE-44FC-B904-EB3018834E79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2936;p59">
                <a:extLst>
                  <a:ext uri="{FF2B5EF4-FFF2-40B4-BE49-F238E27FC236}">
                    <a16:creationId xmlns:a16="http://schemas.microsoft.com/office/drawing/2014/main" id="{191AA161-0715-475E-A619-BFDD8EE932C6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2937;p59">
                <a:extLst>
                  <a:ext uri="{FF2B5EF4-FFF2-40B4-BE49-F238E27FC236}">
                    <a16:creationId xmlns:a16="http://schemas.microsoft.com/office/drawing/2014/main" id="{1B067B7C-687F-4B3E-A431-9E52C21D62F7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2938;p59">
                <a:extLst>
                  <a:ext uri="{FF2B5EF4-FFF2-40B4-BE49-F238E27FC236}">
                    <a16:creationId xmlns:a16="http://schemas.microsoft.com/office/drawing/2014/main" id="{4C044DAC-9C3D-438E-A302-796181E6CBE8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2939;p59">
                <a:extLst>
                  <a:ext uri="{FF2B5EF4-FFF2-40B4-BE49-F238E27FC236}">
                    <a16:creationId xmlns:a16="http://schemas.microsoft.com/office/drawing/2014/main" id="{97405D5A-E84B-4876-8801-D56F9F54131B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2940;p59">
                <a:extLst>
                  <a:ext uri="{FF2B5EF4-FFF2-40B4-BE49-F238E27FC236}">
                    <a16:creationId xmlns:a16="http://schemas.microsoft.com/office/drawing/2014/main" id="{80C55EEC-9C07-4044-8D0B-81C2190D268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941;p59">
                <a:extLst>
                  <a:ext uri="{FF2B5EF4-FFF2-40B4-BE49-F238E27FC236}">
                    <a16:creationId xmlns:a16="http://schemas.microsoft.com/office/drawing/2014/main" id="{E9C942DB-4CC9-4BFE-935A-F6C27646CA22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942;p59">
                <a:extLst>
                  <a:ext uri="{FF2B5EF4-FFF2-40B4-BE49-F238E27FC236}">
                    <a16:creationId xmlns:a16="http://schemas.microsoft.com/office/drawing/2014/main" id="{69AFD8C0-97FB-4D25-AB8B-514B482DA883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2943;p59">
                <a:extLst>
                  <a:ext uri="{FF2B5EF4-FFF2-40B4-BE49-F238E27FC236}">
                    <a16:creationId xmlns:a16="http://schemas.microsoft.com/office/drawing/2014/main" id="{8BE6FB72-33BF-4E13-9E4E-43D5519803A5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2944;p59">
                <a:extLst>
                  <a:ext uri="{FF2B5EF4-FFF2-40B4-BE49-F238E27FC236}">
                    <a16:creationId xmlns:a16="http://schemas.microsoft.com/office/drawing/2014/main" id="{324E43E5-7A34-4888-939D-7E233B49351C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945;p59">
                <a:extLst>
                  <a:ext uri="{FF2B5EF4-FFF2-40B4-BE49-F238E27FC236}">
                    <a16:creationId xmlns:a16="http://schemas.microsoft.com/office/drawing/2014/main" id="{5EA7B95B-461F-4B7C-A050-9FB35B773D3D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2946;p59">
              <a:extLst>
                <a:ext uri="{FF2B5EF4-FFF2-40B4-BE49-F238E27FC236}">
                  <a16:creationId xmlns:a16="http://schemas.microsoft.com/office/drawing/2014/main" id="{BAE4AB24-1B83-4C22-AA93-754DD9E6C795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381" name="Google Shape;2947;p59">
                <a:extLst>
                  <a:ext uri="{FF2B5EF4-FFF2-40B4-BE49-F238E27FC236}">
                    <a16:creationId xmlns:a16="http://schemas.microsoft.com/office/drawing/2014/main" id="{D52F9D2B-B9D8-4079-B659-C4E4EA82B90E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48;p59">
                <a:extLst>
                  <a:ext uri="{FF2B5EF4-FFF2-40B4-BE49-F238E27FC236}">
                    <a16:creationId xmlns:a16="http://schemas.microsoft.com/office/drawing/2014/main" id="{BB85D1C7-6065-4DDD-B2EA-1D4B41B692A0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49;p59">
                <a:extLst>
                  <a:ext uri="{FF2B5EF4-FFF2-40B4-BE49-F238E27FC236}">
                    <a16:creationId xmlns:a16="http://schemas.microsoft.com/office/drawing/2014/main" id="{0C5C39D0-ED39-4AB8-BE29-A765F44BC544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" name="Google Shape;1807;p38">
            <a:extLst>
              <a:ext uri="{FF2B5EF4-FFF2-40B4-BE49-F238E27FC236}">
                <a16:creationId xmlns:a16="http://schemas.microsoft.com/office/drawing/2014/main" id="{75EB3136-20CE-4D23-9055-545CA7CF9918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483" name="Google Shape;1808;p38">
              <a:extLst>
                <a:ext uri="{FF2B5EF4-FFF2-40B4-BE49-F238E27FC236}">
                  <a16:creationId xmlns:a16="http://schemas.microsoft.com/office/drawing/2014/main" id="{A9D012D3-BFD6-4157-AF09-F06B4E3DAB40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09;p38">
              <a:extLst>
                <a:ext uri="{FF2B5EF4-FFF2-40B4-BE49-F238E27FC236}">
                  <a16:creationId xmlns:a16="http://schemas.microsoft.com/office/drawing/2014/main" id="{F7D9D906-9126-4A05-AB39-1FD61F2A1F5F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10;p38">
              <a:extLst>
                <a:ext uri="{FF2B5EF4-FFF2-40B4-BE49-F238E27FC236}">
                  <a16:creationId xmlns:a16="http://schemas.microsoft.com/office/drawing/2014/main" id="{C3E71736-E39E-4B5F-BC8F-3061DD3F5DC8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811;p38">
              <a:extLst>
                <a:ext uri="{FF2B5EF4-FFF2-40B4-BE49-F238E27FC236}">
                  <a16:creationId xmlns:a16="http://schemas.microsoft.com/office/drawing/2014/main" id="{6D42C7AA-D6F0-4E53-93BF-82EA1D19EFC4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812;p38">
              <a:extLst>
                <a:ext uri="{FF2B5EF4-FFF2-40B4-BE49-F238E27FC236}">
                  <a16:creationId xmlns:a16="http://schemas.microsoft.com/office/drawing/2014/main" id="{09CEE5E1-3E76-4CF6-947E-305B3A44D627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813;p38">
              <a:extLst>
                <a:ext uri="{FF2B5EF4-FFF2-40B4-BE49-F238E27FC236}">
                  <a16:creationId xmlns:a16="http://schemas.microsoft.com/office/drawing/2014/main" id="{D75255C9-36EA-4D17-A944-DB851A6031E8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814;p38">
              <a:extLst>
                <a:ext uri="{FF2B5EF4-FFF2-40B4-BE49-F238E27FC236}">
                  <a16:creationId xmlns:a16="http://schemas.microsoft.com/office/drawing/2014/main" id="{B47F3CE0-496F-439D-8283-099EB0DB5488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815;p38">
              <a:extLst>
                <a:ext uri="{FF2B5EF4-FFF2-40B4-BE49-F238E27FC236}">
                  <a16:creationId xmlns:a16="http://schemas.microsoft.com/office/drawing/2014/main" id="{6FB3BB85-CE8C-40D5-9530-A0FE70C2E98E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816;p38">
              <a:extLst>
                <a:ext uri="{FF2B5EF4-FFF2-40B4-BE49-F238E27FC236}">
                  <a16:creationId xmlns:a16="http://schemas.microsoft.com/office/drawing/2014/main" id="{A2EC50C5-F355-4F08-A6CF-48B48C1670EC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817;p38">
              <a:extLst>
                <a:ext uri="{FF2B5EF4-FFF2-40B4-BE49-F238E27FC236}">
                  <a16:creationId xmlns:a16="http://schemas.microsoft.com/office/drawing/2014/main" id="{FA381717-F492-4D65-BB94-2CA4685EB4DD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818;p38">
              <a:extLst>
                <a:ext uri="{FF2B5EF4-FFF2-40B4-BE49-F238E27FC236}">
                  <a16:creationId xmlns:a16="http://schemas.microsoft.com/office/drawing/2014/main" id="{A9506A08-6F5D-484C-8A1E-F5BA9F2C92B9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819;p38">
              <a:extLst>
                <a:ext uri="{FF2B5EF4-FFF2-40B4-BE49-F238E27FC236}">
                  <a16:creationId xmlns:a16="http://schemas.microsoft.com/office/drawing/2014/main" id="{701456A9-7576-443F-879A-873F4C7EABD9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820;p38">
              <a:extLst>
                <a:ext uri="{FF2B5EF4-FFF2-40B4-BE49-F238E27FC236}">
                  <a16:creationId xmlns:a16="http://schemas.microsoft.com/office/drawing/2014/main" id="{8E51AA65-B58E-4B7A-AEF0-E0712111E4ED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821;p38">
              <a:extLst>
                <a:ext uri="{FF2B5EF4-FFF2-40B4-BE49-F238E27FC236}">
                  <a16:creationId xmlns:a16="http://schemas.microsoft.com/office/drawing/2014/main" id="{78E31410-2210-47C3-A92E-595370AD18FD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822;p38">
              <a:extLst>
                <a:ext uri="{FF2B5EF4-FFF2-40B4-BE49-F238E27FC236}">
                  <a16:creationId xmlns:a16="http://schemas.microsoft.com/office/drawing/2014/main" id="{69B5BA89-46FD-4BDF-BFBA-9BBF0F47151E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823;p38">
              <a:extLst>
                <a:ext uri="{FF2B5EF4-FFF2-40B4-BE49-F238E27FC236}">
                  <a16:creationId xmlns:a16="http://schemas.microsoft.com/office/drawing/2014/main" id="{45AE438D-0866-4FC5-B06F-D857ECAAA4E0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824;p38">
              <a:extLst>
                <a:ext uri="{FF2B5EF4-FFF2-40B4-BE49-F238E27FC236}">
                  <a16:creationId xmlns:a16="http://schemas.microsoft.com/office/drawing/2014/main" id="{20200AAB-6491-4B33-BA0E-984A3E43A586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825;p38">
              <a:extLst>
                <a:ext uri="{FF2B5EF4-FFF2-40B4-BE49-F238E27FC236}">
                  <a16:creationId xmlns:a16="http://schemas.microsoft.com/office/drawing/2014/main" id="{18B3456F-2BB5-4707-AFCF-7481A325FEE0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826;p38">
              <a:extLst>
                <a:ext uri="{FF2B5EF4-FFF2-40B4-BE49-F238E27FC236}">
                  <a16:creationId xmlns:a16="http://schemas.microsoft.com/office/drawing/2014/main" id="{B853C08D-67B1-46D4-9663-F40C37AD539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827;p38">
              <a:extLst>
                <a:ext uri="{FF2B5EF4-FFF2-40B4-BE49-F238E27FC236}">
                  <a16:creationId xmlns:a16="http://schemas.microsoft.com/office/drawing/2014/main" id="{5A7F06BF-D359-469B-A591-93AB16FD8E50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828;p38">
              <a:extLst>
                <a:ext uri="{FF2B5EF4-FFF2-40B4-BE49-F238E27FC236}">
                  <a16:creationId xmlns:a16="http://schemas.microsoft.com/office/drawing/2014/main" id="{E4452611-644C-4D49-8828-BD68C612681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829;p38">
              <a:extLst>
                <a:ext uri="{FF2B5EF4-FFF2-40B4-BE49-F238E27FC236}">
                  <a16:creationId xmlns:a16="http://schemas.microsoft.com/office/drawing/2014/main" id="{5C6C0609-4831-4EB9-BACA-4130559B1DAE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830;p38">
              <a:extLst>
                <a:ext uri="{FF2B5EF4-FFF2-40B4-BE49-F238E27FC236}">
                  <a16:creationId xmlns:a16="http://schemas.microsoft.com/office/drawing/2014/main" id="{D2580868-B57D-43E0-B9E7-C3F7A9A5A244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831;p38">
              <a:extLst>
                <a:ext uri="{FF2B5EF4-FFF2-40B4-BE49-F238E27FC236}">
                  <a16:creationId xmlns:a16="http://schemas.microsoft.com/office/drawing/2014/main" id="{F1CD7A5D-FAD7-4CE4-8DAE-22FF1576668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832;p38">
              <a:extLst>
                <a:ext uri="{FF2B5EF4-FFF2-40B4-BE49-F238E27FC236}">
                  <a16:creationId xmlns:a16="http://schemas.microsoft.com/office/drawing/2014/main" id="{804E9E3B-B649-468F-940D-E51C7E95E111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833;p38">
              <a:extLst>
                <a:ext uri="{FF2B5EF4-FFF2-40B4-BE49-F238E27FC236}">
                  <a16:creationId xmlns:a16="http://schemas.microsoft.com/office/drawing/2014/main" id="{F01B94F1-8364-49C8-9A86-C4AD004811F5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834;p38">
              <a:extLst>
                <a:ext uri="{FF2B5EF4-FFF2-40B4-BE49-F238E27FC236}">
                  <a16:creationId xmlns:a16="http://schemas.microsoft.com/office/drawing/2014/main" id="{E11320E3-9E54-439F-9E10-810A38760034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835;p38">
              <a:extLst>
                <a:ext uri="{FF2B5EF4-FFF2-40B4-BE49-F238E27FC236}">
                  <a16:creationId xmlns:a16="http://schemas.microsoft.com/office/drawing/2014/main" id="{5A19DDC8-B119-4720-A292-879C1CFD7C7B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836;p38">
              <a:extLst>
                <a:ext uri="{FF2B5EF4-FFF2-40B4-BE49-F238E27FC236}">
                  <a16:creationId xmlns:a16="http://schemas.microsoft.com/office/drawing/2014/main" id="{20F7213C-5788-4796-8477-685008D13B6E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837;p38">
              <a:extLst>
                <a:ext uri="{FF2B5EF4-FFF2-40B4-BE49-F238E27FC236}">
                  <a16:creationId xmlns:a16="http://schemas.microsoft.com/office/drawing/2014/main" id="{F3D10C46-09D8-406D-ADDD-7A3324C4A3F1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838;p38">
              <a:extLst>
                <a:ext uri="{FF2B5EF4-FFF2-40B4-BE49-F238E27FC236}">
                  <a16:creationId xmlns:a16="http://schemas.microsoft.com/office/drawing/2014/main" id="{6FE0493C-A6A9-4753-8D3D-B0C67AE1FE3B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839;p38">
              <a:extLst>
                <a:ext uri="{FF2B5EF4-FFF2-40B4-BE49-F238E27FC236}">
                  <a16:creationId xmlns:a16="http://schemas.microsoft.com/office/drawing/2014/main" id="{E259886E-84B5-4A6E-8762-895119987178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840;p38">
              <a:extLst>
                <a:ext uri="{FF2B5EF4-FFF2-40B4-BE49-F238E27FC236}">
                  <a16:creationId xmlns:a16="http://schemas.microsoft.com/office/drawing/2014/main" id="{845B7E1A-236E-4317-B33C-3FD0B2D741F4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841;p38">
              <a:extLst>
                <a:ext uri="{FF2B5EF4-FFF2-40B4-BE49-F238E27FC236}">
                  <a16:creationId xmlns:a16="http://schemas.microsoft.com/office/drawing/2014/main" id="{93A3D3F6-B19A-4405-B5E4-C7487C591E6A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842;p38">
              <a:extLst>
                <a:ext uri="{FF2B5EF4-FFF2-40B4-BE49-F238E27FC236}">
                  <a16:creationId xmlns:a16="http://schemas.microsoft.com/office/drawing/2014/main" id="{76457500-4430-4343-B9A2-1732F055C98F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843;p38">
              <a:extLst>
                <a:ext uri="{FF2B5EF4-FFF2-40B4-BE49-F238E27FC236}">
                  <a16:creationId xmlns:a16="http://schemas.microsoft.com/office/drawing/2014/main" id="{CAFDB728-A50D-4A4F-9D7E-8873C80FE405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844;p38">
              <a:extLst>
                <a:ext uri="{FF2B5EF4-FFF2-40B4-BE49-F238E27FC236}">
                  <a16:creationId xmlns:a16="http://schemas.microsoft.com/office/drawing/2014/main" id="{8AFA8179-99D6-40AF-8837-BCFEEFAF140D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845;p38">
              <a:extLst>
                <a:ext uri="{FF2B5EF4-FFF2-40B4-BE49-F238E27FC236}">
                  <a16:creationId xmlns:a16="http://schemas.microsoft.com/office/drawing/2014/main" id="{E4844F92-5534-4E3E-8149-4908C9969B58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846;p38">
              <a:extLst>
                <a:ext uri="{FF2B5EF4-FFF2-40B4-BE49-F238E27FC236}">
                  <a16:creationId xmlns:a16="http://schemas.microsoft.com/office/drawing/2014/main" id="{5A5168C0-D183-4C84-A3E0-FD3928D6289B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847;p38">
              <a:extLst>
                <a:ext uri="{FF2B5EF4-FFF2-40B4-BE49-F238E27FC236}">
                  <a16:creationId xmlns:a16="http://schemas.microsoft.com/office/drawing/2014/main" id="{BBE55198-1944-45A4-B9C4-B107AB130D80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848;p38">
              <a:extLst>
                <a:ext uri="{FF2B5EF4-FFF2-40B4-BE49-F238E27FC236}">
                  <a16:creationId xmlns:a16="http://schemas.microsoft.com/office/drawing/2014/main" id="{EB1A0BD7-6AE1-473C-BD83-C339B3A0E586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849;p38">
              <a:extLst>
                <a:ext uri="{FF2B5EF4-FFF2-40B4-BE49-F238E27FC236}">
                  <a16:creationId xmlns:a16="http://schemas.microsoft.com/office/drawing/2014/main" id="{E6DA1ED6-F531-451D-B33C-B607EFEB9FA2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850;p38">
              <a:extLst>
                <a:ext uri="{FF2B5EF4-FFF2-40B4-BE49-F238E27FC236}">
                  <a16:creationId xmlns:a16="http://schemas.microsoft.com/office/drawing/2014/main" id="{2356DE05-8107-4F6B-BE32-24AD2F28A9DF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851;p38">
              <a:extLst>
                <a:ext uri="{FF2B5EF4-FFF2-40B4-BE49-F238E27FC236}">
                  <a16:creationId xmlns:a16="http://schemas.microsoft.com/office/drawing/2014/main" id="{CD3EA222-79EA-49DB-BD99-AB73D1E42EC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852;p38">
              <a:extLst>
                <a:ext uri="{FF2B5EF4-FFF2-40B4-BE49-F238E27FC236}">
                  <a16:creationId xmlns:a16="http://schemas.microsoft.com/office/drawing/2014/main" id="{FD3DB678-04A4-44EF-8958-5A5BB52FB655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853;p38">
              <a:extLst>
                <a:ext uri="{FF2B5EF4-FFF2-40B4-BE49-F238E27FC236}">
                  <a16:creationId xmlns:a16="http://schemas.microsoft.com/office/drawing/2014/main" id="{6993A9D1-3451-4EDD-B05B-8D556425A6BD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854;p38">
              <a:extLst>
                <a:ext uri="{FF2B5EF4-FFF2-40B4-BE49-F238E27FC236}">
                  <a16:creationId xmlns:a16="http://schemas.microsoft.com/office/drawing/2014/main" id="{8CE1CD6C-F51A-4253-8645-F625BFDA142F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855;p38">
              <a:extLst>
                <a:ext uri="{FF2B5EF4-FFF2-40B4-BE49-F238E27FC236}">
                  <a16:creationId xmlns:a16="http://schemas.microsoft.com/office/drawing/2014/main" id="{0A68FA3A-8F88-4481-B107-E6DE8D14B96C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856;p38">
              <a:extLst>
                <a:ext uri="{FF2B5EF4-FFF2-40B4-BE49-F238E27FC236}">
                  <a16:creationId xmlns:a16="http://schemas.microsoft.com/office/drawing/2014/main" id="{DD64628A-2AAB-4F27-B0CD-E720BE6413CB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857;p38">
              <a:extLst>
                <a:ext uri="{FF2B5EF4-FFF2-40B4-BE49-F238E27FC236}">
                  <a16:creationId xmlns:a16="http://schemas.microsoft.com/office/drawing/2014/main" id="{D6675880-4B8F-4BA5-8217-481D92451AAE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858;p38">
              <a:extLst>
                <a:ext uri="{FF2B5EF4-FFF2-40B4-BE49-F238E27FC236}">
                  <a16:creationId xmlns:a16="http://schemas.microsoft.com/office/drawing/2014/main" id="{3FB35BF8-9398-4E43-84B6-7777C0D4D45B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859;p38">
              <a:extLst>
                <a:ext uri="{FF2B5EF4-FFF2-40B4-BE49-F238E27FC236}">
                  <a16:creationId xmlns:a16="http://schemas.microsoft.com/office/drawing/2014/main" id="{24944419-B0BC-48A2-964D-266B5356BE09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860;p38">
              <a:extLst>
                <a:ext uri="{FF2B5EF4-FFF2-40B4-BE49-F238E27FC236}">
                  <a16:creationId xmlns:a16="http://schemas.microsoft.com/office/drawing/2014/main" id="{D82B0EDF-C162-412E-920F-01DA0DDFA826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861;p38">
              <a:extLst>
                <a:ext uri="{FF2B5EF4-FFF2-40B4-BE49-F238E27FC236}">
                  <a16:creationId xmlns:a16="http://schemas.microsoft.com/office/drawing/2014/main" id="{E470AEC0-F47D-4BF8-A0BC-84C007F88295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864;p38">
              <a:extLst>
                <a:ext uri="{FF2B5EF4-FFF2-40B4-BE49-F238E27FC236}">
                  <a16:creationId xmlns:a16="http://schemas.microsoft.com/office/drawing/2014/main" id="{3DD7F842-4596-4F40-83AA-5E2682AF8120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865;p38">
              <a:extLst>
                <a:ext uri="{FF2B5EF4-FFF2-40B4-BE49-F238E27FC236}">
                  <a16:creationId xmlns:a16="http://schemas.microsoft.com/office/drawing/2014/main" id="{3F24BB45-C58B-42B7-A890-01EC00D706AD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866;p38">
              <a:extLst>
                <a:ext uri="{FF2B5EF4-FFF2-40B4-BE49-F238E27FC236}">
                  <a16:creationId xmlns:a16="http://schemas.microsoft.com/office/drawing/2014/main" id="{F719EF46-555F-402B-90EF-3467CBD40F6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867;p38">
              <a:extLst>
                <a:ext uri="{FF2B5EF4-FFF2-40B4-BE49-F238E27FC236}">
                  <a16:creationId xmlns:a16="http://schemas.microsoft.com/office/drawing/2014/main" id="{18454AEB-BAD5-4EAB-BC8E-2ACCC0C31B4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868;p38">
              <a:extLst>
                <a:ext uri="{FF2B5EF4-FFF2-40B4-BE49-F238E27FC236}">
                  <a16:creationId xmlns:a16="http://schemas.microsoft.com/office/drawing/2014/main" id="{BB74CB75-14A1-4DB6-8B64-131FDDE3677E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869;p38">
              <a:extLst>
                <a:ext uri="{FF2B5EF4-FFF2-40B4-BE49-F238E27FC236}">
                  <a16:creationId xmlns:a16="http://schemas.microsoft.com/office/drawing/2014/main" id="{0D43576E-4667-444A-8C9F-6B2755331BA3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870;p38">
              <a:extLst>
                <a:ext uri="{FF2B5EF4-FFF2-40B4-BE49-F238E27FC236}">
                  <a16:creationId xmlns:a16="http://schemas.microsoft.com/office/drawing/2014/main" id="{DDF3466B-261A-4E12-B4DB-26AE1566F87F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871;p38">
              <a:extLst>
                <a:ext uri="{FF2B5EF4-FFF2-40B4-BE49-F238E27FC236}">
                  <a16:creationId xmlns:a16="http://schemas.microsoft.com/office/drawing/2014/main" id="{670FDBC5-4DFC-4B5F-8ABE-50400DFE840C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872;p38">
              <a:extLst>
                <a:ext uri="{FF2B5EF4-FFF2-40B4-BE49-F238E27FC236}">
                  <a16:creationId xmlns:a16="http://schemas.microsoft.com/office/drawing/2014/main" id="{4BE7794F-C5FC-4059-96B8-65D95342412C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873;p38">
              <a:extLst>
                <a:ext uri="{FF2B5EF4-FFF2-40B4-BE49-F238E27FC236}">
                  <a16:creationId xmlns:a16="http://schemas.microsoft.com/office/drawing/2014/main" id="{EF959CC1-35C1-4074-8F36-A612B9EF02E6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874;p38">
              <a:extLst>
                <a:ext uri="{FF2B5EF4-FFF2-40B4-BE49-F238E27FC236}">
                  <a16:creationId xmlns:a16="http://schemas.microsoft.com/office/drawing/2014/main" id="{D0671A51-4234-4F00-93F1-5AFA88FE9F15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875;p38">
              <a:extLst>
                <a:ext uri="{FF2B5EF4-FFF2-40B4-BE49-F238E27FC236}">
                  <a16:creationId xmlns:a16="http://schemas.microsoft.com/office/drawing/2014/main" id="{873D094C-E12B-4139-AAEE-26B455B69CF2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876;p38">
              <a:extLst>
                <a:ext uri="{FF2B5EF4-FFF2-40B4-BE49-F238E27FC236}">
                  <a16:creationId xmlns:a16="http://schemas.microsoft.com/office/drawing/2014/main" id="{6A4E4B0F-AEAA-4562-AE7F-F8A52673B89A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877;p38">
              <a:extLst>
                <a:ext uri="{FF2B5EF4-FFF2-40B4-BE49-F238E27FC236}">
                  <a16:creationId xmlns:a16="http://schemas.microsoft.com/office/drawing/2014/main" id="{91303C9A-EBB7-4131-B0C2-D9AE2579F831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878;p38">
              <a:extLst>
                <a:ext uri="{FF2B5EF4-FFF2-40B4-BE49-F238E27FC236}">
                  <a16:creationId xmlns:a16="http://schemas.microsoft.com/office/drawing/2014/main" id="{4E265B49-D632-4FF2-B1E3-C8E4B32686F8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879;p38">
              <a:extLst>
                <a:ext uri="{FF2B5EF4-FFF2-40B4-BE49-F238E27FC236}">
                  <a16:creationId xmlns:a16="http://schemas.microsoft.com/office/drawing/2014/main" id="{AE1BD0F0-319C-4B07-9481-FC99ED0949D3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880;p38">
              <a:extLst>
                <a:ext uri="{FF2B5EF4-FFF2-40B4-BE49-F238E27FC236}">
                  <a16:creationId xmlns:a16="http://schemas.microsoft.com/office/drawing/2014/main" id="{20A2BC7F-BE2E-4D6D-9416-1180EE0767D7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881;p38">
              <a:extLst>
                <a:ext uri="{FF2B5EF4-FFF2-40B4-BE49-F238E27FC236}">
                  <a16:creationId xmlns:a16="http://schemas.microsoft.com/office/drawing/2014/main" id="{E95B538D-5D4D-4529-9343-69412E7F6BAE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882;p38">
              <a:extLst>
                <a:ext uri="{FF2B5EF4-FFF2-40B4-BE49-F238E27FC236}">
                  <a16:creationId xmlns:a16="http://schemas.microsoft.com/office/drawing/2014/main" id="{2CCBF7EC-58E6-44A2-ADAA-8B15406A4B99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883;p38">
              <a:extLst>
                <a:ext uri="{FF2B5EF4-FFF2-40B4-BE49-F238E27FC236}">
                  <a16:creationId xmlns:a16="http://schemas.microsoft.com/office/drawing/2014/main" id="{DBFFBA39-B5BA-4C58-B948-DDC09BFA4B06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884;p38">
              <a:extLst>
                <a:ext uri="{FF2B5EF4-FFF2-40B4-BE49-F238E27FC236}">
                  <a16:creationId xmlns:a16="http://schemas.microsoft.com/office/drawing/2014/main" id="{BCA50608-8F59-49F7-9378-3C3A4C88C4BD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885;p38">
              <a:extLst>
                <a:ext uri="{FF2B5EF4-FFF2-40B4-BE49-F238E27FC236}">
                  <a16:creationId xmlns:a16="http://schemas.microsoft.com/office/drawing/2014/main" id="{80FCD0ED-6436-4001-9963-7851C18EFF5B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886;p38">
              <a:extLst>
                <a:ext uri="{FF2B5EF4-FFF2-40B4-BE49-F238E27FC236}">
                  <a16:creationId xmlns:a16="http://schemas.microsoft.com/office/drawing/2014/main" id="{4F421A1F-0AFF-4377-B18A-6821055D8F49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887;p38">
              <a:extLst>
                <a:ext uri="{FF2B5EF4-FFF2-40B4-BE49-F238E27FC236}">
                  <a16:creationId xmlns:a16="http://schemas.microsoft.com/office/drawing/2014/main" id="{9613AAC2-B711-42F3-A7EC-D04C11D423EE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888;p38">
              <a:extLst>
                <a:ext uri="{FF2B5EF4-FFF2-40B4-BE49-F238E27FC236}">
                  <a16:creationId xmlns:a16="http://schemas.microsoft.com/office/drawing/2014/main" id="{FF4D755F-AEA7-4C2B-892D-B8EB135E6472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889;p38">
              <a:extLst>
                <a:ext uri="{FF2B5EF4-FFF2-40B4-BE49-F238E27FC236}">
                  <a16:creationId xmlns:a16="http://schemas.microsoft.com/office/drawing/2014/main" id="{E4ADB3FE-6072-49DA-BDDB-3221A8836174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890;p38">
              <a:extLst>
                <a:ext uri="{FF2B5EF4-FFF2-40B4-BE49-F238E27FC236}">
                  <a16:creationId xmlns:a16="http://schemas.microsoft.com/office/drawing/2014/main" id="{AE4C46E9-A6CB-4E2D-B9E0-F180A3FF7A05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891;p38">
              <a:extLst>
                <a:ext uri="{FF2B5EF4-FFF2-40B4-BE49-F238E27FC236}">
                  <a16:creationId xmlns:a16="http://schemas.microsoft.com/office/drawing/2014/main" id="{111E71FF-8B0D-4686-A2A0-919798960533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892;p38">
              <a:extLst>
                <a:ext uri="{FF2B5EF4-FFF2-40B4-BE49-F238E27FC236}">
                  <a16:creationId xmlns:a16="http://schemas.microsoft.com/office/drawing/2014/main" id="{5A4A332D-D3BC-43B7-8BEA-B3C1543327CA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893;p38">
              <a:extLst>
                <a:ext uri="{FF2B5EF4-FFF2-40B4-BE49-F238E27FC236}">
                  <a16:creationId xmlns:a16="http://schemas.microsoft.com/office/drawing/2014/main" id="{9BA65509-5D3E-4E95-AEEE-26492F79B494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894;p38">
              <a:extLst>
                <a:ext uri="{FF2B5EF4-FFF2-40B4-BE49-F238E27FC236}">
                  <a16:creationId xmlns:a16="http://schemas.microsoft.com/office/drawing/2014/main" id="{0FA62F38-0894-4B88-A612-93113A778378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895;p38">
              <a:extLst>
                <a:ext uri="{FF2B5EF4-FFF2-40B4-BE49-F238E27FC236}">
                  <a16:creationId xmlns:a16="http://schemas.microsoft.com/office/drawing/2014/main" id="{563BEAB3-9EB0-4E19-8432-F9F103B8270C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896;p38">
              <a:extLst>
                <a:ext uri="{FF2B5EF4-FFF2-40B4-BE49-F238E27FC236}">
                  <a16:creationId xmlns:a16="http://schemas.microsoft.com/office/drawing/2014/main" id="{139CE6C1-87DF-4B9C-9A44-DBE149EB0DFF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897;p38">
              <a:extLst>
                <a:ext uri="{FF2B5EF4-FFF2-40B4-BE49-F238E27FC236}">
                  <a16:creationId xmlns:a16="http://schemas.microsoft.com/office/drawing/2014/main" id="{064B15AE-F598-4BF6-B955-507CC3086FA8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898;p38">
              <a:extLst>
                <a:ext uri="{FF2B5EF4-FFF2-40B4-BE49-F238E27FC236}">
                  <a16:creationId xmlns:a16="http://schemas.microsoft.com/office/drawing/2014/main" id="{48BB2C6E-D381-48A5-A648-B80B1C031B4D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2614;p54">
            <a:extLst>
              <a:ext uri="{FF2B5EF4-FFF2-40B4-BE49-F238E27FC236}">
                <a16:creationId xmlns:a16="http://schemas.microsoft.com/office/drawing/2014/main" id="{8C8E0760-F304-4229-8485-9DDA51F12F68}"/>
              </a:ext>
            </a:extLst>
          </p:cNvPr>
          <p:cNvGrpSpPr/>
          <p:nvPr/>
        </p:nvGrpSpPr>
        <p:grpSpPr>
          <a:xfrm>
            <a:off x="1882001" y="1139974"/>
            <a:ext cx="308461" cy="327716"/>
            <a:chOff x="3050527" y="2745694"/>
            <a:chExt cx="353502" cy="394156"/>
          </a:xfrm>
        </p:grpSpPr>
        <p:sp>
          <p:nvSpPr>
            <p:cNvPr id="573" name="Google Shape;2615;p54">
              <a:extLst>
                <a:ext uri="{FF2B5EF4-FFF2-40B4-BE49-F238E27FC236}">
                  <a16:creationId xmlns:a16="http://schemas.microsoft.com/office/drawing/2014/main" id="{ECE85BF3-47ED-4AF8-AA73-57A8CD007EEF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616;p54">
              <a:extLst>
                <a:ext uri="{FF2B5EF4-FFF2-40B4-BE49-F238E27FC236}">
                  <a16:creationId xmlns:a16="http://schemas.microsoft.com/office/drawing/2014/main" id="{21C591C0-E1F2-4637-BC70-AB5E7E82262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617;p54">
              <a:extLst>
                <a:ext uri="{FF2B5EF4-FFF2-40B4-BE49-F238E27FC236}">
                  <a16:creationId xmlns:a16="http://schemas.microsoft.com/office/drawing/2014/main" id="{C7270DC4-1F50-4EF2-929F-6D6947B1E985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618;p54">
              <a:extLst>
                <a:ext uri="{FF2B5EF4-FFF2-40B4-BE49-F238E27FC236}">
                  <a16:creationId xmlns:a16="http://schemas.microsoft.com/office/drawing/2014/main" id="{7A652E7C-EC32-440A-A532-9FF480622E10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619;p54">
              <a:extLst>
                <a:ext uri="{FF2B5EF4-FFF2-40B4-BE49-F238E27FC236}">
                  <a16:creationId xmlns:a16="http://schemas.microsoft.com/office/drawing/2014/main" id="{1B6A69FC-BB4A-463C-84BB-C56599FD674F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620;p54">
              <a:extLst>
                <a:ext uri="{FF2B5EF4-FFF2-40B4-BE49-F238E27FC236}">
                  <a16:creationId xmlns:a16="http://schemas.microsoft.com/office/drawing/2014/main" id="{620CB97D-A036-4D9C-ADF3-18FFA00311D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621;p54">
              <a:extLst>
                <a:ext uri="{FF2B5EF4-FFF2-40B4-BE49-F238E27FC236}">
                  <a16:creationId xmlns:a16="http://schemas.microsoft.com/office/drawing/2014/main" id="{60FB68AC-D430-4CA2-BE7E-E25177BAAEFB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622;p54">
              <a:extLst>
                <a:ext uri="{FF2B5EF4-FFF2-40B4-BE49-F238E27FC236}">
                  <a16:creationId xmlns:a16="http://schemas.microsoft.com/office/drawing/2014/main" id="{FAAFD5D2-591F-422F-8445-75D65FCA347A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TextBox 580">
            <a:extLst>
              <a:ext uri="{FF2B5EF4-FFF2-40B4-BE49-F238E27FC236}">
                <a16:creationId xmlns:a16="http://schemas.microsoft.com/office/drawing/2014/main" id="{B6933AA5-69AE-433C-9B7A-E2A982E0B08B}"/>
              </a:ext>
            </a:extLst>
          </p:cNvPr>
          <p:cNvSpPr txBox="1"/>
          <p:nvPr/>
        </p:nvSpPr>
        <p:spPr>
          <a:xfrm>
            <a:off x="4849023" y="3203035"/>
            <a:ext cx="341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4194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290" grpId="0"/>
      <p:bldP spid="291" grpId="0"/>
      <p:bldP spid="292" grpId="0"/>
      <p:bldP spid="295" grpId="0"/>
      <p:bldP spid="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F955664-DBC4-46AA-B04B-BA9B2F3D2BE2}"/>
              </a:ext>
            </a:extLst>
          </p:cNvPr>
          <p:cNvSpPr/>
          <p:nvPr/>
        </p:nvSpPr>
        <p:spPr>
          <a:xfrm>
            <a:off x="1625510" y="1246860"/>
            <a:ext cx="1797157" cy="1960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91193" y="701652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031092" y="131711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537647" y="135324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537647" y="177235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610038" y="131068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611387" y="18130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031092" y="179000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114752" y="220431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193522" y="224389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07921" y="1356850"/>
            <a:ext cx="10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602344" y="270555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12 : 6 =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32F2BA-C012-4B78-8EF4-EEE27A25C0AD}"/>
              </a:ext>
            </a:extLst>
          </p:cNvPr>
          <p:cNvSpPr txBox="1"/>
          <p:nvPr/>
        </p:nvSpPr>
        <p:spPr>
          <a:xfrm>
            <a:off x="4116142" y="12575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33F751-1047-4BFA-833D-29627503C80C}"/>
              </a:ext>
            </a:extLst>
          </p:cNvPr>
          <p:cNvCxnSpPr>
            <a:cxnSpLocks/>
          </p:cNvCxnSpPr>
          <p:nvPr/>
        </p:nvCxnSpPr>
        <p:spPr>
          <a:xfrm>
            <a:off x="4622697" y="12936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69E1AE-8DE7-43D7-BE1F-23DF641A046D}"/>
              </a:ext>
            </a:extLst>
          </p:cNvPr>
          <p:cNvCxnSpPr>
            <a:cxnSpLocks/>
          </p:cNvCxnSpPr>
          <p:nvPr/>
        </p:nvCxnSpPr>
        <p:spPr>
          <a:xfrm>
            <a:off x="4622697" y="17127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9E6DB37-0DD2-42B4-9C8E-C0EC7B33A8AB}"/>
              </a:ext>
            </a:extLst>
          </p:cNvPr>
          <p:cNvSpPr txBox="1"/>
          <p:nvPr/>
        </p:nvSpPr>
        <p:spPr>
          <a:xfrm>
            <a:off x="4695088" y="12511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97E36-EA68-4102-AB1D-0C898F7EBF94}"/>
              </a:ext>
            </a:extLst>
          </p:cNvPr>
          <p:cNvSpPr txBox="1"/>
          <p:nvPr/>
        </p:nvSpPr>
        <p:spPr>
          <a:xfrm>
            <a:off x="6343580" y="1253814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524DCE-7EED-4135-9DD5-9C395EB56095}"/>
              </a:ext>
            </a:extLst>
          </p:cNvPr>
          <p:cNvCxnSpPr>
            <a:cxnSpLocks/>
          </p:cNvCxnSpPr>
          <p:nvPr/>
        </p:nvCxnSpPr>
        <p:spPr>
          <a:xfrm>
            <a:off x="6850135" y="1289946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F5B1A51-2D12-4C2D-8987-5EC9F7B35460}"/>
              </a:ext>
            </a:extLst>
          </p:cNvPr>
          <p:cNvCxnSpPr>
            <a:cxnSpLocks/>
          </p:cNvCxnSpPr>
          <p:nvPr/>
        </p:nvCxnSpPr>
        <p:spPr>
          <a:xfrm>
            <a:off x="6850135" y="1709048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C3709C1-9EFD-49FB-896E-9029939ED41C}"/>
              </a:ext>
            </a:extLst>
          </p:cNvPr>
          <p:cNvSpPr txBox="1"/>
          <p:nvPr/>
        </p:nvSpPr>
        <p:spPr>
          <a:xfrm>
            <a:off x="6922526" y="1247381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DF491F-B88A-458D-8EFB-247BD02A2FBD}"/>
              </a:ext>
            </a:extLst>
          </p:cNvPr>
          <p:cNvSpPr txBox="1"/>
          <p:nvPr/>
        </p:nvSpPr>
        <p:spPr>
          <a:xfrm>
            <a:off x="5382045" y="2650435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D5E1AE-91D8-4E7D-968C-FE5B572DC767}"/>
              </a:ext>
            </a:extLst>
          </p:cNvPr>
          <p:cNvCxnSpPr>
            <a:cxnSpLocks/>
          </p:cNvCxnSpPr>
          <p:nvPr/>
        </p:nvCxnSpPr>
        <p:spPr>
          <a:xfrm>
            <a:off x="5888600" y="2686567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06D65F-6A3F-4AAA-B7BF-F3558461BC88}"/>
              </a:ext>
            </a:extLst>
          </p:cNvPr>
          <p:cNvCxnSpPr>
            <a:cxnSpLocks/>
          </p:cNvCxnSpPr>
          <p:nvPr/>
        </p:nvCxnSpPr>
        <p:spPr>
          <a:xfrm>
            <a:off x="5888600" y="3105669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9131C0B-E8B6-4082-8F96-318ADAA24D66}"/>
              </a:ext>
            </a:extLst>
          </p:cNvPr>
          <p:cNvSpPr txBox="1"/>
          <p:nvPr/>
        </p:nvSpPr>
        <p:spPr>
          <a:xfrm>
            <a:off x="5960991" y="2644002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53330" y="920931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499882" y="185681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006437" y="189295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006437" y="231205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078828" y="185038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080177" y="23527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499882" y="232970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1583542" y="274401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1662312" y="27835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15295" y="1917289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42998" y="3245259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20 : 5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3776050" y="1863251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4282605" y="189938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4282605" y="231848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4354996" y="185681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4356345" y="235922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3776050" y="2336142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3859710" y="275045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3938480" y="279002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3400004" y="321796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15 : 3 =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6157249" y="1863251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6663804" y="189938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6663804" y="231848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6736195" y="185681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6737544" y="235922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6157249" y="2336142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6240909" y="275045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6319679" y="279002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5781203" y="321796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24 : 4 = 6</a:t>
            </a:r>
          </a:p>
        </p:txBody>
      </p:sp>
    </p:spTree>
    <p:extLst>
      <p:ext uri="{BB962C8B-B14F-4D97-AF65-F5344CB8AC3E}">
        <p14:creationId xmlns:p14="http://schemas.microsoft.com/office/powerpoint/2010/main" val="38939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F955664-DBC4-46AA-B04B-BA9B2F3D2BE2}"/>
              </a:ext>
            </a:extLst>
          </p:cNvPr>
          <p:cNvSpPr/>
          <p:nvPr/>
        </p:nvSpPr>
        <p:spPr>
          <a:xfrm>
            <a:off x="1625510" y="1246860"/>
            <a:ext cx="2425861" cy="1960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91193" y="701652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407177" y="131711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913732" y="135324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913732" y="177235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986123" y="131068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987472" y="18130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407177" y="179000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490837" y="220431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569607" y="224389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07921" y="1356850"/>
            <a:ext cx="10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602344" y="2705557"/>
            <a:ext cx="268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17 : 5 = 3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32F2BA-C012-4B78-8EF4-EEE27A25C0AD}"/>
              </a:ext>
            </a:extLst>
          </p:cNvPr>
          <p:cNvSpPr txBox="1"/>
          <p:nvPr/>
        </p:nvSpPr>
        <p:spPr>
          <a:xfrm>
            <a:off x="4484851" y="12575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33F751-1047-4BFA-833D-29627503C80C}"/>
              </a:ext>
            </a:extLst>
          </p:cNvPr>
          <p:cNvCxnSpPr>
            <a:cxnSpLocks/>
          </p:cNvCxnSpPr>
          <p:nvPr/>
        </p:nvCxnSpPr>
        <p:spPr>
          <a:xfrm>
            <a:off x="4991406" y="12936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69E1AE-8DE7-43D7-BE1F-23DF641A046D}"/>
              </a:ext>
            </a:extLst>
          </p:cNvPr>
          <p:cNvCxnSpPr>
            <a:cxnSpLocks/>
          </p:cNvCxnSpPr>
          <p:nvPr/>
        </p:nvCxnSpPr>
        <p:spPr>
          <a:xfrm>
            <a:off x="4991406" y="17127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9E6DB37-0DD2-42B4-9C8E-C0EC7B33A8AB}"/>
              </a:ext>
            </a:extLst>
          </p:cNvPr>
          <p:cNvSpPr txBox="1"/>
          <p:nvPr/>
        </p:nvSpPr>
        <p:spPr>
          <a:xfrm>
            <a:off x="5063797" y="12511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97E36-EA68-4102-AB1D-0C898F7EBF94}"/>
              </a:ext>
            </a:extLst>
          </p:cNvPr>
          <p:cNvSpPr txBox="1"/>
          <p:nvPr/>
        </p:nvSpPr>
        <p:spPr>
          <a:xfrm>
            <a:off x="6712289" y="1253814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524DCE-7EED-4135-9DD5-9C395EB56095}"/>
              </a:ext>
            </a:extLst>
          </p:cNvPr>
          <p:cNvCxnSpPr>
            <a:cxnSpLocks/>
          </p:cNvCxnSpPr>
          <p:nvPr/>
        </p:nvCxnSpPr>
        <p:spPr>
          <a:xfrm>
            <a:off x="7218844" y="1289946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F5B1A51-2D12-4C2D-8987-5EC9F7B35460}"/>
              </a:ext>
            </a:extLst>
          </p:cNvPr>
          <p:cNvCxnSpPr>
            <a:cxnSpLocks/>
          </p:cNvCxnSpPr>
          <p:nvPr/>
        </p:nvCxnSpPr>
        <p:spPr>
          <a:xfrm>
            <a:off x="7218844" y="1709048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C3709C1-9EFD-49FB-896E-9029939ED41C}"/>
              </a:ext>
            </a:extLst>
          </p:cNvPr>
          <p:cNvSpPr txBox="1"/>
          <p:nvPr/>
        </p:nvSpPr>
        <p:spPr>
          <a:xfrm>
            <a:off x="7291235" y="1247381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DF491F-B88A-458D-8EFB-247BD02A2FBD}"/>
              </a:ext>
            </a:extLst>
          </p:cNvPr>
          <p:cNvSpPr txBox="1"/>
          <p:nvPr/>
        </p:nvSpPr>
        <p:spPr>
          <a:xfrm>
            <a:off x="5750754" y="2650435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D5E1AE-91D8-4E7D-968C-FE5B572DC767}"/>
              </a:ext>
            </a:extLst>
          </p:cNvPr>
          <p:cNvCxnSpPr>
            <a:cxnSpLocks/>
          </p:cNvCxnSpPr>
          <p:nvPr/>
        </p:nvCxnSpPr>
        <p:spPr>
          <a:xfrm>
            <a:off x="6257309" y="2686567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06D65F-6A3F-4AAA-B7BF-F3558461BC88}"/>
              </a:ext>
            </a:extLst>
          </p:cNvPr>
          <p:cNvCxnSpPr>
            <a:cxnSpLocks/>
          </p:cNvCxnSpPr>
          <p:nvPr/>
        </p:nvCxnSpPr>
        <p:spPr>
          <a:xfrm>
            <a:off x="6257309" y="3105669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9131C0B-E8B6-4082-8F96-318ADAA24D66}"/>
              </a:ext>
            </a:extLst>
          </p:cNvPr>
          <p:cNvSpPr txBox="1"/>
          <p:nvPr/>
        </p:nvSpPr>
        <p:spPr>
          <a:xfrm>
            <a:off x="6329700" y="2644002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06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674059" y="631241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889089" y="1059193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395644" y="1095325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395644" y="1514427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468035" y="1052760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469384" y="1555171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889089" y="1532084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1972749" y="1946392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051519" y="198596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1104502" y="1119664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19188" y="2364778"/>
            <a:ext cx="263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19 : 3 = 6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51307" y="105896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57862" y="109509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57862" y="151420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30253" y="105253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31602" y="155494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51307" y="153185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34967" y="194616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213737" y="198574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5277456" y="2364778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29 : 6 = 4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4006028" y="2813792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4512583" y="2849924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4512583" y="3269026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4584974" y="2807359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4586323" y="330977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4006028" y="3286683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4089688" y="3700991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4168458" y="374056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3298145" y="4116890"/>
            <a:ext cx="25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19 : 4 = 4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2008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519</Words>
  <Application>Microsoft Office PowerPoint</Application>
  <PresentationFormat>On-screen Show (16:9)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Londrina Solid</vt:lpstr>
      <vt:lpstr>Segoe Script</vt:lpstr>
      <vt:lpstr>Arial</vt:lpstr>
      <vt:lpstr>Fredoka One</vt:lpstr>
      <vt:lpstr>Catamaran</vt:lpstr>
      <vt:lpstr>Times New Roman</vt:lpstr>
      <vt:lpstr>Kawaii Detailed Lesson Plan for Pre-K by Slidesgo</vt:lpstr>
      <vt:lpstr>TOÁN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Huyen</cp:lastModifiedBy>
  <cp:revision>6</cp:revision>
  <dcterms:modified xsi:type="dcterms:W3CDTF">2021-10-14T03:29:57Z</dcterms:modified>
</cp:coreProperties>
</file>