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3" r:id="rId6"/>
    <p:sldId id="311" r:id="rId7"/>
    <p:sldId id="269" r:id="rId8"/>
    <p:sldId id="266" r:id="rId9"/>
    <p:sldId id="274" r:id="rId10"/>
    <p:sldId id="261" r:id="rId11"/>
    <p:sldId id="262" r:id="rId12"/>
    <p:sldId id="312" r:id="rId13"/>
    <p:sldId id="273" r:id="rId14"/>
    <p:sldId id="313" r:id="rId15"/>
    <p:sldId id="284" r:id="rId16"/>
    <p:sldId id="288" r:id="rId17"/>
    <p:sldId id="314" r:id="rId18"/>
    <p:sldId id="268" r:id="rId19"/>
    <p:sldId id="265" r:id="rId20"/>
    <p:sldId id="264" r:id="rId21"/>
    <p:sldId id="315" r:id="rId22"/>
  </p:sldIdLst>
  <p:sldSz cx="9144000" cy="5143500" type="screen16x9"/>
  <p:notesSz cx="6858000" cy="9144000"/>
  <p:embeddedFontLst>
    <p:embeddedFont>
      <p:font typeface="Bahnschrift SemiBold SemiConden" panose="020B0502040204020203" pitchFamily="34" charset="0"/>
      <p:bold r:id="rId24"/>
    </p:embeddedFont>
    <p:embeddedFont>
      <p:font typeface="Bebas Neue" panose="020B0604020202020204" charset="0"/>
      <p:regular r:id="rId25"/>
    </p:embeddedFont>
    <p:embeddedFont>
      <p:font typeface="Fredoka One" panose="020B0604020202020204" charset="0"/>
      <p:regular r:id="rId26"/>
    </p:embeddedFont>
    <p:embeddedFont>
      <p:font typeface="Hammersmith One" panose="020B0604020202020204" charset="0"/>
      <p:regular r:id="rId27"/>
    </p:embeddedFont>
    <p:embeddedFont>
      <p:font typeface="Leelawadee UI" panose="020B0502040204020203" pitchFamily="34" charset="-34"/>
      <p:regular r:id="rId28"/>
      <p:bold r:id="rId29"/>
    </p:embeddedFont>
    <p:embeddedFont>
      <p:font typeface="Quicksand Light" panose="020B0604020202020204" charset="0"/>
      <p:regular r:id="rId30"/>
      <p:bold r:id="rId31"/>
    </p:embeddedFont>
    <p:embeddedFont>
      <p:font typeface="Roboto Condensed Light" panose="020000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7BF43-E17C-42B9-854F-EF998F5BC641}">
  <a:tblStyle styleId="{2F67BF43-E17C-42B9-854F-EF998F5BC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29" y="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679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e91413284e_0_1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e91413284e_0_1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e91413284e_0_1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e91413284e_0_1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97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e91413284e_0_1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e91413284e_0_1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ge937dd4120_1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1" name="Google Shape;2651;ge937dd4120_1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ge937dd4120_1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1" name="Google Shape;2651;ge937dd4120_1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5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7f82909be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7f82909be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7f82909be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7f82909be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44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7f82909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7f82909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78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e91413284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e91413284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333505" y="255047"/>
            <a:ext cx="1489984" cy="1388214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7920650" y="1204729"/>
            <a:ext cx="670499" cy="438524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861613" y="2381903"/>
            <a:ext cx="490228" cy="608811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188613" y="800753"/>
            <a:ext cx="490228" cy="608811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7407728" y="555833"/>
            <a:ext cx="1868496" cy="1468493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7920675" y="2226504"/>
            <a:ext cx="670499" cy="438524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229650" y="2528175"/>
            <a:ext cx="10937774" cy="4371294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-2672842" y="146841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5333507" y="2945049"/>
            <a:ext cx="4766462" cy="252739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5515002" y="3035904"/>
            <a:ext cx="4584974" cy="2345706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6782681" y="4897925"/>
            <a:ext cx="504289" cy="380375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3891667" y="4608500"/>
            <a:ext cx="557842" cy="281651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8289002" y="4319849"/>
            <a:ext cx="504289" cy="380375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715050" y="2774700"/>
            <a:ext cx="7713900" cy="60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46479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54800" y="3573125"/>
            <a:ext cx="303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248394" y="3806761"/>
            <a:ext cx="1288989" cy="1705844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241654" y="4742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11238" y="3628694"/>
            <a:ext cx="1728148" cy="1381053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8097111" y="680562"/>
            <a:ext cx="490238" cy="355904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2"/>
          <p:cNvGrpSpPr/>
          <p:nvPr/>
        </p:nvGrpSpPr>
        <p:grpSpPr>
          <a:xfrm>
            <a:off x="8023450" y="1112191"/>
            <a:ext cx="670499" cy="438524"/>
            <a:chOff x="7555450" y="377766"/>
            <a:chExt cx="670499" cy="438524"/>
          </a:xfrm>
        </p:grpSpPr>
        <p:sp>
          <p:nvSpPr>
            <p:cNvPr id="359" name="Google Shape;359;p22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2"/>
          <p:cNvSpPr/>
          <p:nvPr/>
        </p:nvSpPr>
        <p:spPr>
          <a:xfrm>
            <a:off x="-2188242" y="18231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 flipH="1">
            <a:off x="-1218425" y="352922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1368967" y="42608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8132246" y="266770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3293175" y="1561088"/>
            <a:ext cx="2182800" cy="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3293175" y="1825200"/>
            <a:ext cx="43791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title" idx="2"/>
          </p:nvPr>
        </p:nvSpPr>
        <p:spPr>
          <a:xfrm>
            <a:off x="3293175" y="2572625"/>
            <a:ext cx="2182800" cy="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3293175" y="2844590"/>
            <a:ext cx="4379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title" idx="4"/>
          </p:nvPr>
        </p:nvSpPr>
        <p:spPr>
          <a:xfrm>
            <a:off x="3293175" y="3584138"/>
            <a:ext cx="2182800" cy="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subTitle" idx="5"/>
          </p:nvPr>
        </p:nvSpPr>
        <p:spPr>
          <a:xfrm>
            <a:off x="3293175" y="3856073"/>
            <a:ext cx="4379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title" idx="6"/>
          </p:nvPr>
        </p:nvSpPr>
        <p:spPr>
          <a:xfrm>
            <a:off x="1755275" y="539500"/>
            <a:ext cx="5633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3296992" y="12784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4"/>
          <p:cNvSpPr/>
          <p:nvPr/>
        </p:nvSpPr>
        <p:spPr>
          <a:xfrm flipH="1">
            <a:off x="-1504359" y="3235700"/>
            <a:ext cx="1172553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7669511" y="301799"/>
            <a:ext cx="490238" cy="355904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8238863" y="1965540"/>
            <a:ext cx="490228" cy="608811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537725" y="58071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6530838" y="1015203"/>
            <a:ext cx="490228" cy="608811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967275" y="15304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967275" y="19645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5896100" y="15304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5896050" y="19645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967275" y="29638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967275" y="33979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5896100" y="29638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5896050" y="33979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276838" y="2754178"/>
            <a:ext cx="490228" cy="608811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6"/>
          <p:cNvSpPr/>
          <p:nvPr/>
        </p:nvSpPr>
        <p:spPr>
          <a:xfrm rot="10800000">
            <a:off x="-2875792" y="-313629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6"/>
          <p:cNvSpPr/>
          <p:nvPr/>
        </p:nvSpPr>
        <p:spPr>
          <a:xfrm>
            <a:off x="-1604100" y="3985876"/>
            <a:ext cx="13636152" cy="324301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6"/>
          <p:cNvSpPr/>
          <p:nvPr/>
        </p:nvSpPr>
        <p:spPr>
          <a:xfrm>
            <a:off x="6312100" y="448125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title" hasCustomPrompt="1"/>
          </p:nvPr>
        </p:nvSpPr>
        <p:spPr>
          <a:xfrm>
            <a:off x="2015225" y="692400"/>
            <a:ext cx="5113500" cy="8283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" name="Google Shape;447;p26"/>
          <p:cNvSpPr txBox="1">
            <a:spLocks noGrp="1"/>
          </p:cNvSpPr>
          <p:nvPr>
            <p:ph type="subTitle" idx="1"/>
          </p:nvPr>
        </p:nvSpPr>
        <p:spPr>
          <a:xfrm>
            <a:off x="2015225" y="1398427"/>
            <a:ext cx="5113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6"/>
          <p:cNvSpPr txBox="1">
            <a:spLocks noGrp="1"/>
          </p:cNvSpPr>
          <p:nvPr>
            <p:ph type="title" idx="2" hasCustomPrompt="1"/>
          </p:nvPr>
        </p:nvSpPr>
        <p:spPr>
          <a:xfrm>
            <a:off x="2015225" y="1996142"/>
            <a:ext cx="5113500" cy="8283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9" name="Google Shape;449;p26"/>
          <p:cNvSpPr txBox="1">
            <a:spLocks noGrp="1"/>
          </p:cNvSpPr>
          <p:nvPr>
            <p:ph type="subTitle" idx="3"/>
          </p:nvPr>
        </p:nvSpPr>
        <p:spPr>
          <a:xfrm>
            <a:off x="2015225" y="2702169"/>
            <a:ext cx="5113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6"/>
          <p:cNvSpPr txBox="1">
            <a:spLocks noGrp="1"/>
          </p:cNvSpPr>
          <p:nvPr>
            <p:ph type="title" idx="4" hasCustomPrompt="1"/>
          </p:nvPr>
        </p:nvSpPr>
        <p:spPr>
          <a:xfrm>
            <a:off x="2015225" y="3299896"/>
            <a:ext cx="5113500" cy="8283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1" name="Google Shape;451;p26"/>
          <p:cNvSpPr txBox="1">
            <a:spLocks noGrp="1"/>
          </p:cNvSpPr>
          <p:nvPr>
            <p:ph type="subTitle" idx="5"/>
          </p:nvPr>
        </p:nvSpPr>
        <p:spPr>
          <a:xfrm>
            <a:off x="2015225" y="4005924"/>
            <a:ext cx="5113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156100" y="2715150"/>
            <a:ext cx="9491748" cy="278749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EFEFE">
              <a:alpha val="39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326237" y="1306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6724025" y="534991"/>
            <a:ext cx="670499" cy="438524"/>
            <a:chOff x="7555450" y="377766"/>
            <a:chExt cx="670499" cy="438524"/>
          </a:xfrm>
        </p:grpSpPr>
        <p:sp>
          <p:nvSpPr>
            <p:cNvPr id="55" name="Google Shape;55;p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785862" y="267800"/>
            <a:ext cx="981285" cy="534397"/>
            <a:chOff x="816462" y="899275"/>
            <a:chExt cx="981285" cy="534397"/>
          </a:xfrm>
        </p:grpSpPr>
        <p:sp>
          <p:nvSpPr>
            <p:cNvPr id="59" name="Google Shape;59;p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340663" y="-1047"/>
            <a:ext cx="490228" cy="608811"/>
            <a:chOff x="7376250" y="1989890"/>
            <a:chExt cx="490228" cy="608811"/>
          </a:xfrm>
        </p:grpSpPr>
        <p:sp>
          <p:nvSpPr>
            <p:cNvPr id="62" name="Google Shape;62;p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84985">
            <a:off x="8311193" y="2227651"/>
            <a:ext cx="824096" cy="1283659"/>
            <a:chOff x="8424000" y="2335625"/>
            <a:chExt cx="981301" cy="1528532"/>
          </a:xfrm>
        </p:grpSpPr>
        <p:sp>
          <p:nvSpPr>
            <p:cNvPr id="66" name="Google Shape;66;p4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6988375" y="43413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-1178775" y="407072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212022" y="3337775"/>
            <a:ext cx="747540" cy="1076245"/>
            <a:chOff x="252972" y="3313350"/>
            <a:chExt cx="747540" cy="1076245"/>
          </a:xfrm>
        </p:grpSpPr>
        <p:sp>
          <p:nvSpPr>
            <p:cNvPr id="77" name="Google Shape;77;p4"/>
            <p:cNvSpPr/>
            <p:nvPr/>
          </p:nvSpPr>
          <p:spPr>
            <a:xfrm>
              <a:off x="252972" y="3313350"/>
              <a:ext cx="747540" cy="1076245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40671" y="3871666"/>
              <a:ext cx="333375" cy="470669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83318" y="3872387"/>
              <a:ext cx="291928" cy="47223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60625" y="396741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95680" y="3356057"/>
              <a:ext cx="658700" cy="642515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75582" y="3382606"/>
              <a:ext cx="476455" cy="61596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41812" y="3377981"/>
              <a:ext cx="404915" cy="389942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38701" y="3397563"/>
              <a:ext cx="353017" cy="466585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2139" y="3416724"/>
              <a:ext cx="267661" cy="531275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4357" y="3436786"/>
              <a:ext cx="93525" cy="533858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5250" y="3520999"/>
              <a:ext cx="60007" cy="61687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 flipH="1">
            <a:off x="-2188242" y="18231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-183475" y="30700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>
            <a:off x="6914700" y="471204"/>
            <a:ext cx="670499" cy="438524"/>
            <a:chOff x="7555450" y="377766"/>
            <a:chExt cx="670499" cy="438524"/>
          </a:xfrm>
        </p:grpSpPr>
        <p:sp>
          <p:nvSpPr>
            <p:cNvPr id="94" name="Google Shape;94;p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276975" y="321950"/>
            <a:ext cx="981285" cy="534397"/>
            <a:chOff x="816462" y="899275"/>
            <a:chExt cx="981285" cy="534397"/>
          </a:xfrm>
        </p:grpSpPr>
        <p:sp>
          <p:nvSpPr>
            <p:cNvPr id="98" name="Google Shape;98;p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5"/>
          <p:cNvGrpSpPr/>
          <p:nvPr/>
        </p:nvGrpSpPr>
        <p:grpSpPr>
          <a:xfrm>
            <a:off x="8002936" y="751787"/>
            <a:ext cx="490238" cy="355904"/>
            <a:chOff x="8787625" y="134475"/>
            <a:chExt cx="838586" cy="608799"/>
          </a:xfrm>
        </p:grpSpPr>
        <p:sp>
          <p:nvSpPr>
            <p:cNvPr id="101" name="Google Shape;101;p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1181425" y="1107704"/>
            <a:ext cx="670499" cy="438524"/>
            <a:chOff x="7555450" y="377766"/>
            <a:chExt cx="670499" cy="438524"/>
          </a:xfrm>
        </p:grpSpPr>
        <p:sp>
          <p:nvSpPr>
            <p:cNvPr id="104" name="Google Shape;104;p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/>
          <p:nvPr/>
        </p:nvSpPr>
        <p:spPr>
          <a:xfrm>
            <a:off x="7221625" y="426917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240650" y="198145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1181425" y="2540175"/>
            <a:ext cx="27981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4836300" y="2540175"/>
            <a:ext cx="27981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1181425" y="3121900"/>
            <a:ext cx="27981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4"/>
          </p:nvPr>
        </p:nvSpPr>
        <p:spPr>
          <a:xfrm>
            <a:off x="4836300" y="3121905"/>
            <a:ext cx="2798100" cy="1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404375" y="533650"/>
            <a:ext cx="63351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817000" y="29933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7"/>
          <p:cNvGrpSpPr/>
          <p:nvPr/>
        </p:nvGrpSpPr>
        <p:grpSpPr>
          <a:xfrm>
            <a:off x="6481886" y="357049"/>
            <a:ext cx="490238" cy="355904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5942788" y="1427165"/>
            <a:ext cx="490228" cy="608811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357862" y="46563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7"/>
          <p:cNvGrpSpPr/>
          <p:nvPr/>
        </p:nvGrpSpPr>
        <p:grpSpPr>
          <a:xfrm>
            <a:off x="829088" y="-294072"/>
            <a:ext cx="490228" cy="608811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720000" y="1529000"/>
            <a:ext cx="4677300" cy="2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227443" y="1997216"/>
            <a:ext cx="670499" cy="438524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4293950" y="4117240"/>
            <a:ext cx="490228" cy="608811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7983044" y="1391935"/>
            <a:ext cx="1115949" cy="1738267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4144289" y="2628551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4393335" y="273626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8339852" y="469678"/>
            <a:ext cx="490228" cy="608811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-817000" y="29933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 flipH="1">
            <a:off x="3792442" y="20032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flipH="1">
            <a:off x="4096726" y="22670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1969800" y="1329875"/>
            <a:ext cx="6576000" cy="15111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subTitle" idx="1"/>
          </p:nvPr>
        </p:nvSpPr>
        <p:spPr>
          <a:xfrm>
            <a:off x="3823500" y="2688625"/>
            <a:ext cx="28686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8" r:id="rId14"/>
    <p:sldLayoutId id="2147483670" r:id="rId15"/>
    <p:sldLayoutId id="2147483672" r:id="rId16"/>
    <p:sldLayoutId id="2147483674" r:id="rId17"/>
    <p:sldLayoutId id="2147483675" r:id="rId18"/>
    <p:sldLayoutId id="214748367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761100" y="3239475"/>
            <a:ext cx="3621900" cy="45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2002650" y="1415053"/>
            <a:ext cx="5138700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latin typeface="Bahnschrift SemiBold SemiConden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 HỌP CỦA CHỮ VIẾT </a:t>
            </a:r>
            <a:endParaRPr dirty="0">
              <a:latin typeface="Bahnschrift SemiBold SemiConden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7450838" y="1670715"/>
            <a:ext cx="490228" cy="608811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3487687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2392500" y="294504"/>
            <a:ext cx="670499" cy="438524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6656661" y="-664776"/>
            <a:ext cx="1320625" cy="1230423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7301713" y="3508988"/>
            <a:ext cx="1169376" cy="991415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3254800" y="3239990"/>
            <a:ext cx="2745300" cy="4572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Leelawadee UI" panose="020B0502040204020203" pitchFamily="34" charset="-34"/>
                <a:cs typeface="Leelawadee UI" panose="020B0502040204020203" pitchFamily="34" charset="-34"/>
              </a:rPr>
              <a:t>Tập đọc</a:t>
            </a:r>
            <a:endParaRPr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/>
      <p:bldP spid="7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8"/>
          <p:cNvSpPr txBox="1">
            <a:spLocks noGrp="1"/>
          </p:cNvSpPr>
          <p:nvPr>
            <p:ph type="title"/>
          </p:nvPr>
        </p:nvSpPr>
        <p:spPr>
          <a:xfrm>
            <a:off x="2465824" y="1911582"/>
            <a:ext cx="4877146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3131525" y="3471460"/>
            <a:ext cx="2076" cy="2076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8"/>
          <p:cNvSpPr/>
          <p:nvPr/>
        </p:nvSpPr>
        <p:spPr>
          <a:xfrm>
            <a:off x="2333092" y="2958865"/>
            <a:ext cx="1038" cy="2076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89804" y="2335226"/>
            <a:ext cx="1984224" cy="1937000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8"/>
          <p:cNvGrpSpPr/>
          <p:nvPr/>
        </p:nvGrpSpPr>
        <p:grpSpPr>
          <a:xfrm>
            <a:off x="1456822" y="1139477"/>
            <a:ext cx="944114" cy="922027"/>
            <a:chOff x="2224775" y="535000"/>
            <a:chExt cx="430650" cy="420575"/>
          </a:xfrm>
        </p:grpSpPr>
        <p:sp>
          <p:nvSpPr>
            <p:cNvPr id="1116" name="Google Shape;1116;p38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6283575" y="1530724"/>
            <a:ext cx="2131974" cy="3041997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8130020" y="183646"/>
            <a:ext cx="1320618" cy="1230416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3825225" y="4169979"/>
            <a:ext cx="670499" cy="438524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469975" y="4304090"/>
            <a:ext cx="490228" cy="608811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7149116" y="2560555"/>
            <a:ext cx="310770" cy="294658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44E7C-FED6-4940-9EFF-87607684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154" y="1054821"/>
            <a:ext cx="5879903" cy="495136"/>
          </a:xfrm>
        </p:spPr>
        <p:txBody>
          <a:bodyPr/>
          <a:lstStyle/>
          <a:p>
            <a:pPr marL="16510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D666496-478D-43A0-9DB7-38C0E8F108FC}"/>
              </a:ext>
            </a:extLst>
          </p:cNvPr>
          <p:cNvSpPr txBox="1">
            <a:spLocks/>
          </p:cNvSpPr>
          <p:nvPr/>
        </p:nvSpPr>
        <p:spPr>
          <a:xfrm>
            <a:off x="444635" y="2324182"/>
            <a:ext cx="6099972" cy="4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65100" indent="0" algn="ctr">
              <a:buFont typeface="Anaheim"/>
              <a:buNone/>
            </a:pP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6283575" y="1530724"/>
            <a:ext cx="2131974" cy="3041997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8130020" y="183646"/>
            <a:ext cx="1320618" cy="1230416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3825225" y="4169979"/>
            <a:ext cx="670499" cy="438524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469975" y="4304090"/>
            <a:ext cx="490228" cy="608811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7149116" y="2560555"/>
            <a:ext cx="310770" cy="294658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44E7C-FED6-4940-9EFF-87607684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451" y="1357206"/>
            <a:ext cx="5879903" cy="495136"/>
          </a:xfrm>
        </p:spPr>
        <p:txBody>
          <a:bodyPr/>
          <a:lstStyle/>
          <a:p>
            <a:pPr marL="16510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D666496-478D-43A0-9DB7-38C0E8F108FC}"/>
              </a:ext>
            </a:extLst>
          </p:cNvPr>
          <p:cNvSpPr txBox="1">
            <a:spLocks/>
          </p:cNvSpPr>
          <p:nvPr/>
        </p:nvSpPr>
        <p:spPr>
          <a:xfrm>
            <a:off x="467410" y="2026561"/>
            <a:ext cx="6099972" cy="4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65100" indent="0" algn="ctr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“Chú lính bước vào đầu chú. Đội chiếc mũ sắt dưới chân. Đi đôi giày da trên trán lấm tấm mồ hôi”.</a:t>
            </a:r>
          </a:p>
        </p:txBody>
      </p:sp>
    </p:spTree>
    <p:extLst>
      <p:ext uri="{BB962C8B-B14F-4D97-AF65-F5344CB8AC3E}">
        <p14:creationId xmlns:p14="http://schemas.microsoft.com/office/powerpoint/2010/main" val="181231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50"/>
          <p:cNvSpPr/>
          <p:nvPr/>
        </p:nvSpPr>
        <p:spPr>
          <a:xfrm>
            <a:off x="6738863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2" name="Google Shape;1672;p50"/>
          <p:cNvGrpSpPr/>
          <p:nvPr/>
        </p:nvGrpSpPr>
        <p:grpSpPr>
          <a:xfrm>
            <a:off x="1424437" y="414075"/>
            <a:ext cx="981285" cy="534397"/>
            <a:chOff x="816462" y="899275"/>
            <a:chExt cx="981285" cy="534397"/>
          </a:xfrm>
        </p:grpSpPr>
        <p:sp>
          <p:nvSpPr>
            <p:cNvPr id="1673" name="Google Shape;1673;p5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B2DAF-72A8-40A9-BB4B-4D6EE7868932}"/>
              </a:ext>
            </a:extLst>
          </p:cNvPr>
          <p:cNvGrpSpPr/>
          <p:nvPr/>
        </p:nvGrpSpPr>
        <p:grpSpPr>
          <a:xfrm>
            <a:off x="233669" y="3200400"/>
            <a:ext cx="1341131" cy="1776358"/>
            <a:chOff x="365749" y="1861300"/>
            <a:chExt cx="2191431" cy="3024018"/>
          </a:xfrm>
        </p:grpSpPr>
        <p:grpSp>
          <p:nvGrpSpPr>
            <p:cNvPr id="1667" name="Google Shape;1667;p50"/>
            <p:cNvGrpSpPr/>
            <p:nvPr/>
          </p:nvGrpSpPr>
          <p:grpSpPr>
            <a:xfrm>
              <a:off x="1215980" y="2288795"/>
              <a:ext cx="558517" cy="693618"/>
              <a:chOff x="7376250" y="1989890"/>
              <a:chExt cx="490228" cy="608811"/>
            </a:xfrm>
          </p:grpSpPr>
          <p:sp>
            <p:nvSpPr>
              <p:cNvPr id="1668" name="Google Shape;1668;p50"/>
              <p:cNvSpPr/>
              <p:nvPr/>
            </p:nvSpPr>
            <p:spPr>
              <a:xfrm>
                <a:off x="7376250" y="2459787"/>
                <a:ext cx="183714" cy="13891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845" extrusionOk="0">
                    <a:moveTo>
                      <a:pt x="1652" y="1"/>
                    </a:moveTo>
                    <a:cubicBezTo>
                      <a:pt x="1595" y="1"/>
                      <a:pt x="1518" y="1"/>
                      <a:pt x="1441" y="20"/>
                    </a:cubicBezTo>
                    <a:cubicBezTo>
                      <a:pt x="1268" y="39"/>
                      <a:pt x="1115" y="116"/>
                      <a:pt x="923" y="212"/>
                    </a:cubicBezTo>
                    <a:cubicBezTo>
                      <a:pt x="827" y="270"/>
                      <a:pt x="750" y="308"/>
                      <a:pt x="673" y="385"/>
                    </a:cubicBezTo>
                    <a:cubicBezTo>
                      <a:pt x="596" y="423"/>
                      <a:pt x="539" y="481"/>
                      <a:pt x="462" y="558"/>
                    </a:cubicBezTo>
                    <a:cubicBezTo>
                      <a:pt x="212" y="769"/>
                      <a:pt x="1" y="1153"/>
                      <a:pt x="155" y="1480"/>
                    </a:cubicBezTo>
                    <a:cubicBezTo>
                      <a:pt x="212" y="1633"/>
                      <a:pt x="347" y="1749"/>
                      <a:pt x="558" y="1806"/>
                    </a:cubicBezTo>
                    <a:cubicBezTo>
                      <a:pt x="654" y="1825"/>
                      <a:pt x="750" y="1845"/>
                      <a:pt x="904" y="1845"/>
                    </a:cubicBezTo>
                    <a:cubicBezTo>
                      <a:pt x="980" y="1845"/>
                      <a:pt x="1076" y="1825"/>
                      <a:pt x="1192" y="1806"/>
                    </a:cubicBezTo>
                    <a:cubicBezTo>
                      <a:pt x="1288" y="1768"/>
                      <a:pt x="1384" y="1729"/>
                      <a:pt x="1480" y="1672"/>
                    </a:cubicBezTo>
                    <a:cubicBezTo>
                      <a:pt x="1576" y="1633"/>
                      <a:pt x="1672" y="1576"/>
                      <a:pt x="1768" y="1518"/>
                    </a:cubicBezTo>
                    <a:cubicBezTo>
                      <a:pt x="1979" y="1364"/>
                      <a:pt x="2152" y="1230"/>
                      <a:pt x="2267" y="1038"/>
                    </a:cubicBezTo>
                    <a:cubicBezTo>
                      <a:pt x="2382" y="846"/>
                      <a:pt x="2440" y="616"/>
                      <a:pt x="2363" y="462"/>
                    </a:cubicBezTo>
                    <a:cubicBezTo>
                      <a:pt x="2286" y="270"/>
                      <a:pt x="2152" y="116"/>
                      <a:pt x="1941" y="39"/>
                    </a:cubicBezTo>
                    <a:cubicBezTo>
                      <a:pt x="1864" y="20"/>
                      <a:pt x="1787" y="1"/>
                      <a:pt x="1652" y="1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0"/>
              <p:cNvSpPr/>
              <p:nvPr/>
            </p:nvSpPr>
            <p:spPr>
              <a:xfrm>
                <a:off x="7526683" y="1989890"/>
                <a:ext cx="339795" cy="26179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77" extrusionOk="0">
                    <a:moveTo>
                      <a:pt x="3265" y="1"/>
                    </a:moveTo>
                    <a:cubicBezTo>
                      <a:pt x="3073" y="1"/>
                      <a:pt x="2861" y="39"/>
                      <a:pt x="2669" y="97"/>
                    </a:cubicBezTo>
                    <a:cubicBezTo>
                      <a:pt x="2650" y="97"/>
                      <a:pt x="2612" y="116"/>
                      <a:pt x="2593" y="116"/>
                    </a:cubicBezTo>
                    <a:lnTo>
                      <a:pt x="2516" y="116"/>
                    </a:lnTo>
                    <a:cubicBezTo>
                      <a:pt x="2113" y="270"/>
                      <a:pt x="1748" y="481"/>
                      <a:pt x="1517" y="615"/>
                    </a:cubicBezTo>
                    <a:cubicBezTo>
                      <a:pt x="1325" y="750"/>
                      <a:pt x="1133" y="884"/>
                      <a:pt x="941" y="1038"/>
                    </a:cubicBezTo>
                    <a:cubicBezTo>
                      <a:pt x="749" y="1172"/>
                      <a:pt x="595" y="1345"/>
                      <a:pt x="461" y="1479"/>
                    </a:cubicBezTo>
                    <a:cubicBezTo>
                      <a:pt x="154" y="1864"/>
                      <a:pt x="0" y="2228"/>
                      <a:pt x="39" y="2593"/>
                    </a:cubicBezTo>
                    <a:cubicBezTo>
                      <a:pt x="77" y="2785"/>
                      <a:pt x="173" y="2958"/>
                      <a:pt x="307" y="3150"/>
                    </a:cubicBezTo>
                    <a:cubicBezTo>
                      <a:pt x="403" y="3265"/>
                      <a:pt x="557" y="3361"/>
                      <a:pt x="749" y="3400"/>
                    </a:cubicBezTo>
                    <a:cubicBezTo>
                      <a:pt x="864" y="3457"/>
                      <a:pt x="999" y="3477"/>
                      <a:pt x="1152" y="3477"/>
                    </a:cubicBezTo>
                    <a:lnTo>
                      <a:pt x="1268" y="3477"/>
                    </a:lnTo>
                    <a:cubicBezTo>
                      <a:pt x="1460" y="3477"/>
                      <a:pt x="1652" y="3438"/>
                      <a:pt x="1863" y="3361"/>
                    </a:cubicBezTo>
                    <a:cubicBezTo>
                      <a:pt x="2285" y="3246"/>
                      <a:pt x="2689" y="3054"/>
                      <a:pt x="3092" y="2785"/>
                    </a:cubicBezTo>
                    <a:cubicBezTo>
                      <a:pt x="3514" y="2516"/>
                      <a:pt x="3841" y="2248"/>
                      <a:pt x="4091" y="1940"/>
                    </a:cubicBezTo>
                    <a:cubicBezTo>
                      <a:pt x="4225" y="1768"/>
                      <a:pt x="4302" y="1652"/>
                      <a:pt x="4379" y="1518"/>
                    </a:cubicBezTo>
                    <a:cubicBezTo>
                      <a:pt x="4436" y="1345"/>
                      <a:pt x="4494" y="1134"/>
                      <a:pt x="4494" y="903"/>
                    </a:cubicBezTo>
                    <a:cubicBezTo>
                      <a:pt x="4513" y="807"/>
                      <a:pt x="4494" y="711"/>
                      <a:pt x="4475" y="615"/>
                    </a:cubicBezTo>
                    <a:cubicBezTo>
                      <a:pt x="4436" y="519"/>
                      <a:pt x="4398" y="462"/>
                      <a:pt x="4321" y="366"/>
                    </a:cubicBezTo>
                    <a:cubicBezTo>
                      <a:pt x="4263" y="289"/>
                      <a:pt x="4187" y="231"/>
                      <a:pt x="4129" y="193"/>
                    </a:cubicBezTo>
                    <a:cubicBezTo>
                      <a:pt x="4052" y="135"/>
                      <a:pt x="3995" y="116"/>
                      <a:pt x="3860" y="78"/>
                    </a:cubicBezTo>
                    <a:cubicBezTo>
                      <a:pt x="3726" y="20"/>
                      <a:pt x="3553" y="1"/>
                      <a:pt x="3361" y="1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0"/>
              <p:cNvSpPr/>
              <p:nvPr/>
            </p:nvSpPr>
            <p:spPr>
              <a:xfrm>
                <a:off x="7694358" y="2297909"/>
                <a:ext cx="124459" cy="9983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326" extrusionOk="0">
                    <a:moveTo>
                      <a:pt x="1115" y="0"/>
                    </a:moveTo>
                    <a:cubicBezTo>
                      <a:pt x="1019" y="0"/>
                      <a:pt x="923" y="39"/>
                      <a:pt x="827" y="58"/>
                    </a:cubicBezTo>
                    <a:cubicBezTo>
                      <a:pt x="692" y="96"/>
                      <a:pt x="558" y="154"/>
                      <a:pt x="462" y="231"/>
                    </a:cubicBezTo>
                    <a:cubicBezTo>
                      <a:pt x="346" y="288"/>
                      <a:pt x="250" y="365"/>
                      <a:pt x="174" y="442"/>
                    </a:cubicBezTo>
                    <a:cubicBezTo>
                      <a:pt x="97" y="538"/>
                      <a:pt x="58" y="615"/>
                      <a:pt x="20" y="730"/>
                    </a:cubicBezTo>
                    <a:cubicBezTo>
                      <a:pt x="1" y="768"/>
                      <a:pt x="1" y="845"/>
                      <a:pt x="1" y="903"/>
                    </a:cubicBezTo>
                    <a:cubicBezTo>
                      <a:pt x="1" y="941"/>
                      <a:pt x="20" y="999"/>
                      <a:pt x="58" y="1056"/>
                    </a:cubicBezTo>
                    <a:cubicBezTo>
                      <a:pt x="78" y="1114"/>
                      <a:pt x="97" y="1152"/>
                      <a:pt x="174" y="1210"/>
                    </a:cubicBezTo>
                    <a:cubicBezTo>
                      <a:pt x="212" y="1229"/>
                      <a:pt x="270" y="1287"/>
                      <a:pt x="308" y="1306"/>
                    </a:cubicBezTo>
                    <a:cubicBezTo>
                      <a:pt x="346" y="1306"/>
                      <a:pt x="385" y="1325"/>
                      <a:pt x="442" y="1325"/>
                    </a:cubicBezTo>
                    <a:lnTo>
                      <a:pt x="558" y="1325"/>
                    </a:lnTo>
                    <a:cubicBezTo>
                      <a:pt x="634" y="1325"/>
                      <a:pt x="673" y="1306"/>
                      <a:pt x="731" y="1287"/>
                    </a:cubicBezTo>
                    <a:cubicBezTo>
                      <a:pt x="942" y="1210"/>
                      <a:pt x="1153" y="1095"/>
                      <a:pt x="1345" y="941"/>
                    </a:cubicBezTo>
                    <a:cubicBezTo>
                      <a:pt x="1441" y="864"/>
                      <a:pt x="1499" y="807"/>
                      <a:pt x="1556" y="730"/>
                    </a:cubicBezTo>
                    <a:cubicBezTo>
                      <a:pt x="1595" y="692"/>
                      <a:pt x="1614" y="653"/>
                      <a:pt x="1633" y="615"/>
                    </a:cubicBezTo>
                    <a:cubicBezTo>
                      <a:pt x="1652" y="557"/>
                      <a:pt x="1652" y="519"/>
                      <a:pt x="1652" y="461"/>
                    </a:cubicBezTo>
                    <a:cubicBezTo>
                      <a:pt x="1652" y="384"/>
                      <a:pt x="1633" y="288"/>
                      <a:pt x="1595" y="231"/>
                    </a:cubicBezTo>
                    <a:cubicBezTo>
                      <a:pt x="1518" y="115"/>
                      <a:pt x="1441" y="58"/>
                      <a:pt x="1345" y="39"/>
                    </a:cubicBezTo>
                    <a:cubicBezTo>
                      <a:pt x="1307" y="0"/>
                      <a:pt x="1249" y="0"/>
                      <a:pt x="1172" y="0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5" name="Google Shape;1675;p50"/>
            <p:cNvSpPr/>
            <p:nvPr/>
          </p:nvSpPr>
          <p:spPr>
            <a:xfrm>
              <a:off x="562699" y="1861300"/>
              <a:ext cx="1865415" cy="2660565"/>
            </a:xfrm>
            <a:custGeom>
              <a:avLst/>
              <a:gdLst/>
              <a:ahLst/>
              <a:cxnLst/>
              <a:rect l="l" t="t" r="r" b="b"/>
              <a:pathLst>
                <a:path w="51403" h="73314" extrusionOk="0">
                  <a:moveTo>
                    <a:pt x="24351" y="0"/>
                  </a:moveTo>
                  <a:cubicBezTo>
                    <a:pt x="23962" y="0"/>
                    <a:pt x="23598" y="26"/>
                    <a:pt x="23261" y="104"/>
                  </a:cubicBezTo>
                  <a:lnTo>
                    <a:pt x="23131" y="130"/>
                  </a:lnTo>
                  <a:cubicBezTo>
                    <a:pt x="22430" y="286"/>
                    <a:pt x="21781" y="545"/>
                    <a:pt x="21184" y="909"/>
                  </a:cubicBezTo>
                  <a:cubicBezTo>
                    <a:pt x="20068" y="1584"/>
                    <a:pt x="19107" y="2466"/>
                    <a:pt x="18328" y="3505"/>
                  </a:cubicBezTo>
                  <a:cubicBezTo>
                    <a:pt x="17887" y="4050"/>
                    <a:pt x="17524" y="4647"/>
                    <a:pt x="17160" y="5244"/>
                  </a:cubicBezTo>
                  <a:cubicBezTo>
                    <a:pt x="17082" y="5374"/>
                    <a:pt x="17004" y="5530"/>
                    <a:pt x="16953" y="5660"/>
                  </a:cubicBezTo>
                  <a:lnTo>
                    <a:pt x="16927" y="5712"/>
                  </a:lnTo>
                  <a:cubicBezTo>
                    <a:pt x="16797" y="5945"/>
                    <a:pt x="16667" y="6179"/>
                    <a:pt x="16563" y="6413"/>
                  </a:cubicBezTo>
                  <a:lnTo>
                    <a:pt x="16563" y="6438"/>
                  </a:lnTo>
                  <a:cubicBezTo>
                    <a:pt x="16459" y="6672"/>
                    <a:pt x="16355" y="6906"/>
                    <a:pt x="16226" y="7113"/>
                  </a:cubicBezTo>
                  <a:lnTo>
                    <a:pt x="16174" y="7269"/>
                  </a:lnTo>
                  <a:cubicBezTo>
                    <a:pt x="15577" y="8541"/>
                    <a:pt x="14954" y="9891"/>
                    <a:pt x="14227" y="11683"/>
                  </a:cubicBezTo>
                  <a:cubicBezTo>
                    <a:pt x="14071" y="11994"/>
                    <a:pt x="13941" y="12332"/>
                    <a:pt x="13811" y="12669"/>
                  </a:cubicBezTo>
                  <a:cubicBezTo>
                    <a:pt x="13811" y="12669"/>
                    <a:pt x="13266" y="13915"/>
                    <a:pt x="13266" y="13915"/>
                  </a:cubicBezTo>
                  <a:cubicBezTo>
                    <a:pt x="13006" y="14564"/>
                    <a:pt x="12721" y="15213"/>
                    <a:pt x="12461" y="15862"/>
                  </a:cubicBezTo>
                  <a:lnTo>
                    <a:pt x="12228" y="16355"/>
                  </a:lnTo>
                  <a:cubicBezTo>
                    <a:pt x="11475" y="18121"/>
                    <a:pt x="10566" y="20224"/>
                    <a:pt x="9502" y="22275"/>
                  </a:cubicBezTo>
                  <a:cubicBezTo>
                    <a:pt x="9112" y="23027"/>
                    <a:pt x="8749" y="23676"/>
                    <a:pt x="8411" y="24299"/>
                  </a:cubicBezTo>
                  <a:cubicBezTo>
                    <a:pt x="8048" y="24923"/>
                    <a:pt x="7659" y="25546"/>
                    <a:pt x="7217" y="26247"/>
                  </a:cubicBezTo>
                  <a:cubicBezTo>
                    <a:pt x="6568" y="27285"/>
                    <a:pt x="5867" y="28349"/>
                    <a:pt x="5166" y="29362"/>
                  </a:cubicBezTo>
                  <a:lnTo>
                    <a:pt x="4621" y="30089"/>
                  </a:lnTo>
                  <a:cubicBezTo>
                    <a:pt x="3842" y="31231"/>
                    <a:pt x="2934" y="32607"/>
                    <a:pt x="2103" y="34035"/>
                  </a:cubicBezTo>
                  <a:cubicBezTo>
                    <a:pt x="1662" y="34762"/>
                    <a:pt x="1298" y="35437"/>
                    <a:pt x="961" y="36060"/>
                  </a:cubicBezTo>
                  <a:cubicBezTo>
                    <a:pt x="649" y="36683"/>
                    <a:pt x="364" y="37332"/>
                    <a:pt x="182" y="38007"/>
                  </a:cubicBezTo>
                  <a:cubicBezTo>
                    <a:pt x="104" y="38318"/>
                    <a:pt x="26" y="38630"/>
                    <a:pt x="0" y="38967"/>
                  </a:cubicBezTo>
                  <a:lnTo>
                    <a:pt x="0" y="39357"/>
                  </a:lnTo>
                  <a:lnTo>
                    <a:pt x="0" y="39435"/>
                  </a:lnTo>
                  <a:cubicBezTo>
                    <a:pt x="0" y="39590"/>
                    <a:pt x="26" y="39772"/>
                    <a:pt x="52" y="39954"/>
                  </a:cubicBezTo>
                  <a:cubicBezTo>
                    <a:pt x="52" y="40006"/>
                    <a:pt x="52" y="40058"/>
                    <a:pt x="78" y="40110"/>
                  </a:cubicBezTo>
                  <a:cubicBezTo>
                    <a:pt x="104" y="40395"/>
                    <a:pt x="182" y="40629"/>
                    <a:pt x="286" y="40888"/>
                  </a:cubicBezTo>
                  <a:cubicBezTo>
                    <a:pt x="286" y="40914"/>
                    <a:pt x="286" y="40940"/>
                    <a:pt x="312" y="40966"/>
                  </a:cubicBezTo>
                  <a:cubicBezTo>
                    <a:pt x="416" y="41226"/>
                    <a:pt x="545" y="41485"/>
                    <a:pt x="701" y="41719"/>
                  </a:cubicBezTo>
                  <a:lnTo>
                    <a:pt x="779" y="41875"/>
                  </a:lnTo>
                  <a:cubicBezTo>
                    <a:pt x="805" y="41927"/>
                    <a:pt x="831" y="41979"/>
                    <a:pt x="857" y="42005"/>
                  </a:cubicBezTo>
                  <a:cubicBezTo>
                    <a:pt x="935" y="42109"/>
                    <a:pt x="1013" y="42186"/>
                    <a:pt x="1065" y="42290"/>
                  </a:cubicBezTo>
                  <a:cubicBezTo>
                    <a:pt x="1324" y="42602"/>
                    <a:pt x="1584" y="42913"/>
                    <a:pt x="1895" y="43199"/>
                  </a:cubicBezTo>
                  <a:lnTo>
                    <a:pt x="1947" y="43225"/>
                  </a:lnTo>
                  <a:cubicBezTo>
                    <a:pt x="2233" y="43510"/>
                    <a:pt x="2544" y="43744"/>
                    <a:pt x="2856" y="43952"/>
                  </a:cubicBezTo>
                  <a:cubicBezTo>
                    <a:pt x="3453" y="44341"/>
                    <a:pt x="4076" y="44705"/>
                    <a:pt x="4725" y="44964"/>
                  </a:cubicBezTo>
                  <a:cubicBezTo>
                    <a:pt x="5037" y="45120"/>
                    <a:pt x="5374" y="45250"/>
                    <a:pt x="5711" y="45380"/>
                  </a:cubicBezTo>
                  <a:cubicBezTo>
                    <a:pt x="6283" y="45613"/>
                    <a:pt x="6932" y="45821"/>
                    <a:pt x="7685" y="46029"/>
                  </a:cubicBezTo>
                  <a:cubicBezTo>
                    <a:pt x="8749" y="46340"/>
                    <a:pt x="9839" y="46600"/>
                    <a:pt x="10930" y="46833"/>
                  </a:cubicBezTo>
                  <a:lnTo>
                    <a:pt x="11475" y="46963"/>
                  </a:lnTo>
                  <a:cubicBezTo>
                    <a:pt x="11371" y="47301"/>
                    <a:pt x="11319" y="47638"/>
                    <a:pt x="11319" y="48002"/>
                  </a:cubicBezTo>
                  <a:cubicBezTo>
                    <a:pt x="11319" y="48469"/>
                    <a:pt x="11423" y="48936"/>
                    <a:pt x="11657" y="49378"/>
                  </a:cubicBezTo>
                  <a:cubicBezTo>
                    <a:pt x="11890" y="49793"/>
                    <a:pt x="12202" y="50156"/>
                    <a:pt x="12591" y="50468"/>
                  </a:cubicBezTo>
                  <a:cubicBezTo>
                    <a:pt x="12929" y="50728"/>
                    <a:pt x="13318" y="50935"/>
                    <a:pt x="13733" y="51039"/>
                  </a:cubicBezTo>
                  <a:cubicBezTo>
                    <a:pt x="14123" y="51169"/>
                    <a:pt x="14538" y="51221"/>
                    <a:pt x="14954" y="51221"/>
                  </a:cubicBezTo>
                  <a:lnTo>
                    <a:pt x="15057" y="51221"/>
                  </a:lnTo>
                  <a:cubicBezTo>
                    <a:pt x="15421" y="51221"/>
                    <a:pt x="15810" y="51195"/>
                    <a:pt x="16174" y="51117"/>
                  </a:cubicBezTo>
                  <a:cubicBezTo>
                    <a:pt x="16433" y="51065"/>
                    <a:pt x="16667" y="50987"/>
                    <a:pt x="16927" y="50935"/>
                  </a:cubicBezTo>
                  <a:lnTo>
                    <a:pt x="16927" y="50935"/>
                  </a:lnTo>
                  <a:cubicBezTo>
                    <a:pt x="16849" y="51221"/>
                    <a:pt x="16797" y="51532"/>
                    <a:pt x="16771" y="51844"/>
                  </a:cubicBezTo>
                  <a:cubicBezTo>
                    <a:pt x="16693" y="52571"/>
                    <a:pt x="16875" y="53298"/>
                    <a:pt x="17264" y="53921"/>
                  </a:cubicBezTo>
                  <a:cubicBezTo>
                    <a:pt x="17498" y="54258"/>
                    <a:pt x="17783" y="54544"/>
                    <a:pt x="18121" y="54751"/>
                  </a:cubicBezTo>
                  <a:cubicBezTo>
                    <a:pt x="18484" y="54985"/>
                    <a:pt x="18848" y="55167"/>
                    <a:pt x="19263" y="55271"/>
                  </a:cubicBezTo>
                  <a:cubicBezTo>
                    <a:pt x="19704" y="55400"/>
                    <a:pt x="20172" y="55478"/>
                    <a:pt x="20613" y="55504"/>
                  </a:cubicBezTo>
                  <a:lnTo>
                    <a:pt x="20691" y="55504"/>
                  </a:lnTo>
                  <a:cubicBezTo>
                    <a:pt x="21132" y="55504"/>
                    <a:pt x="21574" y="55426"/>
                    <a:pt x="21989" y="55297"/>
                  </a:cubicBezTo>
                  <a:cubicBezTo>
                    <a:pt x="22430" y="55167"/>
                    <a:pt x="22846" y="54985"/>
                    <a:pt x="23235" y="54725"/>
                  </a:cubicBezTo>
                  <a:lnTo>
                    <a:pt x="23235" y="54725"/>
                  </a:lnTo>
                  <a:cubicBezTo>
                    <a:pt x="23079" y="55193"/>
                    <a:pt x="22923" y="55634"/>
                    <a:pt x="22768" y="56075"/>
                  </a:cubicBezTo>
                  <a:cubicBezTo>
                    <a:pt x="22404" y="56958"/>
                    <a:pt x="21989" y="57841"/>
                    <a:pt x="21548" y="58697"/>
                  </a:cubicBezTo>
                  <a:cubicBezTo>
                    <a:pt x="21340" y="59087"/>
                    <a:pt x="21132" y="59476"/>
                    <a:pt x="20899" y="59866"/>
                  </a:cubicBezTo>
                  <a:lnTo>
                    <a:pt x="20587" y="60411"/>
                  </a:lnTo>
                  <a:cubicBezTo>
                    <a:pt x="20457" y="60619"/>
                    <a:pt x="20327" y="60826"/>
                    <a:pt x="20198" y="61060"/>
                  </a:cubicBezTo>
                  <a:cubicBezTo>
                    <a:pt x="19704" y="61865"/>
                    <a:pt x="19289" y="62747"/>
                    <a:pt x="19029" y="63682"/>
                  </a:cubicBezTo>
                  <a:cubicBezTo>
                    <a:pt x="18900" y="64175"/>
                    <a:pt x="18822" y="64694"/>
                    <a:pt x="18822" y="65214"/>
                  </a:cubicBezTo>
                  <a:cubicBezTo>
                    <a:pt x="18822" y="65759"/>
                    <a:pt x="18900" y="66304"/>
                    <a:pt x="19055" y="66849"/>
                  </a:cubicBezTo>
                  <a:cubicBezTo>
                    <a:pt x="19289" y="67732"/>
                    <a:pt x="19730" y="68537"/>
                    <a:pt x="20301" y="69263"/>
                  </a:cubicBezTo>
                  <a:cubicBezTo>
                    <a:pt x="20847" y="69964"/>
                    <a:pt x="21496" y="70587"/>
                    <a:pt x="22248" y="71081"/>
                  </a:cubicBezTo>
                  <a:cubicBezTo>
                    <a:pt x="22949" y="71600"/>
                    <a:pt x="23728" y="72015"/>
                    <a:pt x="24533" y="72353"/>
                  </a:cubicBezTo>
                  <a:cubicBezTo>
                    <a:pt x="25312" y="72690"/>
                    <a:pt x="26117" y="72950"/>
                    <a:pt x="26921" y="73132"/>
                  </a:cubicBezTo>
                  <a:cubicBezTo>
                    <a:pt x="27519" y="73261"/>
                    <a:pt x="28142" y="73313"/>
                    <a:pt x="28739" y="73313"/>
                  </a:cubicBezTo>
                  <a:lnTo>
                    <a:pt x="28998" y="73313"/>
                  </a:lnTo>
                  <a:cubicBezTo>
                    <a:pt x="29076" y="73313"/>
                    <a:pt x="29128" y="73313"/>
                    <a:pt x="29180" y="73287"/>
                  </a:cubicBezTo>
                  <a:lnTo>
                    <a:pt x="29466" y="73287"/>
                  </a:lnTo>
                  <a:cubicBezTo>
                    <a:pt x="32062" y="73080"/>
                    <a:pt x="34502" y="71963"/>
                    <a:pt x="36371" y="70120"/>
                  </a:cubicBezTo>
                  <a:cubicBezTo>
                    <a:pt x="36968" y="69497"/>
                    <a:pt x="37461" y="68796"/>
                    <a:pt x="37851" y="68017"/>
                  </a:cubicBezTo>
                  <a:cubicBezTo>
                    <a:pt x="38111" y="67498"/>
                    <a:pt x="38318" y="66979"/>
                    <a:pt x="38474" y="66408"/>
                  </a:cubicBezTo>
                  <a:cubicBezTo>
                    <a:pt x="38630" y="65863"/>
                    <a:pt x="38708" y="65291"/>
                    <a:pt x="38760" y="64720"/>
                  </a:cubicBezTo>
                  <a:cubicBezTo>
                    <a:pt x="38837" y="63630"/>
                    <a:pt x="38760" y="62540"/>
                    <a:pt x="38552" y="61449"/>
                  </a:cubicBezTo>
                  <a:cubicBezTo>
                    <a:pt x="38318" y="60411"/>
                    <a:pt x="38007" y="59372"/>
                    <a:pt x="37643" y="58360"/>
                  </a:cubicBezTo>
                  <a:cubicBezTo>
                    <a:pt x="37539" y="58100"/>
                    <a:pt x="37436" y="57841"/>
                    <a:pt x="37332" y="57555"/>
                  </a:cubicBezTo>
                  <a:lnTo>
                    <a:pt x="37332" y="57529"/>
                  </a:lnTo>
                  <a:cubicBezTo>
                    <a:pt x="37280" y="57373"/>
                    <a:pt x="37202" y="57192"/>
                    <a:pt x="37150" y="57062"/>
                  </a:cubicBezTo>
                  <a:cubicBezTo>
                    <a:pt x="37072" y="56828"/>
                    <a:pt x="36994" y="56569"/>
                    <a:pt x="36890" y="56283"/>
                  </a:cubicBezTo>
                  <a:cubicBezTo>
                    <a:pt x="36735" y="55738"/>
                    <a:pt x="36605" y="55193"/>
                    <a:pt x="36449" y="54622"/>
                  </a:cubicBezTo>
                  <a:lnTo>
                    <a:pt x="36449" y="54492"/>
                  </a:lnTo>
                  <a:lnTo>
                    <a:pt x="36293" y="53739"/>
                  </a:lnTo>
                  <a:lnTo>
                    <a:pt x="36397" y="53739"/>
                  </a:lnTo>
                  <a:cubicBezTo>
                    <a:pt x="36890" y="53687"/>
                    <a:pt x="37332" y="53557"/>
                    <a:pt x="37773" y="53324"/>
                  </a:cubicBezTo>
                  <a:cubicBezTo>
                    <a:pt x="38344" y="52960"/>
                    <a:pt x="38785" y="52467"/>
                    <a:pt x="39071" y="51844"/>
                  </a:cubicBezTo>
                  <a:cubicBezTo>
                    <a:pt x="39331" y="51273"/>
                    <a:pt x="39486" y="50650"/>
                    <a:pt x="39486" y="50027"/>
                  </a:cubicBezTo>
                  <a:lnTo>
                    <a:pt x="39486" y="49923"/>
                  </a:lnTo>
                  <a:cubicBezTo>
                    <a:pt x="39928" y="50053"/>
                    <a:pt x="40369" y="50104"/>
                    <a:pt x="40784" y="50104"/>
                  </a:cubicBezTo>
                  <a:cubicBezTo>
                    <a:pt x="41356" y="50104"/>
                    <a:pt x="41927" y="50001"/>
                    <a:pt x="42446" y="49767"/>
                  </a:cubicBezTo>
                  <a:cubicBezTo>
                    <a:pt x="42706" y="49663"/>
                    <a:pt x="42939" y="49559"/>
                    <a:pt x="43173" y="49404"/>
                  </a:cubicBezTo>
                  <a:cubicBezTo>
                    <a:pt x="43381" y="49274"/>
                    <a:pt x="43588" y="49118"/>
                    <a:pt x="43770" y="48936"/>
                  </a:cubicBezTo>
                  <a:cubicBezTo>
                    <a:pt x="44030" y="48703"/>
                    <a:pt x="44237" y="48443"/>
                    <a:pt x="44419" y="48131"/>
                  </a:cubicBezTo>
                  <a:cubicBezTo>
                    <a:pt x="44549" y="47872"/>
                    <a:pt x="44679" y="47586"/>
                    <a:pt x="44731" y="47301"/>
                  </a:cubicBezTo>
                  <a:cubicBezTo>
                    <a:pt x="44808" y="46989"/>
                    <a:pt x="44808" y="46652"/>
                    <a:pt x="44756" y="46340"/>
                  </a:cubicBezTo>
                  <a:cubicBezTo>
                    <a:pt x="44705" y="45977"/>
                    <a:pt x="44575" y="45613"/>
                    <a:pt x="44367" y="45276"/>
                  </a:cubicBezTo>
                  <a:cubicBezTo>
                    <a:pt x="44731" y="45120"/>
                    <a:pt x="45068" y="44860"/>
                    <a:pt x="45354" y="44575"/>
                  </a:cubicBezTo>
                  <a:cubicBezTo>
                    <a:pt x="45535" y="44367"/>
                    <a:pt x="45717" y="44133"/>
                    <a:pt x="45847" y="43900"/>
                  </a:cubicBezTo>
                  <a:cubicBezTo>
                    <a:pt x="46003" y="43588"/>
                    <a:pt x="46106" y="43251"/>
                    <a:pt x="46158" y="42913"/>
                  </a:cubicBezTo>
                  <a:cubicBezTo>
                    <a:pt x="46210" y="42628"/>
                    <a:pt x="46210" y="42316"/>
                    <a:pt x="46158" y="42005"/>
                  </a:cubicBezTo>
                  <a:cubicBezTo>
                    <a:pt x="46132" y="41849"/>
                    <a:pt x="46106" y="41693"/>
                    <a:pt x="46080" y="41563"/>
                  </a:cubicBezTo>
                  <a:cubicBezTo>
                    <a:pt x="46548" y="41226"/>
                    <a:pt x="47015" y="40888"/>
                    <a:pt x="47456" y="40525"/>
                  </a:cubicBezTo>
                  <a:cubicBezTo>
                    <a:pt x="48002" y="40084"/>
                    <a:pt x="48521" y="39616"/>
                    <a:pt x="49014" y="39097"/>
                  </a:cubicBezTo>
                  <a:cubicBezTo>
                    <a:pt x="49352" y="38708"/>
                    <a:pt x="49689" y="38292"/>
                    <a:pt x="49975" y="37877"/>
                  </a:cubicBezTo>
                  <a:cubicBezTo>
                    <a:pt x="50286" y="37436"/>
                    <a:pt x="50520" y="36968"/>
                    <a:pt x="50753" y="36475"/>
                  </a:cubicBezTo>
                  <a:cubicBezTo>
                    <a:pt x="50961" y="36008"/>
                    <a:pt x="51143" y="35489"/>
                    <a:pt x="51247" y="34969"/>
                  </a:cubicBezTo>
                  <a:cubicBezTo>
                    <a:pt x="51273" y="34865"/>
                    <a:pt x="51299" y="34762"/>
                    <a:pt x="51299" y="34658"/>
                  </a:cubicBezTo>
                  <a:cubicBezTo>
                    <a:pt x="51325" y="34606"/>
                    <a:pt x="51325" y="34580"/>
                    <a:pt x="51325" y="34528"/>
                  </a:cubicBezTo>
                  <a:cubicBezTo>
                    <a:pt x="51376" y="34139"/>
                    <a:pt x="51402" y="33749"/>
                    <a:pt x="51376" y="33360"/>
                  </a:cubicBezTo>
                  <a:cubicBezTo>
                    <a:pt x="51325" y="32841"/>
                    <a:pt x="51221" y="32295"/>
                    <a:pt x="51065" y="31802"/>
                  </a:cubicBezTo>
                  <a:cubicBezTo>
                    <a:pt x="50883" y="31283"/>
                    <a:pt x="50676" y="30764"/>
                    <a:pt x="50442" y="30270"/>
                  </a:cubicBezTo>
                  <a:cubicBezTo>
                    <a:pt x="49897" y="29284"/>
                    <a:pt x="49274" y="28323"/>
                    <a:pt x="48547" y="27441"/>
                  </a:cubicBezTo>
                  <a:cubicBezTo>
                    <a:pt x="48002" y="26792"/>
                    <a:pt x="47404" y="26117"/>
                    <a:pt x="46678" y="25338"/>
                  </a:cubicBezTo>
                  <a:cubicBezTo>
                    <a:pt x="46652" y="25286"/>
                    <a:pt x="46600" y="25260"/>
                    <a:pt x="46574" y="25234"/>
                  </a:cubicBezTo>
                  <a:lnTo>
                    <a:pt x="46210" y="24819"/>
                  </a:lnTo>
                  <a:cubicBezTo>
                    <a:pt x="45561" y="24170"/>
                    <a:pt x="44886" y="23521"/>
                    <a:pt x="44237" y="22872"/>
                  </a:cubicBezTo>
                  <a:lnTo>
                    <a:pt x="43822" y="22482"/>
                  </a:lnTo>
                  <a:cubicBezTo>
                    <a:pt x="43173" y="21859"/>
                    <a:pt x="42524" y="21210"/>
                    <a:pt x="41927" y="20535"/>
                  </a:cubicBezTo>
                  <a:cubicBezTo>
                    <a:pt x="41771" y="20353"/>
                    <a:pt x="41615" y="20172"/>
                    <a:pt x="41433" y="19964"/>
                  </a:cubicBezTo>
                  <a:lnTo>
                    <a:pt x="41252" y="19730"/>
                  </a:lnTo>
                  <a:cubicBezTo>
                    <a:pt x="40966" y="19419"/>
                    <a:pt x="40681" y="19081"/>
                    <a:pt x="40395" y="18744"/>
                  </a:cubicBezTo>
                  <a:cubicBezTo>
                    <a:pt x="39772" y="18017"/>
                    <a:pt x="39227" y="17368"/>
                    <a:pt x="38734" y="16771"/>
                  </a:cubicBezTo>
                  <a:cubicBezTo>
                    <a:pt x="37539" y="15291"/>
                    <a:pt x="36553" y="13941"/>
                    <a:pt x="35696" y="12643"/>
                  </a:cubicBezTo>
                  <a:cubicBezTo>
                    <a:pt x="35696" y="12643"/>
                    <a:pt x="35670" y="12617"/>
                    <a:pt x="35670" y="12617"/>
                  </a:cubicBezTo>
                  <a:cubicBezTo>
                    <a:pt x="35281" y="12020"/>
                    <a:pt x="34917" y="11423"/>
                    <a:pt x="34580" y="10852"/>
                  </a:cubicBezTo>
                  <a:cubicBezTo>
                    <a:pt x="34268" y="10255"/>
                    <a:pt x="33905" y="9580"/>
                    <a:pt x="33567" y="8931"/>
                  </a:cubicBezTo>
                  <a:lnTo>
                    <a:pt x="33438" y="8697"/>
                  </a:lnTo>
                  <a:cubicBezTo>
                    <a:pt x="32815" y="7529"/>
                    <a:pt x="32191" y="6309"/>
                    <a:pt x="31439" y="5114"/>
                  </a:cubicBezTo>
                  <a:cubicBezTo>
                    <a:pt x="31439" y="5089"/>
                    <a:pt x="31413" y="5037"/>
                    <a:pt x="31387" y="5011"/>
                  </a:cubicBezTo>
                  <a:cubicBezTo>
                    <a:pt x="30582" y="3687"/>
                    <a:pt x="29569" y="2492"/>
                    <a:pt x="28375" y="1480"/>
                  </a:cubicBezTo>
                  <a:cubicBezTo>
                    <a:pt x="27908" y="1117"/>
                    <a:pt x="27389" y="779"/>
                    <a:pt x="26844" y="545"/>
                  </a:cubicBezTo>
                  <a:cubicBezTo>
                    <a:pt x="26792" y="519"/>
                    <a:pt x="26740" y="519"/>
                    <a:pt x="26714" y="493"/>
                  </a:cubicBezTo>
                  <a:lnTo>
                    <a:pt x="26558" y="442"/>
                  </a:lnTo>
                  <a:cubicBezTo>
                    <a:pt x="25961" y="182"/>
                    <a:pt x="25338" y="52"/>
                    <a:pt x="246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2090782" y="3388426"/>
              <a:ext cx="78241" cy="37850"/>
            </a:xfrm>
            <a:custGeom>
              <a:avLst/>
              <a:gdLst/>
              <a:ahLst/>
              <a:cxnLst/>
              <a:rect l="l" t="t" r="r" b="b"/>
              <a:pathLst>
                <a:path w="2156" h="1043" extrusionOk="0">
                  <a:moveTo>
                    <a:pt x="234" y="1"/>
                  </a:moveTo>
                  <a:cubicBezTo>
                    <a:pt x="182" y="1"/>
                    <a:pt x="104" y="27"/>
                    <a:pt x="78" y="78"/>
                  </a:cubicBezTo>
                  <a:cubicBezTo>
                    <a:pt x="0" y="182"/>
                    <a:pt x="26" y="312"/>
                    <a:pt x="104" y="390"/>
                  </a:cubicBezTo>
                  <a:cubicBezTo>
                    <a:pt x="598" y="702"/>
                    <a:pt x="1117" y="935"/>
                    <a:pt x="1688" y="1039"/>
                  </a:cubicBezTo>
                  <a:cubicBezTo>
                    <a:pt x="1706" y="1041"/>
                    <a:pt x="1723" y="1042"/>
                    <a:pt x="1741" y="1042"/>
                  </a:cubicBezTo>
                  <a:cubicBezTo>
                    <a:pt x="1930" y="1042"/>
                    <a:pt x="2106" y="917"/>
                    <a:pt x="2129" y="727"/>
                  </a:cubicBezTo>
                  <a:cubicBezTo>
                    <a:pt x="2155" y="624"/>
                    <a:pt x="2129" y="520"/>
                    <a:pt x="2077" y="416"/>
                  </a:cubicBezTo>
                  <a:cubicBezTo>
                    <a:pt x="2025" y="364"/>
                    <a:pt x="1973" y="312"/>
                    <a:pt x="1896" y="286"/>
                  </a:cubicBezTo>
                  <a:cubicBezTo>
                    <a:pt x="1844" y="260"/>
                    <a:pt x="1766" y="260"/>
                    <a:pt x="1714" y="260"/>
                  </a:cubicBezTo>
                  <a:cubicBezTo>
                    <a:pt x="1558" y="312"/>
                    <a:pt x="1402" y="312"/>
                    <a:pt x="1247" y="312"/>
                  </a:cubicBezTo>
                  <a:cubicBezTo>
                    <a:pt x="1091" y="312"/>
                    <a:pt x="961" y="286"/>
                    <a:pt x="831" y="260"/>
                  </a:cubicBezTo>
                  <a:cubicBezTo>
                    <a:pt x="701" y="208"/>
                    <a:pt x="546" y="156"/>
                    <a:pt x="416" y="78"/>
                  </a:cubicBezTo>
                  <a:lnTo>
                    <a:pt x="364" y="53"/>
                  </a:lnTo>
                  <a:cubicBezTo>
                    <a:pt x="338" y="27"/>
                    <a:pt x="286" y="1"/>
                    <a:pt x="234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1280580" y="3524076"/>
              <a:ext cx="655724" cy="960995"/>
            </a:xfrm>
            <a:custGeom>
              <a:avLst/>
              <a:gdLst/>
              <a:ahLst/>
              <a:cxnLst/>
              <a:rect l="l" t="t" r="r" b="b"/>
              <a:pathLst>
                <a:path w="18069" h="26481" extrusionOk="0">
                  <a:moveTo>
                    <a:pt x="9736" y="1"/>
                  </a:moveTo>
                  <a:cubicBezTo>
                    <a:pt x="9502" y="1"/>
                    <a:pt x="9268" y="27"/>
                    <a:pt x="9035" y="105"/>
                  </a:cubicBezTo>
                  <a:cubicBezTo>
                    <a:pt x="8437" y="235"/>
                    <a:pt x="7918" y="546"/>
                    <a:pt x="7477" y="961"/>
                  </a:cubicBezTo>
                  <a:cubicBezTo>
                    <a:pt x="7036" y="1403"/>
                    <a:pt x="6646" y="1922"/>
                    <a:pt x="6335" y="2467"/>
                  </a:cubicBezTo>
                  <a:lnTo>
                    <a:pt x="6309" y="2519"/>
                  </a:lnTo>
                  <a:lnTo>
                    <a:pt x="6309" y="2441"/>
                  </a:lnTo>
                  <a:lnTo>
                    <a:pt x="6335" y="2234"/>
                  </a:lnTo>
                  <a:cubicBezTo>
                    <a:pt x="6335" y="2156"/>
                    <a:pt x="6309" y="2104"/>
                    <a:pt x="6257" y="2052"/>
                  </a:cubicBezTo>
                  <a:cubicBezTo>
                    <a:pt x="6205" y="2000"/>
                    <a:pt x="6153" y="1974"/>
                    <a:pt x="6075" y="1974"/>
                  </a:cubicBezTo>
                  <a:cubicBezTo>
                    <a:pt x="5997" y="1974"/>
                    <a:pt x="5945" y="2000"/>
                    <a:pt x="5893" y="2052"/>
                  </a:cubicBezTo>
                  <a:cubicBezTo>
                    <a:pt x="5841" y="2104"/>
                    <a:pt x="5815" y="2182"/>
                    <a:pt x="5815" y="2234"/>
                  </a:cubicBezTo>
                  <a:lnTo>
                    <a:pt x="5764" y="2675"/>
                  </a:lnTo>
                  <a:lnTo>
                    <a:pt x="5764" y="2701"/>
                  </a:lnTo>
                  <a:cubicBezTo>
                    <a:pt x="5712" y="3272"/>
                    <a:pt x="5634" y="3817"/>
                    <a:pt x="5556" y="4336"/>
                  </a:cubicBezTo>
                  <a:cubicBezTo>
                    <a:pt x="5374" y="4908"/>
                    <a:pt x="5244" y="5505"/>
                    <a:pt x="5140" y="6102"/>
                  </a:cubicBezTo>
                  <a:cubicBezTo>
                    <a:pt x="5114" y="6335"/>
                    <a:pt x="5089" y="6569"/>
                    <a:pt x="5063" y="6829"/>
                  </a:cubicBezTo>
                  <a:cubicBezTo>
                    <a:pt x="4751" y="8127"/>
                    <a:pt x="4362" y="9373"/>
                    <a:pt x="3868" y="10619"/>
                  </a:cubicBezTo>
                  <a:cubicBezTo>
                    <a:pt x="3505" y="11553"/>
                    <a:pt x="3090" y="12462"/>
                    <a:pt x="2622" y="13345"/>
                  </a:cubicBezTo>
                  <a:cubicBezTo>
                    <a:pt x="2415" y="13734"/>
                    <a:pt x="2181" y="14150"/>
                    <a:pt x="1921" y="14565"/>
                  </a:cubicBezTo>
                  <a:lnTo>
                    <a:pt x="1636" y="15032"/>
                  </a:lnTo>
                  <a:cubicBezTo>
                    <a:pt x="1506" y="15266"/>
                    <a:pt x="1376" y="15474"/>
                    <a:pt x="1246" y="15707"/>
                  </a:cubicBezTo>
                  <a:cubicBezTo>
                    <a:pt x="779" y="16460"/>
                    <a:pt x="416" y="17265"/>
                    <a:pt x="182" y="18096"/>
                  </a:cubicBezTo>
                  <a:cubicBezTo>
                    <a:pt x="78" y="18511"/>
                    <a:pt x="0" y="18952"/>
                    <a:pt x="0" y="19394"/>
                  </a:cubicBezTo>
                  <a:cubicBezTo>
                    <a:pt x="0" y="19861"/>
                    <a:pt x="78" y="20302"/>
                    <a:pt x="182" y="20744"/>
                  </a:cubicBezTo>
                  <a:cubicBezTo>
                    <a:pt x="416" y="21496"/>
                    <a:pt x="779" y="22223"/>
                    <a:pt x="1246" y="22820"/>
                  </a:cubicBezTo>
                  <a:cubicBezTo>
                    <a:pt x="1766" y="23443"/>
                    <a:pt x="2363" y="23989"/>
                    <a:pt x="3012" y="24456"/>
                  </a:cubicBezTo>
                  <a:cubicBezTo>
                    <a:pt x="3661" y="24897"/>
                    <a:pt x="4362" y="25287"/>
                    <a:pt x="5114" y="25598"/>
                  </a:cubicBezTo>
                  <a:cubicBezTo>
                    <a:pt x="5841" y="25910"/>
                    <a:pt x="6568" y="26143"/>
                    <a:pt x="7321" y="26325"/>
                  </a:cubicBezTo>
                  <a:cubicBezTo>
                    <a:pt x="7866" y="26429"/>
                    <a:pt x="8386" y="26481"/>
                    <a:pt x="8931" y="26481"/>
                  </a:cubicBezTo>
                  <a:lnTo>
                    <a:pt x="9580" y="26481"/>
                  </a:lnTo>
                  <a:cubicBezTo>
                    <a:pt x="10359" y="26403"/>
                    <a:pt x="11137" y="26247"/>
                    <a:pt x="11890" y="26014"/>
                  </a:cubicBezTo>
                  <a:cubicBezTo>
                    <a:pt x="13396" y="25546"/>
                    <a:pt x="14772" y="24690"/>
                    <a:pt x="15862" y="23573"/>
                  </a:cubicBezTo>
                  <a:cubicBezTo>
                    <a:pt x="16407" y="23028"/>
                    <a:pt x="16849" y="22431"/>
                    <a:pt x="17186" y="21756"/>
                  </a:cubicBezTo>
                  <a:cubicBezTo>
                    <a:pt x="17420" y="21263"/>
                    <a:pt x="17602" y="20795"/>
                    <a:pt x="17731" y="20276"/>
                  </a:cubicBezTo>
                  <a:cubicBezTo>
                    <a:pt x="17861" y="19783"/>
                    <a:pt x="17965" y="19290"/>
                    <a:pt x="17991" y="18771"/>
                  </a:cubicBezTo>
                  <a:cubicBezTo>
                    <a:pt x="18069" y="17784"/>
                    <a:pt x="17991" y="16772"/>
                    <a:pt x="17783" y="15785"/>
                  </a:cubicBezTo>
                  <a:cubicBezTo>
                    <a:pt x="17576" y="14773"/>
                    <a:pt x="17290" y="13786"/>
                    <a:pt x="16927" y="12826"/>
                  </a:cubicBezTo>
                  <a:cubicBezTo>
                    <a:pt x="16849" y="12566"/>
                    <a:pt x="16745" y="12306"/>
                    <a:pt x="16641" y="12047"/>
                  </a:cubicBezTo>
                  <a:lnTo>
                    <a:pt x="16433" y="11528"/>
                  </a:lnTo>
                  <a:cubicBezTo>
                    <a:pt x="16330" y="11268"/>
                    <a:pt x="16252" y="11008"/>
                    <a:pt x="16148" y="10697"/>
                  </a:cubicBezTo>
                  <a:cubicBezTo>
                    <a:pt x="15966" y="10074"/>
                    <a:pt x="15810" y="9451"/>
                    <a:pt x="15655" y="8802"/>
                  </a:cubicBezTo>
                  <a:lnTo>
                    <a:pt x="15525" y="8230"/>
                  </a:lnTo>
                  <a:cubicBezTo>
                    <a:pt x="15265" y="7036"/>
                    <a:pt x="14954" y="5842"/>
                    <a:pt x="14564" y="4648"/>
                  </a:cubicBezTo>
                  <a:cubicBezTo>
                    <a:pt x="14331" y="3999"/>
                    <a:pt x="14045" y="3350"/>
                    <a:pt x="13733" y="2753"/>
                  </a:cubicBezTo>
                  <a:cubicBezTo>
                    <a:pt x="13422" y="2182"/>
                    <a:pt x="13033" y="1688"/>
                    <a:pt x="12591" y="1221"/>
                  </a:cubicBezTo>
                  <a:cubicBezTo>
                    <a:pt x="12358" y="1013"/>
                    <a:pt x="12098" y="806"/>
                    <a:pt x="11838" y="650"/>
                  </a:cubicBezTo>
                  <a:cubicBezTo>
                    <a:pt x="11553" y="468"/>
                    <a:pt x="11241" y="312"/>
                    <a:pt x="10930" y="209"/>
                  </a:cubicBezTo>
                  <a:cubicBezTo>
                    <a:pt x="10618" y="79"/>
                    <a:pt x="10281" y="27"/>
                    <a:pt x="9943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1281524" y="3523132"/>
              <a:ext cx="570951" cy="962883"/>
            </a:xfrm>
            <a:custGeom>
              <a:avLst/>
              <a:gdLst/>
              <a:ahLst/>
              <a:cxnLst/>
              <a:rect l="l" t="t" r="r" b="b"/>
              <a:pathLst>
                <a:path w="15733" h="26533" extrusionOk="0">
                  <a:moveTo>
                    <a:pt x="9813" y="1"/>
                  </a:moveTo>
                  <a:lnTo>
                    <a:pt x="9710" y="27"/>
                  </a:lnTo>
                  <a:cubicBezTo>
                    <a:pt x="9476" y="27"/>
                    <a:pt x="9216" y="53"/>
                    <a:pt x="8983" y="105"/>
                  </a:cubicBezTo>
                  <a:cubicBezTo>
                    <a:pt x="8411" y="261"/>
                    <a:pt x="7892" y="572"/>
                    <a:pt x="7451" y="987"/>
                  </a:cubicBezTo>
                  <a:cubicBezTo>
                    <a:pt x="6998" y="1416"/>
                    <a:pt x="6618" y="1893"/>
                    <a:pt x="6335" y="2442"/>
                  </a:cubicBezTo>
                  <a:lnTo>
                    <a:pt x="6335" y="2442"/>
                  </a:lnTo>
                  <a:lnTo>
                    <a:pt x="6335" y="2260"/>
                  </a:lnTo>
                  <a:cubicBezTo>
                    <a:pt x="6335" y="2182"/>
                    <a:pt x="6309" y="2104"/>
                    <a:pt x="6257" y="2052"/>
                  </a:cubicBezTo>
                  <a:cubicBezTo>
                    <a:pt x="6205" y="2026"/>
                    <a:pt x="6127" y="1974"/>
                    <a:pt x="6075" y="1974"/>
                  </a:cubicBezTo>
                  <a:cubicBezTo>
                    <a:pt x="5997" y="1974"/>
                    <a:pt x="5919" y="2026"/>
                    <a:pt x="5867" y="2078"/>
                  </a:cubicBezTo>
                  <a:cubicBezTo>
                    <a:pt x="5815" y="2130"/>
                    <a:pt x="5789" y="2208"/>
                    <a:pt x="5789" y="2260"/>
                  </a:cubicBezTo>
                  <a:lnTo>
                    <a:pt x="5738" y="2701"/>
                  </a:lnTo>
                  <a:lnTo>
                    <a:pt x="5738" y="2753"/>
                  </a:lnTo>
                  <a:lnTo>
                    <a:pt x="5789" y="2727"/>
                  </a:lnTo>
                  <a:lnTo>
                    <a:pt x="5789" y="2727"/>
                  </a:lnTo>
                  <a:lnTo>
                    <a:pt x="5712" y="3246"/>
                  </a:lnTo>
                  <a:cubicBezTo>
                    <a:pt x="5634" y="3661"/>
                    <a:pt x="5582" y="4025"/>
                    <a:pt x="5530" y="4362"/>
                  </a:cubicBezTo>
                  <a:cubicBezTo>
                    <a:pt x="5348" y="4934"/>
                    <a:pt x="5218" y="5531"/>
                    <a:pt x="5140" y="6128"/>
                  </a:cubicBezTo>
                  <a:cubicBezTo>
                    <a:pt x="5088" y="6361"/>
                    <a:pt x="5063" y="6595"/>
                    <a:pt x="5037" y="6855"/>
                  </a:cubicBezTo>
                  <a:cubicBezTo>
                    <a:pt x="4751" y="8127"/>
                    <a:pt x="4336" y="9399"/>
                    <a:pt x="3868" y="10645"/>
                  </a:cubicBezTo>
                  <a:cubicBezTo>
                    <a:pt x="3479" y="11579"/>
                    <a:pt x="3064" y="12462"/>
                    <a:pt x="2622" y="13345"/>
                  </a:cubicBezTo>
                  <a:cubicBezTo>
                    <a:pt x="2389" y="13760"/>
                    <a:pt x="2181" y="14150"/>
                    <a:pt x="1921" y="14591"/>
                  </a:cubicBezTo>
                  <a:lnTo>
                    <a:pt x="1636" y="15058"/>
                  </a:lnTo>
                  <a:lnTo>
                    <a:pt x="1610" y="15110"/>
                  </a:lnTo>
                  <a:cubicBezTo>
                    <a:pt x="1480" y="15318"/>
                    <a:pt x="1350" y="15525"/>
                    <a:pt x="1220" y="15733"/>
                  </a:cubicBezTo>
                  <a:cubicBezTo>
                    <a:pt x="779" y="16486"/>
                    <a:pt x="416" y="17265"/>
                    <a:pt x="156" y="18122"/>
                  </a:cubicBezTo>
                  <a:cubicBezTo>
                    <a:pt x="52" y="18537"/>
                    <a:pt x="0" y="18978"/>
                    <a:pt x="0" y="19420"/>
                  </a:cubicBezTo>
                  <a:cubicBezTo>
                    <a:pt x="0" y="19861"/>
                    <a:pt x="52" y="20328"/>
                    <a:pt x="182" y="20770"/>
                  </a:cubicBezTo>
                  <a:cubicBezTo>
                    <a:pt x="390" y="21522"/>
                    <a:pt x="753" y="22249"/>
                    <a:pt x="1246" y="22846"/>
                  </a:cubicBezTo>
                  <a:cubicBezTo>
                    <a:pt x="1766" y="23469"/>
                    <a:pt x="2337" y="24015"/>
                    <a:pt x="3012" y="24482"/>
                  </a:cubicBezTo>
                  <a:cubicBezTo>
                    <a:pt x="3661" y="24949"/>
                    <a:pt x="4362" y="25339"/>
                    <a:pt x="5114" y="25650"/>
                  </a:cubicBezTo>
                  <a:cubicBezTo>
                    <a:pt x="5815" y="25936"/>
                    <a:pt x="6568" y="26195"/>
                    <a:pt x="7321" y="26351"/>
                  </a:cubicBezTo>
                  <a:cubicBezTo>
                    <a:pt x="7866" y="26481"/>
                    <a:pt x="8411" y="26533"/>
                    <a:pt x="8957" y="26533"/>
                  </a:cubicBezTo>
                  <a:lnTo>
                    <a:pt x="9190" y="26533"/>
                  </a:lnTo>
                  <a:cubicBezTo>
                    <a:pt x="8853" y="26455"/>
                    <a:pt x="8567" y="26377"/>
                    <a:pt x="8334" y="26299"/>
                  </a:cubicBezTo>
                  <a:cubicBezTo>
                    <a:pt x="7685" y="26117"/>
                    <a:pt x="7113" y="25832"/>
                    <a:pt x="6542" y="25494"/>
                  </a:cubicBezTo>
                  <a:cubicBezTo>
                    <a:pt x="5997" y="25157"/>
                    <a:pt x="5504" y="24742"/>
                    <a:pt x="5088" y="24248"/>
                  </a:cubicBezTo>
                  <a:cubicBezTo>
                    <a:pt x="4673" y="23781"/>
                    <a:pt x="4310" y="23236"/>
                    <a:pt x="4050" y="22639"/>
                  </a:cubicBezTo>
                  <a:cubicBezTo>
                    <a:pt x="3790" y="21990"/>
                    <a:pt x="3609" y="21341"/>
                    <a:pt x="3557" y="20640"/>
                  </a:cubicBezTo>
                  <a:cubicBezTo>
                    <a:pt x="3531" y="20276"/>
                    <a:pt x="3531" y="19887"/>
                    <a:pt x="3557" y="19523"/>
                  </a:cubicBezTo>
                  <a:cubicBezTo>
                    <a:pt x="3557" y="19342"/>
                    <a:pt x="3583" y="19108"/>
                    <a:pt x="3609" y="18874"/>
                  </a:cubicBezTo>
                  <a:cubicBezTo>
                    <a:pt x="3661" y="18641"/>
                    <a:pt x="3687" y="18407"/>
                    <a:pt x="3764" y="18199"/>
                  </a:cubicBezTo>
                  <a:cubicBezTo>
                    <a:pt x="3868" y="17732"/>
                    <a:pt x="4024" y="17317"/>
                    <a:pt x="4232" y="16901"/>
                  </a:cubicBezTo>
                  <a:cubicBezTo>
                    <a:pt x="4388" y="16512"/>
                    <a:pt x="4595" y="16123"/>
                    <a:pt x="4881" y="15603"/>
                  </a:cubicBezTo>
                  <a:lnTo>
                    <a:pt x="5140" y="15162"/>
                  </a:lnTo>
                  <a:cubicBezTo>
                    <a:pt x="5270" y="14902"/>
                    <a:pt x="5426" y="14617"/>
                    <a:pt x="5556" y="14357"/>
                  </a:cubicBezTo>
                  <a:cubicBezTo>
                    <a:pt x="5712" y="14098"/>
                    <a:pt x="5789" y="13916"/>
                    <a:pt x="5893" y="13682"/>
                  </a:cubicBezTo>
                  <a:cubicBezTo>
                    <a:pt x="5971" y="13449"/>
                    <a:pt x="6075" y="13267"/>
                    <a:pt x="6153" y="13007"/>
                  </a:cubicBezTo>
                  <a:cubicBezTo>
                    <a:pt x="6309" y="12644"/>
                    <a:pt x="6438" y="12254"/>
                    <a:pt x="6542" y="11865"/>
                  </a:cubicBezTo>
                  <a:lnTo>
                    <a:pt x="6568" y="11813"/>
                  </a:lnTo>
                  <a:cubicBezTo>
                    <a:pt x="6750" y="11190"/>
                    <a:pt x="6984" y="10567"/>
                    <a:pt x="7243" y="9970"/>
                  </a:cubicBezTo>
                  <a:cubicBezTo>
                    <a:pt x="7243" y="9944"/>
                    <a:pt x="7269" y="9918"/>
                    <a:pt x="7295" y="9918"/>
                  </a:cubicBezTo>
                  <a:cubicBezTo>
                    <a:pt x="7321" y="9918"/>
                    <a:pt x="7373" y="9944"/>
                    <a:pt x="7373" y="9970"/>
                  </a:cubicBezTo>
                  <a:cubicBezTo>
                    <a:pt x="7529" y="10281"/>
                    <a:pt x="7711" y="10567"/>
                    <a:pt x="7918" y="10853"/>
                  </a:cubicBezTo>
                  <a:cubicBezTo>
                    <a:pt x="7996" y="10930"/>
                    <a:pt x="8074" y="11008"/>
                    <a:pt x="8152" y="11086"/>
                  </a:cubicBezTo>
                  <a:cubicBezTo>
                    <a:pt x="8230" y="11164"/>
                    <a:pt x="8282" y="11216"/>
                    <a:pt x="8386" y="11294"/>
                  </a:cubicBezTo>
                  <a:cubicBezTo>
                    <a:pt x="8489" y="11372"/>
                    <a:pt x="8645" y="11450"/>
                    <a:pt x="8775" y="11502"/>
                  </a:cubicBezTo>
                  <a:cubicBezTo>
                    <a:pt x="8879" y="11554"/>
                    <a:pt x="9009" y="11579"/>
                    <a:pt x="9112" y="11579"/>
                  </a:cubicBezTo>
                  <a:lnTo>
                    <a:pt x="9476" y="11579"/>
                  </a:lnTo>
                  <a:cubicBezTo>
                    <a:pt x="9658" y="11528"/>
                    <a:pt x="9813" y="11476"/>
                    <a:pt x="9969" y="11424"/>
                  </a:cubicBezTo>
                  <a:cubicBezTo>
                    <a:pt x="10203" y="11320"/>
                    <a:pt x="10410" y="11164"/>
                    <a:pt x="10618" y="11008"/>
                  </a:cubicBezTo>
                  <a:cubicBezTo>
                    <a:pt x="10956" y="10723"/>
                    <a:pt x="11267" y="10385"/>
                    <a:pt x="11527" y="10022"/>
                  </a:cubicBezTo>
                  <a:cubicBezTo>
                    <a:pt x="11890" y="9503"/>
                    <a:pt x="12176" y="8957"/>
                    <a:pt x="12409" y="8360"/>
                  </a:cubicBezTo>
                  <a:cubicBezTo>
                    <a:pt x="12487" y="8101"/>
                    <a:pt x="12565" y="7841"/>
                    <a:pt x="12643" y="7582"/>
                  </a:cubicBezTo>
                  <a:cubicBezTo>
                    <a:pt x="12643" y="7556"/>
                    <a:pt x="12669" y="7530"/>
                    <a:pt x="12721" y="7530"/>
                  </a:cubicBezTo>
                  <a:cubicBezTo>
                    <a:pt x="12747" y="7530"/>
                    <a:pt x="12773" y="7556"/>
                    <a:pt x="12773" y="7582"/>
                  </a:cubicBezTo>
                  <a:cubicBezTo>
                    <a:pt x="12877" y="7763"/>
                    <a:pt x="13032" y="7971"/>
                    <a:pt x="13162" y="8153"/>
                  </a:cubicBezTo>
                  <a:cubicBezTo>
                    <a:pt x="13266" y="8282"/>
                    <a:pt x="13370" y="8386"/>
                    <a:pt x="13500" y="8490"/>
                  </a:cubicBezTo>
                  <a:cubicBezTo>
                    <a:pt x="13578" y="8594"/>
                    <a:pt x="13681" y="8672"/>
                    <a:pt x="13785" y="8750"/>
                  </a:cubicBezTo>
                  <a:cubicBezTo>
                    <a:pt x="13889" y="8802"/>
                    <a:pt x="13967" y="8880"/>
                    <a:pt x="14071" y="8931"/>
                  </a:cubicBezTo>
                  <a:cubicBezTo>
                    <a:pt x="14149" y="8957"/>
                    <a:pt x="14253" y="9009"/>
                    <a:pt x="14331" y="9035"/>
                  </a:cubicBezTo>
                  <a:cubicBezTo>
                    <a:pt x="14382" y="9061"/>
                    <a:pt x="14460" y="9087"/>
                    <a:pt x="14538" y="9113"/>
                  </a:cubicBezTo>
                  <a:lnTo>
                    <a:pt x="14746" y="9139"/>
                  </a:lnTo>
                  <a:lnTo>
                    <a:pt x="15057" y="9139"/>
                  </a:lnTo>
                  <a:cubicBezTo>
                    <a:pt x="15135" y="9113"/>
                    <a:pt x="15187" y="9113"/>
                    <a:pt x="15239" y="9087"/>
                  </a:cubicBezTo>
                  <a:cubicBezTo>
                    <a:pt x="15291" y="9087"/>
                    <a:pt x="15343" y="9061"/>
                    <a:pt x="15369" y="9035"/>
                  </a:cubicBezTo>
                  <a:cubicBezTo>
                    <a:pt x="15447" y="9009"/>
                    <a:pt x="15525" y="8983"/>
                    <a:pt x="15603" y="8931"/>
                  </a:cubicBezTo>
                  <a:lnTo>
                    <a:pt x="15732" y="8854"/>
                  </a:lnTo>
                  <a:lnTo>
                    <a:pt x="15732" y="8802"/>
                  </a:lnTo>
                  <a:lnTo>
                    <a:pt x="15603" y="8256"/>
                  </a:lnTo>
                  <a:cubicBezTo>
                    <a:pt x="15317" y="7036"/>
                    <a:pt x="15005" y="5842"/>
                    <a:pt x="14616" y="4648"/>
                  </a:cubicBezTo>
                  <a:cubicBezTo>
                    <a:pt x="14408" y="3999"/>
                    <a:pt x="14123" y="3350"/>
                    <a:pt x="13785" y="2753"/>
                  </a:cubicBezTo>
                  <a:cubicBezTo>
                    <a:pt x="13474" y="2182"/>
                    <a:pt x="13110" y="1662"/>
                    <a:pt x="12643" y="1221"/>
                  </a:cubicBezTo>
                  <a:cubicBezTo>
                    <a:pt x="12409" y="1013"/>
                    <a:pt x="12176" y="806"/>
                    <a:pt x="11890" y="650"/>
                  </a:cubicBezTo>
                  <a:cubicBezTo>
                    <a:pt x="11605" y="468"/>
                    <a:pt x="11293" y="313"/>
                    <a:pt x="10982" y="209"/>
                  </a:cubicBezTo>
                  <a:cubicBezTo>
                    <a:pt x="10670" y="79"/>
                    <a:pt x="10333" y="1"/>
                    <a:pt x="9995" y="1"/>
                  </a:cubicBezTo>
                  <a:close/>
                </a:path>
              </a:pathLst>
            </a:custGeom>
            <a:solidFill>
              <a:srgbClr val="F4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1009242" y="3255607"/>
              <a:ext cx="1197461" cy="585067"/>
            </a:xfrm>
            <a:custGeom>
              <a:avLst/>
              <a:gdLst/>
              <a:ahLst/>
              <a:cxnLst/>
              <a:rect l="l" t="t" r="r" b="b"/>
              <a:pathLst>
                <a:path w="32997" h="16122" extrusionOk="0">
                  <a:moveTo>
                    <a:pt x="25831" y="0"/>
                  </a:moveTo>
                  <a:cubicBezTo>
                    <a:pt x="25832" y="0"/>
                    <a:pt x="25834" y="0"/>
                    <a:pt x="25835" y="0"/>
                  </a:cubicBezTo>
                  <a:lnTo>
                    <a:pt x="25835" y="0"/>
                  </a:lnTo>
                  <a:cubicBezTo>
                    <a:pt x="25842" y="0"/>
                    <a:pt x="25850" y="0"/>
                    <a:pt x="25857" y="0"/>
                  </a:cubicBezTo>
                  <a:close/>
                  <a:moveTo>
                    <a:pt x="25835" y="0"/>
                  </a:moveTo>
                  <a:lnTo>
                    <a:pt x="25835" y="0"/>
                  </a:lnTo>
                  <a:cubicBezTo>
                    <a:pt x="25506" y="0"/>
                    <a:pt x="25201" y="1"/>
                    <a:pt x="24871" y="26"/>
                  </a:cubicBezTo>
                  <a:cubicBezTo>
                    <a:pt x="24040" y="52"/>
                    <a:pt x="23183" y="130"/>
                    <a:pt x="22379" y="208"/>
                  </a:cubicBezTo>
                  <a:cubicBezTo>
                    <a:pt x="21548" y="286"/>
                    <a:pt x="20717" y="364"/>
                    <a:pt x="19886" y="390"/>
                  </a:cubicBezTo>
                  <a:cubicBezTo>
                    <a:pt x="18874" y="441"/>
                    <a:pt x="18069" y="493"/>
                    <a:pt x="17264" y="545"/>
                  </a:cubicBezTo>
                  <a:cubicBezTo>
                    <a:pt x="16330" y="623"/>
                    <a:pt x="15421" y="727"/>
                    <a:pt x="14565" y="831"/>
                  </a:cubicBezTo>
                  <a:cubicBezTo>
                    <a:pt x="12721" y="1090"/>
                    <a:pt x="10904" y="1480"/>
                    <a:pt x="9113" y="2051"/>
                  </a:cubicBezTo>
                  <a:cubicBezTo>
                    <a:pt x="7633" y="2492"/>
                    <a:pt x="6179" y="3115"/>
                    <a:pt x="4829" y="3894"/>
                  </a:cubicBezTo>
                  <a:cubicBezTo>
                    <a:pt x="4128" y="4284"/>
                    <a:pt x="3479" y="4751"/>
                    <a:pt x="2856" y="5270"/>
                  </a:cubicBezTo>
                  <a:cubicBezTo>
                    <a:pt x="2233" y="5815"/>
                    <a:pt x="1662" y="6464"/>
                    <a:pt x="1143" y="7139"/>
                  </a:cubicBezTo>
                  <a:cubicBezTo>
                    <a:pt x="1117" y="7217"/>
                    <a:pt x="1091" y="7295"/>
                    <a:pt x="1091" y="7347"/>
                  </a:cubicBezTo>
                  <a:cubicBezTo>
                    <a:pt x="935" y="7503"/>
                    <a:pt x="805" y="7659"/>
                    <a:pt x="676" y="7840"/>
                  </a:cubicBezTo>
                  <a:cubicBezTo>
                    <a:pt x="260" y="8334"/>
                    <a:pt x="1" y="8957"/>
                    <a:pt x="1" y="9580"/>
                  </a:cubicBezTo>
                  <a:cubicBezTo>
                    <a:pt x="1" y="9917"/>
                    <a:pt x="78" y="10229"/>
                    <a:pt x="234" y="10514"/>
                  </a:cubicBezTo>
                  <a:cubicBezTo>
                    <a:pt x="390" y="10826"/>
                    <a:pt x="624" y="11085"/>
                    <a:pt x="909" y="11293"/>
                  </a:cubicBezTo>
                  <a:cubicBezTo>
                    <a:pt x="1143" y="11475"/>
                    <a:pt x="1428" y="11631"/>
                    <a:pt x="1714" y="11708"/>
                  </a:cubicBezTo>
                  <a:cubicBezTo>
                    <a:pt x="2025" y="11812"/>
                    <a:pt x="2363" y="11838"/>
                    <a:pt x="2674" y="11838"/>
                  </a:cubicBezTo>
                  <a:lnTo>
                    <a:pt x="2752" y="11838"/>
                  </a:lnTo>
                  <a:cubicBezTo>
                    <a:pt x="3064" y="11838"/>
                    <a:pt x="3375" y="11812"/>
                    <a:pt x="3687" y="11760"/>
                  </a:cubicBezTo>
                  <a:cubicBezTo>
                    <a:pt x="4050" y="11682"/>
                    <a:pt x="4414" y="11579"/>
                    <a:pt x="4751" y="11449"/>
                  </a:cubicBezTo>
                  <a:cubicBezTo>
                    <a:pt x="5400" y="11215"/>
                    <a:pt x="6049" y="10930"/>
                    <a:pt x="6646" y="10566"/>
                  </a:cubicBezTo>
                  <a:lnTo>
                    <a:pt x="6646" y="10566"/>
                  </a:lnTo>
                  <a:cubicBezTo>
                    <a:pt x="6335" y="10982"/>
                    <a:pt x="6075" y="11423"/>
                    <a:pt x="5868" y="11890"/>
                  </a:cubicBezTo>
                  <a:cubicBezTo>
                    <a:pt x="5634" y="12409"/>
                    <a:pt x="5478" y="12955"/>
                    <a:pt x="5426" y="13526"/>
                  </a:cubicBezTo>
                  <a:cubicBezTo>
                    <a:pt x="5322" y="14304"/>
                    <a:pt x="5686" y="15109"/>
                    <a:pt x="6361" y="15551"/>
                  </a:cubicBezTo>
                  <a:cubicBezTo>
                    <a:pt x="6621" y="15706"/>
                    <a:pt x="6932" y="15862"/>
                    <a:pt x="7244" y="15940"/>
                  </a:cubicBezTo>
                  <a:cubicBezTo>
                    <a:pt x="7607" y="16044"/>
                    <a:pt x="7970" y="16096"/>
                    <a:pt x="8360" y="16122"/>
                  </a:cubicBezTo>
                  <a:lnTo>
                    <a:pt x="8386" y="16122"/>
                  </a:lnTo>
                  <a:cubicBezTo>
                    <a:pt x="8749" y="16122"/>
                    <a:pt x="9087" y="16070"/>
                    <a:pt x="9398" y="15966"/>
                  </a:cubicBezTo>
                  <a:cubicBezTo>
                    <a:pt x="10099" y="15732"/>
                    <a:pt x="10722" y="15369"/>
                    <a:pt x="11242" y="14850"/>
                  </a:cubicBezTo>
                  <a:cubicBezTo>
                    <a:pt x="11787" y="14330"/>
                    <a:pt x="12228" y="13733"/>
                    <a:pt x="12591" y="13084"/>
                  </a:cubicBezTo>
                  <a:cubicBezTo>
                    <a:pt x="12747" y="12773"/>
                    <a:pt x="12903" y="12487"/>
                    <a:pt x="13007" y="12150"/>
                  </a:cubicBezTo>
                  <a:cubicBezTo>
                    <a:pt x="13059" y="12591"/>
                    <a:pt x="13163" y="13032"/>
                    <a:pt x="13292" y="13448"/>
                  </a:cubicBezTo>
                  <a:cubicBezTo>
                    <a:pt x="13474" y="14019"/>
                    <a:pt x="13760" y="14538"/>
                    <a:pt x="14123" y="15031"/>
                  </a:cubicBezTo>
                  <a:cubicBezTo>
                    <a:pt x="14461" y="15447"/>
                    <a:pt x="14902" y="15758"/>
                    <a:pt x="15421" y="15914"/>
                  </a:cubicBezTo>
                  <a:cubicBezTo>
                    <a:pt x="15551" y="15940"/>
                    <a:pt x="15681" y="15966"/>
                    <a:pt x="15811" y="15992"/>
                  </a:cubicBezTo>
                  <a:lnTo>
                    <a:pt x="15940" y="15992"/>
                  </a:lnTo>
                  <a:cubicBezTo>
                    <a:pt x="16356" y="15966"/>
                    <a:pt x="16771" y="15862"/>
                    <a:pt x="17161" y="15654"/>
                  </a:cubicBezTo>
                  <a:cubicBezTo>
                    <a:pt x="17758" y="15343"/>
                    <a:pt x="18225" y="14824"/>
                    <a:pt x="18511" y="14227"/>
                  </a:cubicBezTo>
                  <a:cubicBezTo>
                    <a:pt x="18848" y="13578"/>
                    <a:pt x="19056" y="12851"/>
                    <a:pt x="19134" y="12124"/>
                  </a:cubicBezTo>
                  <a:cubicBezTo>
                    <a:pt x="19160" y="11786"/>
                    <a:pt x="19186" y="11449"/>
                    <a:pt x="19186" y="11111"/>
                  </a:cubicBezTo>
                  <a:cubicBezTo>
                    <a:pt x="19237" y="11267"/>
                    <a:pt x="19315" y="11397"/>
                    <a:pt x="19393" y="11527"/>
                  </a:cubicBezTo>
                  <a:cubicBezTo>
                    <a:pt x="19783" y="12176"/>
                    <a:pt x="20276" y="12773"/>
                    <a:pt x="20847" y="13292"/>
                  </a:cubicBezTo>
                  <a:cubicBezTo>
                    <a:pt x="21418" y="13785"/>
                    <a:pt x="22067" y="14123"/>
                    <a:pt x="22794" y="14279"/>
                  </a:cubicBezTo>
                  <a:cubicBezTo>
                    <a:pt x="22976" y="14304"/>
                    <a:pt x="23158" y="14330"/>
                    <a:pt x="23339" y="14330"/>
                  </a:cubicBezTo>
                  <a:lnTo>
                    <a:pt x="23443" y="14330"/>
                  </a:lnTo>
                  <a:cubicBezTo>
                    <a:pt x="23625" y="14330"/>
                    <a:pt x="23781" y="14330"/>
                    <a:pt x="23936" y="14304"/>
                  </a:cubicBezTo>
                  <a:cubicBezTo>
                    <a:pt x="24300" y="14253"/>
                    <a:pt x="24637" y="14149"/>
                    <a:pt x="24949" y="13967"/>
                  </a:cubicBezTo>
                  <a:cubicBezTo>
                    <a:pt x="25364" y="13733"/>
                    <a:pt x="25676" y="13396"/>
                    <a:pt x="25909" y="12980"/>
                  </a:cubicBezTo>
                  <a:cubicBezTo>
                    <a:pt x="26117" y="12539"/>
                    <a:pt x="26221" y="12046"/>
                    <a:pt x="26221" y="11553"/>
                  </a:cubicBezTo>
                  <a:cubicBezTo>
                    <a:pt x="26221" y="11059"/>
                    <a:pt x="26169" y="10540"/>
                    <a:pt x="26013" y="10047"/>
                  </a:cubicBezTo>
                  <a:cubicBezTo>
                    <a:pt x="26013" y="9995"/>
                    <a:pt x="25987" y="9943"/>
                    <a:pt x="25961" y="9891"/>
                  </a:cubicBezTo>
                  <a:lnTo>
                    <a:pt x="25961" y="9891"/>
                  </a:lnTo>
                  <a:cubicBezTo>
                    <a:pt x="26273" y="10099"/>
                    <a:pt x="26584" y="10281"/>
                    <a:pt x="26948" y="10410"/>
                  </a:cubicBezTo>
                  <a:cubicBezTo>
                    <a:pt x="27441" y="10592"/>
                    <a:pt x="27960" y="10696"/>
                    <a:pt x="28479" y="10696"/>
                  </a:cubicBezTo>
                  <a:cubicBezTo>
                    <a:pt x="28739" y="10696"/>
                    <a:pt x="28999" y="10670"/>
                    <a:pt x="29258" y="10618"/>
                  </a:cubicBezTo>
                  <a:cubicBezTo>
                    <a:pt x="29440" y="10566"/>
                    <a:pt x="29622" y="10514"/>
                    <a:pt x="29803" y="10436"/>
                  </a:cubicBezTo>
                  <a:cubicBezTo>
                    <a:pt x="29985" y="10358"/>
                    <a:pt x="30167" y="10281"/>
                    <a:pt x="30349" y="10151"/>
                  </a:cubicBezTo>
                  <a:cubicBezTo>
                    <a:pt x="30504" y="10047"/>
                    <a:pt x="30660" y="9943"/>
                    <a:pt x="30790" y="9813"/>
                  </a:cubicBezTo>
                  <a:cubicBezTo>
                    <a:pt x="30972" y="9632"/>
                    <a:pt x="31127" y="9450"/>
                    <a:pt x="31257" y="9242"/>
                  </a:cubicBezTo>
                  <a:cubicBezTo>
                    <a:pt x="31361" y="9060"/>
                    <a:pt x="31439" y="8853"/>
                    <a:pt x="31465" y="8671"/>
                  </a:cubicBezTo>
                  <a:cubicBezTo>
                    <a:pt x="31517" y="8463"/>
                    <a:pt x="31517" y="8256"/>
                    <a:pt x="31465" y="8074"/>
                  </a:cubicBezTo>
                  <a:cubicBezTo>
                    <a:pt x="31387" y="7685"/>
                    <a:pt x="31231" y="7321"/>
                    <a:pt x="30972" y="7010"/>
                  </a:cubicBezTo>
                  <a:cubicBezTo>
                    <a:pt x="30764" y="6724"/>
                    <a:pt x="30504" y="6464"/>
                    <a:pt x="30219" y="6257"/>
                  </a:cubicBezTo>
                  <a:lnTo>
                    <a:pt x="30245" y="6257"/>
                  </a:lnTo>
                  <a:cubicBezTo>
                    <a:pt x="30634" y="6257"/>
                    <a:pt x="30998" y="6205"/>
                    <a:pt x="31335" y="6101"/>
                  </a:cubicBezTo>
                  <a:cubicBezTo>
                    <a:pt x="31725" y="5971"/>
                    <a:pt x="32036" y="5763"/>
                    <a:pt x="32322" y="5478"/>
                  </a:cubicBezTo>
                  <a:cubicBezTo>
                    <a:pt x="32763" y="5011"/>
                    <a:pt x="32997" y="4362"/>
                    <a:pt x="32893" y="3713"/>
                  </a:cubicBezTo>
                  <a:cubicBezTo>
                    <a:pt x="32867" y="3479"/>
                    <a:pt x="32789" y="3271"/>
                    <a:pt x="32711" y="3063"/>
                  </a:cubicBezTo>
                  <a:cubicBezTo>
                    <a:pt x="32607" y="2856"/>
                    <a:pt x="32503" y="2674"/>
                    <a:pt x="32374" y="2492"/>
                  </a:cubicBezTo>
                  <a:cubicBezTo>
                    <a:pt x="32244" y="2311"/>
                    <a:pt x="32088" y="2129"/>
                    <a:pt x="31906" y="1973"/>
                  </a:cubicBezTo>
                  <a:cubicBezTo>
                    <a:pt x="31309" y="1402"/>
                    <a:pt x="30582" y="961"/>
                    <a:pt x="29803" y="649"/>
                  </a:cubicBezTo>
                  <a:cubicBezTo>
                    <a:pt x="29025" y="338"/>
                    <a:pt x="28220" y="156"/>
                    <a:pt x="27415" y="104"/>
                  </a:cubicBezTo>
                  <a:cubicBezTo>
                    <a:pt x="26871" y="26"/>
                    <a:pt x="26353" y="0"/>
                    <a:pt x="25835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1273975" y="3649382"/>
              <a:ext cx="98019" cy="122878"/>
            </a:xfrm>
            <a:custGeom>
              <a:avLst/>
              <a:gdLst/>
              <a:ahLst/>
              <a:cxnLst/>
              <a:rect l="l" t="t" r="r" b="b"/>
              <a:pathLst>
                <a:path w="2701" h="3386" extrusionOk="0">
                  <a:moveTo>
                    <a:pt x="2467" y="1"/>
                  </a:moveTo>
                  <a:cubicBezTo>
                    <a:pt x="2389" y="1"/>
                    <a:pt x="2337" y="27"/>
                    <a:pt x="2311" y="105"/>
                  </a:cubicBezTo>
                  <a:lnTo>
                    <a:pt x="2311" y="79"/>
                  </a:lnTo>
                  <a:cubicBezTo>
                    <a:pt x="2155" y="364"/>
                    <a:pt x="1999" y="650"/>
                    <a:pt x="1844" y="935"/>
                  </a:cubicBezTo>
                  <a:cubicBezTo>
                    <a:pt x="1636" y="1273"/>
                    <a:pt x="1350" y="1610"/>
                    <a:pt x="1065" y="1896"/>
                  </a:cubicBezTo>
                  <a:cubicBezTo>
                    <a:pt x="805" y="2129"/>
                    <a:pt x="520" y="2337"/>
                    <a:pt x="234" y="2519"/>
                  </a:cubicBezTo>
                  <a:cubicBezTo>
                    <a:pt x="130" y="2597"/>
                    <a:pt x="52" y="2701"/>
                    <a:pt x="52" y="2830"/>
                  </a:cubicBezTo>
                  <a:cubicBezTo>
                    <a:pt x="0" y="3090"/>
                    <a:pt x="182" y="3324"/>
                    <a:pt x="442" y="3376"/>
                  </a:cubicBezTo>
                  <a:cubicBezTo>
                    <a:pt x="468" y="3382"/>
                    <a:pt x="495" y="3385"/>
                    <a:pt x="524" y="3385"/>
                  </a:cubicBezTo>
                  <a:cubicBezTo>
                    <a:pt x="609" y="3385"/>
                    <a:pt x="701" y="3356"/>
                    <a:pt x="779" y="3298"/>
                  </a:cubicBezTo>
                  <a:cubicBezTo>
                    <a:pt x="1013" y="3090"/>
                    <a:pt x="1247" y="2882"/>
                    <a:pt x="1428" y="2623"/>
                  </a:cubicBezTo>
                  <a:cubicBezTo>
                    <a:pt x="1610" y="2389"/>
                    <a:pt x="1766" y="2129"/>
                    <a:pt x="1922" y="1844"/>
                  </a:cubicBezTo>
                  <a:cubicBezTo>
                    <a:pt x="2181" y="1325"/>
                    <a:pt x="2415" y="780"/>
                    <a:pt x="2648" y="260"/>
                  </a:cubicBezTo>
                  <a:cubicBezTo>
                    <a:pt x="2700" y="156"/>
                    <a:pt x="2648" y="27"/>
                    <a:pt x="254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1578264" y="3657148"/>
              <a:ext cx="37742" cy="122987"/>
            </a:xfrm>
            <a:custGeom>
              <a:avLst/>
              <a:gdLst/>
              <a:ahLst/>
              <a:cxnLst/>
              <a:rect l="l" t="t" r="r" b="b"/>
              <a:pathLst>
                <a:path w="1040" h="3389" extrusionOk="0">
                  <a:moveTo>
                    <a:pt x="585" y="1"/>
                  </a:moveTo>
                  <a:cubicBezTo>
                    <a:pt x="578" y="1"/>
                    <a:pt x="572" y="7"/>
                    <a:pt x="572" y="20"/>
                  </a:cubicBezTo>
                  <a:lnTo>
                    <a:pt x="546" y="20"/>
                  </a:lnTo>
                  <a:cubicBezTo>
                    <a:pt x="494" y="46"/>
                    <a:pt x="442" y="124"/>
                    <a:pt x="468" y="202"/>
                  </a:cubicBezTo>
                  <a:cubicBezTo>
                    <a:pt x="520" y="280"/>
                    <a:pt x="546" y="358"/>
                    <a:pt x="572" y="462"/>
                  </a:cubicBezTo>
                  <a:cubicBezTo>
                    <a:pt x="598" y="617"/>
                    <a:pt x="624" y="799"/>
                    <a:pt x="624" y="955"/>
                  </a:cubicBezTo>
                  <a:cubicBezTo>
                    <a:pt x="598" y="1266"/>
                    <a:pt x="546" y="1552"/>
                    <a:pt x="468" y="1838"/>
                  </a:cubicBezTo>
                  <a:cubicBezTo>
                    <a:pt x="364" y="2175"/>
                    <a:pt x="234" y="2487"/>
                    <a:pt x="79" y="2824"/>
                  </a:cubicBezTo>
                  <a:cubicBezTo>
                    <a:pt x="1" y="3032"/>
                    <a:pt x="79" y="3265"/>
                    <a:pt x="286" y="3369"/>
                  </a:cubicBezTo>
                  <a:cubicBezTo>
                    <a:pt x="338" y="3382"/>
                    <a:pt x="397" y="3389"/>
                    <a:pt x="455" y="3389"/>
                  </a:cubicBezTo>
                  <a:cubicBezTo>
                    <a:pt x="514" y="3389"/>
                    <a:pt x="572" y="3382"/>
                    <a:pt x="624" y="3369"/>
                  </a:cubicBezTo>
                  <a:cubicBezTo>
                    <a:pt x="754" y="3317"/>
                    <a:pt x="858" y="3188"/>
                    <a:pt x="883" y="3032"/>
                  </a:cubicBezTo>
                  <a:cubicBezTo>
                    <a:pt x="935" y="2798"/>
                    <a:pt x="987" y="2565"/>
                    <a:pt x="1013" y="2305"/>
                  </a:cubicBezTo>
                  <a:cubicBezTo>
                    <a:pt x="1039" y="2045"/>
                    <a:pt x="1039" y="1786"/>
                    <a:pt x="1013" y="1526"/>
                  </a:cubicBezTo>
                  <a:cubicBezTo>
                    <a:pt x="1013" y="1059"/>
                    <a:pt x="909" y="566"/>
                    <a:pt x="728" y="98"/>
                  </a:cubicBezTo>
                  <a:cubicBezTo>
                    <a:pt x="728" y="46"/>
                    <a:pt x="676" y="20"/>
                    <a:pt x="598" y="20"/>
                  </a:cubicBezTo>
                  <a:cubicBezTo>
                    <a:pt x="598" y="7"/>
                    <a:pt x="591" y="1"/>
                    <a:pt x="58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1836428" y="3622057"/>
              <a:ext cx="78205" cy="101757"/>
            </a:xfrm>
            <a:custGeom>
              <a:avLst/>
              <a:gdLst/>
              <a:ahLst/>
              <a:cxnLst/>
              <a:rect l="l" t="t" r="r" b="b"/>
              <a:pathLst>
                <a:path w="2155" h="2804" extrusionOk="0">
                  <a:moveTo>
                    <a:pt x="130" y="1"/>
                  </a:moveTo>
                  <a:cubicBezTo>
                    <a:pt x="26" y="27"/>
                    <a:pt x="0" y="131"/>
                    <a:pt x="26" y="234"/>
                  </a:cubicBezTo>
                  <a:cubicBezTo>
                    <a:pt x="182" y="676"/>
                    <a:pt x="364" y="1091"/>
                    <a:pt x="545" y="1507"/>
                  </a:cubicBezTo>
                  <a:cubicBezTo>
                    <a:pt x="623" y="1714"/>
                    <a:pt x="727" y="1922"/>
                    <a:pt x="857" y="2130"/>
                  </a:cubicBezTo>
                  <a:cubicBezTo>
                    <a:pt x="1013" y="2337"/>
                    <a:pt x="1168" y="2519"/>
                    <a:pt x="1376" y="2701"/>
                  </a:cubicBezTo>
                  <a:cubicBezTo>
                    <a:pt x="1468" y="2770"/>
                    <a:pt x="1575" y="2803"/>
                    <a:pt x="1679" y="2803"/>
                  </a:cubicBezTo>
                  <a:cubicBezTo>
                    <a:pt x="1811" y="2803"/>
                    <a:pt x="1938" y="2750"/>
                    <a:pt x="2025" y="2649"/>
                  </a:cubicBezTo>
                  <a:cubicBezTo>
                    <a:pt x="2103" y="2545"/>
                    <a:pt x="2155" y="2415"/>
                    <a:pt x="2129" y="2285"/>
                  </a:cubicBezTo>
                  <a:cubicBezTo>
                    <a:pt x="2103" y="2130"/>
                    <a:pt x="1999" y="1974"/>
                    <a:pt x="1869" y="1896"/>
                  </a:cubicBezTo>
                  <a:cubicBezTo>
                    <a:pt x="1532" y="1688"/>
                    <a:pt x="1246" y="1455"/>
                    <a:pt x="987" y="1195"/>
                  </a:cubicBezTo>
                  <a:cubicBezTo>
                    <a:pt x="831" y="1013"/>
                    <a:pt x="675" y="806"/>
                    <a:pt x="571" y="598"/>
                  </a:cubicBezTo>
                  <a:cubicBezTo>
                    <a:pt x="493" y="442"/>
                    <a:pt x="415" y="286"/>
                    <a:pt x="364" y="105"/>
                  </a:cubicBezTo>
                  <a:cubicBezTo>
                    <a:pt x="338" y="27"/>
                    <a:pt x="260" y="1"/>
                    <a:pt x="182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0"/>
            <p:cNvSpPr/>
            <p:nvPr/>
          </p:nvSpPr>
          <p:spPr>
            <a:xfrm>
              <a:off x="2008804" y="3520338"/>
              <a:ext cx="101394" cy="61838"/>
            </a:xfrm>
            <a:custGeom>
              <a:avLst/>
              <a:gdLst/>
              <a:ahLst/>
              <a:cxnLst/>
              <a:rect l="l" t="t" r="r" b="b"/>
              <a:pathLst>
                <a:path w="2794" h="1704" extrusionOk="0">
                  <a:moveTo>
                    <a:pt x="209" y="0"/>
                  </a:moveTo>
                  <a:cubicBezTo>
                    <a:pt x="157" y="0"/>
                    <a:pt x="105" y="26"/>
                    <a:pt x="79" y="52"/>
                  </a:cubicBezTo>
                  <a:cubicBezTo>
                    <a:pt x="1" y="130"/>
                    <a:pt x="1" y="260"/>
                    <a:pt x="79" y="338"/>
                  </a:cubicBezTo>
                  <a:cubicBezTo>
                    <a:pt x="390" y="623"/>
                    <a:pt x="702" y="857"/>
                    <a:pt x="1013" y="1090"/>
                  </a:cubicBezTo>
                  <a:cubicBezTo>
                    <a:pt x="1169" y="1220"/>
                    <a:pt x="1351" y="1324"/>
                    <a:pt x="1507" y="1428"/>
                  </a:cubicBezTo>
                  <a:cubicBezTo>
                    <a:pt x="1740" y="1532"/>
                    <a:pt x="1948" y="1636"/>
                    <a:pt x="2156" y="1688"/>
                  </a:cubicBezTo>
                  <a:cubicBezTo>
                    <a:pt x="2191" y="1699"/>
                    <a:pt x="2225" y="1704"/>
                    <a:pt x="2256" y="1704"/>
                  </a:cubicBezTo>
                  <a:cubicBezTo>
                    <a:pt x="2671" y="1704"/>
                    <a:pt x="2794" y="831"/>
                    <a:pt x="2311" y="831"/>
                  </a:cubicBezTo>
                  <a:cubicBezTo>
                    <a:pt x="2156" y="831"/>
                    <a:pt x="2000" y="805"/>
                    <a:pt x="1844" y="779"/>
                  </a:cubicBezTo>
                  <a:cubicBezTo>
                    <a:pt x="1584" y="727"/>
                    <a:pt x="1351" y="649"/>
                    <a:pt x="1091" y="545"/>
                  </a:cubicBezTo>
                  <a:cubicBezTo>
                    <a:pt x="858" y="441"/>
                    <a:pt x="624" y="286"/>
                    <a:pt x="416" y="130"/>
                  </a:cubicBezTo>
                  <a:lnTo>
                    <a:pt x="364" y="78"/>
                  </a:lnTo>
                  <a:cubicBezTo>
                    <a:pt x="312" y="26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0"/>
            <p:cNvSpPr/>
            <p:nvPr/>
          </p:nvSpPr>
          <p:spPr>
            <a:xfrm>
              <a:off x="1058233" y="3567042"/>
              <a:ext cx="93302" cy="55451"/>
            </a:xfrm>
            <a:custGeom>
              <a:avLst/>
              <a:gdLst/>
              <a:ahLst/>
              <a:cxnLst/>
              <a:rect l="l" t="t" r="r" b="b"/>
              <a:pathLst>
                <a:path w="2571" h="1528" extrusionOk="0">
                  <a:moveTo>
                    <a:pt x="2297" y="0"/>
                  </a:moveTo>
                  <a:cubicBezTo>
                    <a:pt x="2268" y="0"/>
                    <a:pt x="2244" y="19"/>
                    <a:pt x="2207" y="37"/>
                  </a:cubicBezTo>
                  <a:cubicBezTo>
                    <a:pt x="2103" y="167"/>
                    <a:pt x="1974" y="271"/>
                    <a:pt x="1844" y="349"/>
                  </a:cubicBezTo>
                  <a:cubicBezTo>
                    <a:pt x="1636" y="478"/>
                    <a:pt x="1402" y="582"/>
                    <a:pt x="1195" y="660"/>
                  </a:cubicBezTo>
                  <a:cubicBezTo>
                    <a:pt x="935" y="738"/>
                    <a:pt x="675" y="764"/>
                    <a:pt x="442" y="790"/>
                  </a:cubicBezTo>
                  <a:lnTo>
                    <a:pt x="416" y="790"/>
                  </a:lnTo>
                  <a:cubicBezTo>
                    <a:pt x="312" y="790"/>
                    <a:pt x="234" y="816"/>
                    <a:pt x="156" y="894"/>
                  </a:cubicBezTo>
                  <a:cubicBezTo>
                    <a:pt x="52" y="972"/>
                    <a:pt x="0" y="1101"/>
                    <a:pt x="26" y="1231"/>
                  </a:cubicBezTo>
                  <a:cubicBezTo>
                    <a:pt x="66" y="1409"/>
                    <a:pt x="226" y="1527"/>
                    <a:pt x="392" y="1527"/>
                  </a:cubicBezTo>
                  <a:cubicBezTo>
                    <a:pt x="444" y="1527"/>
                    <a:pt x="496" y="1516"/>
                    <a:pt x="546" y="1491"/>
                  </a:cubicBezTo>
                  <a:cubicBezTo>
                    <a:pt x="883" y="1361"/>
                    <a:pt x="1221" y="1231"/>
                    <a:pt x="1558" y="1050"/>
                  </a:cubicBezTo>
                  <a:cubicBezTo>
                    <a:pt x="1896" y="868"/>
                    <a:pt x="2207" y="634"/>
                    <a:pt x="2493" y="375"/>
                  </a:cubicBezTo>
                  <a:cubicBezTo>
                    <a:pt x="2571" y="297"/>
                    <a:pt x="2571" y="167"/>
                    <a:pt x="2519" y="63"/>
                  </a:cubicBezTo>
                  <a:cubicBezTo>
                    <a:pt x="2467" y="37"/>
                    <a:pt x="2415" y="11"/>
                    <a:pt x="2337" y="11"/>
                  </a:cubicBezTo>
                  <a:cubicBezTo>
                    <a:pt x="2322" y="4"/>
                    <a:pt x="2309" y="0"/>
                    <a:pt x="2297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597537" y="1896138"/>
              <a:ext cx="1794758" cy="1660993"/>
            </a:xfrm>
            <a:custGeom>
              <a:avLst/>
              <a:gdLst/>
              <a:ahLst/>
              <a:cxnLst/>
              <a:rect l="l" t="t" r="r" b="b"/>
              <a:pathLst>
                <a:path w="49456" h="45770" extrusionOk="0">
                  <a:moveTo>
                    <a:pt x="23365" y="1"/>
                  </a:moveTo>
                  <a:cubicBezTo>
                    <a:pt x="22431" y="27"/>
                    <a:pt x="21496" y="286"/>
                    <a:pt x="20691" y="780"/>
                  </a:cubicBezTo>
                  <a:cubicBezTo>
                    <a:pt x="19705" y="1403"/>
                    <a:pt x="18822" y="2181"/>
                    <a:pt x="18121" y="3142"/>
                  </a:cubicBezTo>
                  <a:cubicBezTo>
                    <a:pt x="17732" y="3635"/>
                    <a:pt x="17368" y="4180"/>
                    <a:pt x="17057" y="4752"/>
                  </a:cubicBezTo>
                  <a:cubicBezTo>
                    <a:pt x="16719" y="5349"/>
                    <a:pt x="16408" y="5972"/>
                    <a:pt x="16122" y="6569"/>
                  </a:cubicBezTo>
                  <a:lnTo>
                    <a:pt x="16070" y="6725"/>
                  </a:lnTo>
                  <a:cubicBezTo>
                    <a:pt x="15473" y="7971"/>
                    <a:pt x="14876" y="9321"/>
                    <a:pt x="14123" y="11086"/>
                  </a:cubicBezTo>
                  <a:cubicBezTo>
                    <a:pt x="13786" y="11813"/>
                    <a:pt x="13500" y="12514"/>
                    <a:pt x="13189" y="13241"/>
                  </a:cubicBezTo>
                  <a:cubicBezTo>
                    <a:pt x="12021" y="16070"/>
                    <a:pt x="10774" y="18978"/>
                    <a:pt x="9373" y="21756"/>
                  </a:cubicBezTo>
                  <a:cubicBezTo>
                    <a:pt x="8983" y="22509"/>
                    <a:pt x="8620" y="23184"/>
                    <a:pt x="8230" y="23833"/>
                  </a:cubicBezTo>
                  <a:cubicBezTo>
                    <a:pt x="7867" y="24456"/>
                    <a:pt x="7503" y="25079"/>
                    <a:pt x="7036" y="25806"/>
                  </a:cubicBezTo>
                  <a:cubicBezTo>
                    <a:pt x="6361" y="26870"/>
                    <a:pt x="5634" y="27935"/>
                    <a:pt x="4959" y="28973"/>
                  </a:cubicBezTo>
                  <a:lnTo>
                    <a:pt x="4466" y="29674"/>
                  </a:lnTo>
                  <a:cubicBezTo>
                    <a:pt x="3661" y="30894"/>
                    <a:pt x="2778" y="32218"/>
                    <a:pt x="1974" y="33568"/>
                  </a:cubicBezTo>
                  <a:cubicBezTo>
                    <a:pt x="1558" y="34269"/>
                    <a:pt x="1195" y="34918"/>
                    <a:pt x="883" y="35541"/>
                  </a:cubicBezTo>
                  <a:cubicBezTo>
                    <a:pt x="572" y="36112"/>
                    <a:pt x="338" y="36683"/>
                    <a:pt x="156" y="37306"/>
                  </a:cubicBezTo>
                  <a:cubicBezTo>
                    <a:pt x="105" y="37566"/>
                    <a:pt x="53" y="37826"/>
                    <a:pt x="27" y="38111"/>
                  </a:cubicBezTo>
                  <a:cubicBezTo>
                    <a:pt x="1" y="38371"/>
                    <a:pt x="1" y="38630"/>
                    <a:pt x="27" y="38890"/>
                  </a:cubicBezTo>
                  <a:cubicBezTo>
                    <a:pt x="79" y="39150"/>
                    <a:pt x="130" y="39409"/>
                    <a:pt x="234" y="39643"/>
                  </a:cubicBezTo>
                  <a:cubicBezTo>
                    <a:pt x="338" y="39928"/>
                    <a:pt x="494" y="40188"/>
                    <a:pt x="676" y="40448"/>
                  </a:cubicBezTo>
                  <a:lnTo>
                    <a:pt x="702" y="40500"/>
                  </a:lnTo>
                  <a:cubicBezTo>
                    <a:pt x="961" y="40889"/>
                    <a:pt x="1273" y="41252"/>
                    <a:pt x="1610" y="41564"/>
                  </a:cubicBezTo>
                  <a:cubicBezTo>
                    <a:pt x="2363" y="42213"/>
                    <a:pt x="3220" y="42732"/>
                    <a:pt x="4128" y="43122"/>
                  </a:cubicBezTo>
                  <a:cubicBezTo>
                    <a:pt x="5063" y="43537"/>
                    <a:pt x="5998" y="43874"/>
                    <a:pt x="6984" y="44134"/>
                  </a:cubicBezTo>
                  <a:cubicBezTo>
                    <a:pt x="8023" y="44446"/>
                    <a:pt x="9087" y="44679"/>
                    <a:pt x="10151" y="44913"/>
                  </a:cubicBezTo>
                  <a:cubicBezTo>
                    <a:pt x="13111" y="45484"/>
                    <a:pt x="16096" y="45770"/>
                    <a:pt x="19108" y="45770"/>
                  </a:cubicBezTo>
                  <a:cubicBezTo>
                    <a:pt x="20614" y="45770"/>
                    <a:pt x="22119" y="45744"/>
                    <a:pt x="23599" y="45666"/>
                  </a:cubicBezTo>
                  <a:cubicBezTo>
                    <a:pt x="25053" y="45562"/>
                    <a:pt x="26481" y="45458"/>
                    <a:pt x="27908" y="45302"/>
                  </a:cubicBezTo>
                  <a:cubicBezTo>
                    <a:pt x="30712" y="44965"/>
                    <a:pt x="33490" y="44394"/>
                    <a:pt x="36190" y="43589"/>
                  </a:cubicBezTo>
                  <a:cubicBezTo>
                    <a:pt x="37514" y="43173"/>
                    <a:pt x="38838" y="42680"/>
                    <a:pt x="40136" y="42135"/>
                  </a:cubicBezTo>
                  <a:cubicBezTo>
                    <a:pt x="41408" y="41590"/>
                    <a:pt x="42654" y="40967"/>
                    <a:pt x="43848" y="40240"/>
                  </a:cubicBezTo>
                  <a:cubicBezTo>
                    <a:pt x="44549" y="39799"/>
                    <a:pt x="45250" y="39331"/>
                    <a:pt x="45873" y="38786"/>
                  </a:cubicBezTo>
                  <a:cubicBezTo>
                    <a:pt x="46393" y="38397"/>
                    <a:pt x="46886" y="37955"/>
                    <a:pt x="47327" y="37488"/>
                  </a:cubicBezTo>
                  <a:cubicBezTo>
                    <a:pt x="47639" y="37125"/>
                    <a:pt x="47950" y="36761"/>
                    <a:pt x="48210" y="36346"/>
                  </a:cubicBezTo>
                  <a:cubicBezTo>
                    <a:pt x="48469" y="35956"/>
                    <a:pt x="48703" y="35541"/>
                    <a:pt x="48911" y="35126"/>
                  </a:cubicBezTo>
                  <a:cubicBezTo>
                    <a:pt x="49092" y="34684"/>
                    <a:pt x="49248" y="34243"/>
                    <a:pt x="49352" y="33802"/>
                  </a:cubicBezTo>
                  <a:cubicBezTo>
                    <a:pt x="49430" y="33360"/>
                    <a:pt x="49456" y="32919"/>
                    <a:pt x="49430" y="32478"/>
                  </a:cubicBezTo>
                  <a:cubicBezTo>
                    <a:pt x="49404" y="32010"/>
                    <a:pt x="49300" y="31569"/>
                    <a:pt x="49170" y="31128"/>
                  </a:cubicBezTo>
                  <a:cubicBezTo>
                    <a:pt x="49015" y="30660"/>
                    <a:pt x="48833" y="30193"/>
                    <a:pt x="48599" y="29778"/>
                  </a:cubicBezTo>
                  <a:cubicBezTo>
                    <a:pt x="48106" y="28817"/>
                    <a:pt x="47509" y="27935"/>
                    <a:pt x="46808" y="27104"/>
                  </a:cubicBezTo>
                  <a:cubicBezTo>
                    <a:pt x="46211" y="26325"/>
                    <a:pt x="45484" y="25546"/>
                    <a:pt x="44523" y="24560"/>
                  </a:cubicBezTo>
                  <a:cubicBezTo>
                    <a:pt x="43874" y="23911"/>
                    <a:pt x="43225" y="23262"/>
                    <a:pt x="42576" y="22613"/>
                  </a:cubicBezTo>
                  <a:lnTo>
                    <a:pt x="42187" y="22223"/>
                  </a:lnTo>
                  <a:cubicBezTo>
                    <a:pt x="41538" y="21574"/>
                    <a:pt x="40837" y="20925"/>
                    <a:pt x="40240" y="20250"/>
                  </a:cubicBezTo>
                  <a:cubicBezTo>
                    <a:pt x="40058" y="20042"/>
                    <a:pt x="39902" y="19861"/>
                    <a:pt x="39721" y="19653"/>
                  </a:cubicBezTo>
                  <a:lnTo>
                    <a:pt x="39513" y="19419"/>
                  </a:lnTo>
                  <a:lnTo>
                    <a:pt x="38682" y="18433"/>
                  </a:lnTo>
                  <a:cubicBezTo>
                    <a:pt x="38033" y="17680"/>
                    <a:pt x="37488" y="17031"/>
                    <a:pt x="36995" y="16434"/>
                  </a:cubicBezTo>
                  <a:cubicBezTo>
                    <a:pt x="35801" y="14928"/>
                    <a:pt x="34788" y="13578"/>
                    <a:pt x="33905" y="12228"/>
                  </a:cubicBezTo>
                  <a:cubicBezTo>
                    <a:pt x="33490" y="11579"/>
                    <a:pt x="33101" y="10982"/>
                    <a:pt x="32763" y="10359"/>
                  </a:cubicBezTo>
                  <a:cubicBezTo>
                    <a:pt x="32426" y="9762"/>
                    <a:pt x="32062" y="9087"/>
                    <a:pt x="31725" y="8438"/>
                  </a:cubicBezTo>
                  <a:lnTo>
                    <a:pt x="31595" y="8178"/>
                  </a:lnTo>
                  <a:cubicBezTo>
                    <a:pt x="30972" y="6984"/>
                    <a:pt x="30323" y="5764"/>
                    <a:pt x="29570" y="4596"/>
                  </a:cubicBezTo>
                  <a:cubicBezTo>
                    <a:pt x="28843" y="3350"/>
                    <a:pt x="27908" y="2233"/>
                    <a:pt x="26792" y="1299"/>
                  </a:cubicBezTo>
                  <a:cubicBezTo>
                    <a:pt x="26325" y="909"/>
                    <a:pt x="25780" y="598"/>
                    <a:pt x="25209" y="364"/>
                  </a:cubicBezTo>
                  <a:cubicBezTo>
                    <a:pt x="24715" y="157"/>
                    <a:pt x="24196" y="53"/>
                    <a:pt x="23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1417174" y="2455755"/>
              <a:ext cx="266659" cy="328824"/>
            </a:xfrm>
            <a:custGeom>
              <a:avLst/>
              <a:gdLst/>
              <a:ahLst/>
              <a:cxnLst/>
              <a:rect l="l" t="t" r="r" b="b"/>
              <a:pathLst>
                <a:path w="7348" h="9061" extrusionOk="0">
                  <a:moveTo>
                    <a:pt x="4414" y="0"/>
                  </a:moveTo>
                  <a:lnTo>
                    <a:pt x="4336" y="156"/>
                  </a:lnTo>
                  <a:cubicBezTo>
                    <a:pt x="4206" y="156"/>
                    <a:pt x="4102" y="156"/>
                    <a:pt x="3973" y="182"/>
                  </a:cubicBezTo>
                  <a:cubicBezTo>
                    <a:pt x="3817" y="208"/>
                    <a:pt x="3661" y="234"/>
                    <a:pt x="3531" y="286"/>
                  </a:cubicBezTo>
                  <a:lnTo>
                    <a:pt x="3479" y="286"/>
                  </a:lnTo>
                  <a:cubicBezTo>
                    <a:pt x="3349" y="312"/>
                    <a:pt x="3246" y="364"/>
                    <a:pt x="3116" y="416"/>
                  </a:cubicBezTo>
                  <a:lnTo>
                    <a:pt x="2856" y="416"/>
                  </a:lnTo>
                  <a:lnTo>
                    <a:pt x="2804" y="442"/>
                  </a:lnTo>
                  <a:cubicBezTo>
                    <a:pt x="2752" y="468"/>
                    <a:pt x="2674" y="494"/>
                    <a:pt x="2623" y="546"/>
                  </a:cubicBezTo>
                  <a:cubicBezTo>
                    <a:pt x="2467" y="649"/>
                    <a:pt x="2311" y="753"/>
                    <a:pt x="2155" y="857"/>
                  </a:cubicBezTo>
                  <a:cubicBezTo>
                    <a:pt x="2000" y="1013"/>
                    <a:pt x="1818" y="1169"/>
                    <a:pt x="1662" y="1324"/>
                  </a:cubicBezTo>
                  <a:lnTo>
                    <a:pt x="1558" y="1428"/>
                  </a:lnTo>
                  <a:lnTo>
                    <a:pt x="1506" y="1480"/>
                  </a:lnTo>
                  <a:lnTo>
                    <a:pt x="1480" y="1506"/>
                  </a:lnTo>
                  <a:lnTo>
                    <a:pt x="1454" y="1558"/>
                  </a:lnTo>
                  <a:lnTo>
                    <a:pt x="1428" y="1584"/>
                  </a:lnTo>
                  <a:cubicBezTo>
                    <a:pt x="1402" y="1584"/>
                    <a:pt x="1402" y="1610"/>
                    <a:pt x="1402" y="1610"/>
                  </a:cubicBezTo>
                  <a:cubicBezTo>
                    <a:pt x="1376" y="1636"/>
                    <a:pt x="1376" y="1636"/>
                    <a:pt x="1350" y="1662"/>
                  </a:cubicBezTo>
                  <a:lnTo>
                    <a:pt x="1247" y="1792"/>
                  </a:lnTo>
                  <a:cubicBezTo>
                    <a:pt x="1091" y="1999"/>
                    <a:pt x="935" y="2207"/>
                    <a:pt x="805" y="2441"/>
                  </a:cubicBezTo>
                  <a:cubicBezTo>
                    <a:pt x="676" y="2674"/>
                    <a:pt x="546" y="2908"/>
                    <a:pt x="442" y="3142"/>
                  </a:cubicBezTo>
                  <a:lnTo>
                    <a:pt x="416" y="3246"/>
                  </a:lnTo>
                  <a:cubicBezTo>
                    <a:pt x="390" y="3323"/>
                    <a:pt x="364" y="3401"/>
                    <a:pt x="338" y="3479"/>
                  </a:cubicBezTo>
                  <a:lnTo>
                    <a:pt x="312" y="3531"/>
                  </a:lnTo>
                  <a:cubicBezTo>
                    <a:pt x="260" y="3661"/>
                    <a:pt x="234" y="3791"/>
                    <a:pt x="182" y="3921"/>
                  </a:cubicBezTo>
                  <a:cubicBezTo>
                    <a:pt x="130" y="4102"/>
                    <a:pt x="78" y="4310"/>
                    <a:pt x="52" y="4518"/>
                  </a:cubicBezTo>
                  <a:cubicBezTo>
                    <a:pt x="52" y="4518"/>
                    <a:pt x="52" y="4518"/>
                    <a:pt x="52" y="4544"/>
                  </a:cubicBezTo>
                  <a:cubicBezTo>
                    <a:pt x="52" y="4595"/>
                    <a:pt x="26" y="4673"/>
                    <a:pt x="26" y="4725"/>
                  </a:cubicBezTo>
                  <a:lnTo>
                    <a:pt x="26" y="4751"/>
                  </a:lnTo>
                  <a:lnTo>
                    <a:pt x="26" y="4777"/>
                  </a:lnTo>
                  <a:cubicBezTo>
                    <a:pt x="26" y="4855"/>
                    <a:pt x="1" y="4959"/>
                    <a:pt x="1" y="5037"/>
                  </a:cubicBezTo>
                  <a:cubicBezTo>
                    <a:pt x="1" y="5141"/>
                    <a:pt x="1" y="5270"/>
                    <a:pt x="1" y="5400"/>
                  </a:cubicBezTo>
                  <a:cubicBezTo>
                    <a:pt x="1" y="5634"/>
                    <a:pt x="26" y="5894"/>
                    <a:pt x="52" y="6127"/>
                  </a:cubicBezTo>
                  <a:cubicBezTo>
                    <a:pt x="78" y="6335"/>
                    <a:pt x="104" y="6517"/>
                    <a:pt x="156" y="6698"/>
                  </a:cubicBezTo>
                  <a:cubicBezTo>
                    <a:pt x="208" y="6880"/>
                    <a:pt x="260" y="7062"/>
                    <a:pt x="338" y="7218"/>
                  </a:cubicBezTo>
                  <a:cubicBezTo>
                    <a:pt x="390" y="7347"/>
                    <a:pt x="468" y="7503"/>
                    <a:pt x="546" y="7633"/>
                  </a:cubicBezTo>
                  <a:cubicBezTo>
                    <a:pt x="624" y="7763"/>
                    <a:pt x="701" y="7893"/>
                    <a:pt x="805" y="7996"/>
                  </a:cubicBezTo>
                  <a:cubicBezTo>
                    <a:pt x="883" y="8100"/>
                    <a:pt x="961" y="8204"/>
                    <a:pt x="1039" y="8282"/>
                  </a:cubicBezTo>
                  <a:cubicBezTo>
                    <a:pt x="1117" y="8360"/>
                    <a:pt x="1195" y="8412"/>
                    <a:pt x="1299" y="8490"/>
                  </a:cubicBezTo>
                  <a:cubicBezTo>
                    <a:pt x="1402" y="8567"/>
                    <a:pt x="1506" y="8645"/>
                    <a:pt x="1610" y="8697"/>
                  </a:cubicBezTo>
                  <a:cubicBezTo>
                    <a:pt x="1714" y="8749"/>
                    <a:pt x="1792" y="8801"/>
                    <a:pt x="1896" y="8853"/>
                  </a:cubicBezTo>
                  <a:lnTo>
                    <a:pt x="1870" y="8853"/>
                  </a:lnTo>
                  <a:cubicBezTo>
                    <a:pt x="2000" y="8879"/>
                    <a:pt x="2103" y="8931"/>
                    <a:pt x="2233" y="8957"/>
                  </a:cubicBezTo>
                  <a:cubicBezTo>
                    <a:pt x="2337" y="8983"/>
                    <a:pt x="2441" y="9009"/>
                    <a:pt x="2545" y="9035"/>
                  </a:cubicBezTo>
                  <a:cubicBezTo>
                    <a:pt x="2674" y="9035"/>
                    <a:pt x="2804" y="9061"/>
                    <a:pt x="2908" y="9061"/>
                  </a:cubicBezTo>
                  <a:cubicBezTo>
                    <a:pt x="3038" y="9061"/>
                    <a:pt x="3168" y="9035"/>
                    <a:pt x="3298" y="9035"/>
                  </a:cubicBezTo>
                  <a:cubicBezTo>
                    <a:pt x="3453" y="9009"/>
                    <a:pt x="3583" y="8983"/>
                    <a:pt x="3739" y="8931"/>
                  </a:cubicBezTo>
                  <a:cubicBezTo>
                    <a:pt x="3869" y="8905"/>
                    <a:pt x="4024" y="8853"/>
                    <a:pt x="4154" y="8801"/>
                  </a:cubicBezTo>
                  <a:cubicBezTo>
                    <a:pt x="4336" y="8723"/>
                    <a:pt x="4518" y="8619"/>
                    <a:pt x="4673" y="8516"/>
                  </a:cubicBezTo>
                  <a:cubicBezTo>
                    <a:pt x="4829" y="8438"/>
                    <a:pt x="4985" y="8334"/>
                    <a:pt x="5115" y="8230"/>
                  </a:cubicBezTo>
                  <a:cubicBezTo>
                    <a:pt x="5297" y="8074"/>
                    <a:pt x="5478" y="7918"/>
                    <a:pt x="5634" y="7763"/>
                  </a:cubicBezTo>
                  <a:cubicBezTo>
                    <a:pt x="5790" y="7607"/>
                    <a:pt x="5920" y="7425"/>
                    <a:pt x="6049" y="7269"/>
                  </a:cubicBezTo>
                  <a:cubicBezTo>
                    <a:pt x="6231" y="7062"/>
                    <a:pt x="6387" y="6828"/>
                    <a:pt x="6517" y="6594"/>
                  </a:cubicBezTo>
                  <a:cubicBezTo>
                    <a:pt x="6646" y="6361"/>
                    <a:pt x="6750" y="6127"/>
                    <a:pt x="6854" y="5894"/>
                  </a:cubicBezTo>
                  <a:lnTo>
                    <a:pt x="6854" y="5919"/>
                  </a:lnTo>
                  <a:cubicBezTo>
                    <a:pt x="7062" y="5400"/>
                    <a:pt x="7218" y="4881"/>
                    <a:pt x="7296" y="4336"/>
                  </a:cubicBezTo>
                  <a:cubicBezTo>
                    <a:pt x="7321" y="4076"/>
                    <a:pt x="7347" y="3817"/>
                    <a:pt x="7347" y="3557"/>
                  </a:cubicBezTo>
                  <a:cubicBezTo>
                    <a:pt x="7347" y="3323"/>
                    <a:pt x="7321" y="3090"/>
                    <a:pt x="7296" y="2856"/>
                  </a:cubicBezTo>
                  <a:lnTo>
                    <a:pt x="7296" y="2882"/>
                  </a:lnTo>
                  <a:cubicBezTo>
                    <a:pt x="7270" y="2674"/>
                    <a:pt x="7218" y="2467"/>
                    <a:pt x="7166" y="2285"/>
                  </a:cubicBezTo>
                  <a:cubicBezTo>
                    <a:pt x="7114" y="2103"/>
                    <a:pt x="7062" y="1922"/>
                    <a:pt x="6984" y="1766"/>
                  </a:cubicBezTo>
                  <a:lnTo>
                    <a:pt x="6984" y="1792"/>
                  </a:lnTo>
                  <a:cubicBezTo>
                    <a:pt x="6932" y="1636"/>
                    <a:pt x="6854" y="1506"/>
                    <a:pt x="6776" y="1376"/>
                  </a:cubicBezTo>
                  <a:cubicBezTo>
                    <a:pt x="6724" y="1247"/>
                    <a:pt x="6646" y="1143"/>
                    <a:pt x="6543" y="1039"/>
                  </a:cubicBezTo>
                  <a:cubicBezTo>
                    <a:pt x="6491" y="935"/>
                    <a:pt x="6387" y="857"/>
                    <a:pt x="6309" y="779"/>
                  </a:cubicBezTo>
                  <a:cubicBezTo>
                    <a:pt x="6231" y="675"/>
                    <a:pt x="6127" y="598"/>
                    <a:pt x="6049" y="546"/>
                  </a:cubicBezTo>
                  <a:cubicBezTo>
                    <a:pt x="5946" y="468"/>
                    <a:pt x="5842" y="390"/>
                    <a:pt x="5738" y="338"/>
                  </a:cubicBezTo>
                  <a:cubicBezTo>
                    <a:pt x="5660" y="286"/>
                    <a:pt x="5582" y="234"/>
                    <a:pt x="5478" y="208"/>
                  </a:cubicBezTo>
                  <a:cubicBezTo>
                    <a:pt x="5374" y="156"/>
                    <a:pt x="5245" y="104"/>
                    <a:pt x="5141" y="78"/>
                  </a:cubicBezTo>
                  <a:cubicBezTo>
                    <a:pt x="5037" y="52"/>
                    <a:pt x="4907" y="26"/>
                    <a:pt x="4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1461448" y="277136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1493491" y="1913121"/>
              <a:ext cx="177131" cy="168095"/>
            </a:xfrm>
            <a:custGeom>
              <a:avLst/>
              <a:gdLst/>
              <a:ahLst/>
              <a:cxnLst/>
              <a:rect l="l" t="t" r="r" b="b"/>
              <a:pathLst>
                <a:path w="4881" h="4632" extrusionOk="0">
                  <a:moveTo>
                    <a:pt x="753" y="0"/>
                  </a:moveTo>
                  <a:cubicBezTo>
                    <a:pt x="623" y="130"/>
                    <a:pt x="494" y="286"/>
                    <a:pt x="364" y="467"/>
                  </a:cubicBezTo>
                  <a:lnTo>
                    <a:pt x="372" y="467"/>
                  </a:lnTo>
                  <a:cubicBezTo>
                    <a:pt x="275" y="615"/>
                    <a:pt x="179" y="763"/>
                    <a:pt x="130" y="935"/>
                  </a:cubicBezTo>
                  <a:lnTo>
                    <a:pt x="130" y="909"/>
                  </a:lnTo>
                  <a:cubicBezTo>
                    <a:pt x="52" y="1090"/>
                    <a:pt x="26" y="1272"/>
                    <a:pt x="0" y="1454"/>
                  </a:cubicBezTo>
                  <a:cubicBezTo>
                    <a:pt x="0" y="1662"/>
                    <a:pt x="26" y="1843"/>
                    <a:pt x="52" y="2025"/>
                  </a:cubicBezTo>
                  <a:cubicBezTo>
                    <a:pt x="104" y="2259"/>
                    <a:pt x="182" y="2466"/>
                    <a:pt x="286" y="2674"/>
                  </a:cubicBezTo>
                  <a:lnTo>
                    <a:pt x="286" y="2648"/>
                  </a:lnTo>
                  <a:cubicBezTo>
                    <a:pt x="416" y="2908"/>
                    <a:pt x="571" y="3167"/>
                    <a:pt x="779" y="3375"/>
                  </a:cubicBezTo>
                  <a:lnTo>
                    <a:pt x="753" y="3375"/>
                  </a:lnTo>
                  <a:cubicBezTo>
                    <a:pt x="987" y="3635"/>
                    <a:pt x="1246" y="3842"/>
                    <a:pt x="1532" y="4050"/>
                  </a:cubicBezTo>
                  <a:cubicBezTo>
                    <a:pt x="1792" y="4206"/>
                    <a:pt x="2077" y="4361"/>
                    <a:pt x="2389" y="4465"/>
                  </a:cubicBezTo>
                  <a:cubicBezTo>
                    <a:pt x="2622" y="4543"/>
                    <a:pt x="2908" y="4621"/>
                    <a:pt x="3168" y="4621"/>
                  </a:cubicBezTo>
                  <a:cubicBezTo>
                    <a:pt x="3236" y="4629"/>
                    <a:pt x="3304" y="4632"/>
                    <a:pt x="3372" y="4632"/>
                  </a:cubicBezTo>
                  <a:cubicBezTo>
                    <a:pt x="3536" y="4632"/>
                    <a:pt x="3696" y="4613"/>
                    <a:pt x="3843" y="4595"/>
                  </a:cubicBezTo>
                  <a:cubicBezTo>
                    <a:pt x="4050" y="4543"/>
                    <a:pt x="4258" y="4465"/>
                    <a:pt x="4466" y="4387"/>
                  </a:cubicBezTo>
                  <a:cubicBezTo>
                    <a:pt x="4621" y="4310"/>
                    <a:pt x="4751" y="4232"/>
                    <a:pt x="4881" y="4128"/>
                  </a:cubicBezTo>
                  <a:cubicBezTo>
                    <a:pt x="4154" y="2882"/>
                    <a:pt x="3194" y="1765"/>
                    <a:pt x="2103" y="831"/>
                  </a:cubicBezTo>
                  <a:cubicBezTo>
                    <a:pt x="1688" y="493"/>
                    <a:pt x="1246" y="234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1002638" y="334604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1002638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1003581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1018678" y="2082665"/>
              <a:ext cx="299610" cy="438855"/>
            </a:xfrm>
            <a:custGeom>
              <a:avLst/>
              <a:gdLst/>
              <a:ahLst/>
              <a:cxnLst/>
              <a:rect l="l" t="t" r="r" b="b"/>
              <a:pathLst>
                <a:path w="8256" h="12093" extrusionOk="0">
                  <a:moveTo>
                    <a:pt x="5192" y="1"/>
                  </a:moveTo>
                  <a:cubicBezTo>
                    <a:pt x="4933" y="468"/>
                    <a:pt x="4699" y="988"/>
                    <a:pt x="4491" y="1403"/>
                  </a:cubicBezTo>
                  <a:lnTo>
                    <a:pt x="4543" y="1429"/>
                  </a:lnTo>
                  <a:lnTo>
                    <a:pt x="4465" y="1585"/>
                  </a:lnTo>
                  <a:cubicBezTo>
                    <a:pt x="3868" y="2831"/>
                    <a:pt x="3271" y="4181"/>
                    <a:pt x="2518" y="5946"/>
                  </a:cubicBezTo>
                  <a:cubicBezTo>
                    <a:pt x="2259" y="6517"/>
                    <a:pt x="1999" y="7114"/>
                    <a:pt x="1765" y="7711"/>
                  </a:cubicBezTo>
                  <a:lnTo>
                    <a:pt x="1584" y="8101"/>
                  </a:lnTo>
                  <a:lnTo>
                    <a:pt x="1558" y="8153"/>
                  </a:lnTo>
                  <a:cubicBezTo>
                    <a:pt x="1065" y="9373"/>
                    <a:pt x="545" y="10593"/>
                    <a:pt x="0" y="11839"/>
                  </a:cubicBezTo>
                  <a:cubicBezTo>
                    <a:pt x="182" y="11891"/>
                    <a:pt x="390" y="11943"/>
                    <a:pt x="597" y="11995"/>
                  </a:cubicBezTo>
                  <a:cubicBezTo>
                    <a:pt x="831" y="12021"/>
                    <a:pt x="1090" y="12073"/>
                    <a:pt x="1324" y="12073"/>
                  </a:cubicBezTo>
                  <a:cubicBezTo>
                    <a:pt x="1441" y="12086"/>
                    <a:pt x="1558" y="12092"/>
                    <a:pt x="1675" y="12092"/>
                  </a:cubicBezTo>
                  <a:cubicBezTo>
                    <a:pt x="1791" y="12092"/>
                    <a:pt x="1908" y="12086"/>
                    <a:pt x="2025" y="12073"/>
                  </a:cubicBezTo>
                  <a:cubicBezTo>
                    <a:pt x="2285" y="12073"/>
                    <a:pt x="2518" y="12021"/>
                    <a:pt x="2752" y="11995"/>
                  </a:cubicBezTo>
                  <a:lnTo>
                    <a:pt x="2726" y="11995"/>
                  </a:lnTo>
                  <a:cubicBezTo>
                    <a:pt x="3297" y="11865"/>
                    <a:pt x="3842" y="11683"/>
                    <a:pt x="4362" y="11424"/>
                  </a:cubicBezTo>
                  <a:cubicBezTo>
                    <a:pt x="4829" y="11190"/>
                    <a:pt x="5270" y="10879"/>
                    <a:pt x="5686" y="10541"/>
                  </a:cubicBezTo>
                  <a:cubicBezTo>
                    <a:pt x="6153" y="10126"/>
                    <a:pt x="6542" y="9658"/>
                    <a:pt x="6880" y="9165"/>
                  </a:cubicBezTo>
                  <a:cubicBezTo>
                    <a:pt x="7269" y="8594"/>
                    <a:pt x="7581" y="7971"/>
                    <a:pt x="7814" y="7322"/>
                  </a:cubicBezTo>
                  <a:cubicBezTo>
                    <a:pt x="7814" y="7322"/>
                    <a:pt x="7814" y="7322"/>
                    <a:pt x="7814" y="7348"/>
                  </a:cubicBezTo>
                  <a:cubicBezTo>
                    <a:pt x="8022" y="6699"/>
                    <a:pt x="8152" y="5998"/>
                    <a:pt x="8204" y="5323"/>
                  </a:cubicBezTo>
                  <a:cubicBezTo>
                    <a:pt x="8256" y="4752"/>
                    <a:pt x="8204" y="4181"/>
                    <a:pt x="8100" y="3610"/>
                  </a:cubicBezTo>
                  <a:cubicBezTo>
                    <a:pt x="7996" y="3142"/>
                    <a:pt x="7840" y="2701"/>
                    <a:pt x="7633" y="2260"/>
                  </a:cubicBezTo>
                  <a:lnTo>
                    <a:pt x="7633" y="2286"/>
                  </a:lnTo>
                  <a:cubicBezTo>
                    <a:pt x="7451" y="1896"/>
                    <a:pt x="7217" y="1559"/>
                    <a:pt x="6932" y="1273"/>
                  </a:cubicBezTo>
                  <a:cubicBezTo>
                    <a:pt x="6646" y="962"/>
                    <a:pt x="6335" y="676"/>
                    <a:pt x="5997" y="442"/>
                  </a:cubicBezTo>
                  <a:cubicBezTo>
                    <a:pt x="5815" y="313"/>
                    <a:pt x="5608" y="209"/>
                    <a:pt x="5400" y="105"/>
                  </a:cubicBez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1108168" y="3078588"/>
              <a:ext cx="312820" cy="313546"/>
            </a:xfrm>
            <a:custGeom>
              <a:avLst/>
              <a:gdLst/>
              <a:ahLst/>
              <a:cxnLst/>
              <a:rect l="l" t="t" r="r" b="b"/>
              <a:pathLst>
                <a:path w="8620" h="8640" extrusionOk="0">
                  <a:moveTo>
                    <a:pt x="4154" y="1"/>
                  </a:moveTo>
                  <a:cubicBezTo>
                    <a:pt x="3914" y="1"/>
                    <a:pt x="3671" y="25"/>
                    <a:pt x="3427" y="75"/>
                  </a:cubicBezTo>
                  <a:cubicBezTo>
                    <a:pt x="1324" y="517"/>
                    <a:pt x="0" y="2749"/>
                    <a:pt x="468" y="5112"/>
                  </a:cubicBezTo>
                  <a:cubicBezTo>
                    <a:pt x="905" y="7181"/>
                    <a:pt x="2604" y="8639"/>
                    <a:pt x="4447" y="8639"/>
                  </a:cubicBezTo>
                  <a:cubicBezTo>
                    <a:pt x="4686" y="8639"/>
                    <a:pt x="4926" y="8615"/>
                    <a:pt x="5167" y="8565"/>
                  </a:cubicBezTo>
                  <a:cubicBezTo>
                    <a:pt x="7295" y="8123"/>
                    <a:pt x="8619" y="5865"/>
                    <a:pt x="8152" y="3528"/>
                  </a:cubicBezTo>
                  <a:cubicBezTo>
                    <a:pt x="7715" y="1459"/>
                    <a:pt x="6016" y="1"/>
                    <a:pt x="4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1175993" y="3094809"/>
              <a:ext cx="224272" cy="218538"/>
            </a:xfrm>
            <a:custGeom>
              <a:avLst/>
              <a:gdLst/>
              <a:ahLst/>
              <a:cxnLst/>
              <a:rect l="l" t="t" r="r" b="b"/>
              <a:pathLst>
                <a:path w="6180" h="6022" extrusionOk="0">
                  <a:moveTo>
                    <a:pt x="2962" y="1"/>
                  </a:moveTo>
                  <a:cubicBezTo>
                    <a:pt x="2737" y="1"/>
                    <a:pt x="2510" y="31"/>
                    <a:pt x="2285" y="96"/>
                  </a:cubicBezTo>
                  <a:cubicBezTo>
                    <a:pt x="831" y="485"/>
                    <a:pt x="1" y="2121"/>
                    <a:pt x="468" y="3730"/>
                  </a:cubicBezTo>
                  <a:cubicBezTo>
                    <a:pt x="844" y="5102"/>
                    <a:pt x="2013" y="6022"/>
                    <a:pt x="3250" y="6022"/>
                  </a:cubicBezTo>
                  <a:cubicBezTo>
                    <a:pt x="3464" y="6022"/>
                    <a:pt x="3680" y="5994"/>
                    <a:pt x="3895" y="5937"/>
                  </a:cubicBezTo>
                  <a:cubicBezTo>
                    <a:pt x="5348" y="5521"/>
                    <a:pt x="6179" y="3886"/>
                    <a:pt x="5712" y="2276"/>
                  </a:cubicBezTo>
                  <a:cubicBezTo>
                    <a:pt x="5339" y="916"/>
                    <a:pt x="4187" y="1"/>
                    <a:pt x="296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0"/>
            <p:cNvSpPr/>
            <p:nvPr/>
          </p:nvSpPr>
          <p:spPr>
            <a:xfrm>
              <a:off x="1138325" y="3222729"/>
              <a:ext cx="100814" cy="44746"/>
            </a:xfrm>
            <a:custGeom>
              <a:avLst/>
              <a:gdLst/>
              <a:ahLst/>
              <a:cxnLst/>
              <a:rect l="l" t="t" r="r" b="b"/>
              <a:pathLst>
                <a:path w="2778" h="1233" extrusionOk="0">
                  <a:moveTo>
                    <a:pt x="2090" y="1"/>
                  </a:moveTo>
                  <a:cubicBezTo>
                    <a:pt x="1853" y="1"/>
                    <a:pt x="1569" y="42"/>
                    <a:pt x="1272" y="127"/>
                  </a:cubicBezTo>
                  <a:cubicBezTo>
                    <a:pt x="545" y="335"/>
                    <a:pt x="0" y="724"/>
                    <a:pt x="78" y="984"/>
                  </a:cubicBezTo>
                  <a:cubicBezTo>
                    <a:pt x="125" y="1142"/>
                    <a:pt x="384" y="1233"/>
                    <a:pt x="743" y="1233"/>
                  </a:cubicBezTo>
                  <a:cubicBezTo>
                    <a:pt x="975" y="1233"/>
                    <a:pt x="1247" y="1195"/>
                    <a:pt x="1532" y="1114"/>
                  </a:cubicBezTo>
                  <a:cubicBezTo>
                    <a:pt x="2259" y="906"/>
                    <a:pt x="2778" y="517"/>
                    <a:pt x="2726" y="257"/>
                  </a:cubicBezTo>
                  <a:cubicBezTo>
                    <a:pt x="2680" y="88"/>
                    <a:pt x="2434" y="1"/>
                    <a:pt x="20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1674359" y="3346040"/>
              <a:ext cx="329804" cy="186567"/>
            </a:xfrm>
            <a:custGeom>
              <a:avLst/>
              <a:gdLst/>
              <a:ahLst/>
              <a:cxnLst/>
              <a:rect l="l" t="t" r="r" b="b"/>
              <a:pathLst>
                <a:path w="9088" h="5141" extrusionOk="0">
                  <a:moveTo>
                    <a:pt x="5219" y="0"/>
                  </a:moveTo>
                  <a:cubicBezTo>
                    <a:pt x="5037" y="0"/>
                    <a:pt x="4830" y="26"/>
                    <a:pt x="4622" y="52"/>
                  </a:cubicBezTo>
                  <a:cubicBezTo>
                    <a:pt x="4414" y="78"/>
                    <a:pt x="4206" y="130"/>
                    <a:pt x="4025" y="182"/>
                  </a:cubicBezTo>
                  <a:cubicBezTo>
                    <a:pt x="3739" y="234"/>
                    <a:pt x="3506" y="312"/>
                    <a:pt x="3246" y="416"/>
                  </a:cubicBezTo>
                  <a:cubicBezTo>
                    <a:pt x="3012" y="520"/>
                    <a:pt x="2779" y="623"/>
                    <a:pt x="2545" y="753"/>
                  </a:cubicBezTo>
                  <a:cubicBezTo>
                    <a:pt x="2104" y="987"/>
                    <a:pt x="1688" y="1298"/>
                    <a:pt x="1325" y="1662"/>
                  </a:cubicBezTo>
                  <a:cubicBezTo>
                    <a:pt x="1169" y="1792"/>
                    <a:pt x="1039" y="1947"/>
                    <a:pt x="883" y="2129"/>
                  </a:cubicBezTo>
                  <a:cubicBezTo>
                    <a:pt x="754" y="2285"/>
                    <a:pt x="650" y="2441"/>
                    <a:pt x="546" y="2622"/>
                  </a:cubicBezTo>
                  <a:cubicBezTo>
                    <a:pt x="442" y="2778"/>
                    <a:pt x="364" y="2960"/>
                    <a:pt x="312" y="3116"/>
                  </a:cubicBezTo>
                  <a:cubicBezTo>
                    <a:pt x="234" y="3271"/>
                    <a:pt x="183" y="3427"/>
                    <a:pt x="131" y="3583"/>
                  </a:cubicBezTo>
                  <a:cubicBezTo>
                    <a:pt x="131" y="3583"/>
                    <a:pt x="131" y="3557"/>
                    <a:pt x="131" y="3557"/>
                  </a:cubicBezTo>
                  <a:cubicBezTo>
                    <a:pt x="105" y="3713"/>
                    <a:pt x="53" y="3869"/>
                    <a:pt x="27" y="4050"/>
                  </a:cubicBezTo>
                  <a:cubicBezTo>
                    <a:pt x="1" y="4206"/>
                    <a:pt x="1" y="4336"/>
                    <a:pt x="1" y="4492"/>
                  </a:cubicBezTo>
                  <a:cubicBezTo>
                    <a:pt x="1" y="4647"/>
                    <a:pt x="1" y="4803"/>
                    <a:pt x="27" y="4959"/>
                  </a:cubicBezTo>
                  <a:cubicBezTo>
                    <a:pt x="27" y="5011"/>
                    <a:pt x="27" y="5089"/>
                    <a:pt x="53" y="5141"/>
                  </a:cubicBezTo>
                  <a:cubicBezTo>
                    <a:pt x="2233" y="4803"/>
                    <a:pt x="4414" y="4310"/>
                    <a:pt x="6543" y="3661"/>
                  </a:cubicBezTo>
                  <a:cubicBezTo>
                    <a:pt x="7400" y="3401"/>
                    <a:pt x="8256" y="3116"/>
                    <a:pt x="9087" y="2804"/>
                  </a:cubicBezTo>
                  <a:cubicBezTo>
                    <a:pt x="9035" y="2700"/>
                    <a:pt x="8983" y="2596"/>
                    <a:pt x="8931" y="2493"/>
                  </a:cubicBezTo>
                  <a:cubicBezTo>
                    <a:pt x="8802" y="2259"/>
                    <a:pt x="8646" y="2025"/>
                    <a:pt x="8490" y="1792"/>
                  </a:cubicBezTo>
                  <a:cubicBezTo>
                    <a:pt x="8334" y="1558"/>
                    <a:pt x="8152" y="1376"/>
                    <a:pt x="7971" y="1169"/>
                  </a:cubicBezTo>
                  <a:lnTo>
                    <a:pt x="7997" y="1169"/>
                  </a:lnTo>
                  <a:cubicBezTo>
                    <a:pt x="7867" y="1065"/>
                    <a:pt x="7763" y="961"/>
                    <a:pt x="7633" y="857"/>
                  </a:cubicBezTo>
                  <a:cubicBezTo>
                    <a:pt x="7503" y="753"/>
                    <a:pt x="7374" y="649"/>
                    <a:pt x="7244" y="571"/>
                  </a:cubicBezTo>
                  <a:cubicBezTo>
                    <a:pt x="7114" y="494"/>
                    <a:pt x="6958" y="416"/>
                    <a:pt x="6803" y="338"/>
                  </a:cubicBezTo>
                  <a:cubicBezTo>
                    <a:pt x="6673" y="286"/>
                    <a:pt x="6517" y="234"/>
                    <a:pt x="6361" y="182"/>
                  </a:cubicBezTo>
                  <a:lnTo>
                    <a:pt x="6387" y="182"/>
                  </a:lnTo>
                  <a:cubicBezTo>
                    <a:pt x="6179" y="130"/>
                    <a:pt x="5972" y="78"/>
                    <a:pt x="5764" y="52"/>
                  </a:cubicBezTo>
                  <a:cubicBezTo>
                    <a:pt x="5608" y="26"/>
                    <a:pt x="5453" y="26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596593" y="3137849"/>
              <a:ext cx="420238" cy="396650"/>
            </a:xfrm>
            <a:custGeom>
              <a:avLst/>
              <a:gdLst/>
              <a:ahLst/>
              <a:cxnLst/>
              <a:rect l="l" t="t" r="r" b="b"/>
              <a:pathLst>
                <a:path w="11580" h="10930" extrusionOk="0">
                  <a:moveTo>
                    <a:pt x="5556" y="0"/>
                  </a:moveTo>
                  <a:cubicBezTo>
                    <a:pt x="5556" y="0"/>
                    <a:pt x="5556" y="0"/>
                    <a:pt x="5557" y="0"/>
                  </a:cubicBezTo>
                  <a:lnTo>
                    <a:pt x="5557" y="0"/>
                  </a:lnTo>
                  <a:cubicBezTo>
                    <a:pt x="5574" y="0"/>
                    <a:pt x="5591" y="0"/>
                    <a:pt x="5608" y="0"/>
                  </a:cubicBezTo>
                  <a:close/>
                  <a:moveTo>
                    <a:pt x="5557" y="0"/>
                  </a:moveTo>
                  <a:cubicBezTo>
                    <a:pt x="5317" y="0"/>
                    <a:pt x="5098" y="3"/>
                    <a:pt x="4855" y="52"/>
                  </a:cubicBezTo>
                  <a:cubicBezTo>
                    <a:pt x="4622" y="78"/>
                    <a:pt x="4388" y="104"/>
                    <a:pt x="4154" y="182"/>
                  </a:cubicBezTo>
                  <a:cubicBezTo>
                    <a:pt x="3895" y="234"/>
                    <a:pt x="3635" y="338"/>
                    <a:pt x="3376" y="441"/>
                  </a:cubicBezTo>
                  <a:cubicBezTo>
                    <a:pt x="3142" y="519"/>
                    <a:pt x="2908" y="623"/>
                    <a:pt x="2675" y="753"/>
                  </a:cubicBezTo>
                  <a:lnTo>
                    <a:pt x="2701" y="753"/>
                  </a:lnTo>
                  <a:cubicBezTo>
                    <a:pt x="2467" y="883"/>
                    <a:pt x="2233" y="1038"/>
                    <a:pt x="2026" y="1194"/>
                  </a:cubicBezTo>
                  <a:cubicBezTo>
                    <a:pt x="1818" y="1350"/>
                    <a:pt x="1610" y="1506"/>
                    <a:pt x="1429" y="1687"/>
                  </a:cubicBezTo>
                  <a:cubicBezTo>
                    <a:pt x="1273" y="1869"/>
                    <a:pt x="1091" y="2025"/>
                    <a:pt x="961" y="2233"/>
                  </a:cubicBezTo>
                  <a:cubicBezTo>
                    <a:pt x="805" y="2388"/>
                    <a:pt x="702" y="2570"/>
                    <a:pt x="572" y="2752"/>
                  </a:cubicBezTo>
                  <a:cubicBezTo>
                    <a:pt x="468" y="2934"/>
                    <a:pt x="390" y="3089"/>
                    <a:pt x="312" y="3271"/>
                  </a:cubicBezTo>
                  <a:cubicBezTo>
                    <a:pt x="234" y="3453"/>
                    <a:pt x="182" y="3609"/>
                    <a:pt x="131" y="3790"/>
                  </a:cubicBezTo>
                  <a:cubicBezTo>
                    <a:pt x="79" y="3946"/>
                    <a:pt x="27" y="4102"/>
                    <a:pt x="1" y="4258"/>
                  </a:cubicBezTo>
                  <a:cubicBezTo>
                    <a:pt x="27" y="4413"/>
                    <a:pt x="27" y="4543"/>
                    <a:pt x="27" y="4699"/>
                  </a:cubicBezTo>
                  <a:cubicBezTo>
                    <a:pt x="79" y="4959"/>
                    <a:pt x="131" y="5218"/>
                    <a:pt x="234" y="5452"/>
                  </a:cubicBezTo>
                  <a:cubicBezTo>
                    <a:pt x="338" y="5711"/>
                    <a:pt x="468" y="5971"/>
                    <a:pt x="624" y="6205"/>
                  </a:cubicBezTo>
                  <a:lnTo>
                    <a:pt x="702" y="6334"/>
                  </a:lnTo>
                  <a:cubicBezTo>
                    <a:pt x="961" y="6724"/>
                    <a:pt x="1273" y="7061"/>
                    <a:pt x="1636" y="7373"/>
                  </a:cubicBezTo>
                  <a:cubicBezTo>
                    <a:pt x="2389" y="8022"/>
                    <a:pt x="3220" y="8567"/>
                    <a:pt x="4154" y="8956"/>
                  </a:cubicBezTo>
                  <a:cubicBezTo>
                    <a:pt x="5063" y="9346"/>
                    <a:pt x="6024" y="9683"/>
                    <a:pt x="6984" y="9969"/>
                  </a:cubicBezTo>
                  <a:cubicBezTo>
                    <a:pt x="7997" y="10255"/>
                    <a:pt x="9087" y="10514"/>
                    <a:pt x="10151" y="10722"/>
                  </a:cubicBezTo>
                  <a:cubicBezTo>
                    <a:pt x="10515" y="10800"/>
                    <a:pt x="10878" y="10878"/>
                    <a:pt x="11242" y="10930"/>
                  </a:cubicBezTo>
                  <a:lnTo>
                    <a:pt x="11242" y="10904"/>
                  </a:lnTo>
                  <a:cubicBezTo>
                    <a:pt x="11346" y="10566"/>
                    <a:pt x="11423" y="10229"/>
                    <a:pt x="11475" y="9865"/>
                  </a:cubicBezTo>
                  <a:cubicBezTo>
                    <a:pt x="11527" y="9554"/>
                    <a:pt x="11553" y="9216"/>
                    <a:pt x="11553" y="8905"/>
                  </a:cubicBezTo>
                  <a:cubicBezTo>
                    <a:pt x="11579" y="7840"/>
                    <a:pt x="11449" y="6802"/>
                    <a:pt x="11190" y="5789"/>
                  </a:cubicBezTo>
                  <a:cubicBezTo>
                    <a:pt x="10956" y="4829"/>
                    <a:pt x="10593" y="3920"/>
                    <a:pt x="10125" y="3063"/>
                  </a:cubicBezTo>
                  <a:cubicBezTo>
                    <a:pt x="9996" y="2804"/>
                    <a:pt x="9814" y="2544"/>
                    <a:pt x="9632" y="2285"/>
                  </a:cubicBezTo>
                  <a:cubicBezTo>
                    <a:pt x="9450" y="2025"/>
                    <a:pt x="9243" y="1791"/>
                    <a:pt x="9035" y="1558"/>
                  </a:cubicBezTo>
                  <a:cubicBezTo>
                    <a:pt x="8879" y="1402"/>
                    <a:pt x="8724" y="1246"/>
                    <a:pt x="8516" y="1090"/>
                  </a:cubicBezTo>
                  <a:cubicBezTo>
                    <a:pt x="8360" y="961"/>
                    <a:pt x="8178" y="831"/>
                    <a:pt x="7971" y="727"/>
                  </a:cubicBezTo>
                  <a:lnTo>
                    <a:pt x="7997" y="727"/>
                  </a:lnTo>
                  <a:cubicBezTo>
                    <a:pt x="7815" y="597"/>
                    <a:pt x="7633" y="519"/>
                    <a:pt x="7451" y="441"/>
                  </a:cubicBezTo>
                  <a:cubicBezTo>
                    <a:pt x="7244" y="338"/>
                    <a:pt x="7062" y="260"/>
                    <a:pt x="6854" y="208"/>
                  </a:cubicBezTo>
                  <a:cubicBezTo>
                    <a:pt x="6413" y="78"/>
                    <a:pt x="5998" y="26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1082729" y="2938003"/>
              <a:ext cx="181849" cy="93048"/>
            </a:xfrm>
            <a:custGeom>
              <a:avLst/>
              <a:gdLst/>
              <a:ahLst/>
              <a:cxnLst/>
              <a:rect l="l" t="t" r="r" b="b"/>
              <a:pathLst>
                <a:path w="5011" h="2564" extrusionOk="0">
                  <a:moveTo>
                    <a:pt x="3643" y="1"/>
                  </a:moveTo>
                  <a:cubicBezTo>
                    <a:pt x="3208" y="1"/>
                    <a:pt x="2691" y="88"/>
                    <a:pt x="2155" y="263"/>
                  </a:cubicBezTo>
                  <a:cubicBezTo>
                    <a:pt x="883" y="704"/>
                    <a:pt x="0" y="1509"/>
                    <a:pt x="208" y="2080"/>
                  </a:cubicBezTo>
                  <a:cubicBezTo>
                    <a:pt x="328" y="2395"/>
                    <a:pt x="770" y="2563"/>
                    <a:pt x="1366" y="2563"/>
                  </a:cubicBezTo>
                  <a:cubicBezTo>
                    <a:pt x="1802" y="2563"/>
                    <a:pt x="2320" y="2474"/>
                    <a:pt x="2856" y="2288"/>
                  </a:cubicBezTo>
                  <a:cubicBezTo>
                    <a:pt x="4128" y="1873"/>
                    <a:pt x="5011" y="1042"/>
                    <a:pt x="4803" y="497"/>
                  </a:cubicBezTo>
                  <a:cubicBezTo>
                    <a:pt x="4683" y="166"/>
                    <a:pt x="4241" y="1"/>
                    <a:pt x="3643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596593" y="1899912"/>
              <a:ext cx="1537571" cy="1657219"/>
            </a:xfrm>
            <a:custGeom>
              <a:avLst/>
              <a:gdLst/>
              <a:ahLst/>
              <a:cxnLst/>
              <a:rect l="l" t="t" r="r" b="b"/>
              <a:pathLst>
                <a:path w="42369" h="45666" extrusionOk="0">
                  <a:moveTo>
                    <a:pt x="22379" y="1"/>
                  </a:moveTo>
                  <a:lnTo>
                    <a:pt x="22379" y="1"/>
                  </a:lnTo>
                  <a:cubicBezTo>
                    <a:pt x="21808" y="130"/>
                    <a:pt x="21237" y="364"/>
                    <a:pt x="20717" y="676"/>
                  </a:cubicBezTo>
                  <a:cubicBezTo>
                    <a:pt x="19731" y="1273"/>
                    <a:pt x="18848" y="2077"/>
                    <a:pt x="18147" y="3012"/>
                  </a:cubicBezTo>
                  <a:cubicBezTo>
                    <a:pt x="17758" y="3531"/>
                    <a:pt x="17394" y="4076"/>
                    <a:pt x="17083" y="4648"/>
                  </a:cubicBezTo>
                  <a:cubicBezTo>
                    <a:pt x="16745" y="5245"/>
                    <a:pt x="16434" y="5894"/>
                    <a:pt x="16148" y="6465"/>
                  </a:cubicBezTo>
                  <a:lnTo>
                    <a:pt x="16096" y="6621"/>
                  </a:lnTo>
                  <a:cubicBezTo>
                    <a:pt x="15499" y="7867"/>
                    <a:pt x="14902" y="9217"/>
                    <a:pt x="14149" y="10982"/>
                  </a:cubicBezTo>
                  <a:cubicBezTo>
                    <a:pt x="13890" y="11553"/>
                    <a:pt x="13630" y="12150"/>
                    <a:pt x="13396" y="12747"/>
                  </a:cubicBezTo>
                  <a:lnTo>
                    <a:pt x="13215" y="13137"/>
                  </a:lnTo>
                  <a:lnTo>
                    <a:pt x="13189" y="13189"/>
                  </a:lnTo>
                  <a:cubicBezTo>
                    <a:pt x="12021" y="15992"/>
                    <a:pt x="10800" y="18874"/>
                    <a:pt x="9399" y="21626"/>
                  </a:cubicBezTo>
                  <a:cubicBezTo>
                    <a:pt x="9009" y="22405"/>
                    <a:pt x="8646" y="23080"/>
                    <a:pt x="8256" y="23703"/>
                  </a:cubicBezTo>
                  <a:cubicBezTo>
                    <a:pt x="7893" y="24352"/>
                    <a:pt x="7529" y="24975"/>
                    <a:pt x="7062" y="25702"/>
                  </a:cubicBezTo>
                  <a:cubicBezTo>
                    <a:pt x="6387" y="26766"/>
                    <a:pt x="5686" y="27805"/>
                    <a:pt x="4985" y="28843"/>
                  </a:cubicBezTo>
                  <a:lnTo>
                    <a:pt x="4492" y="29570"/>
                  </a:lnTo>
                  <a:cubicBezTo>
                    <a:pt x="3713" y="30712"/>
                    <a:pt x="2830" y="32088"/>
                    <a:pt x="2000" y="33464"/>
                  </a:cubicBezTo>
                  <a:cubicBezTo>
                    <a:pt x="1584" y="34165"/>
                    <a:pt x="1221" y="34814"/>
                    <a:pt x="909" y="35437"/>
                  </a:cubicBezTo>
                  <a:cubicBezTo>
                    <a:pt x="598" y="35982"/>
                    <a:pt x="364" y="36579"/>
                    <a:pt x="182" y="37202"/>
                  </a:cubicBezTo>
                  <a:cubicBezTo>
                    <a:pt x="105" y="37462"/>
                    <a:pt x="79" y="37722"/>
                    <a:pt x="27" y="37981"/>
                  </a:cubicBezTo>
                  <a:cubicBezTo>
                    <a:pt x="1" y="38241"/>
                    <a:pt x="1" y="38500"/>
                    <a:pt x="27" y="38786"/>
                  </a:cubicBezTo>
                  <a:cubicBezTo>
                    <a:pt x="79" y="39046"/>
                    <a:pt x="131" y="39305"/>
                    <a:pt x="234" y="39539"/>
                  </a:cubicBezTo>
                  <a:cubicBezTo>
                    <a:pt x="338" y="39798"/>
                    <a:pt x="468" y="40058"/>
                    <a:pt x="624" y="40266"/>
                  </a:cubicBezTo>
                  <a:lnTo>
                    <a:pt x="702" y="40396"/>
                  </a:lnTo>
                  <a:cubicBezTo>
                    <a:pt x="961" y="40785"/>
                    <a:pt x="1273" y="41148"/>
                    <a:pt x="1636" y="41460"/>
                  </a:cubicBezTo>
                  <a:cubicBezTo>
                    <a:pt x="2389" y="42109"/>
                    <a:pt x="3220" y="42628"/>
                    <a:pt x="4154" y="43044"/>
                  </a:cubicBezTo>
                  <a:cubicBezTo>
                    <a:pt x="5063" y="43433"/>
                    <a:pt x="6024" y="43770"/>
                    <a:pt x="6984" y="44030"/>
                  </a:cubicBezTo>
                  <a:cubicBezTo>
                    <a:pt x="7997" y="44316"/>
                    <a:pt x="9087" y="44575"/>
                    <a:pt x="10151" y="44809"/>
                  </a:cubicBezTo>
                  <a:cubicBezTo>
                    <a:pt x="13111" y="45380"/>
                    <a:pt x="16122" y="45666"/>
                    <a:pt x="19108" y="45666"/>
                  </a:cubicBezTo>
                  <a:lnTo>
                    <a:pt x="19627" y="45666"/>
                  </a:lnTo>
                  <a:cubicBezTo>
                    <a:pt x="20899" y="45666"/>
                    <a:pt x="22223" y="45640"/>
                    <a:pt x="23651" y="45562"/>
                  </a:cubicBezTo>
                  <a:cubicBezTo>
                    <a:pt x="25312" y="45458"/>
                    <a:pt x="26662" y="45354"/>
                    <a:pt x="27960" y="45198"/>
                  </a:cubicBezTo>
                  <a:cubicBezTo>
                    <a:pt x="30764" y="44861"/>
                    <a:pt x="33516" y="44290"/>
                    <a:pt x="36216" y="43485"/>
                  </a:cubicBezTo>
                  <a:cubicBezTo>
                    <a:pt x="37566" y="43069"/>
                    <a:pt x="38890" y="42576"/>
                    <a:pt x="40188" y="42031"/>
                  </a:cubicBezTo>
                  <a:cubicBezTo>
                    <a:pt x="40941" y="41720"/>
                    <a:pt x="41668" y="41356"/>
                    <a:pt x="42369" y="40993"/>
                  </a:cubicBezTo>
                  <a:lnTo>
                    <a:pt x="42369" y="40993"/>
                  </a:lnTo>
                  <a:cubicBezTo>
                    <a:pt x="40889" y="41590"/>
                    <a:pt x="39383" y="42109"/>
                    <a:pt x="37851" y="42524"/>
                  </a:cubicBezTo>
                  <a:cubicBezTo>
                    <a:pt x="35697" y="43095"/>
                    <a:pt x="33516" y="43537"/>
                    <a:pt x="31283" y="43796"/>
                  </a:cubicBezTo>
                  <a:cubicBezTo>
                    <a:pt x="29286" y="44034"/>
                    <a:pt x="27244" y="44163"/>
                    <a:pt x="25219" y="44163"/>
                  </a:cubicBezTo>
                  <a:cubicBezTo>
                    <a:pt x="25034" y="44163"/>
                    <a:pt x="24849" y="44162"/>
                    <a:pt x="24663" y="44160"/>
                  </a:cubicBezTo>
                  <a:cubicBezTo>
                    <a:pt x="22561" y="44134"/>
                    <a:pt x="20458" y="43952"/>
                    <a:pt x="18381" y="43641"/>
                  </a:cubicBezTo>
                  <a:cubicBezTo>
                    <a:pt x="17420" y="43511"/>
                    <a:pt x="16486" y="43303"/>
                    <a:pt x="15551" y="43069"/>
                  </a:cubicBezTo>
                  <a:cubicBezTo>
                    <a:pt x="14591" y="42836"/>
                    <a:pt x="13630" y="42524"/>
                    <a:pt x="12721" y="42135"/>
                  </a:cubicBezTo>
                  <a:cubicBezTo>
                    <a:pt x="11813" y="41745"/>
                    <a:pt x="10956" y="41252"/>
                    <a:pt x="10151" y="40655"/>
                  </a:cubicBezTo>
                  <a:cubicBezTo>
                    <a:pt x="9788" y="40370"/>
                    <a:pt x="9424" y="40058"/>
                    <a:pt x="9087" y="39721"/>
                  </a:cubicBezTo>
                  <a:cubicBezTo>
                    <a:pt x="8775" y="39383"/>
                    <a:pt x="8490" y="38994"/>
                    <a:pt x="8230" y="38604"/>
                  </a:cubicBezTo>
                  <a:cubicBezTo>
                    <a:pt x="7971" y="38215"/>
                    <a:pt x="7763" y="37773"/>
                    <a:pt x="7581" y="37332"/>
                  </a:cubicBezTo>
                  <a:cubicBezTo>
                    <a:pt x="7400" y="36865"/>
                    <a:pt x="7270" y="36346"/>
                    <a:pt x="7218" y="35852"/>
                  </a:cubicBezTo>
                  <a:cubicBezTo>
                    <a:pt x="7140" y="35307"/>
                    <a:pt x="7140" y="34736"/>
                    <a:pt x="7218" y="34191"/>
                  </a:cubicBezTo>
                  <a:cubicBezTo>
                    <a:pt x="7270" y="33646"/>
                    <a:pt x="7374" y="33101"/>
                    <a:pt x="7529" y="32581"/>
                  </a:cubicBezTo>
                  <a:cubicBezTo>
                    <a:pt x="7893" y="31465"/>
                    <a:pt x="8360" y="30375"/>
                    <a:pt x="8931" y="29336"/>
                  </a:cubicBezTo>
                  <a:cubicBezTo>
                    <a:pt x="9476" y="28272"/>
                    <a:pt x="10099" y="27259"/>
                    <a:pt x="10748" y="26221"/>
                  </a:cubicBezTo>
                  <a:cubicBezTo>
                    <a:pt x="11034" y="25754"/>
                    <a:pt x="11320" y="25286"/>
                    <a:pt x="11605" y="24819"/>
                  </a:cubicBezTo>
                  <a:cubicBezTo>
                    <a:pt x="11917" y="24274"/>
                    <a:pt x="12254" y="23703"/>
                    <a:pt x="12540" y="23132"/>
                  </a:cubicBezTo>
                  <a:cubicBezTo>
                    <a:pt x="13189" y="21886"/>
                    <a:pt x="13786" y="20587"/>
                    <a:pt x="14331" y="19289"/>
                  </a:cubicBezTo>
                  <a:cubicBezTo>
                    <a:pt x="15266" y="17083"/>
                    <a:pt x="16070" y="14824"/>
                    <a:pt x="16745" y="12540"/>
                  </a:cubicBezTo>
                  <a:cubicBezTo>
                    <a:pt x="17031" y="11605"/>
                    <a:pt x="17291" y="10645"/>
                    <a:pt x="17550" y="9710"/>
                  </a:cubicBezTo>
                  <a:cubicBezTo>
                    <a:pt x="17758" y="8957"/>
                    <a:pt x="17940" y="8204"/>
                    <a:pt x="18147" y="7477"/>
                  </a:cubicBezTo>
                  <a:cubicBezTo>
                    <a:pt x="18381" y="6543"/>
                    <a:pt x="18666" y="5634"/>
                    <a:pt x="19030" y="4751"/>
                  </a:cubicBezTo>
                  <a:cubicBezTo>
                    <a:pt x="19341" y="3869"/>
                    <a:pt x="19757" y="3038"/>
                    <a:pt x="20250" y="2259"/>
                  </a:cubicBezTo>
                  <a:cubicBezTo>
                    <a:pt x="20717" y="1506"/>
                    <a:pt x="21314" y="831"/>
                    <a:pt x="21989" y="286"/>
                  </a:cubicBezTo>
                  <a:cubicBezTo>
                    <a:pt x="22119" y="182"/>
                    <a:pt x="22249" y="78"/>
                    <a:pt x="22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1829824" y="2950088"/>
              <a:ext cx="314707" cy="312384"/>
            </a:xfrm>
            <a:custGeom>
              <a:avLst/>
              <a:gdLst/>
              <a:ahLst/>
              <a:cxnLst/>
              <a:rect l="l" t="t" r="r" b="b"/>
              <a:pathLst>
                <a:path w="8672" h="8608" extrusionOk="0">
                  <a:moveTo>
                    <a:pt x="4174" y="1"/>
                  </a:moveTo>
                  <a:cubicBezTo>
                    <a:pt x="3918" y="1"/>
                    <a:pt x="3659" y="28"/>
                    <a:pt x="3401" y="86"/>
                  </a:cubicBezTo>
                  <a:cubicBezTo>
                    <a:pt x="1298" y="553"/>
                    <a:pt x="0" y="2812"/>
                    <a:pt x="520" y="5148"/>
                  </a:cubicBezTo>
                  <a:cubicBezTo>
                    <a:pt x="975" y="7198"/>
                    <a:pt x="2669" y="8608"/>
                    <a:pt x="4498" y="8608"/>
                  </a:cubicBezTo>
                  <a:cubicBezTo>
                    <a:pt x="4754" y="8608"/>
                    <a:pt x="5012" y="8580"/>
                    <a:pt x="5270" y="8523"/>
                  </a:cubicBezTo>
                  <a:cubicBezTo>
                    <a:pt x="7373" y="8056"/>
                    <a:pt x="8671" y="5797"/>
                    <a:pt x="8152" y="3461"/>
                  </a:cubicBezTo>
                  <a:cubicBezTo>
                    <a:pt x="7697" y="1411"/>
                    <a:pt x="6003" y="1"/>
                    <a:pt x="4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1900479" y="2963406"/>
              <a:ext cx="224272" cy="218502"/>
            </a:xfrm>
            <a:custGeom>
              <a:avLst/>
              <a:gdLst/>
              <a:ahLst/>
              <a:cxnLst/>
              <a:rect l="l" t="t" r="r" b="b"/>
              <a:pathLst>
                <a:path w="6180" h="6021" extrusionOk="0">
                  <a:moveTo>
                    <a:pt x="2954" y="1"/>
                  </a:moveTo>
                  <a:cubicBezTo>
                    <a:pt x="2715" y="1"/>
                    <a:pt x="2472" y="35"/>
                    <a:pt x="2233" y="108"/>
                  </a:cubicBezTo>
                  <a:cubicBezTo>
                    <a:pt x="779" y="524"/>
                    <a:pt x="0" y="2185"/>
                    <a:pt x="468" y="3795"/>
                  </a:cubicBezTo>
                  <a:cubicBezTo>
                    <a:pt x="861" y="5128"/>
                    <a:pt x="2028" y="6020"/>
                    <a:pt x="3255" y="6020"/>
                  </a:cubicBezTo>
                  <a:cubicBezTo>
                    <a:pt x="3485" y="6020"/>
                    <a:pt x="3717" y="5989"/>
                    <a:pt x="3946" y="5923"/>
                  </a:cubicBezTo>
                  <a:cubicBezTo>
                    <a:pt x="5400" y="5482"/>
                    <a:pt x="6179" y="3821"/>
                    <a:pt x="5712" y="2237"/>
                  </a:cubicBezTo>
                  <a:cubicBezTo>
                    <a:pt x="5321" y="892"/>
                    <a:pt x="4170" y="1"/>
                    <a:pt x="295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1864662" y="3092668"/>
              <a:ext cx="100850" cy="45544"/>
            </a:xfrm>
            <a:custGeom>
              <a:avLst/>
              <a:gdLst/>
              <a:ahLst/>
              <a:cxnLst/>
              <a:rect l="l" t="t" r="r" b="b"/>
              <a:pathLst>
                <a:path w="2779" h="1255" extrusionOk="0">
                  <a:moveTo>
                    <a:pt x="2060" y="1"/>
                  </a:moveTo>
                  <a:cubicBezTo>
                    <a:pt x="1823" y="1"/>
                    <a:pt x="1540" y="42"/>
                    <a:pt x="1247" y="129"/>
                  </a:cubicBezTo>
                  <a:lnTo>
                    <a:pt x="1247" y="155"/>
                  </a:lnTo>
                  <a:cubicBezTo>
                    <a:pt x="520" y="362"/>
                    <a:pt x="1" y="752"/>
                    <a:pt x="79" y="1011"/>
                  </a:cubicBezTo>
                  <a:cubicBezTo>
                    <a:pt x="125" y="1165"/>
                    <a:pt x="369" y="1254"/>
                    <a:pt x="712" y="1254"/>
                  </a:cubicBezTo>
                  <a:cubicBezTo>
                    <a:pt x="950" y="1254"/>
                    <a:pt x="1235" y="1211"/>
                    <a:pt x="1533" y="1115"/>
                  </a:cubicBezTo>
                  <a:cubicBezTo>
                    <a:pt x="2234" y="882"/>
                    <a:pt x="2779" y="492"/>
                    <a:pt x="2675" y="233"/>
                  </a:cubicBezTo>
                  <a:cubicBezTo>
                    <a:pt x="2629" y="81"/>
                    <a:pt x="2390" y="1"/>
                    <a:pt x="206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1872210" y="2806201"/>
              <a:ext cx="177168" cy="77298"/>
            </a:xfrm>
            <a:custGeom>
              <a:avLst/>
              <a:gdLst/>
              <a:ahLst/>
              <a:cxnLst/>
              <a:rect l="l" t="t" r="r" b="b"/>
              <a:pathLst>
                <a:path w="4882" h="2130" extrusionOk="0">
                  <a:moveTo>
                    <a:pt x="2441" y="1"/>
                  </a:moveTo>
                  <a:cubicBezTo>
                    <a:pt x="1091" y="1"/>
                    <a:pt x="1" y="494"/>
                    <a:pt x="1" y="1065"/>
                  </a:cubicBezTo>
                  <a:cubicBezTo>
                    <a:pt x="1" y="1662"/>
                    <a:pt x="1091" y="2130"/>
                    <a:pt x="2441" y="2130"/>
                  </a:cubicBezTo>
                  <a:cubicBezTo>
                    <a:pt x="3791" y="2130"/>
                    <a:pt x="4881" y="1636"/>
                    <a:pt x="4881" y="1039"/>
                  </a:cubicBezTo>
                  <a:cubicBezTo>
                    <a:pt x="4881" y="468"/>
                    <a:pt x="3791" y="1"/>
                    <a:pt x="2441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1539652" y="3222366"/>
              <a:ext cx="231784" cy="126543"/>
            </a:xfrm>
            <a:custGeom>
              <a:avLst/>
              <a:gdLst/>
              <a:ahLst/>
              <a:cxnLst/>
              <a:rect l="l" t="t" r="r" b="b"/>
              <a:pathLst>
                <a:path w="6387" h="3487" extrusionOk="0">
                  <a:moveTo>
                    <a:pt x="3922" y="1"/>
                  </a:moveTo>
                  <a:cubicBezTo>
                    <a:pt x="3870" y="1"/>
                    <a:pt x="3817" y="3"/>
                    <a:pt x="3765" y="7"/>
                  </a:cubicBezTo>
                  <a:lnTo>
                    <a:pt x="3739" y="7"/>
                  </a:lnTo>
                  <a:cubicBezTo>
                    <a:pt x="3557" y="7"/>
                    <a:pt x="3401" y="7"/>
                    <a:pt x="3220" y="59"/>
                  </a:cubicBezTo>
                  <a:cubicBezTo>
                    <a:pt x="2700" y="137"/>
                    <a:pt x="2181" y="293"/>
                    <a:pt x="1688" y="553"/>
                  </a:cubicBezTo>
                  <a:cubicBezTo>
                    <a:pt x="1298" y="760"/>
                    <a:pt x="961" y="1020"/>
                    <a:pt x="649" y="1357"/>
                  </a:cubicBezTo>
                  <a:cubicBezTo>
                    <a:pt x="390" y="1669"/>
                    <a:pt x="208" y="2032"/>
                    <a:pt x="130" y="2422"/>
                  </a:cubicBezTo>
                  <a:cubicBezTo>
                    <a:pt x="104" y="2448"/>
                    <a:pt x="78" y="2448"/>
                    <a:pt x="52" y="2474"/>
                  </a:cubicBezTo>
                  <a:cubicBezTo>
                    <a:pt x="0" y="2552"/>
                    <a:pt x="0" y="2681"/>
                    <a:pt x="78" y="2759"/>
                  </a:cubicBezTo>
                  <a:cubicBezTo>
                    <a:pt x="312" y="2941"/>
                    <a:pt x="546" y="3071"/>
                    <a:pt x="805" y="3201"/>
                  </a:cubicBezTo>
                  <a:cubicBezTo>
                    <a:pt x="1065" y="3305"/>
                    <a:pt x="1350" y="3382"/>
                    <a:pt x="1636" y="3434"/>
                  </a:cubicBezTo>
                  <a:cubicBezTo>
                    <a:pt x="1896" y="3460"/>
                    <a:pt x="2181" y="3486"/>
                    <a:pt x="2441" y="3486"/>
                  </a:cubicBezTo>
                  <a:cubicBezTo>
                    <a:pt x="2778" y="3460"/>
                    <a:pt x="3116" y="3434"/>
                    <a:pt x="3427" y="3356"/>
                  </a:cubicBezTo>
                  <a:cubicBezTo>
                    <a:pt x="3713" y="3305"/>
                    <a:pt x="3998" y="3227"/>
                    <a:pt x="4284" y="3123"/>
                  </a:cubicBezTo>
                  <a:cubicBezTo>
                    <a:pt x="4518" y="3045"/>
                    <a:pt x="4751" y="2941"/>
                    <a:pt x="4959" y="2837"/>
                  </a:cubicBezTo>
                  <a:cubicBezTo>
                    <a:pt x="5193" y="2707"/>
                    <a:pt x="5426" y="2604"/>
                    <a:pt x="5634" y="2448"/>
                  </a:cubicBezTo>
                  <a:cubicBezTo>
                    <a:pt x="5738" y="2396"/>
                    <a:pt x="5842" y="2318"/>
                    <a:pt x="5945" y="2214"/>
                  </a:cubicBezTo>
                  <a:cubicBezTo>
                    <a:pt x="6049" y="2136"/>
                    <a:pt x="6153" y="2058"/>
                    <a:pt x="6231" y="1929"/>
                  </a:cubicBezTo>
                  <a:cubicBezTo>
                    <a:pt x="6309" y="1851"/>
                    <a:pt x="6361" y="1747"/>
                    <a:pt x="6387" y="1643"/>
                  </a:cubicBezTo>
                  <a:cubicBezTo>
                    <a:pt x="6387" y="1591"/>
                    <a:pt x="6387" y="1539"/>
                    <a:pt x="6387" y="1487"/>
                  </a:cubicBezTo>
                  <a:cubicBezTo>
                    <a:pt x="6387" y="1409"/>
                    <a:pt x="6361" y="1357"/>
                    <a:pt x="6361" y="1280"/>
                  </a:cubicBezTo>
                  <a:cubicBezTo>
                    <a:pt x="6335" y="1176"/>
                    <a:pt x="6283" y="1098"/>
                    <a:pt x="6205" y="994"/>
                  </a:cubicBezTo>
                  <a:cubicBezTo>
                    <a:pt x="6127" y="916"/>
                    <a:pt x="6049" y="812"/>
                    <a:pt x="5945" y="734"/>
                  </a:cubicBezTo>
                  <a:cubicBezTo>
                    <a:pt x="5764" y="579"/>
                    <a:pt x="5530" y="449"/>
                    <a:pt x="5296" y="345"/>
                  </a:cubicBezTo>
                  <a:cubicBezTo>
                    <a:pt x="5089" y="241"/>
                    <a:pt x="4855" y="163"/>
                    <a:pt x="4595" y="85"/>
                  </a:cubicBezTo>
                  <a:cubicBezTo>
                    <a:pt x="4384" y="43"/>
                    <a:pt x="4154" y="1"/>
                    <a:pt x="3922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1482169" y="3127470"/>
              <a:ext cx="320368" cy="230841"/>
            </a:xfrm>
            <a:custGeom>
              <a:avLst/>
              <a:gdLst/>
              <a:ahLst/>
              <a:cxnLst/>
              <a:rect l="l" t="t" r="r" b="b"/>
              <a:pathLst>
                <a:path w="8828" h="6361" extrusionOk="0">
                  <a:moveTo>
                    <a:pt x="5063" y="2947"/>
                  </a:moveTo>
                  <a:cubicBezTo>
                    <a:pt x="5245" y="2947"/>
                    <a:pt x="5427" y="2960"/>
                    <a:pt x="5608" y="2986"/>
                  </a:cubicBezTo>
                  <a:lnTo>
                    <a:pt x="5556" y="2986"/>
                  </a:lnTo>
                  <a:cubicBezTo>
                    <a:pt x="5868" y="3012"/>
                    <a:pt x="6179" y="3090"/>
                    <a:pt x="6491" y="3194"/>
                  </a:cubicBezTo>
                  <a:lnTo>
                    <a:pt x="6517" y="3194"/>
                  </a:lnTo>
                  <a:cubicBezTo>
                    <a:pt x="6751" y="3297"/>
                    <a:pt x="6984" y="3427"/>
                    <a:pt x="7218" y="3583"/>
                  </a:cubicBezTo>
                  <a:cubicBezTo>
                    <a:pt x="7400" y="3713"/>
                    <a:pt x="7581" y="3895"/>
                    <a:pt x="7737" y="4076"/>
                  </a:cubicBezTo>
                  <a:cubicBezTo>
                    <a:pt x="7763" y="4128"/>
                    <a:pt x="7815" y="4180"/>
                    <a:pt x="7841" y="4232"/>
                  </a:cubicBezTo>
                  <a:lnTo>
                    <a:pt x="7815" y="4310"/>
                  </a:lnTo>
                  <a:cubicBezTo>
                    <a:pt x="7633" y="4544"/>
                    <a:pt x="7400" y="4777"/>
                    <a:pt x="7166" y="4985"/>
                  </a:cubicBezTo>
                  <a:cubicBezTo>
                    <a:pt x="6880" y="5193"/>
                    <a:pt x="6595" y="5374"/>
                    <a:pt x="6257" y="5530"/>
                  </a:cubicBezTo>
                  <a:cubicBezTo>
                    <a:pt x="5842" y="5712"/>
                    <a:pt x="5375" y="5842"/>
                    <a:pt x="4933" y="5920"/>
                  </a:cubicBezTo>
                  <a:lnTo>
                    <a:pt x="4959" y="5920"/>
                  </a:lnTo>
                  <a:cubicBezTo>
                    <a:pt x="4726" y="5971"/>
                    <a:pt x="4466" y="5971"/>
                    <a:pt x="4232" y="5997"/>
                  </a:cubicBezTo>
                  <a:lnTo>
                    <a:pt x="4232" y="5971"/>
                  </a:lnTo>
                  <a:cubicBezTo>
                    <a:pt x="3999" y="5971"/>
                    <a:pt x="3765" y="5971"/>
                    <a:pt x="3531" y="5945"/>
                  </a:cubicBezTo>
                  <a:cubicBezTo>
                    <a:pt x="3168" y="5894"/>
                    <a:pt x="2779" y="5816"/>
                    <a:pt x="2441" y="5686"/>
                  </a:cubicBezTo>
                  <a:cubicBezTo>
                    <a:pt x="2233" y="5608"/>
                    <a:pt x="2052" y="5504"/>
                    <a:pt x="1870" y="5400"/>
                  </a:cubicBezTo>
                  <a:cubicBezTo>
                    <a:pt x="1896" y="5193"/>
                    <a:pt x="1974" y="5011"/>
                    <a:pt x="2026" y="4803"/>
                  </a:cubicBezTo>
                  <a:cubicBezTo>
                    <a:pt x="2130" y="4596"/>
                    <a:pt x="2233" y="4414"/>
                    <a:pt x="2363" y="4232"/>
                  </a:cubicBezTo>
                  <a:cubicBezTo>
                    <a:pt x="2493" y="4024"/>
                    <a:pt x="2675" y="3869"/>
                    <a:pt x="2857" y="3713"/>
                  </a:cubicBezTo>
                  <a:cubicBezTo>
                    <a:pt x="3064" y="3531"/>
                    <a:pt x="3324" y="3375"/>
                    <a:pt x="3583" y="3272"/>
                  </a:cubicBezTo>
                  <a:cubicBezTo>
                    <a:pt x="3869" y="3142"/>
                    <a:pt x="4181" y="3038"/>
                    <a:pt x="4518" y="2986"/>
                  </a:cubicBezTo>
                  <a:cubicBezTo>
                    <a:pt x="4700" y="2960"/>
                    <a:pt x="4881" y="2947"/>
                    <a:pt x="5063" y="2947"/>
                  </a:cubicBezTo>
                  <a:close/>
                  <a:moveTo>
                    <a:pt x="6829" y="0"/>
                  </a:moveTo>
                  <a:cubicBezTo>
                    <a:pt x="6673" y="0"/>
                    <a:pt x="6491" y="26"/>
                    <a:pt x="6335" y="78"/>
                  </a:cubicBezTo>
                  <a:cubicBezTo>
                    <a:pt x="5972" y="208"/>
                    <a:pt x="5634" y="390"/>
                    <a:pt x="5323" y="624"/>
                  </a:cubicBezTo>
                  <a:lnTo>
                    <a:pt x="5219" y="701"/>
                  </a:lnTo>
                  <a:cubicBezTo>
                    <a:pt x="4959" y="883"/>
                    <a:pt x="4674" y="1065"/>
                    <a:pt x="4388" y="1221"/>
                  </a:cubicBezTo>
                  <a:lnTo>
                    <a:pt x="4310" y="1247"/>
                  </a:lnTo>
                  <a:cubicBezTo>
                    <a:pt x="3999" y="1195"/>
                    <a:pt x="3687" y="1143"/>
                    <a:pt x="3376" y="1065"/>
                  </a:cubicBezTo>
                  <a:cubicBezTo>
                    <a:pt x="3064" y="987"/>
                    <a:pt x="2753" y="909"/>
                    <a:pt x="2441" y="883"/>
                  </a:cubicBezTo>
                  <a:cubicBezTo>
                    <a:pt x="2311" y="857"/>
                    <a:pt x="2156" y="857"/>
                    <a:pt x="2000" y="857"/>
                  </a:cubicBezTo>
                  <a:cubicBezTo>
                    <a:pt x="1844" y="857"/>
                    <a:pt x="1688" y="883"/>
                    <a:pt x="1533" y="909"/>
                  </a:cubicBezTo>
                  <a:cubicBezTo>
                    <a:pt x="1195" y="1013"/>
                    <a:pt x="909" y="1169"/>
                    <a:pt x="676" y="1428"/>
                  </a:cubicBezTo>
                  <a:cubicBezTo>
                    <a:pt x="442" y="1636"/>
                    <a:pt x="286" y="1870"/>
                    <a:pt x="157" y="2155"/>
                  </a:cubicBezTo>
                  <a:cubicBezTo>
                    <a:pt x="53" y="2415"/>
                    <a:pt x="1" y="2700"/>
                    <a:pt x="1" y="2960"/>
                  </a:cubicBezTo>
                  <a:cubicBezTo>
                    <a:pt x="1" y="3246"/>
                    <a:pt x="53" y="3531"/>
                    <a:pt x="131" y="3765"/>
                  </a:cubicBezTo>
                  <a:cubicBezTo>
                    <a:pt x="209" y="4050"/>
                    <a:pt x="338" y="4310"/>
                    <a:pt x="494" y="4544"/>
                  </a:cubicBezTo>
                  <a:cubicBezTo>
                    <a:pt x="1117" y="5504"/>
                    <a:pt x="2130" y="6153"/>
                    <a:pt x="3246" y="6283"/>
                  </a:cubicBezTo>
                  <a:cubicBezTo>
                    <a:pt x="3583" y="6335"/>
                    <a:pt x="3921" y="6361"/>
                    <a:pt x="4232" y="6361"/>
                  </a:cubicBezTo>
                  <a:cubicBezTo>
                    <a:pt x="5063" y="6335"/>
                    <a:pt x="5842" y="6153"/>
                    <a:pt x="6569" y="5790"/>
                  </a:cubicBezTo>
                  <a:cubicBezTo>
                    <a:pt x="7062" y="5530"/>
                    <a:pt x="7503" y="5193"/>
                    <a:pt x="7867" y="4777"/>
                  </a:cubicBezTo>
                  <a:cubicBezTo>
                    <a:pt x="8049" y="4570"/>
                    <a:pt x="8204" y="4362"/>
                    <a:pt x="8334" y="4102"/>
                  </a:cubicBezTo>
                  <a:cubicBezTo>
                    <a:pt x="8464" y="3895"/>
                    <a:pt x="8542" y="3687"/>
                    <a:pt x="8620" y="3453"/>
                  </a:cubicBezTo>
                  <a:cubicBezTo>
                    <a:pt x="8698" y="3220"/>
                    <a:pt x="8750" y="2986"/>
                    <a:pt x="8776" y="2752"/>
                  </a:cubicBezTo>
                  <a:cubicBezTo>
                    <a:pt x="8802" y="2493"/>
                    <a:pt x="8827" y="2259"/>
                    <a:pt x="8802" y="1999"/>
                  </a:cubicBezTo>
                  <a:cubicBezTo>
                    <a:pt x="8776" y="1506"/>
                    <a:pt x="8594" y="1039"/>
                    <a:pt x="8308" y="649"/>
                  </a:cubicBezTo>
                  <a:cubicBezTo>
                    <a:pt x="8204" y="546"/>
                    <a:pt x="8075" y="442"/>
                    <a:pt x="7945" y="338"/>
                  </a:cubicBezTo>
                  <a:cubicBezTo>
                    <a:pt x="7815" y="234"/>
                    <a:pt x="7633" y="156"/>
                    <a:pt x="7478" y="104"/>
                  </a:cubicBezTo>
                  <a:cubicBezTo>
                    <a:pt x="7270" y="26"/>
                    <a:pt x="7088" y="0"/>
                    <a:pt x="68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8" name="Google Shape;1708;p50"/>
            <p:cNvGrpSpPr/>
            <p:nvPr/>
          </p:nvGrpSpPr>
          <p:grpSpPr>
            <a:xfrm>
              <a:off x="365749" y="3880157"/>
              <a:ext cx="2191431" cy="1005161"/>
              <a:chOff x="1549625" y="3087100"/>
              <a:chExt cx="635050" cy="291275"/>
            </a:xfrm>
          </p:grpSpPr>
          <p:sp>
            <p:nvSpPr>
              <p:cNvPr id="1709" name="Google Shape;1709;p50"/>
              <p:cNvSpPr/>
              <p:nvPr/>
            </p:nvSpPr>
            <p:spPr>
              <a:xfrm>
                <a:off x="1551075" y="3090500"/>
                <a:ext cx="631150" cy="28787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0"/>
              <p:cNvSpPr/>
              <p:nvPr/>
            </p:nvSpPr>
            <p:spPr>
              <a:xfrm>
                <a:off x="1549625" y="3087100"/>
                <a:ext cx="635050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1" name="Google Shape;1711;p50"/>
          <p:cNvGrpSpPr/>
          <p:nvPr/>
        </p:nvGrpSpPr>
        <p:grpSpPr>
          <a:xfrm>
            <a:off x="3282900" y="535004"/>
            <a:ext cx="670499" cy="438524"/>
            <a:chOff x="7555450" y="377766"/>
            <a:chExt cx="670499" cy="438524"/>
          </a:xfrm>
        </p:grpSpPr>
        <p:sp>
          <p:nvSpPr>
            <p:cNvPr id="1712" name="Google Shape;1712;p5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EE6BC17C-F2B8-4537-A90D-6B7AC520060F}"/>
              </a:ext>
            </a:extLst>
          </p:cNvPr>
          <p:cNvSpPr txBox="1">
            <a:spLocks/>
          </p:cNvSpPr>
          <p:nvPr/>
        </p:nvSpPr>
        <p:spPr>
          <a:xfrm>
            <a:off x="975714" y="1407219"/>
            <a:ext cx="7470424" cy="4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6510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DC71207-68F8-4A3B-9825-35206558324D}"/>
              </a:ext>
            </a:extLst>
          </p:cNvPr>
          <p:cNvSpPr txBox="1">
            <a:spLocks/>
          </p:cNvSpPr>
          <p:nvPr/>
        </p:nvSpPr>
        <p:spPr>
          <a:xfrm>
            <a:off x="1569626" y="2076614"/>
            <a:ext cx="6099972" cy="4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65100" indent="0" algn="ctr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7" grpId="1" build="p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50"/>
          <p:cNvSpPr/>
          <p:nvPr/>
        </p:nvSpPr>
        <p:spPr>
          <a:xfrm>
            <a:off x="6738863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2" name="Google Shape;1672;p50"/>
          <p:cNvGrpSpPr/>
          <p:nvPr/>
        </p:nvGrpSpPr>
        <p:grpSpPr>
          <a:xfrm>
            <a:off x="1424437" y="414075"/>
            <a:ext cx="981285" cy="534397"/>
            <a:chOff x="816462" y="899275"/>
            <a:chExt cx="981285" cy="534397"/>
          </a:xfrm>
        </p:grpSpPr>
        <p:sp>
          <p:nvSpPr>
            <p:cNvPr id="1673" name="Google Shape;1673;p5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B2DAF-72A8-40A9-BB4B-4D6EE7868932}"/>
              </a:ext>
            </a:extLst>
          </p:cNvPr>
          <p:cNvGrpSpPr/>
          <p:nvPr/>
        </p:nvGrpSpPr>
        <p:grpSpPr>
          <a:xfrm>
            <a:off x="233669" y="3200400"/>
            <a:ext cx="1341131" cy="1776358"/>
            <a:chOff x="365749" y="1861300"/>
            <a:chExt cx="2191431" cy="3024018"/>
          </a:xfrm>
        </p:grpSpPr>
        <p:grpSp>
          <p:nvGrpSpPr>
            <p:cNvPr id="1667" name="Google Shape;1667;p50"/>
            <p:cNvGrpSpPr/>
            <p:nvPr/>
          </p:nvGrpSpPr>
          <p:grpSpPr>
            <a:xfrm>
              <a:off x="1215980" y="2288795"/>
              <a:ext cx="558517" cy="693618"/>
              <a:chOff x="7376250" y="1989890"/>
              <a:chExt cx="490228" cy="608811"/>
            </a:xfrm>
          </p:grpSpPr>
          <p:sp>
            <p:nvSpPr>
              <p:cNvPr id="1668" name="Google Shape;1668;p50"/>
              <p:cNvSpPr/>
              <p:nvPr/>
            </p:nvSpPr>
            <p:spPr>
              <a:xfrm>
                <a:off x="7376250" y="2459787"/>
                <a:ext cx="183714" cy="13891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845" extrusionOk="0">
                    <a:moveTo>
                      <a:pt x="1652" y="1"/>
                    </a:moveTo>
                    <a:cubicBezTo>
                      <a:pt x="1595" y="1"/>
                      <a:pt x="1518" y="1"/>
                      <a:pt x="1441" y="20"/>
                    </a:cubicBezTo>
                    <a:cubicBezTo>
                      <a:pt x="1268" y="39"/>
                      <a:pt x="1115" y="116"/>
                      <a:pt x="923" y="212"/>
                    </a:cubicBezTo>
                    <a:cubicBezTo>
                      <a:pt x="827" y="270"/>
                      <a:pt x="750" y="308"/>
                      <a:pt x="673" y="385"/>
                    </a:cubicBezTo>
                    <a:cubicBezTo>
                      <a:pt x="596" y="423"/>
                      <a:pt x="539" y="481"/>
                      <a:pt x="462" y="558"/>
                    </a:cubicBezTo>
                    <a:cubicBezTo>
                      <a:pt x="212" y="769"/>
                      <a:pt x="1" y="1153"/>
                      <a:pt x="155" y="1480"/>
                    </a:cubicBezTo>
                    <a:cubicBezTo>
                      <a:pt x="212" y="1633"/>
                      <a:pt x="347" y="1749"/>
                      <a:pt x="558" y="1806"/>
                    </a:cubicBezTo>
                    <a:cubicBezTo>
                      <a:pt x="654" y="1825"/>
                      <a:pt x="750" y="1845"/>
                      <a:pt x="904" y="1845"/>
                    </a:cubicBezTo>
                    <a:cubicBezTo>
                      <a:pt x="980" y="1845"/>
                      <a:pt x="1076" y="1825"/>
                      <a:pt x="1192" y="1806"/>
                    </a:cubicBezTo>
                    <a:cubicBezTo>
                      <a:pt x="1288" y="1768"/>
                      <a:pt x="1384" y="1729"/>
                      <a:pt x="1480" y="1672"/>
                    </a:cubicBezTo>
                    <a:cubicBezTo>
                      <a:pt x="1576" y="1633"/>
                      <a:pt x="1672" y="1576"/>
                      <a:pt x="1768" y="1518"/>
                    </a:cubicBezTo>
                    <a:cubicBezTo>
                      <a:pt x="1979" y="1364"/>
                      <a:pt x="2152" y="1230"/>
                      <a:pt x="2267" y="1038"/>
                    </a:cubicBezTo>
                    <a:cubicBezTo>
                      <a:pt x="2382" y="846"/>
                      <a:pt x="2440" y="616"/>
                      <a:pt x="2363" y="462"/>
                    </a:cubicBezTo>
                    <a:cubicBezTo>
                      <a:pt x="2286" y="270"/>
                      <a:pt x="2152" y="116"/>
                      <a:pt x="1941" y="39"/>
                    </a:cubicBezTo>
                    <a:cubicBezTo>
                      <a:pt x="1864" y="20"/>
                      <a:pt x="1787" y="1"/>
                      <a:pt x="1652" y="1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0"/>
              <p:cNvSpPr/>
              <p:nvPr/>
            </p:nvSpPr>
            <p:spPr>
              <a:xfrm>
                <a:off x="7526683" y="1989890"/>
                <a:ext cx="339795" cy="26179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477" extrusionOk="0">
                    <a:moveTo>
                      <a:pt x="3265" y="1"/>
                    </a:moveTo>
                    <a:cubicBezTo>
                      <a:pt x="3073" y="1"/>
                      <a:pt x="2861" y="39"/>
                      <a:pt x="2669" y="97"/>
                    </a:cubicBezTo>
                    <a:cubicBezTo>
                      <a:pt x="2650" y="97"/>
                      <a:pt x="2612" y="116"/>
                      <a:pt x="2593" y="116"/>
                    </a:cubicBezTo>
                    <a:lnTo>
                      <a:pt x="2516" y="116"/>
                    </a:lnTo>
                    <a:cubicBezTo>
                      <a:pt x="2113" y="270"/>
                      <a:pt x="1748" y="481"/>
                      <a:pt x="1517" y="615"/>
                    </a:cubicBezTo>
                    <a:cubicBezTo>
                      <a:pt x="1325" y="750"/>
                      <a:pt x="1133" y="884"/>
                      <a:pt x="941" y="1038"/>
                    </a:cubicBezTo>
                    <a:cubicBezTo>
                      <a:pt x="749" y="1172"/>
                      <a:pt x="595" y="1345"/>
                      <a:pt x="461" y="1479"/>
                    </a:cubicBezTo>
                    <a:cubicBezTo>
                      <a:pt x="154" y="1864"/>
                      <a:pt x="0" y="2228"/>
                      <a:pt x="39" y="2593"/>
                    </a:cubicBezTo>
                    <a:cubicBezTo>
                      <a:pt x="77" y="2785"/>
                      <a:pt x="173" y="2958"/>
                      <a:pt x="307" y="3150"/>
                    </a:cubicBezTo>
                    <a:cubicBezTo>
                      <a:pt x="403" y="3265"/>
                      <a:pt x="557" y="3361"/>
                      <a:pt x="749" y="3400"/>
                    </a:cubicBezTo>
                    <a:cubicBezTo>
                      <a:pt x="864" y="3457"/>
                      <a:pt x="999" y="3477"/>
                      <a:pt x="1152" y="3477"/>
                    </a:cubicBezTo>
                    <a:lnTo>
                      <a:pt x="1268" y="3477"/>
                    </a:lnTo>
                    <a:cubicBezTo>
                      <a:pt x="1460" y="3477"/>
                      <a:pt x="1652" y="3438"/>
                      <a:pt x="1863" y="3361"/>
                    </a:cubicBezTo>
                    <a:cubicBezTo>
                      <a:pt x="2285" y="3246"/>
                      <a:pt x="2689" y="3054"/>
                      <a:pt x="3092" y="2785"/>
                    </a:cubicBezTo>
                    <a:cubicBezTo>
                      <a:pt x="3514" y="2516"/>
                      <a:pt x="3841" y="2248"/>
                      <a:pt x="4091" y="1940"/>
                    </a:cubicBezTo>
                    <a:cubicBezTo>
                      <a:pt x="4225" y="1768"/>
                      <a:pt x="4302" y="1652"/>
                      <a:pt x="4379" y="1518"/>
                    </a:cubicBezTo>
                    <a:cubicBezTo>
                      <a:pt x="4436" y="1345"/>
                      <a:pt x="4494" y="1134"/>
                      <a:pt x="4494" y="903"/>
                    </a:cubicBezTo>
                    <a:cubicBezTo>
                      <a:pt x="4513" y="807"/>
                      <a:pt x="4494" y="711"/>
                      <a:pt x="4475" y="615"/>
                    </a:cubicBezTo>
                    <a:cubicBezTo>
                      <a:pt x="4436" y="519"/>
                      <a:pt x="4398" y="462"/>
                      <a:pt x="4321" y="366"/>
                    </a:cubicBezTo>
                    <a:cubicBezTo>
                      <a:pt x="4263" y="289"/>
                      <a:pt x="4187" y="231"/>
                      <a:pt x="4129" y="193"/>
                    </a:cubicBezTo>
                    <a:cubicBezTo>
                      <a:pt x="4052" y="135"/>
                      <a:pt x="3995" y="116"/>
                      <a:pt x="3860" y="78"/>
                    </a:cubicBezTo>
                    <a:cubicBezTo>
                      <a:pt x="3726" y="20"/>
                      <a:pt x="3553" y="1"/>
                      <a:pt x="3361" y="1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0"/>
              <p:cNvSpPr/>
              <p:nvPr/>
            </p:nvSpPr>
            <p:spPr>
              <a:xfrm>
                <a:off x="7694358" y="2297909"/>
                <a:ext cx="124459" cy="9983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326" extrusionOk="0">
                    <a:moveTo>
                      <a:pt x="1115" y="0"/>
                    </a:moveTo>
                    <a:cubicBezTo>
                      <a:pt x="1019" y="0"/>
                      <a:pt x="923" y="39"/>
                      <a:pt x="827" y="58"/>
                    </a:cubicBezTo>
                    <a:cubicBezTo>
                      <a:pt x="692" y="96"/>
                      <a:pt x="558" y="154"/>
                      <a:pt x="462" y="231"/>
                    </a:cubicBezTo>
                    <a:cubicBezTo>
                      <a:pt x="346" y="288"/>
                      <a:pt x="250" y="365"/>
                      <a:pt x="174" y="442"/>
                    </a:cubicBezTo>
                    <a:cubicBezTo>
                      <a:pt x="97" y="538"/>
                      <a:pt x="58" y="615"/>
                      <a:pt x="20" y="730"/>
                    </a:cubicBezTo>
                    <a:cubicBezTo>
                      <a:pt x="1" y="768"/>
                      <a:pt x="1" y="845"/>
                      <a:pt x="1" y="903"/>
                    </a:cubicBezTo>
                    <a:cubicBezTo>
                      <a:pt x="1" y="941"/>
                      <a:pt x="20" y="999"/>
                      <a:pt x="58" y="1056"/>
                    </a:cubicBezTo>
                    <a:cubicBezTo>
                      <a:pt x="78" y="1114"/>
                      <a:pt x="97" y="1152"/>
                      <a:pt x="174" y="1210"/>
                    </a:cubicBezTo>
                    <a:cubicBezTo>
                      <a:pt x="212" y="1229"/>
                      <a:pt x="270" y="1287"/>
                      <a:pt x="308" y="1306"/>
                    </a:cubicBezTo>
                    <a:cubicBezTo>
                      <a:pt x="346" y="1306"/>
                      <a:pt x="385" y="1325"/>
                      <a:pt x="442" y="1325"/>
                    </a:cubicBezTo>
                    <a:lnTo>
                      <a:pt x="558" y="1325"/>
                    </a:lnTo>
                    <a:cubicBezTo>
                      <a:pt x="634" y="1325"/>
                      <a:pt x="673" y="1306"/>
                      <a:pt x="731" y="1287"/>
                    </a:cubicBezTo>
                    <a:cubicBezTo>
                      <a:pt x="942" y="1210"/>
                      <a:pt x="1153" y="1095"/>
                      <a:pt x="1345" y="941"/>
                    </a:cubicBezTo>
                    <a:cubicBezTo>
                      <a:pt x="1441" y="864"/>
                      <a:pt x="1499" y="807"/>
                      <a:pt x="1556" y="730"/>
                    </a:cubicBezTo>
                    <a:cubicBezTo>
                      <a:pt x="1595" y="692"/>
                      <a:pt x="1614" y="653"/>
                      <a:pt x="1633" y="615"/>
                    </a:cubicBezTo>
                    <a:cubicBezTo>
                      <a:pt x="1652" y="557"/>
                      <a:pt x="1652" y="519"/>
                      <a:pt x="1652" y="461"/>
                    </a:cubicBezTo>
                    <a:cubicBezTo>
                      <a:pt x="1652" y="384"/>
                      <a:pt x="1633" y="288"/>
                      <a:pt x="1595" y="231"/>
                    </a:cubicBezTo>
                    <a:cubicBezTo>
                      <a:pt x="1518" y="115"/>
                      <a:pt x="1441" y="58"/>
                      <a:pt x="1345" y="39"/>
                    </a:cubicBezTo>
                    <a:cubicBezTo>
                      <a:pt x="1307" y="0"/>
                      <a:pt x="1249" y="0"/>
                      <a:pt x="1172" y="0"/>
                    </a:cubicBezTo>
                    <a:close/>
                  </a:path>
                </a:pathLst>
              </a:custGeom>
              <a:solidFill>
                <a:srgbClr val="FFFFFF">
                  <a:alpha val="3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5" name="Google Shape;1675;p50"/>
            <p:cNvSpPr/>
            <p:nvPr/>
          </p:nvSpPr>
          <p:spPr>
            <a:xfrm>
              <a:off x="562699" y="1861300"/>
              <a:ext cx="1865415" cy="2660565"/>
            </a:xfrm>
            <a:custGeom>
              <a:avLst/>
              <a:gdLst/>
              <a:ahLst/>
              <a:cxnLst/>
              <a:rect l="l" t="t" r="r" b="b"/>
              <a:pathLst>
                <a:path w="51403" h="73314" extrusionOk="0">
                  <a:moveTo>
                    <a:pt x="24351" y="0"/>
                  </a:moveTo>
                  <a:cubicBezTo>
                    <a:pt x="23962" y="0"/>
                    <a:pt x="23598" y="26"/>
                    <a:pt x="23261" y="104"/>
                  </a:cubicBezTo>
                  <a:lnTo>
                    <a:pt x="23131" y="130"/>
                  </a:lnTo>
                  <a:cubicBezTo>
                    <a:pt x="22430" y="286"/>
                    <a:pt x="21781" y="545"/>
                    <a:pt x="21184" y="909"/>
                  </a:cubicBezTo>
                  <a:cubicBezTo>
                    <a:pt x="20068" y="1584"/>
                    <a:pt x="19107" y="2466"/>
                    <a:pt x="18328" y="3505"/>
                  </a:cubicBezTo>
                  <a:cubicBezTo>
                    <a:pt x="17887" y="4050"/>
                    <a:pt x="17524" y="4647"/>
                    <a:pt x="17160" y="5244"/>
                  </a:cubicBezTo>
                  <a:cubicBezTo>
                    <a:pt x="17082" y="5374"/>
                    <a:pt x="17004" y="5530"/>
                    <a:pt x="16953" y="5660"/>
                  </a:cubicBezTo>
                  <a:lnTo>
                    <a:pt x="16927" y="5712"/>
                  </a:lnTo>
                  <a:cubicBezTo>
                    <a:pt x="16797" y="5945"/>
                    <a:pt x="16667" y="6179"/>
                    <a:pt x="16563" y="6413"/>
                  </a:cubicBezTo>
                  <a:lnTo>
                    <a:pt x="16563" y="6438"/>
                  </a:lnTo>
                  <a:cubicBezTo>
                    <a:pt x="16459" y="6672"/>
                    <a:pt x="16355" y="6906"/>
                    <a:pt x="16226" y="7113"/>
                  </a:cubicBezTo>
                  <a:lnTo>
                    <a:pt x="16174" y="7269"/>
                  </a:lnTo>
                  <a:cubicBezTo>
                    <a:pt x="15577" y="8541"/>
                    <a:pt x="14954" y="9891"/>
                    <a:pt x="14227" y="11683"/>
                  </a:cubicBezTo>
                  <a:cubicBezTo>
                    <a:pt x="14071" y="11994"/>
                    <a:pt x="13941" y="12332"/>
                    <a:pt x="13811" y="12669"/>
                  </a:cubicBezTo>
                  <a:cubicBezTo>
                    <a:pt x="13811" y="12669"/>
                    <a:pt x="13266" y="13915"/>
                    <a:pt x="13266" y="13915"/>
                  </a:cubicBezTo>
                  <a:cubicBezTo>
                    <a:pt x="13006" y="14564"/>
                    <a:pt x="12721" y="15213"/>
                    <a:pt x="12461" y="15862"/>
                  </a:cubicBezTo>
                  <a:lnTo>
                    <a:pt x="12228" y="16355"/>
                  </a:lnTo>
                  <a:cubicBezTo>
                    <a:pt x="11475" y="18121"/>
                    <a:pt x="10566" y="20224"/>
                    <a:pt x="9502" y="22275"/>
                  </a:cubicBezTo>
                  <a:cubicBezTo>
                    <a:pt x="9112" y="23027"/>
                    <a:pt x="8749" y="23676"/>
                    <a:pt x="8411" y="24299"/>
                  </a:cubicBezTo>
                  <a:cubicBezTo>
                    <a:pt x="8048" y="24923"/>
                    <a:pt x="7659" y="25546"/>
                    <a:pt x="7217" y="26247"/>
                  </a:cubicBezTo>
                  <a:cubicBezTo>
                    <a:pt x="6568" y="27285"/>
                    <a:pt x="5867" y="28349"/>
                    <a:pt x="5166" y="29362"/>
                  </a:cubicBezTo>
                  <a:lnTo>
                    <a:pt x="4621" y="30089"/>
                  </a:lnTo>
                  <a:cubicBezTo>
                    <a:pt x="3842" y="31231"/>
                    <a:pt x="2934" y="32607"/>
                    <a:pt x="2103" y="34035"/>
                  </a:cubicBezTo>
                  <a:cubicBezTo>
                    <a:pt x="1662" y="34762"/>
                    <a:pt x="1298" y="35437"/>
                    <a:pt x="961" y="36060"/>
                  </a:cubicBezTo>
                  <a:cubicBezTo>
                    <a:pt x="649" y="36683"/>
                    <a:pt x="364" y="37332"/>
                    <a:pt x="182" y="38007"/>
                  </a:cubicBezTo>
                  <a:cubicBezTo>
                    <a:pt x="104" y="38318"/>
                    <a:pt x="26" y="38630"/>
                    <a:pt x="0" y="38967"/>
                  </a:cubicBezTo>
                  <a:lnTo>
                    <a:pt x="0" y="39357"/>
                  </a:lnTo>
                  <a:lnTo>
                    <a:pt x="0" y="39435"/>
                  </a:lnTo>
                  <a:cubicBezTo>
                    <a:pt x="0" y="39590"/>
                    <a:pt x="26" y="39772"/>
                    <a:pt x="52" y="39954"/>
                  </a:cubicBezTo>
                  <a:cubicBezTo>
                    <a:pt x="52" y="40006"/>
                    <a:pt x="52" y="40058"/>
                    <a:pt x="78" y="40110"/>
                  </a:cubicBezTo>
                  <a:cubicBezTo>
                    <a:pt x="104" y="40395"/>
                    <a:pt x="182" y="40629"/>
                    <a:pt x="286" y="40888"/>
                  </a:cubicBezTo>
                  <a:cubicBezTo>
                    <a:pt x="286" y="40914"/>
                    <a:pt x="286" y="40940"/>
                    <a:pt x="312" y="40966"/>
                  </a:cubicBezTo>
                  <a:cubicBezTo>
                    <a:pt x="416" y="41226"/>
                    <a:pt x="545" y="41485"/>
                    <a:pt x="701" y="41719"/>
                  </a:cubicBezTo>
                  <a:lnTo>
                    <a:pt x="779" y="41875"/>
                  </a:lnTo>
                  <a:cubicBezTo>
                    <a:pt x="805" y="41927"/>
                    <a:pt x="831" y="41979"/>
                    <a:pt x="857" y="42005"/>
                  </a:cubicBezTo>
                  <a:cubicBezTo>
                    <a:pt x="935" y="42109"/>
                    <a:pt x="1013" y="42186"/>
                    <a:pt x="1065" y="42290"/>
                  </a:cubicBezTo>
                  <a:cubicBezTo>
                    <a:pt x="1324" y="42602"/>
                    <a:pt x="1584" y="42913"/>
                    <a:pt x="1895" y="43199"/>
                  </a:cubicBezTo>
                  <a:lnTo>
                    <a:pt x="1947" y="43225"/>
                  </a:lnTo>
                  <a:cubicBezTo>
                    <a:pt x="2233" y="43510"/>
                    <a:pt x="2544" y="43744"/>
                    <a:pt x="2856" y="43952"/>
                  </a:cubicBezTo>
                  <a:cubicBezTo>
                    <a:pt x="3453" y="44341"/>
                    <a:pt x="4076" y="44705"/>
                    <a:pt x="4725" y="44964"/>
                  </a:cubicBezTo>
                  <a:cubicBezTo>
                    <a:pt x="5037" y="45120"/>
                    <a:pt x="5374" y="45250"/>
                    <a:pt x="5711" y="45380"/>
                  </a:cubicBezTo>
                  <a:cubicBezTo>
                    <a:pt x="6283" y="45613"/>
                    <a:pt x="6932" y="45821"/>
                    <a:pt x="7685" y="46029"/>
                  </a:cubicBezTo>
                  <a:cubicBezTo>
                    <a:pt x="8749" y="46340"/>
                    <a:pt x="9839" y="46600"/>
                    <a:pt x="10930" y="46833"/>
                  </a:cubicBezTo>
                  <a:lnTo>
                    <a:pt x="11475" y="46963"/>
                  </a:lnTo>
                  <a:cubicBezTo>
                    <a:pt x="11371" y="47301"/>
                    <a:pt x="11319" y="47638"/>
                    <a:pt x="11319" y="48002"/>
                  </a:cubicBezTo>
                  <a:cubicBezTo>
                    <a:pt x="11319" y="48469"/>
                    <a:pt x="11423" y="48936"/>
                    <a:pt x="11657" y="49378"/>
                  </a:cubicBezTo>
                  <a:cubicBezTo>
                    <a:pt x="11890" y="49793"/>
                    <a:pt x="12202" y="50156"/>
                    <a:pt x="12591" y="50468"/>
                  </a:cubicBezTo>
                  <a:cubicBezTo>
                    <a:pt x="12929" y="50728"/>
                    <a:pt x="13318" y="50935"/>
                    <a:pt x="13733" y="51039"/>
                  </a:cubicBezTo>
                  <a:cubicBezTo>
                    <a:pt x="14123" y="51169"/>
                    <a:pt x="14538" y="51221"/>
                    <a:pt x="14954" y="51221"/>
                  </a:cubicBezTo>
                  <a:lnTo>
                    <a:pt x="15057" y="51221"/>
                  </a:lnTo>
                  <a:cubicBezTo>
                    <a:pt x="15421" y="51221"/>
                    <a:pt x="15810" y="51195"/>
                    <a:pt x="16174" y="51117"/>
                  </a:cubicBezTo>
                  <a:cubicBezTo>
                    <a:pt x="16433" y="51065"/>
                    <a:pt x="16667" y="50987"/>
                    <a:pt x="16927" y="50935"/>
                  </a:cubicBezTo>
                  <a:lnTo>
                    <a:pt x="16927" y="50935"/>
                  </a:lnTo>
                  <a:cubicBezTo>
                    <a:pt x="16849" y="51221"/>
                    <a:pt x="16797" y="51532"/>
                    <a:pt x="16771" y="51844"/>
                  </a:cubicBezTo>
                  <a:cubicBezTo>
                    <a:pt x="16693" y="52571"/>
                    <a:pt x="16875" y="53298"/>
                    <a:pt x="17264" y="53921"/>
                  </a:cubicBezTo>
                  <a:cubicBezTo>
                    <a:pt x="17498" y="54258"/>
                    <a:pt x="17783" y="54544"/>
                    <a:pt x="18121" y="54751"/>
                  </a:cubicBezTo>
                  <a:cubicBezTo>
                    <a:pt x="18484" y="54985"/>
                    <a:pt x="18848" y="55167"/>
                    <a:pt x="19263" y="55271"/>
                  </a:cubicBezTo>
                  <a:cubicBezTo>
                    <a:pt x="19704" y="55400"/>
                    <a:pt x="20172" y="55478"/>
                    <a:pt x="20613" y="55504"/>
                  </a:cubicBezTo>
                  <a:lnTo>
                    <a:pt x="20691" y="55504"/>
                  </a:lnTo>
                  <a:cubicBezTo>
                    <a:pt x="21132" y="55504"/>
                    <a:pt x="21574" y="55426"/>
                    <a:pt x="21989" y="55297"/>
                  </a:cubicBezTo>
                  <a:cubicBezTo>
                    <a:pt x="22430" y="55167"/>
                    <a:pt x="22846" y="54985"/>
                    <a:pt x="23235" y="54725"/>
                  </a:cubicBezTo>
                  <a:lnTo>
                    <a:pt x="23235" y="54725"/>
                  </a:lnTo>
                  <a:cubicBezTo>
                    <a:pt x="23079" y="55193"/>
                    <a:pt x="22923" y="55634"/>
                    <a:pt x="22768" y="56075"/>
                  </a:cubicBezTo>
                  <a:cubicBezTo>
                    <a:pt x="22404" y="56958"/>
                    <a:pt x="21989" y="57841"/>
                    <a:pt x="21548" y="58697"/>
                  </a:cubicBezTo>
                  <a:cubicBezTo>
                    <a:pt x="21340" y="59087"/>
                    <a:pt x="21132" y="59476"/>
                    <a:pt x="20899" y="59866"/>
                  </a:cubicBezTo>
                  <a:lnTo>
                    <a:pt x="20587" y="60411"/>
                  </a:lnTo>
                  <a:cubicBezTo>
                    <a:pt x="20457" y="60619"/>
                    <a:pt x="20327" y="60826"/>
                    <a:pt x="20198" y="61060"/>
                  </a:cubicBezTo>
                  <a:cubicBezTo>
                    <a:pt x="19704" y="61865"/>
                    <a:pt x="19289" y="62747"/>
                    <a:pt x="19029" y="63682"/>
                  </a:cubicBezTo>
                  <a:cubicBezTo>
                    <a:pt x="18900" y="64175"/>
                    <a:pt x="18822" y="64694"/>
                    <a:pt x="18822" y="65214"/>
                  </a:cubicBezTo>
                  <a:cubicBezTo>
                    <a:pt x="18822" y="65759"/>
                    <a:pt x="18900" y="66304"/>
                    <a:pt x="19055" y="66849"/>
                  </a:cubicBezTo>
                  <a:cubicBezTo>
                    <a:pt x="19289" y="67732"/>
                    <a:pt x="19730" y="68537"/>
                    <a:pt x="20301" y="69263"/>
                  </a:cubicBezTo>
                  <a:cubicBezTo>
                    <a:pt x="20847" y="69964"/>
                    <a:pt x="21496" y="70587"/>
                    <a:pt x="22248" y="71081"/>
                  </a:cubicBezTo>
                  <a:cubicBezTo>
                    <a:pt x="22949" y="71600"/>
                    <a:pt x="23728" y="72015"/>
                    <a:pt x="24533" y="72353"/>
                  </a:cubicBezTo>
                  <a:cubicBezTo>
                    <a:pt x="25312" y="72690"/>
                    <a:pt x="26117" y="72950"/>
                    <a:pt x="26921" y="73132"/>
                  </a:cubicBezTo>
                  <a:cubicBezTo>
                    <a:pt x="27519" y="73261"/>
                    <a:pt x="28142" y="73313"/>
                    <a:pt x="28739" y="73313"/>
                  </a:cubicBezTo>
                  <a:lnTo>
                    <a:pt x="28998" y="73313"/>
                  </a:lnTo>
                  <a:cubicBezTo>
                    <a:pt x="29076" y="73313"/>
                    <a:pt x="29128" y="73313"/>
                    <a:pt x="29180" y="73287"/>
                  </a:cubicBezTo>
                  <a:lnTo>
                    <a:pt x="29466" y="73287"/>
                  </a:lnTo>
                  <a:cubicBezTo>
                    <a:pt x="32062" y="73080"/>
                    <a:pt x="34502" y="71963"/>
                    <a:pt x="36371" y="70120"/>
                  </a:cubicBezTo>
                  <a:cubicBezTo>
                    <a:pt x="36968" y="69497"/>
                    <a:pt x="37461" y="68796"/>
                    <a:pt x="37851" y="68017"/>
                  </a:cubicBezTo>
                  <a:cubicBezTo>
                    <a:pt x="38111" y="67498"/>
                    <a:pt x="38318" y="66979"/>
                    <a:pt x="38474" y="66408"/>
                  </a:cubicBezTo>
                  <a:cubicBezTo>
                    <a:pt x="38630" y="65863"/>
                    <a:pt x="38708" y="65291"/>
                    <a:pt x="38760" y="64720"/>
                  </a:cubicBezTo>
                  <a:cubicBezTo>
                    <a:pt x="38837" y="63630"/>
                    <a:pt x="38760" y="62540"/>
                    <a:pt x="38552" y="61449"/>
                  </a:cubicBezTo>
                  <a:cubicBezTo>
                    <a:pt x="38318" y="60411"/>
                    <a:pt x="38007" y="59372"/>
                    <a:pt x="37643" y="58360"/>
                  </a:cubicBezTo>
                  <a:cubicBezTo>
                    <a:pt x="37539" y="58100"/>
                    <a:pt x="37436" y="57841"/>
                    <a:pt x="37332" y="57555"/>
                  </a:cubicBezTo>
                  <a:lnTo>
                    <a:pt x="37332" y="57529"/>
                  </a:lnTo>
                  <a:cubicBezTo>
                    <a:pt x="37280" y="57373"/>
                    <a:pt x="37202" y="57192"/>
                    <a:pt x="37150" y="57062"/>
                  </a:cubicBezTo>
                  <a:cubicBezTo>
                    <a:pt x="37072" y="56828"/>
                    <a:pt x="36994" y="56569"/>
                    <a:pt x="36890" y="56283"/>
                  </a:cubicBezTo>
                  <a:cubicBezTo>
                    <a:pt x="36735" y="55738"/>
                    <a:pt x="36605" y="55193"/>
                    <a:pt x="36449" y="54622"/>
                  </a:cubicBezTo>
                  <a:lnTo>
                    <a:pt x="36449" y="54492"/>
                  </a:lnTo>
                  <a:lnTo>
                    <a:pt x="36293" y="53739"/>
                  </a:lnTo>
                  <a:lnTo>
                    <a:pt x="36397" y="53739"/>
                  </a:lnTo>
                  <a:cubicBezTo>
                    <a:pt x="36890" y="53687"/>
                    <a:pt x="37332" y="53557"/>
                    <a:pt x="37773" y="53324"/>
                  </a:cubicBezTo>
                  <a:cubicBezTo>
                    <a:pt x="38344" y="52960"/>
                    <a:pt x="38785" y="52467"/>
                    <a:pt x="39071" y="51844"/>
                  </a:cubicBezTo>
                  <a:cubicBezTo>
                    <a:pt x="39331" y="51273"/>
                    <a:pt x="39486" y="50650"/>
                    <a:pt x="39486" y="50027"/>
                  </a:cubicBezTo>
                  <a:lnTo>
                    <a:pt x="39486" y="49923"/>
                  </a:lnTo>
                  <a:cubicBezTo>
                    <a:pt x="39928" y="50053"/>
                    <a:pt x="40369" y="50104"/>
                    <a:pt x="40784" y="50104"/>
                  </a:cubicBezTo>
                  <a:cubicBezTo>
                    <a:pt x="41356" y="50104"/>
                    <a:pt x="41927" y="50001"/>
                    <a:pt x="42446" y="49767"/>
                  </a:cubicBezTo>
                  <a:cubicBezTo>
                    <a:pt x="42706" y="49663"/>
                    <a:pt x="42939" y="49559"/>
                    <a:pt x="43173" y="49404"/>
                  </a:cubicBezTo>
                  <a:cubicBezTo>
                    <a:pt x="43381" y="49274"/>
                    <a:pt x="43588" y="49118"/>
                    <a:pt x="43770" y="48936"/>
                  </a:cubicBezTo>
                  <a:cubicBezTo>
                    <a:pt x="44030" y="48703"/>
                    <a:pt x="44237" y="48443"/>
                    <a:pt x="44419" y="48131"/>
                  </a:cubicBezTo>
                  <a:cubicBezTo>
                    <a:pt x="44549" y="47872"/>
                    <a:pt x="44679" y="47586"/>
                    <a:pt x="44731" y="47301"/>
                  </a:cubicBezTo>
                  <a:cubicBezTo>
                    <a:pt x="44808" y="46989"/>
                    <a:pt x="44808" y="46652"/>
                    <a:pt x="44756" y="46340"/>
                  </a:cubicBezTo>
                  <a:cubicBezTo>
                    <a:pt x="44705" y="45977"/>
                    <a:pt x="44575" y="45613"/>
                    <a:pt x="44367" y="45276"/>
                  </a:cubicBezTo>
                  <a:cubicBezTo>
                    <a:pt x="44731" y="45120"/>
                    <a:pt x="45068" y="44860"/>
                    <a:pt x="45354" y="44575"/>
                  </a:cubicBezTo>
                  <a:cubicBezTo>
                    <a:pt x="45535" y="44367"/>
                    <a:pt x="45717" y="44133"/>
                    <a:pt x="45847" y="43900"/>
                  </a:cubicBezTo>
                  <a:cubicBezTo>
                    <a:pt x="46003" y="43588"/>
                    <a:pt x="46106" y="43251"/>
                    <a:pt x="46158" y="42913"/>
                  </a:cubicBezTo>
                  <a:cubicBezTo>
                    <a:pt x="46210" y="42628"/>
                    <a:pt x="46210" y="42316"/>
                    <a:pt x="46158" y="42005"/>
                  </a:cubicBezTo>
                  <a:cubicBezTo>
                    <a:pt x="46132" y="41849"/>
                    <a:pt x="46106" y="41693"/>
                    <a:pt x="46080" y="41563"/>
                  </a:cubicBezTo>
                  <a:cubicBezTo>
                    <a:pt x="46548" y="41226"/>
                    <a:pt x="47015" y="40888"/>
                    <a:pt x="47456" y="40525"/>
                  </a:cubicBezTo>
                  <a:cubicBezTo>
                    <a:pt x="48002" y="40084"/>
                    <a:pt x="48521" y="39616"/>
                    <a:pt x="49014" y="39097"/>
                  </a:cubicBezTo>
                  <a:cubicBezTo>
                    <a:pt x="49352" y="38708"/>
                    <a:pt x="49689" y="38292"/>
                    <a:pt x="49975" y="37877"/>
                  </a:cubicBezTo>
                  <a:cubicBezTo>
                    <a:pt x="50286" y="37436"/>
                    <a:pt x="50520" y="36968"/>
                    <a:pt x="50753" y="36475"/>
                  </a:cubicBezTo>
                  <a:cubicBezTo>
                    <a:pt x="50961" y="36008"/>
                    <a:pt x="51143" y="35489"/>
                    <a:pt x="51247" y="34969"/>
                  </a:cubicBezTo>
                  <a:cubicBezTo>
                    <a:pt x="51273" y="34865"/>
                    <a:pt x="51299" y="34762"/>
                    <a:pt x="51299" y="34658"/>
                  </a:cubicBezTo>
                  <a:cubicBezTo>
                    <a:pt x="51325" y="34606"/>
                    <a:pt x="51325" y="34580"/>
                    <a:pt x="51325" y="34528"/>
                  </a:cubicBezTo>
                  <a:cubicBezTo>
                    <a:pt x="51376" y="34139"/>
                    <a:pt x="51402" y="33749"/>
                    <a:pt x="51376" y="33360"/>
                  </a:cubicBezTo>
                  <a:cubicBezTo>
                    <a:pt x="51325" y="32841"/>
                    <a:pt x="51221" y="32295"/>
                    <a:pt x="51065" y="31802"/>
                  </a:cubicBezTo>
                  <a:cubicBezTo>
                    <a:pt x="50883" y="31283"/>
                    <a:pt x="50676" y="30764"/>
                    <a:pt x="50442" y="30270"/>
                  </a:cubicBezTo>
                  <a:cubicBezTo>
                    <a:pt x="49897" y="29284"/>
                    <a:pt x="49274" y="28323"/>
                    <a:pt x="48547" y="27441"/>
                  </a:cubicBezTo>
                  <a:cubicBezTo>
                    <a:pt x="48002" y="26792"/>
                    <a:pt x="47404" y="26117"/>
                    <a:pt x="46678" y="25338"/>
                  </a:cubicBezTo>
                  <a:cubicBezTo>
                    <a:pt x="46652" y="25286"/>
                    <a:pt x="46600" y="25260"/>
                    <a:pt x="46574" y="25234"/>
                  </a:cubicBezTo>
                  <a:lnTo>
                    <a:pt x="46210" y="24819"/>
                  </a:lnTo>
                  <a:cubicBezTo>
                    <a:pt x="45561" y="24170"/>
                    <a:pt x="44886" y="23521"/>
                    <a:pt x="44237" y="22872"/>
                  </a:cubicBezTo>
                  <a:lnTo>
                    <a:pt x="43822" y="22482"/>
                  </a:lnTo>
                  <a:cubicBezTo>
                    <a:pt x="43173" y="21859"/>
                    <a:pt x="42524" y="21210"/>
                    <a:pt x="41927" y="20535"/>
                  </a:cubicBezTo>
                  <a:cubicBezTo>
                    <a:pt x="41771" y="20353"/>
                    <a:pt x="41615" y="20172"/>
                    <a:pt x="41433" y="19964"/>
                  </a:cubicBezTo>
                  <a:lnTo>
                    <a:pt x="41252" y="19730"/>
                  </a:lnTo>
                  <a:cubicBezTo>
                    <a:pt x="40966" y="19419"/>
                    <a:pt x="40681" y="19081"/>
                    <a:pt x="40395" y="18744"/>
                  </a:cubicBezTo>
                  <a:cubicBezTo>
                    <a:pt x="39772" y="18017"/>
                    <a:pt x="39227" y="17368"/>
                    <a:pt x="38734" y="16771"/>
                  </a:cubicBezTo>
                  <a:cubicBezTo>
                    <a:pt x="37539" y="15291"/>
                    <a:pt x="36553" y="13941"/>
                    <a:pt x="35696" y="12643"/>
                  </a:cubicBezTo>
                  <a:cubicBezTo>
                    <a:pt x="35696" y="12643"/>
                    <a:pt x="35670" y="12617"/>
                    <a:pt x="35670" y="12617"/>
                  </a:cubicBezTo>
                  <a:cubicBezTo>
                    <a:pt x="35281" y="12020"/>
                    <a:pt x="34917" y="11423"/>
                    <a:pt x="34580" y="10852"/>
                  </a:cubicBezTo>
                  <a:cubicBezTo>
                    <a:pt x="34268" y="10255"/>
                    <a:pt x="33905" y="9580"/>
                    <a:pt x="33567" y="8931"/>
                  </a:cubicBezTo>
                  <a:lnTo>
                    <a:pt x="33438" y="8697"/>
                  </a:lnTo>
                  <a:cubicBezTo>
                    <a:pt x="32815" y="7529"/>
                    <a:pt x="32191" y="6309"/>
                    <a:pt x="31439" y="5114"/>
                  </a:cubicBezTo>
                  <a:cubicBezTo>
                    <a:pt x="31439" y="5089"/>
                    <a:pt x="31413" y="5037"/>
                    <a:pt x="31387" y="5011"/>
                  </a:cubicBezTo>
                  <a:cubicBezTo>
                    <a:pt x="30582" y="3687"/>
                    <a:pt x="29569" y="2492"/>
                    <a:pt x="28375" y="1480"/>
                  </a:cubicBezTo>
                  <a:cubicBezTo>
                    <a:pt x="27908" y="1117"/>
                    <a:pt x="27389" y="779"/>
                    <a:pt x="26844" y="545"/>
                  </a:cubicBezTo>
                  <a:cubicBezTo>
                    <a:pt x="26792" y="519"/>
                    <a:pt x="26740" y="519"/>
                    <a:pt x="26714" y="493"/>
                  </a:cubicBezTo>
                  <a:lnTo>
                    <a:pt x="26558" y="442"/>
                  </a:lnTo>
                  <a:cubicBezTo>
                    <a:pt x="25961" y="182"/>
                    <a:pt x="25338" y="52"/>
                    <a:pt x="246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2090782" y="3388426"/>
              <a:ext cx="78241" cy="37850"/>
            </a:xfrm>
            <a:custGeom>
              <a:avLst/>
              <a:gdLst/>
              <a:ahLst/>
              <a:cxnLst/>
              <a:rect l="l" t="t" r="r" b="b"/>
              <a:pathLst>
                <a:path w="2156" h="1043" extrusionOk="0">
                  <a:moveTo>
                    <a:pt x="234" y="1"/>
                  </a:moveTo>
                  <a:cubicBezTo>
                    <a:pt x="182" y="1"/>
                    <a:pt x="104" y="27"/>
                    <a:pt x="78" y="78"/>
                  </a:cubicBezTo>
                  <a:cubicBezTo>
                    <a:pt x="0" y="182"/>
                    <a:pt x="26" y="312"/>
                    <a:pt x="104" y="390"/>
                  </a:cubicBezTo>
                  <a:cubicBezTo>
                    <a:pt x="598" y="702"/>
                    <a:pt x="1117" y="935"/>
                    <a:pt x="1688" y="1039"/>
                  </a:cubicBezTo>
                  <a:cubicBezTo>
                    <a:pt x="1706" y="1041"/>
                    <a:pt x="1723" y="1042"/>
                    <a:pt x="1741" y="1042"/>
                  </a:cubicBezTo>
                  <a:cubicBezTo>
                    <a:pt x="1930" y="1042"/>
                    <a:pt x="2106" y="917"/>
                    <a:pt x="2129" y="727"/>
                  </a:cubicBezTo>
                  <a:cubicBezTo>
                    <a:pt x="2155" y="624"/>
                    <a:pt x="2129" y="520"/>
                    <a:pt x="2077" y="416"/>
                  </a:cubicBezTo>
                  <a:cubicBezTo>
                    <a:pt x="2025" y="364"/>
                    <a:pt x="1973" y="312"/>
                    <a:pt x="1896" y="286"/>
                  </a:cubicBezTo>
                  <a:cubicBezTo>
                    <a:pt x="1844" y="260"/>
                    <a:pt x="1766" y="260"/>
                    <a:pt x="1714" y="260"/>
                  </a:cubicBezTo>
                  <a:cubicBezTo>
                    <a:pt x="1558" y="312"/>
                    <a:pt x="1402" y="312"/>
                    <a:pt x="1247" y="312"/>
                  </a:cubicBezTo>
                  <a:cubicBezTo>
                    <a:pt x="1091" y="312"/>
                    <a:pt x="961" y="286"/>
                    <a:pt x="831" y="260"/>
                  </a:cubicBezTo>
                  <a:cubicBezTo>
                    <a:pt x="701" y="208"/>
                    <a:pt x="546" y="156"/>
                    <a:pt x="416" y="78"/>
                  </a:cubicBezTo>
                  <a:lnTo>
                    <a:pt x="364" y="53"/>
                  </a:lnTo>
                  <a:cubicBezTo>
                    <a:pt x="338" y="27"/>
                    <a:pt x="286" y="1"/>
                    <a:pt x="234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1280580" y="3524076"/>
              <a:ext cx="655724" cy="960995"/>
            </a:xfrm>
            <a:custGeom>
              <a:avLst/>
              <a:gdLst/>
              <a:ahLst/>
              <a:cxnLst/>
              <a:rect l="l" t="t" r="r" b="b"/>
              <a:pathLst>
                <a:path w="18069" h="26481" extrusionOk="0">
                  <a:moveTo>
                    <a:pt x="9736" y="1"/>
                  </a:moveTo>
                  <a:cubicBezTo>
                    <a:pt x="9502" y="1"/>
                    <a:pt x="9268" y="27"/>
                    <a:pt x="9035" y="105"/>
                  </a:cubicBezTo>
                  <a:cubicBezTo>
                    <a:pt x="8437" y="235"/>
                    <a:pt x="7918" y="546"/>
                    <a:pt x="7477" y="961"/>
                  </a:cubicBezTo>
                  <a:cubicBezTo>
                    <a:pt x="7036" y="1403"/>
                    <a:pt x="6646" y="1922"/>
                    <a:pt x="6335" y="2467"/>
                  </a:cubicBezTo>
                  <a:lnTo>
                    <a:pt x="6309" y="2519"/>
                  </a:lnTo>
                  <a:lnTo>
                    <a:pt x="6309" y="2441"/>
                  </a:lnTo>
                  <a:lnTo>
                    <a:pt x="6335" y="2234"/>
                  </a:lnTo>
                  <a:cubicBezTo>
                    <a:pt x="6335" y="2156"/>
                    <a:pt x="6309" y="2104"/>
                    <a:pt x="6257" y="2052"/>
                  </a:cubicBezTo>
                  <a:cubicBezTo>
                    <a:pt x="6205" y="2000"/>
                    <a:pt x="6153" y="1974"/>
                    <a:pt x="6075" y="1974"/>
                  </a:cubicBezTo>
                  <a:cubicBezTo>
                    <a:pt x="5997" y="1974"/>
                    <a:pt x="5945" y="2000"/>
                    <a:pt x="5893" y="2052"/>
                  </a:cubicBezTo>
                  <a:cubicBezTo>
                    <a:pt x="5841" y="2104"/>
                    <a:pt x="5815" y="2182"/>
                    <a:pt x="5815" y="2234"/>
                  </a:cubicBezTo>
                  <a:lnTo>
                    <a:pt x="5764" y="2675"/>
                  </a:lnTo>
                  <a:lnTo>
                    <a:pt x="5764" y="2701"/>
                  </a:lnTo>
                  <a:cubicBezTo>
                    <a:pt x="5712" y="3272"/>
                    <a:pt x="5634" y="3817"/>
                    <a:pt x="5556" y="4336"/>
                  </a:cubicBezTo>
                  <a:cubicBezTo>
                    <a:pt x="5374" y="4908"/>
                    <a:pt x="5244" y="5505"/>
                    <a:pt x="5140" y="6102"/>
                  </a:cubicBezTo>
                  <a:cubicBezTo>
                    <a:pt x="5114" y="6335"/>
                    <a:pt x="5089" y="6569"/>
                    <a:pt x="5063" y="6829"/>
                  </a:cubicBezTo>
                  <a:cubicBezTo>
                    <a:pt x="4751" y="8127"/>
                    <a:pt x="4362" y="9373"/>
                    <a:pt x="3868" y="10619"/>
                  </a:cubicBezTo>
                  <a:cubicBezTo>
                    <a:pt x="3505" y="11553"/>
                    <a:pt x="3090" y="12462"/>
                    <a:pt x="2622" y="13345"/>
                  </a:cubicBezTo>
                  <a:cubicBezTo>
                    <a:pt x="2415" y="13734"/>
                    <a:pt x="2181" y="14150"/>
                    <a:pt x="1921" y="14565"/>
                  </a:cubicBezTo>
                  <a:lnTo>
                    <a:pt x="1636" y="15032"/>
                  </a:lnTo>
                  <a:cubicBezTo>
                    <a:pt x="1506" y="15266"/>
                    <a:pt x="1376" y="15474"/>
                    <a:pt x="1246" y="15707"/>
                  </a:cubicBezTo>
                  <a:cubicBezTo>
                    <a:pt x="779" y="16460"/>
                    <a:pt x="416" y="17265"/>
                    <a:pt x="182" y="18096"/>
                  </a:cubicBezTo>
                  <a:cubicBezTo>
                    <a:pt x="78" y="18511"/>
                    <a:pt x="0" y="18952"/>
                    <a:pt x="0" y="19394"/>
                  </a:cubicBezTo>
                  <a:cubicBezTo>
                    <a:pt x="0" y="19861"/>
                    <a:pt x="78" y="20302"/>
                    <a:pt x="182" y="20744"/>
                  </a:cubicBezTo>
                  <a:cubicBezTo>
                    <a:pt x="416" y="21496"/>
                    <a:pt x="779" y="22223"/>
                    <a:pt x="1246" y="22820"/>
                  </a:cubicBezTo>
                  <a:cubicBezTo>
                    <a:pt x="1766" y="23443"/>
                    <a:pt x="2363" y="23989"/>
                    <a:pt x="3012" y="24456"/>
                  </a:cubicBezTo>
                  <a:cubicBezTo>
                    <a:pt x="3661" y="24897"/>
                    <a:pt x="4362" y="25287"/>
                    <a:pt x="5114" y="25598"/>
                  </a:cubicBezTo>
                  <a:cubicBezTo>
                    <a:pt x="5841" y="25910"/>
                    <a:pt x="6568" y="26143"/>
                    <a:pt x="7321" y="26325"/>
                  </a:cubicBezTo>
                  <a:cubicBezTo>
                    <a:pt x="7866" y="26429"/>
                    <a:pt x="8386" y="26481"/>
                    <a:pt x="8931" y="26481"/>
                  </a:cubicBezTo>
                  <a:lnTo>
                    <a:pt x="9580" y="26481"/>
                  </a:lnTo>
                  <a:cubicBezTo>
                    <a:pt x="10359" y="26403"/>
                    <a:pt x="11137" y="26247"/>
                    <a:pt x="11890" y="26014"/>
                  </a:cubicBezTo>
                  <a:cubicBezTo>
                    <a:pt x="13396" y="25546"/>
                    <a:pt x="14772" y="24690"/>
                    <a:pt x="15862" y="23573"/>
                  </a:cubicBezTo>
                  <a:cubicBezTo>
                    <a:pt x="16407" y="23028"/>
                    <a:pt x="16849" y="22431"/>
                    <a:pt x="17186" y="21756"/>
                  </a:cubicBezTo>
                  <a:cubicBezTo>
                    <a:pt x="17420" y="21263"/>
                    <a:pt x="17602" y="20795"/>
                    <a:pt x="17731" y="20276"/>
                  </a:cubicBezTo>
                  <a:cubicBezTo>
                    <a:pt x="17861" y="19783"/>
                    <a:pt x="17965" y="19290"/>
                    <a:pt x="17991" y="18771"/>
                  </a:cubicBezTo>
                  <a:cubicBezTo>
                    <a:pt x="18069" y="17784"/>
                    <a:pt x="17991" y="16772"/>
                    <a:pt x="17783" y="15785"/>
                  </a:cubicBezTo>
                  <a:cubicBezTo>
                    <a:pt x="17576" y="14773"/>
                    <a:pt x="17290" y="13786"/>
                    <a:pt x="16927" y="12826"/>
                  </a:cubicBezTo>
                  <a:cubicBezTo>
                    <a:pt x="16849" y="12566"/>
                    <a:pt x="16745" y="12306"/>
                    <a:pt x="16641" y="12047"/>
                  </a:cubicBezTo>
                  <a:lnTo>
                    <a:pt x="16433" y="11528"/>
                  </a:lnTo>
                  <a:cubicBezTo>
                    <a:pt x="16330" y="11268"/>
                    <a:pt x="16252" y="11008"/>
                    <a:pt x="16148" y="10697"/>
                  </a:cubicBezTo>
                  <a:cubicBezTo>
                    <a:pt x="15966" y="10074"/>
                    <a:pt x="15810" y="9451"/>
                    <a:pt x="15655" y="8802"/>
                  </a:cubicBezTo>
                  <a:lnTo>
                    <a:pt x="15525" y="8230"/>
                  </a:lnTo>
                  <a:cubicBezTo>
                    <a:pt x="15265" y="7036"/>
                    <a:pt x="14954" y="5842"/>
                    <a:pt x="14564" y="4648"/>
                  </a:cubicBezTo>
                  <a:cubicBezTo>
                    <a:pt x="14331" y="3999"/>
                    <a:pt x="14045" y="3350"/>
                    <a:pt x="13733" y="2753"/>
                  </a:cubicBezTo>
                  <a:cubicBezTo>
                    <a:pt x="13422" y="2182"/>
                    <a:pt x="13033" y="1688"/>
                    <a:pt x="12591" y="1221"/>
                  </a:cubicBezTo>
                  <a:cubicBezTo>
                    <a:pt x="12358" y="1013"/>
                    <a:pt x="12098" y="806"/>
                    <a:pt x="11838" y="650"/>
                  </a:cubicBezTo>
                  <a:cubicBezTo>
                    <a:pt x="11553" y="468"/>
                    <a:pt x="11241" y="312"/>
                    <a:pt x="10930" y="209"/>
                  </a:cubicBezTo>
                  <a:cubicBezTo>
                    <a:pt x="10618" y="79"/>
                    <a:pt x="10281" y="27"/>
                    <a:pt x="9943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1281524" y="3523132"/>
              <a:ext cx="570951" cy="962883"/>
            </a:xfrm>
            <a:custGeom>
              <a:avLst/>
              <a:gdLst/>
              <a:ahLst/>
              <a:cxnLst/>
              <a:rect l="l" t="t" r="r" b="b"/>
              <a:pathLst>
                <a:path w="15733" h="26533" extrusionOk="0">
                  <a:moveTo>
                    <a:pt x="9813" y="1"/>
                  </a:moveTo>
                  <a:lnTo>
                    <a:pt x="9710" y="27"/>
                  </a:lnTo>
                  <a:cubicBezTo>
                    <a:pt x="9476" y="27"/>
                    <a:pt x="9216" y="53"/>
                    <a:pt x="8983" y="105"/>
                  </a:cubicBezTo>
                  <a:cubicBezTo>
                    <a:pt x="8411" y="261"/>
                    <a:pt x="7892" y="572"/>
                    <a:pt x="7451" y="987"/>
                  </a:cubicBezTo>
                  <a:cubicBezTo>
                    <a:pt x="6998" y="1416"/>
                    <a:pt x="6618" y="1893"/>
                    <a:pt x="6335" y="2442"/>
                  </a:cubicBezTo>
                  <a:lnTo>
                    <a:pt x="6335" y="2442"/>
                  </a:lnTo>
                  <a:lnTo>
                    <a:pt x="6335" y="2260"/>
                  </a:lnTo>
                  <a:cubicBezTo>
                    <a:pt x="6335" y="2182"/>
                    <a:pt x="6309" y="2104"/>
                    <a:pt x="6257" y="2052"/>
                  </a:cubicBezTo>
                  <a:cubicBezTo>
                    <a:pt x="6205" y="2026"/>
                    <a:pt x="6127" y="1974"/>
                    <a:pt x="6075" y="1974"/>
                  </a:cubicBezTo>
                  <a:cubicBezTo>
                    <a:pt x="5997" y="1974"/>
                    <a:pt x="5919" y="2026"/>
                    <a:pt x="5867" y="2078"/>
                  </a:cubicBezTo>
                  <a:cubicBezTo>
                    <a:pt x="5815" y="2130"/>
                    <a:pt x="5789" y="2208"/>
                    <a:pt x="5789" y="2260"/>
                  </a:cubicBezTo>
                  <a:lnTo>
                    <a:pt x="5738" y="2701"/>
                  </a:lnTo>
                  <a:lnTo>
                    <a:pt x="5738" y="2753"/>
                  </a:lnTo>
                  <a:lnTo>
                    <a:pt x="5789" y="2727"/>
                  </a:lnTo>
                  <a:lnTo>
                    <a:pt x="5789" y="2727"/>
                  </a:lnTo>
                  <a:lnTo>
                    <a:pt x="5712" y="3246"/>
                  </a:lnTo>
                  <a:cubicBezTo>
                    <a:pt x="5634" y="3661"/>
                    <a:pt x="5582" y="4025"/>
                    <a:pt x="5530" y="4362"/>
                  </a:cubicBezTo>
                  <a:cubicBezTo>
                    <a:pt x="5348" y="4934"/>
                    <a:pt x="5218" y="5531"/>
                    <a:pt x="5140" y="6128"/>
                  </a:cubicBezTo>
                  <a:cubicBezTo>
                    <a:pt x="5088" y="6361"/>
                    <a:pt x="5063" y="6595"/>
                    <a:pt x="5037" y="6855"/>
                  </a:cubicBezTo>
                  <a:cubicBezTo>
                    <a:pt x="4751" y="8127"/>
                    <a:pt x="4336" y="9399"/>
                    <a:pt x="3868" y="10645"/>
                  </a:cubicBezTo>
                  <a:cubicBezTo>
                    <a:pt x="3479" y="11579"/>
                    <a:pt x="3064" y="12462"/>
                    <a:pt x="2622" y="13345"/>
                  </a:cubicBezTo>
                  <a:cubicBezTo>
                    <a:pt x="2389" y="13760"/>
                    <a:pt x="2181" y="14150"/>
                    <a:pt x="1921" y="14591"/>
                  </a:cubicBezTo>
                  <a:lnTo>
                    <a:pt x="1636" y="15058"/>
                  </a:lnTo>
                  <a:lnTo>
                    <a:pt x="1610" y="15110"/>
                  </a:lnTo>
                  <a:cubicBezTo>
                    <a:pt x="1480" y="15318"/>
                    <a:pt x="1350" y="15525"/>
                    <a:pt x="1220" y="15733"/>
                  </a:cubicBezTo>
                  <a:cubicBezTo>
                    <a:pt x="779" y="16486"/>
                    <a:pt x="416" y="17265"/>
                    <a:pt x="156" y="18122"/>
                  </a:cubicBezTo>
                  <a:cubicBezTo>
                    <a:pt x="52" y="18537"/>
                    <a:pt x="0" y="18978"/>
                    <a:pt x="0" y="19420"/>
                  </a:cubicBezTo>
                  <a:cubicBezTo>
                    <a:pt x="0" y="19861"/>
                    <a:pt x="52" y="20328"/>
                    <a:pt x="182" y="20770"/>
                  </a:cubicBezTo>
                  <a:cubicBezTo>
                    <a:pt x="390" y="21522"/>
                    <a:pt x="753" y="22249"/>
                    <a:pt x="1246" y="22846"/>
                  </a:cubicBezTo>
                  <a:cubicBezTo>
                    <a:pt x="1766" y="23469"/>
                    <a:pt x="2337" y="24015"/>
                    <a:pt x="3012" y="24482"/>
                  </a:cubicBezTo>
                  <a:cubicBezTo>
                    <a:pt x="3661" y="24949"/>
                    <a:pt x="4362" y="25339"/>
                    <a:pt x="5114" y="25650"/>
                  </a:cubicBezTo>
                  <a:cubicBezTo>
                    <a:pt x="5815" y="25936"/>
                    <a:pt x="6568" y="26195"/>
                    <a:pt x="7321" y="26351"/>
                  </a:cubicBezTo>
                  <a:cubicBezTo>
                    <a:pt x="7866" y="26481"/>
                    <a:pt x="8411" y="26533"/>
                    <a:pt x="8957" y="26533"/>
                  </a:cubicBezTo>
                  <a:lnTo>
                    <a:pt x="9190" y="26533"/>
                  </a:lnTo>
                  <a:cubicBezTo>
                    <a:pt x="8853" y="26455"/>
                    <a:pt x="8567" y="26377"/>
                    <a:pt x="8334" y="26299"/>
                  </a:cubicBezTo>
                  <a:cubicBezTo>
                    <a:pt x="7685" y="26117"/>
                    <a:pt x="7113" y="25832"/>
                    <a:pt x="6542" y="25494"/>
                  </a:cubicBezTo>
                  <a:cubicBezTo>
                    <a:pt x="5997" y="25157"/>
                    <a:pt x="5504" y="24742"/>
                    <a:pt x="5088" y="24248"/>
                  </a:cubicBezTo>
                  <a:cubicBezTo>
                    <a:pt x="4673" y="23781"/>
                    <a:pt x="4310" y="23236"/>
                    <a:pt x="4050" y="22639"/>
                  </a:cubicBezTo>
                  <a:cubicBezTo>
                    <a:pt x="3790" y="21990"/>
                    <a:pt x="3609" y="21341"/>
                    <a:pt x="3557" y="20640"/>
                  </a:cubicBezTo>
                  <a:cubicBezTo>
                    <a:pt x="3531" y="20276"/>
                    <a:pt x="3531" y="19887"/>
                    <a:pt x="3557" y="19523"/>
                  </a:cubicBezTo>
                  <a:cubicBezTo>
                    <a:pt x="3557" y="19342"/>
                    <a:pt x="3583" y="19108"/>
                    <a:pt x="3609" y="18874"/>
                  </a:cubicBezTo>
                  <a:cubicBezTo>
                    <a:pt x="3661" y="18641"/>
                    <a:pt x="3687" y="18407"/>
                    <a:pt x="3764" y="18199"/>
                  </a:cubicBezTo>
                  <a:cubicBezTo>
                    <a:pt x="3868" y="17732"/>
                    <a:pt x="4024" y="17317"/>
                    <a:pt x="4232" y="16901"/>
                  </a:cubicBezTo>
                  <a:cubicBezTo>
                    <a:pt x="4388" y="16512"/>
                    <a:pt x="4595" y="16123"/>
                    <a:pt x="4881" y="15603"/>
                  </a:cubicBezTo>
                  <a:lnTo>
                    <a:pt x="5140" y="15162"/>
                  </a:lnTo>
                  <a:cubicBezTo>
                    <a:pt x="5270" y="14902"/>
                    <a:pt x="5426" y="14617"/>
                    <a:pt x="5556" y="14357"/>
                  </a:cubicBezTo>
                  <a:cubicBezTo>
                    <a:pt x="5712" y="14098"/>
                    <a:pt x="5789" y="13916"/>
                    <a:pt x="5893" y="13682"/>
                  </a:cubicBezTo>
                  <a:cubicBezTo>
                    <a:pt x="5971" y="13449"/>
                    <a:pt x="6075" y="13267"/>
                    <a:pt x="6153" y="13007"/>
                  </a:cubicBezTo>
                  <a:cubicBezTo>
                    <a:pt x="6309" y="12644"/>
                    <a:pt x="6438" y="12254"/>
                    <a:pt x="6542" y="11865"/>
                  </a:cubicBezTo>
                  <a:lnTo>
                    <a:pt x="6568" y="11813"/>
                  </a:lnTo>
                  <a:cubicBezTo>
                    <a:pt x="6750" y="11190"/>
                    <a:pt x="6984" y="10567"/>
                    <a:pt x="7243" y="9970"/>
                  </a:cubicBezTo>
                  <a:cubicBezTo>
                    <a:pt x="7243" y="9944"/>
                    <a:pt x="7269" y="9918"/>
                    <a:pt x="7295" y="9918"/>
                  </a:cubicBezTo>
                  <a:cubicBezTo>
                    <a:pt x="7321" y="9918"/>
                    <a:pt x="7373" y="9944"/>
                    <a:pt x="7373" y="9970"/>
                  </a:cubicBezTo>
                  <a:cubicBezTo>
                    <a:pt x="7529" y="10281"/>
                    <a:pt x="7711" y="10567"/>
                    <a:pt x="7918" y="10853"/>
                  </a:cubicBezTo>
                  <a:cubicBezTo>
                    <a:pt x="7996" y="10930"/>
                    <a:pt x="8074" y="11008"/>
                    <a:pt x="8152" y="11086"/>
                  </a:cubicBezTo>
                  <a:cubicBezTo>
                    <a:pt x="8230" y="11164"/>
                    <a:pt x="8282" y="11216"/>
                    <a:pt x="8386" y="11294"/>
                  </a:cubicBezTo>
                  <a:cubicBezTo>
                    <a:pt x="8489" y="11372"/>
                    <a:pt x="8645" y="11450"/>
                    <a:pt x="8775" y="11502"/>
                  </a:cubicBezTo>
                  <a:cubicBezTo>
                    <a:pt x="8879" y="11554"/>
                    <a:pt x="9009" y="11579"/>
                    <a:pt x="9112" y="11579"/>
                  </a:cubicBezTo>
                  <a:lnTo>
                    <a:pt x="9476" y="11579"/>
                  </a:lnTo>
                  <a:cubicBezTo>
                    <a:pt x="9658" y="11528"/>
                    <a:pt x="9813" y="11476"/>
                    <a:pt x="9969" y="11424"/>
                  </a:cubicBezTo>
                  <a:cubicBezTo>
                    <a:pt x="10203" y="11320"/>
                    <a:pt x="10410" y="11164"/>
                    <a:pt x="10618" y="11008"/>
                  </a:cubicBezTo>
                  <a:cubicBezTo>
                    <a:pt x="10956" y="10723"/>
                    <a:pt x="11267" y="10385"/>
                    <a:pt x="11527" y="10022"/>
                  </a:cubicBezTo>
                  <a:cubicBezTo>
                    <a:pt x="11890" y="9503"/>
                    <a:pt x="12176" y="8957"/>
                    <a:pt x="12409" y="8360"/>
                  </a:cubicBezTo>
                  <a:cubicBezTo>
                    <a:pt x="12487" y="8101"/>
                    <a:pt x="12565" y="7841"/>
                    <a:pt x="12643" y="7582"/>
                  </a:cubicBezTo>
                  <a:cubicBezTo>
                    <a:pt x="12643" y="7556"/>
                    <a:pt x="12669" y="7530"/>
                    <a:pt x="12721" y="7530"/>
                  </a:cubicBezTo>
                  <a:cubicBezTo>
                    <a:pt x="12747" y="7530"/>
                    <a:pt x="12773" y="7556"/>
                    <a:pt x="12773" y="7582"/>
                  </a:cubicBezTo>
                  <a:cubicBezTo>
                    <a:pt x="12877" y="7763"/>
                    <a:pt x="13032" y="7971"/>
                    <a:pt x="13162" y="8153"/>
                  </a:cubicBezTo>
                  <a:cubicBezTo>
                    <a:pt x="13266" y="8282"/>
                    <a:pt x="13370" y="8386"/>
                    <a:pt x="13500" y="8490"/>
                  </a:cubicBezTo>
                  <a:cubicBezTo>
                    <a:pt x="13578" y="8594"/>
                    <a:pt x="13681" y="8672"/>
                    <a:pt x="13785" y="8750"/>
                  </a:cubicBezTo>
                  <a:cubicBezTo>
                    <a:pt x="13889" y="8802"/>
                    <a:pt x="13967" y="8880"/>
                    <a:pt x="14071" y="8931"/>
                  </a:cubicBezTo>
                  <a:cubicBezTo>
                    <a:pt x="14149" y="8957"/>
                    <a:pt x="14253" y="9009"/>
                    <a:pt x="14331" y="9035"/>
                  </a:cubicBezTo>
                  <a:cubicBezTo>
                    <a:pt x="14382" y="9061"/>
                    <a:pt x="14460" y="9087"/>
                    <a:pt x="14538" y="9113"/>
                  </a:cubicBezTo>
                  <a:lnTo>
                    <a:pt x="14746" y="9139"/>
                  </a:lnTo>
                  <a:lnTo>
                    <a:pt x="15057" y="9139"/>
                  </a:lnTo>
                  <a:cubicBezTo>
                    <a:pt x="15135" y="9113"/>
                    <a:pt x="15187" y="9113"/>
                    <a:pt x="15239" y="9087"/>
                  </a:cubicBezTo>
                  <a:cubicBezTo>
                    <a:pt x="15291" y="9087"/>
                    <a:pt x="15343" y="9061"/>
                    <a:pt x="15369" y="9035"/>
                  </a:cubicBezTo>
                  <a:cubicBezTo>
                    <a:pt x="15447" y="9009"/>
                    <a:pt x="15525" y="8983"/>
                    <a:pt x="15603" y="8931"/>
                  </a:cubicBezTo>
                  <a:lnTo>
                    <a:pt x="15732" y="8854"/>
                  </a:lnTo>
                  <a:lnTo>
                    <a:pt x="15732" y="8802"/>
                  </a:lnTo>
                  <a:lnTo>
                    <a:pt x="15603" y="8256"/>
                  </a:lnTo>
                  <a:cubicBezTo>
                    <a:pt x="15317" y="7036"/>
                    <a:pt x="15005" y="5842"/>
                    <a:pt x="14616" y="4648"/>
                  </a:cubicBezTo>
                  <a:cubicBezTo>
                    <a:pt x="14408" y="3999"/>
                    <a:pt x="14123" y="3350"/>
                    <a:pt x="13785" y="2753"/>
                  </a:cubicBezTo>
                  <a:cubicBezTo>
                    <a:pt x="13474" y="2182"/>
                    <a:pt x="13110" y="1662"/>
                    <a:pt x="12643" y="1221"/>
                  </a:cubicBezTo>
                  <a:cubicBezTo>
                    <a:pt x="12409" y="1013"/>
                    <a:pt x="12176" y="806"/>
                    <a:pt x="11890" y="650"/>
                  </a:cubicBezTo>
                  <a:cubicBezTo>
                    <a:pt x="11605" y="468"/>
                    <a:pt x="11293" y="313"/>
                    <a:pt x="10982" y="209"/>
                  </a:cubicBezTo>
                  <a:cubicBezTo>
                    <a:pt x="10670" y="79"/>
                    <a:pt x="10333" y="1"/>
                    <a:pt x="9995" y="1"/>
                  </a:cubicBezTo>
                  <a:close/>
                </a:path>
              </a:pathLst>
            </a:custGeom>
            <a:solidFill>
              <a:srgbClr val="F4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1009242" y="3255607"/>
              <a:ext cx="1197461" cy="585067"/>
            </a:xfrm>
            <a:custGeom>
              <a:avLst/>
              <a:gdLst/>
              <a:ahLst/>
              <a:cxnLst/>
              <a:rect l="l" t="t" r="r" b="b"/>
              <a:pathLst>
                <a:path w="32997" h="16122" extrusionOk="0">
                  <a:moveTo>
                    <a:pt x="25831" y="0"/>
                  </a:moveTo>
                  <a:cubicBezTo>
                    <a:pt x="25832" y="0"/>
                    <a:pt x="25834" y="0"/>
                    <a:pt x="25835" y="0"/>
                  </a:cubicBezTo>
                  <a:lnTo>
                    <a:pt x="25835" y="0"/>
                  </a:lnTo>
                  <a:cubicBezTo>
                    <a:pt x="25842" y="0"/>
                    <a:pt x="25850" y="0"/>
                    <a:pt x="25857" y="0"/>
                  </a:cubicBezTo>
                  <a:close/>
                  <a:moveTo>
                    <a:pt x="25835" y="0"/>
                  </a:moveTo>
                  <a:lnTo>
                    <a:pt x="25835" y="0"/>
                  </a:lnTo>
                  <a:cubicBezTo>
                    <a:pt x="25506" y="0"/>
                    <a:pt x="25201" y="1"/>
                    <a:pt x="24871" y="26"/>
                  </a:cubicBezTo>
                  <a:cubicBezTo>
                    <a:pt x="24040" y="52"/>
                    <a:pt x="23183" y="130"/>
                    <a:pt x="22379" y="208"/>
                  </a:cubicBezTo>
                  <a:cubicBezTo>
                    <a:pt x="21548" y="286"/>
                    <a:pt x="20717" y="364"/>
                    <a:pt x="19886" y="390"/>
                  </a:cubicBezTo>
                  <a:cubicBezTo>
                    <a:pt x="18874" y="441"/>
                    <a:pt x="18069" y="493"/>
                    <a:pt x="17264" y="545"/>
                  </a:cubicBezTo>
                  <a:cubicBezTo>
                    <a:pt x="16330" y="623"/>
                    <a:pt x="15421" y="727"/>
                    <a:pt x="14565" y="831"/>
                  </a:cubicBezTo>
                  <a:cubicBezTo>
                    <a:pt x="12721" y="1090"/>
                    <a:pt x="10904" y="1480"/>
                    <a:pt x="9113" y="2051"/>
                  </a:cubicBezTo>
                  <a:cubicBezTo>
                    <a:pt x="7633" y="2492"/>
                    <a:pt x="6179" y="3115"/>
                    <a:pt x="4829" y="3894"/>
                  </a:cubicBezTo>
                  <a:cubicBezTo>
                    <a:pt x="4128" y="4284"/>
                    <a:pt x="3479" y="4751"/>
                    <a:pt x="2856" y="5270"/>
                  </a:cubicBezTo>
                  <a:cubicBezTo>
                    <a:pt x="2233" y="5815"/>
                    <a:pt x="1662" y="6464"/>
                    <a:pt x="1143" y="7139"/>
                  </a:cubicBezTo>
                  <a:cubicBezTo>
                    <a:pt x="1117" y="7217"/>
                    <a:pt x="1091" y="7295"/>
                    <a:pt x="1091" y="7347"/>
                  </a:cubicBezTo>
                  <a:cubicBezTo>
                    <a:pt x="935" y="7503"/>
                    <a:pt x="805" y="7659"/>
                    <a:pt x="676" y="7840"/>
                  </a:cubicBezTo>
                  <a:cubicBezTo>
                    <a:pt x="260" y="8334"/>
                    <a:pt x="1" y="8957"/>
                    <a:pt x="1" y="9580"/>
                  </a:cubicBezTo>
                  <a:cubicBezTo>
                    <a:pt x="1" y="9917"/>
                    <a:pt x="78" y="10229"/>
                    <a:pt x="234" y="10514"/>
                  </a:cubicBezTo>
                  <a:cubicBezTo>
                    <a:pt x="390" y="10826"/>
                    <a:pt x="624" y="11085"/>
                    <a:pt x="909" y="11293"/>
                  </a:cubicBezTo>
                  <a:cubicBezTo>
                    <a:pt x="1143" y="11475"/>
                    <a:pt x="1428" y="11631"/>
                    <a:pt x="1714" y="11708"/>
                  </a:cubicBezTo>
                  <a:cubicBezTo>
                    <a:pt x="2025" y="11812"/>
                    <a:pt x="2363" y="11838"/>
                    <a:pt x="2674" y="11838"/>
                  </a:cubicBezTo>
                  <a:lnTo>
                    <a:pt x="2752" y="11838"/>
                  </a:lnTo>
                  <a:cubicBezTo>
                    <a:pt x="3064" y="11838"/>
                    <a:pt x="3375" y="11812"/>
                    <a:pt x="3687" y="11760"/>
                  </a:cubicBezTo>
                  <a:cubicBezTo>
                    <a:pt x="4050" y="11682"/>
                    <a:pt x="4414" y="11579"/>
                    <a:pt x="4751" y="11449"/>
                  </a:cubicBezTo>
                  <a:cubicBezTo>
                    <a:pt x="5400" y="11215"/>
                    <a:pt x="6049" y="10930"/>
                    <a:pt x="6646" y="10566"/>
                  </a:cubicBezTo>
                  <a:lnTo>
                    <a:pt x="6646" y="10566"/>
                  </a:lnTo>
                  <a:cubicBezTo>
                    <a:pt x="6335" y="10982"/>
                    <a:pt x="6075" y="11423"/>
                    <a:pt x="5868" y="11890"/>
                  </a:cubicBezTo>
                  <a:cubicBezTo>
                    <a:pt x="5634" y="12409"/>
                    <a:pt x="5478" y="12955"/>
                    <a:pt x="5426" y="13526"/>
                  </a:cubicBezTo>
                  <a:cubicBezTo>
                    <a:pt x="5322" y="14304"/>
                    <a:pt x="5686" y="15109"/>
                    <a:pt x="6361" y="15551"/>
                  </a:cubicBezTo>
                  <a:cubicBezTo>
                    <a:pt x="6621" y="15706"/>
                    <a:pt x="6932" y="15862"/>
                    <a:pt x="7244" y="15940"/>
                  </a:cubicBezTo>
                  <a:cubicBezTo>
                    <a:pt x="7607" y="16044"/>
                    <a:pt x="7970" y="16096"/>
                    <a:pt x="8360" y="16122"/>
                  </a:cubicBezTo>
                  <a:lnTo>
                    <a:pt x="8386" y="16122"/>
                  </a:lnTo>
                  <a:cubicBezTo>
                    <a:pt x="8749" y="16122"/>
                    <a:pt x="9087" y="16070"/>
                    <a:pt x="9398" y="15966"/>
                  </a:cubicBezTo>
                  <a:cubicBezTo>
                    <a:pt x="10099" y="15732"/>
                    <a:pt x="10722" y="15369"/>
                    <a:pt x="11242" y="14850"/>
                  </a:cubicBezTo>
                  <a:cubicBezTo>
                    <a:pt x="11787" y="14330"/>
                    <a:pt x="12228" y="13733"/>
                    <a:pt x="12591" y="13084"/>
                  </a:cubicBezTo>
                  <a:cubicBezTo>
                    <a:pt x="12747" y="12773"/>
                    <a:pt x="12903" y="12487"/>
                    <a:pt x="13007" y="12150"/>
                  </a:cubicBezTo>
                  <a:cubicBezTo>
                    <a:pt x="13059" y="12591"/>
                    <a:pt x="13163" y="13032"/>
                    <a:pt x="13292" y="13448"/>
                  </a:cubicBezTo>
                  <a:cubicBezTo>
                    <a:pt x="13474" y="14019"/>
                    <a:pt x="13760" y="14538"/>
                    <a:pt x="14123" y="15031"/>
                  </a:cubicBezTo>
                  <a:cubicBezTo>
                    <a:pt x="14461" y="15447"/>
                    <a:pt x="14902" y="15758"/>
                    <a:pt x="15421" y="15914"/>
                  </a:cubicBezTo>
                  <a:cubicBezTo>
                    <a:pt x="15551" y="15940"/>
                    <a:pt x="15681" y="15966"/>
                    <a:pt x="15811" y="15992"/>
                  </a:cubicBezTo>
                  <a:lnTo>
                    <a:pt x="15940" y="15992"/>
                  </a:lnTo>
                  <a:cubicBezTo>
                    <a:pt x="16356" y="15966"/>
                    <a:pt x="16771" y="15862"/>
                    <a:pt x="17161" y="15654"/>
                  </a:cubicBezTo>
                  <a:cubicBezTo>
                    <a:pt x="17758" y="15343"/>
                    <a:pt x="18225" y="14824"/>
                    <a:pt x="18511" y="14227"/>
                  </a:cubicBezTo>
                  <a:cubicBezTo>
                    <a:pt x="18848" y="13578"/>
                    <a:pt x="19056" y="12851"/>
                    <a:pt x="19134" y="12124"/>
                  </a:cubicBezTo>
                  <a:cubicBezTo>
                    <a:pt x="19160" y="11786"/>
                    <a:pt x="19186" y="11449"/>
                    <a:pt x="19186" y="11111"/>
                  </a:cubicBezTo>
                  <a:cubicBezTo>
                    <a:pt x="19237" y="11267"/>
                    <a:pt x="19315" y="11397"/>
                    <a:pt x="19393" y="11527"/>
                  </a:cubicBezTo>
                  <a:cubicBezTo>
                    <a:pt x="19783" y="12176"/>
                    <a:pt x="20276" y="12773"/>
                    <a:pt x="20847" y="13292"/>
                  </a:cubicBezTo>
                  <a:cubicBezTo>
                    <a:pt x="21418" y="13785"/>
                    <a:pt x="22067" y="14123"/>
                    <a:pt x="22794" y="14279"/>
                  </a:cubicBezTo>
                  <a:cubicBezTo>
                    <a:pt x="22976" y="14304"/>
                    <a:pt x="23158" y="14330"/>
                    <a:pt x="23339" y="14330"/>
                  </a:cubicBezTo>
                  <a:lnTo>
                    <a:pt x="23443" y="14330"/>
                  </a:lnTo>
                  <a:cubicBezTo>
                    <a:pt x="23625" y="14330"/>
                    <a:pt x="23781" y="14330"/>
                    <a:pt x="23936" y="14304"/>
                  </a:cubicBezTo>
                  <a:cubicBezTo>
                    <a:pt x="24300" y="14253"/>
                    <a:pt x="24637" y="14149"/>
                    <a:pt x="24949" y="13967"/>
                  </a:cubicBezTo>
                  <a:cubicBezTo>
                    <a:pt x="25364" y="13733"/>
                    <a:pt x="25676" y="13396"/>
                    <a:pt x="25909" y="12980"/>
                  </a:cubicBezTo>
                  <a:cubicBezTo>
                    <a:pt x="26117" y="12539"/>
                    <a:pt x="26221" y="12046"/>
                    <a:pt x="26221" y="11553"/>
                  </a:cubicBezTo>
                  <a:cubicBezTo>
                    <a:pt x="26221" y="11059"/>
                    <a:pt x="26169" y="10540"/>
                    <a:pt x="26013" y="10047"/>
                  </a:cubicBezTo>
                  <a:cubicBezTo>
                    <a:pt x="26013" y="9995"/>
                    <a:pt x="25987" y="9943"/>
                    <a:pt x="25961" y="9891"/>
                  </a:cubicBezTo>
                  <a:lnTo>
                    <a:pt x="25961" y="9891"/>
                  </a:lnTo>
                  <a:cubicBezTo>
                    <a:pt x="26273" y="10099"/>
                    <a:pt x="26584" y="10281"/>
                    <a:pt x="26948" y="10410"/>
                  </a:cubicBezTo>
                  <a:cubicBezTo>
                    <a:pt x="27441" y="10592"/>
                    <a:pt x="27960" y="10696"/>
                    <a:pt x="28479" y="10696"/>
                  </a:cubicBezTo>
                  <a:cubicBezTo>
                    <a:pt x="28739" y="10696"/>
                    <a:pt x="28999" y="10670"/>
                    <a:pt x="29258" y="10618"/>
                  </a:cubicBezTo>
                  <a:cubicBezTo>
                    <a:pt x="29440" y="10566"/>
                    <a:pt x="29622" y="10514"/>
                    <a:pt x="29803" y="10436"/>
                  </a:cubicBezTo>
                  <a:cubicBezTo>
                    <a:pt x="29985" y="10358"/>
                    <a:pt x="30167" y="10281"/>
                    <a:pt x="30349" y="10151"/>
                  </a:cubicBezTo>
                  <a:cubicBezTo>
                    <a:pt x="30504" y="10047"/>
                    <a:pt x="30660" y="9943"/>
                    <a:pt x="30790" y="9813"/>
                  </a:cubicBezTo>
                  <a:cubicBezTo>
                    <a:pt x="30972" y="9632"/>
                    <a:pt x="31127" y="9450"/>
                    <a:pt x="31257" y="9242"/>
                  </a:cubicBezTo>
                  <a:cubicBezTo>
                    <a:pt x="31361" y="9060"/>
                    <a:pt x="31439" y="8853"/>
                    <a:pt x="31465" y="8671"/>
                  </a:cubicBezTo>
                  <a:cubicBezTo>
                    <a:pt x="31517" y="8463"/>
                    <a:pt x="31517" y="8256"/>
                    <a:pt x="31465" y="8074"/>
                  </a:cubicBezTo>
                  <a:cubicBezTo>
                    <a:pt x="31387" y="7685"/>
                    <a:pt x="31231" y="7321"/>
                    <a:pt x="30972" y="7010"/>
                  </a:cubicBezTo>
                  <a:cubicBezTo>
                    <a:pt x="30764" y="6724"/>
                    <a:pt x="30504" y="6464"/>
                    <a:pt x="30219" y="6257"/>
                  </a:cubicBezTo>
                  <a:lnTo>
                    <a:pt x="30245" y="6257"/>
                  </a:lnTo>
                  <a:cubicBezTo>
                    <a:pt x="30634" y="6257"/>
                    <a:pt x="30998" y="6205"/>
                    <a:pt x="31335" y="6101"/>
                  </a:cubicBezTo>
                  <a:cubicBezTo>
                    <a:pt x="31725" y="5971"/>
                    <a:pt x="32036" y="5763"/>
                    <a:pt x="32322" y="5478"/>
                  </a:cubicBezTo>
                  <a:cubicBezTo>
                    <a:pt x="32763" y="5011"/>
                    <a:pt x="32997" y="4362"/>
                    <a:pt x="32893" y="3713"/>
                  </a:cubicBezTo>
                  <a:cubicBezTo>
                    <a:pt x="32867" y="3479"/>
                    <a:pt x="32789" y="3271"/>
                    <a:pt x="32711" y="3063"/>
                  </a:cubicBezTo>
                  <a:cubicBezTo>
                    <a:pt x="32607" y="2856"/>
                    <a:pt x="32503" y="2674"/>
                    <a:pt x="32374" y="2492"/>
                  </a:cubicBezTo>
                  <a:cubicBezTo>
                    <a:pt x="32244" y="2311"/>
                    <a:pt x="32088" y="2129"/>
                    <a:pt x="31906" y="1973"/>
                  </a:cubicBezTo>
                  <a:cubicBezTo>
                    <a:pt x="31309" y="1402"/>
                    <a:pt x="30582" y="961"/>
                    <a:pt x="29803" y="649"/>
                  </a:cubicBezTo>
                  <a:cubicBezTo>
                    <a:pt x="29025" y="338"/>
                    <a:pt x="28220" y="156"/>
                    <a:pt x="27415" y="104"/>
                  </a:cubicBezTo>
                  <a:cubicBezTo>
                    <a:pt x="26871" y="26"/>
                    <a:pt x="26353" y="0"/>
                    <a:pt x="25835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1273975" y="3649382"/>
              <a:ext cx="98019" cy="122878"/>
            </a:xfrm>
            <a:custGeom>
              <a:avLst/>
              <a:gdLst/>
              <a:ahLst/>
              <a:cxnLst/>
              <a:rect l="l" t="t" r="r" b="b"/>
              <a:pathLst>
                <a:path w="2701" h="3386" extrusionOk="0">
                  <a:moveTo>
                    <a:pt x="2467" y="1"/>
                  </a:moveTo>
                  <a:cubicBezTo>
                    <a:pt x="2389" y="1"/>
                    <a:pt x="2337" y="27"/>
                    <a:pt x="2311" y="105"/>
                  </a:cubicBezTo>
                  <a:lnTo>
                    <a:pt x="2311" y="79"/>
                  </a:lnTo>
                  <a:cubicBezTo>
                    <a:pt x="2155" y="364"/>
                    <a:pt x="1999" y="650"/>
                    <a:pt x="1844" y="935"/>
                  </a:cubicBezTo>
                  <a:cubicBezTo>
                    <a:pt x="1636" y="1273"/>
                    <a:pt x="1350" y="1610"/>
                    <a:pt x="1065" y="1896"/>
                  </a:cubicBezTo>
                  <a:cubicBezTo>
                    <a:pt x="805" y="2129"/>
                    <a:pt x="520" y="2337"/>
                    <a:pt x="234" y="2519"/>
                  </a:cubicBezTo>
                  <a:cubicBezTo>
                    <a:pt x="130" y="2597"/>
                    <a:pt x="52" y="2701"/>
                    <a:pt x="52" y="2830"/>
                  </a:cubicBezTo>
                  <a:cubicBezTo>
                    <a:pt x="0" y="3090"/>
                    <a:pt x="182" y="3324"/>
                    <a:pt x="442" y="3376"/>
                  </a:cubicBezTo>
                  <a:cubicBezTo>
                    <a:pt x="468" y="3382"/>
                    <a:pt x="495" y="3385"/>
                    <a:pt x="524" y="3385"/>
                  </a:cubicBezTo>
                  <a:cubicBezTo>
                    <a:pt x="609" y="3385"/>
                    <a:pt x="701" y="3356"/>
                    <a:pt x="779" y="3298"/>
                  </a:cubicBezTo>
                  <a:cubicBezTo>
                    <a:pt x="1013" y="3090"/>
                    <a:pt x="1247" y="2882"/>
                    <a:pt x="1428" y="2623"/>
                  </a:cubicBezTo>
                  <a:cubicBezTo>
                    <a:pt x="1610" y="2389"/>
                    <a:pt x="1766" y="2129"/>
                    <a:pt x="1922" y="1844"/>
                  </a:cubicBezTo>
                  <a:cubicBezTo>
                    <a:pt x="2181" y="1325"/>
                    <a:pt x="2415" y="780"/>
                    <a:pt x="2648" y="260"/>
                  </a:cubicBezTo>
                  <a:cubicBezTo>
                    <a:pt x="2700" y="156"/>
                    <a:pt x="2648" y="27"/>
                    <a:pt x="254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1578264" y="3657148"/>
              <a:ext cx="37742" cy="122987"/>
            </a:xfrm>
            <a:custGeom>
              <a:avLst/>
              <a:gdLst/>
              <a:ahLst/>
              <a:cxnLst/>
              <a:rect l="l" t="t" r="r" b="b"/>
              <a:pathLst>
                <a:path w="1040" h="3389" extrusionOk="0">
                  <a:moveTo>
                    <a:pt x="585" y="1"/>
                  </a:moveTo>
                  <a:cubicBezTo>
                    <a:pt x="578" y="1"/>
                    <a:pt x="572" y="7"/>
                    <a:pt x="572" y="20"/>
                  </a:cubicBezTo>
                  <a:lnTo>
                    <a:pt x="546" y="20"/>
                  </a:lnTo>
                  <a:cubicBezTo>
                    <a:pt x="494" y="46"/>
                    <a:pt x="442" y="124"/>
                    <a:pt x="468" y="202"/>
                  </a:cubicBezTo>
                  <a:cubicBezTo>
                    <a:pt x="520" y="280"/>
                    <a:pt x="546" y="358"/>
                    <a:pt x="572" y="462"/>
                  </a:cubicBezTo>
                  <a:cubicBezTo>
                    <a:pt x="598" y="617"/>
                    <a:pt x="624" y="799"/>
                    <a:pt x="624" y="955"/>
                  </a:cubicBezTo>
                  <a:cubicBezTo>
                    <a:pt x="598" y="1266"/>
                    <a:pt x="546" y="1552"/>
                    <a:pt x="468" y="1838"/>
                  </a:cubicBezTo>
                  <a:cubicBezTo>
                    <a:pt x="364" y="2175"/>
                    <a:pt x="234" y="2487"/>
                    <a:pt x="79" y="2824"/>
                  </a:cubicBezTo>
                  <a:cubicBezTo>
                    <a:pt x="1" y="3032"/>
                    <a:pt x="79" y="3265"/>
                    <a:pt x="286" y="3369"/>
                  </a:cubicBezTo>
                  <a:cubicBezTo>
                    <a:pt x="338" y="3382"/>
                    <a:pt x="397" y="3389"/>
                    <a:pt x="455" y="3389"/>
                  </a:cubicBezTo>
                  <a:cubicBezTo>
                    <a:pt x="514" y="3389"/>
                    <a:pt x="572" y="3382"/>
                    <a:pt x="624" y="3369"/>
                  </a:cubicBezTo>
                  <a:cubicBezTo>
                    <a:pt x="754" y="3317"/>
                    <a:pt x="858" y="3188"/>
                    <a:pt x="883" y="3032"/>
                  </a:cubicBezTo>
                  <a:cubicBezTo>
                    <a:pt x="935" y="2798"/>
                    <a:pt x="987" y="2565"/>
                    <a:pt x="1013" y="2305"/>
                  </a:cubicBezTo>
                  <a:cubicBezTo>
                    <a:pt x="1039" y="2045"/>
                    <a:pt x="1039" y="1786"/>
                    <a:pt x="1013" y="1526"/>
                  </a:cubicBezTo>
                  <a:cubicBezTo>
                    <a:pt x="1013" y="1059"/>
                    <a:pt x="909" y="566"/>
                    <a:pt x="728" y="98"/>
                  </a:cubicBezTo>
                  <a:cubicBezTo>
                    <a:pt x="728" y="46"/>
                    <a:pt x="676" y="20"/>
                    <a:pt x="598" y="20"/>
                  </a:cubicBezTo>
                  <a:cubicBezTo>
                    <a:pt x="598" y="7"/>
                    <a:pt x="591" y="1"/>
                    <a:pt x="585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1836428" y="3622057"/>
              <a:ext cx="78205" cy="101757"/>
            </a:xfrm>
            <a:custGeom>
              <a:avLst/>
              <a:gdLst/>
              <a:ahLst/>
              <a:cxnLst/>
              <a:rect l="l" t="t" r="r" b="b"/>
              <a:pathLst>
                <a:path w="2155" h="2804" extrusionOk="0">
                  <a:moveTo>
                    <a:pt x="130" y="1"/>
                  </a:moveTo>
                  <a:cubicBezTo>
                    <a:pt x="26" y="27"/>
                    <a:pt x="0" y="131"/>
                    <a:pt x="26" y="234"/>
                  </a:cubicBezTo>
                  <a:cubicBezTo>
                    <a:pt x="182" y="676"/>
                    <a:pt x="364" y="1091"/>
                    <a:pt x="545" y="1507"/>
                  </a:cubicBezTo>
                  <a:cubicBezTo>
                    <a:pt x="623" y="1714"/>
                    <a:pt x="727" y="1922"/>
                    <a:pt x="857" y="2130"/>
                  </a:cubicBezTo>
                  <a:cubicBezTo>
                    <a:pt x="1013" y="2337"/>
                    <a:pt x="1168" y="2519"/>
                    <a:pt x="1376" y="2701"/>
                  </a:cubicBezTo>
                  <a:cubicBezTo>
                    <a:pt x="1468" y="2770"/>
                    <a:pt x="1575" y="2803"/>
                    <a:pt x="1679" y="2803"/>
                  </a:cubicBezTo>
                  <a:cubicBezTo>
                    <a:pt x="1811" y="2803"/>
                    <a:pt x="1938" y="2750"/>
                    <a:pt x="2025" y="2649"/>
                  </a:cubicBezTo>
                  <a:cubicBezTo>
                    <a:pt x="2103" y="2545"/>
                    <a:pt x="2155" y="2415"/>
                    <a:pt x="2129" y="2285"/>
                  </a:cubicBezTo>
                  <a:cubicBezTo>
                    <a:pt x="2103" y="2130"/>
                    <a:pt x="1999" y="1974"/>
                    <a:pt x="1869" y="1896"/>
                  </a:cubicBezTo>
                  <a:cubicBezTo>
                    <a:pt x="1532" y="1688"/>
                    <a:pt x="1246" y="1455"/>
                    <a:pt x="987" y="1195"/>
                  </a:cubicBezTo>
                  <a:cubicBezTo>
                    <a:pt x="831" y="1013"/>
                    <a:pt x="675" y="806"/>
                    <a:pt x="571" y="598"/>
                  </a:cubicBezTo>
                  <a:cubicBezTo>
                    <a:pt x="493" y="442"/>
                    <a:pt x="415" y="286"/>
                    <a:pt x="364" y="105"/>
                  </a:cubicBezTo>
                  <a:cubicBezTo>
                    <a:pt x="338" y="27"/>
                    <a:pt x="260" y="1"/>
                    <a:pt x="182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0"/>
            <p:cNvSpPr/>
            <p:nvPr/>
          </p:nvSpPr>
          <p:spPr>
            <a:xfrm>
              <a:off x="2008804" y="3520338"/>
              <a:ext cx="101394" cy="61838"/>
            </a:xfrm>
            <a:custGeom>
              <a:avLst/>
              <a:gdLst/>
              <a:ahLst/>
              <a:cxnLst/>
              <a:rect l="l" t="t" r="r" b="b"/>
              <a:pathLst>
                <a:path w="2794" h="1704" extrusionOk="0">
                  <a:moveTo>
                    <a:pt x="209" y="0"/>
                  </a:moveTo>
                  <a:cubicBezTo>
                    <a:pt x="157" y="0"/>
                    <a:pt x="105" y="26"/>
                    <a:pt x="79" y="52"/>
                  </a:cubicBezTo>
                  <a:cubicBezTo>
                    <a:pt x="1" y="130"/>
                    <a:pt x="1" y="260"/>
                    <a:pt x="79" y="338"/>
                  </a:cubicBezTo>
                  <a:cubicBezTo>
                    <a:pt x="390" y="623"/>
                    <a:pt x="702" y="857"/>
                    <a:pt x="1013" y="1090"/>
                  </a:cubicBezTo>
                  <a:cubicBezTo>
                    <a:pt x="1169" y="1220"/>
                    <a:pt x="1351" y="1324"/>
                    <a:pt x="1507" y="1428"/>
                  </a:cubicBezTo>
                  <a:cubicBezTo>
                    <a:pt x="1740" y="1532"/>
                    <a:pt x="1948" y="1636"/>
                    <a:pt x="2156" y="1688"/>
                  </a:cubicBezTo>
                  <a:cubicBezTo>
                    <a:pt x="2191" y="1699"/>
                    <a:pt x="2225" y="1704"/>
                    <a:pt x="2256" y="1704"/>
                  </a:cubicBezTo>
                  <a:cubicBezTo>
                    <a:pt x="2671" y="1704"/>
                    <a:pt x="2794" y="831"/>
                    <a:pt x="2311" y="831"/>
                  </a:cubicBezTo>
                  <a:cubicBezTo>
                    <a:pt x="2156" y="831"/>
                    <a:pt x="2000" y="805"/>
                    <a:pt x="1844" y="779"/>
                  </a:cubicBezTo>
                  <a:cubicBezTo>
                    <a:pt x="1584" y="727"/>
                    <a:pt x="1351" y="649"/>
                    <a:pt x="1091" y="545"/>
                  </a:cubicBezTo>
                  <a:cubicBezTo>
                    <a:pt x="858" y="441"/>
                    <a:pt x="624" y="286"/>
                    <a:pt x="416" y="130"/>
                  </a:cubicBezTo>
                  <a:lnTo>
                    <a:pt x="364" y="78"/>
                  </a:lnTo>
                  <a:cubicBezTo>
                    <a:pt x="312" y="26"/>
                    <a:pt x="260" y="0"/>
                    <a:pt x="209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0"/>
            <p:cNvSpPr/>
            <p:nvPr/>
          </p:nvSpPr>
          <p:spPr>
            <a:xfrm>
              <a:off x="1058233" y="3567042"/>
              <a:ext cx="93302" cy="55451"/>
            </a:xfrm>
            <a:custGeom>
              <a:avLst/>
              <a:gdLst/>
              <a:ahLst/>
              <a:cxnLst/>
              <a:rect l="l" t="t" r="r" b="b"/>
              <a:pathLst>
                <a:path w="2571" h="1528" extrusionOk="0">
                  <a:moveTo>
                    <a:pt x="2297" y="0"/>
                  </a:moveTo>
                  <a:cubicBezTo>
                    <a:pt x="2268" y="0"/>
                    <a:pt x="2244" y="19"/>
                    <a:pt x="2207" y="37"/>
                  </a:cubicBezTo>
                  <a:cubicBezTo>
                    <a:pt x="2103" y="167"/>
                    <a:pt x="1974" y="271"/>
                    <a:pt x="1844" y="349"/>
                  </a:cubicBezTo>
                  <a:cubicBezTo>
                    <a:pt x="1636" y="478"/>
                    <a:pt x="1402" y="582"/>
                    <a:pt x="1195" y="660"/>
                  </a:cubicBezTo>
                  <a:cubicBezTo>
                    <a:pt x="935" y="738"/>
                    <a:pt x="675" y="764"/>
                    <a:pt x="442" y="790"/>
                  </a:cubicBezTo>
                  <a:lnTo>
                    <a:pt x="416" y="790"/>
                  </a:lnTo>
                  <a:cubicBezTo>
                    <a:pt x="312" y="790"/>
                    <a:pt x="234" y="816"/>
                    <a:pt x="156" y="894"/>
                  </a:cubicBezTo>
                  <a:cubicBezTo>
                    <a:pt x="52" y="972"/>
                    <a:pt x="0" y="1101"/>
                    <a:pt x="26" y="1231"/>
                  </a:cubicBezTo>
                  <a:cubicBezTo>
                    <a:pt x="66" y="1409"/>
                    <a:pt x="226" y="1527"/>
                    <a:pt x="392" y="1527"/>
                  </a:cubicBezTo>
                  <a:cubicBezTo>
                    <a:pt x="444" y="1527"/>
                    <a:pt x="496" y="1516"/>
                    <a:pt x="546" y="1491"/>
                  </a:cubicBezTo>
                  <a:cubicBezTo>
                    <a:pt x="883" y="1361"/>
                    <a:pt x="1221" y="1231"/>
                    <a:pt x="1558" y="1050"/>
                  </a:cubicBezTo>
                  <a:cubicBezTo>
                    <a:pt x="1896" y="868"/>
                    <a:pt x="2207" y="634"/>
                    <a:pt x="2493" y="375"/>
                  </a:cubicBezTo>
                  <a:cubicBezTo>
                    <a:pt x="2571" y="297"/>
                    <a:pt x="2571" y="167"/>
                    <a:pt x="2519" y="63"/>
                  </a:cubicBezTo>
                  <a:cubicBezTo>
                    <a:pt x="2467" y="37"/>
                    <a:pt x="2415" y="11"/>
                    <a:pt x="2337" y="11"/>
                  </a:cubicBezTo>
                  <a:cubicBezTo>
                    <a:pt x="2322" y="4"/>
                    <a:pt x="2309" y="0"/>
                    <a:pt x="2297" y="0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597537" y="1896138"/>
              <a:ext cx="1794758" cy="1660993"/>
            </a:xfrm>
            <a:custGeom>
              <a:avLst/>
              <a:gdLst/>
              <a:ahLst/>
              <a:cxnLst/>
              <a:rect l="l" t="t" r="r" b="b"/>
              <a:pathLst>
                <a:path w="49456" h="45770" extrusionOk="0">
                  <a:moveTo>
                    <a:pt x="23365" y="1"/>
                  </a:moveTo>
                  <a:cubicBezTo>
                    <a:pt x="22431" y="27"/>
                    <a:pt x="21496" y="286"/>
                    <a:pt x="20691" y="780"/>
                  </a:cubicBezTo>
                  <a:cubicBezTo>
                    <a:pt x="19705" y="1403"/>
                    <a:pt x="18822" y="2181"/>
                    <a:pt x="18121" y="3142"/>
                  </a:cubicBezTo>
                  <a:cubicBezTo>
                    <a:pt x="17732" y="3635"/>
                    <a:pt x="17368" y="4180"/>
                    <a:pt x="17057" y="4752"/>
                  </a:cubicBezTo>
                  <a:cubicBezTo>
                    <a:pt x="16719" y="5349"/>
                    <a:pt x="16408" y="5972"/>
                    <a:pt x="16122" y="6569"/>
                  </a:cubicBezTo>
                  <a:lnTo>
                    <a:pt x="16070" y="6725"/>
                  </a:lnTo>
                  <a:cubicBezTo>
                    <a:pt x="15473" y="7971"/>
                    <a:pt x="14876" y="9321"/>
                    <a:pt x="14123" y="11086"/>
                  </a:cubicBezTo>
                  <a:cubicBezTo>
                    <a:pt x="13786" y="11813"/>
                    <a:pt x="13500" y="12514"/>
                    <a:pt x="13189" y="13241"/>
                  </a:cubicBezTo>
                  <a:cubicBezTo>
                    <a:pt x="12021" y="16070"/>
                    <a:pt x="10774" y="18978"/>
                    <a:pt x="9373" y="21756"/>
                  </a:cubicBezTo>
                  <a:cubicBezTo>
                    <a:pt x="8983" y="22509"/>
                    <a:pt x="8620" y="23184"/>
                    <a:pt x="8230" y="23833"/>
                  </a:cubicBezTo>
                  <a:cubicBezTo>
                    <a:pt x="7867" y="24456"/>
                    <a:pt x="7503" y="25079"/>
                    <a:pt x="7036" y="25806"/>
                  </a:cubicBezTo>
                  <a:cubicBezTo>
                    <a:pt x="6361" y="26870"/>
                    <a:pt x="5634" y="27935"/>
                    <a:pt x="4959" y="28973"/>
                  </a:cubicBezTo>
                  <a:lnTo>
                    <a:pt x="4466" y="29674"/>
                  </a:lnTo>
                  <a:cubicBezTo>
                    <a:pt x="3661" y="30894"/>
                    <a:pt x="2778" y="32218"/>
                    <a:pt x="1974" y="33568"/>
                  </a:cubicBezTo>
                  <a:cubicBezTo>
                    <a:pt x="1558" y="34269"/>
                    <a:pt x="1195" y="34918"/>
                    <a:pt x="883" y="35541"/>
                  </a:cubicBezTo>
                  <a:cubicBezTo>
                    <a:pt x="572" y="36112"/>
                    <a:pt x="338" y="36683"/>
                    <a:pt x="156" y="37306"/>
                  </a:cubicBezTo>
                  <a:cubicBezTo>
                    <a:pt x="105" y="37566"/>
                    <a:pt x="53" y="37826"/>
                    <a:pt x="27" y="38111"/>
                  </a:cubicBezTo>
                  <a:cubicBezTo>
                    <a:pt x="1" y="38371"/>
                    <a:pt x="1" y="38630"/>
                    <a:pt x="27" y="38890"/>
                  </a:cubicBezTo>
                  <a:cubicBezTo>
                    <a:pt x="79" y="39150"/>
                    <a:pt x="130" y="39409"/>
                    <a:pt x="234" y="39643"/>
                  </a:cubicBezTo>
                  <a:cubicBezTo>
                    <a:pt x="338" y="39928"/>
                    <a:pt x="494" y="40188"/>
                    <a:pt x="676" y="40448"/>
                  </a:cubicBezTo>
                  <a:lnTo>
                    <a:pt x="702" y="40500"/>
                  </a:lnTo>
                  <a:cubicBezTo>
                    <a:pt x="961" y="40889"/>
                    <a:pt x="1273" y="41252"/>
                    <a:pt x="1610" y="41564"/>
                  </a:cubicBezTo>
                  <a:cubicBezTo>
                    <a:pt x="2363" y="42213"/>
                    <a:pt x="3220" y="42732"/>
                    <a:pt x="4128" y="43122"/>
                  </a:cubicBezTo>
                  <a:cubicBezTo>
                    <a:pt x="5063" y="43537"/>
                    <a:pt x="5998" y="43874"/>
                    <a:pt x="6984" y="44134"/>
                  </a:cubicBezTo>
                  <a:cubicBezTo>
                    <a:pt x="8023" y="44446"/>
                    <a:pt x="9087" y="44679"/>
                    <a:pt x="10151" y="44913"/>
                  </a:cubicBezTo>
                  <a:cubicBezTo>
                    <a:pt x="13111" y="45484"/>
                    <a:pt x="16096" y="45770"/>
                    <a:pt x="19108" y="45770"/>
                  </a:cubicBezTo>
                  <a:cubicBezTo>
                    <a:pt x="20614" y="45770"/>
                    <a:pt x="22119" y="45744"/>
                    <a:pt x="23599" y="45666"/>
                  </a:cubicBezTo>
                  <a:cubicBezTo>
                    <a:pt x="25053" y="45562"/>
                    <a:pt x="26481" y="45458"/>
                    <a:pt x="27908" y="45302"/>
                  </a:cubicBezTo>
                  <a:cubicBezTo>
                    <a:pt x="30712" y="44965"/>
                    <a:pt x="33490" y="44394"/>
                    <a:pt x="36190" y="43589"/>
                  </a:cubicBezTo>
                  <a:cubicBezTo>
                    <a:pt x="37514" y="43173"/>
                    <a:pt x="38838" y="42680"/>
                    <a:pt x="40136" y="42135"/>
                  </a:cubicBezTo>
                  <a:cubicBezTo>
                    <a:pt x="41408" y="41590"/>
                    <a:pt x="42654" y="40967"/>
                    <a:pt x="43848" y="40240"/>
                  </a:cubicBezTo>
                  <a:cubicBezTo>
                    <a:pt x="44549" y="39799"/>
                    <a:pt x="45250" y="39331"/>
                    <a:pt x="45873" y="38786"/>
                  </a:cubicBezTo>
                  <a:cubicBezTo>
                    <a:pt x="46393" y="38397"/>
                    <a:pt x="46886" y="37955"/>
                    <a:pt x="47327" y="37488"/>
                  </a:cubicBezTo>
                  <a:cubicBezTo>
                    <a:pt x="47639" y="37125"/>
                    <a:pt x="47950" y="36761"/>
                    <a:pt x="48210" y="36346"/>
                  </a:cubicBezTo>
                  <a:cubicBezTo>
                    <a:pt x="48469" y="35956"/>
                    <a:pt x="48703" y="35541"/>
                    <a:pt x="48911" y="35126"/>
                  </a:cubicBezTo>
                  <a:cubicBezTo>
                    <a:pt x="49092" y="34684"/>
                    <a:pt x="49248" y="34243"/>
                    <a:pt x="49352" y="33802"/>
                  </a:cubicBezTo>
                  <a:cubicBezTo>
                    <a:pt x="49430" y="33360"/>
                    <a:pt x="49456" y="32919"/>
                    <a:pt x="49430" y="32478"/>
                  </a:cubicBezTo>
                  <a:cubicBezTo>
                    <a:pt x="49404" y="32010"/>
                    <a:pt x="49300" y="31569"/>
                    <a:pt x="49170" y="31128"/>
                  </a:cubicBezTo>
                  <a:cubicBezTo>
                    <a:pt x="49015" y="30660"/>
                    <a:pt x="48833" y="30193"/>
                    <a:pt x="48599" y="29778"/>
                  </a:cubicBezTo>
                  <a:cubicBezTo>
                    <a:pt x="48106" y="28817"/>
                    <a:pt x="47509" y="27935"/>
                    <a:pt x="46808" y="27104"/>
                  </a:cubicBezTo>
                  <a:cubicBezTo>
                    <a:pt x="46211" y="26325"/>
                    <a:pt x="45484" y="25546"/>
                    <a:pt x="44523" y="24560"/>
                  </a:cubicBezTo>
                  <a:cubicBezTo>
                    <a:pt x="43874" y="23911"/>
                    <a:pt x="43225" y="23262"/>
                    <a:pt x="42576" y="22613"/>
                  </a:cubicBezTo>
                  <a:lnTo>
                    <a:pt x="42187" y="22223"/>
                  </a:lnTo>
                  <a:cubicBezTo>
                    <a:pt x="41538" y="21574"/>
                    <a:pt x="40837" y="20925"/>
                    <a:pt x="40240" y="20250"/>
                  </a:cubicBezTo>
                  <a:cubicBezTo>
                    <a:pt x="40058" y="20042"/>
                    <a:pt x="39902" y="19861"/>
                    <a:pt x="39721" y="19653"/>
                  </a:cubicBezTo>
                  <a:lnTo>
                    <a:pt x="39513" y="19419"/>
                  </a:lnTo>
                  <a:lnTo>
                    <a:pt x="38682" y="18433"/>
                  </a:lnTo>
                  <a:cubicBezTo>
                    <a:pt x="38033" y="17680"/>
                    <a:pt x="37488" y="17031"/>
                    <a:pt x="36995" y="16434"/>
                  </a:cubicBezTo>
                  <a:cubicBezTo>
                    <a:pt x="35801" y="14928"/>
                    <a:pt x="34788" y="13578"/>
                    <a:pt x="33905" y="12228"/>
                  </a:cubicBezTo>
                  <a:cubicBezTo>
                    <a:pt x="33490" y="11579"/>
                    <a:pt x="33101" y="10982"/>
                    <a:pt x="32763" y="10359"/>
                  </a:cubicBezTo>
                  <a:cubicBezTo>
                    <a:pt x="32426" y="9762"/>
                    <a:pt x="32062" y="9087"/>
                    <a:pt x="31725" y="8438"/>
                  </a:cubicBezTo>
                  <a:lnTo>
                    <a:pt x="31595" y="8178"/>
                  </a:lnTo>
                  <a:cubicBezTo>
                    <a:pt x="30972" y="6984"/>
                    <a:pt x="30323" y="5764"/>
                    <a:pt x="29570" y="4596"/>
                  </a:cubicBezTo>
                  <a:cubicBezTo>
                    <a:pt x="28843" y="3350"/>
                    <a:pt x="27908" y="2233"/>
                    <a:pt x="26792" y="1299"/>
                  </a:cubicBezTo>
                  <a:cubicBezTo>
                    <a:pt x="26325" y="909"/>
                    <a:pt x="25780" y="598"/>
                    <a:pt x="25209" y="364"/>
                  </a:cubicBezTo>
                  <a:cubicBezTo>
                    <a:pt x="24715" y="157"/>
                    <a:pt x="24196" y="53"/>
                    <a:pt x="23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1417174" y="2455755"/>
              <a:ext cx="266659" cy="328824"/>
            </a:xfrm>
            <a:custGeom>
              <a:avLst/>
              <a:gdLst/>
              <a:ahLst/>
              <a:cxnLst/>
              <a:rect l="l" t="t" r="r" b="b"/>
              <a:pathLst>
                <a:path w="7348" h="9061" extrusionOk="0">
                  <a:moveTo>
                    <a:pt x="4414" y="0"/>
                  </a:moveTo>
                  <a:lnTo>
                    <a:pt x="4336" y="156"/>
                  </a:lnTo>
                  <a:cubicBezTo>
                    <a:pt x="4206" y="156"/>
                    <a:pt x="4102" y="156"/>
                    <a:pt x="3973" y="182"/>
                  </a:cubicBezTo>
                  <a:cubicBezTo>
                    <a:pt x="3817" y="208"/>
                    <a:pt x="3661" y="234"/>
                    <a:pt x="3531" y="286"/>
                  </a:cubicBezTo>
                  <a:lnTo>
                    <a:pt x="3479" y="286"/>
                  </a:lnTo>
                  <a:cubicBezTo>
                    <a:pt x="3349" y="312"/>
                    <a:pt x="3246" y="364"/>
                    <a:pt x="3116" y="416"/>
                  </a:cubicBezTo>
                  <a:lnTo>
                    <a:pt x="2856" y="416"/>
                  </a:lnTo>
                  <a:lnTo>
                    <a:pt x="2804" y="442"/>
                  </a:lnTo>
                  <a:cubicBezTo>
                    <a:pt x="2752" y="468"/>
                    <a:pt x="2674" y="494"/>
                    <a:pt x="2623" y="546"/>
                  </a:cubicBezTo>
                  <a:cubicBezTo>
                    <a:pt x="2467" y="649"/>
                    <a:pt x="2311" y="753"/>
                    <a:pt x="2155" y="857"/>
                  </a:cubicBezTo>
                  <a:cubicBezTo>
                    <a:pt x="2000" y="1013"/>
                    <a:pt x="1818" y="1169"/>
                    <a:pt x="1662" y="1324"/>
                  </a:cubicBezTo>
                  <a:lnTo>
                    <a:pt x="1558" y="1428"/>
                  </a:lnTo>
                  <a:lnTo>
                    <a:pt x="1506" y="1480"/>
                  </a:lnTo>
                  <a:lnTo>
                    <a:pt x="1480" y="1506"/>
                  </a:lnTo>
                  <a:lnTo>
                    <a:pt x="1454" y="1558"/>
                  </a:lnTo>
                  <a:lnTo>
                    <a:pt x="1428" y="1584"/>
                  </a:lnTo>
                  <a:cubicBezTo>
                    <a:pt x="1402" y="1584"/>
                    <a:pt x="1402" y="1610"/>
                    <a:pt x="1402" y="1610"/>
                  </a:cubicBezTo>
                  <a:cubicBezTo>
                    <a:pt x="1376" y="1636"/>
                    <a:pt x="1376" y="1636"/>
                    <a:pt x="1350" y="1662"/>
                  </a:cubicBezTo>
                  <a:lnTo>
                    <a:pt x="1247" y="1792"/>
                  </a:lnTo>
                  <a:cubicBezTo>
                    <a:pt x="1091" y="1999"/>
                    <a:pt x="935" y="2207"/>
                    <a:pt x="805" y="2441"/>
                  </a:cubicBezTo>
                  <a:cubicBezTo>
                    <a:pt x="676" y="2674"/>
                    <a:pt x="546" y="2908"/>
                    <a:pt x="442" y="3142"/>
                  </a:cubicBezTo>
                  <a:lnTo>
                    <a:pt x="416" y="3246"/>
                  </a:lnTo>
                  <a:cubicBezTo>
                    <a:pt x="390" y="3323"/>
                    <a:pt x="364" y="3401"/>
                    <a:pt x="338" y="3479"/>
                  </a:cubicBezTo>
                  <a:lnTo>
                    <a:pt x="312" y="3531"/>
                  </a:lnTo>
                  <a:cubicBezTo>
                    <a:pt x="260" y="3661"/>
                    <a:pt x="234" y="3791"/>
                    <a:pt x="182" y="3921"/>
                  </a:cubicBezTo>
                  <a:cubicBezTo>
                    <a:pt x="130" y="4102"/>
                    <a:pt x="78" y="4310"/>
                    <a:pt x="52" y="4518"/>
                  </a:cubicBezTo>
                  <a:cubicBezTo>
                    <a:pt x="52" y="4518"/>
                    <a:pt x="52" y="4518"/>
                    <a:pt x="52" y="4544"/>
                  </a:cubicBezTo>
                  <a:cubicBezTo>
                    <a:pt x="52" y="4595"/>
                    <a:pt x="26" y="4673"/>
                    <a:pt x="26" y="4725"/>
                  </a:cubicBezTo>
                  <a:lnTo>
                    <a:pt x="26" y="4751"/>
                  </a:lnTo>
                  <a:lnTo>
                    <a:pt x="26" y="4777"/>
                  </a:lnTo>
                  <a:cubicBezTo>
                    <a:pt x="26" y="4855"/>
                    <a:pt x="1" y="4959"/>
                    <a:pt x="1" y="5037"/>
                  </a:cubicBezTo>
                  <a:cubicBezTo>
                    <a:pt x="1" y="5141"/>
                    <a:pt x="1" y="5270"/>
                    <a:pt x="1" y="5400"/>
                  </a:cubicBezTo>
                  <a:cubicBezTo>
                    <a:pt x="1" y="5634"/>
                    <a:pt x="26" y="5894"/>
                    <a:pt x="52" y="6127"/>
                  </a:cubicBezTo>
                  <a:cubicBezTo>
                    <a:pt x="78" y="6335"/>
                    <a:pt x="104" y="6517"/>
                    <a:pt x="156" y="6698"/>
                  </a:cubicBezTo>
                  <a:cubicBezTo>
                    <a:pt x="208" y="6880"/>
                    <a:pt x="260" y="7062"/>
                    <a:pt x="338" y="7218"/>
                  </a:cubicBezTo>
                  <a:cubicBezTo>
                    <a:pt x="390" y="7347"/>
                    <a:pt x="468" y="7503"/>
                    <a:pt x="546" y="7633"/>
                  </a:cubicBezTo>
                  <a:cubicBezTo>
                    <a:pt x="624" y="7763"/>
                    <a:pt x="701" y="7893"/>
                    <a:pt x="805" y="7996"/>
                  </a:cubicBezTo>
                  <a:cubicBezTo>
                    <a:pt x="883" y="8100"/>
                    <a:pt x="961" y="8204"/>
                    <a:pt x="1039" y="8282"/>
                  </a:cubicBezTo>
                  <a:cubicBezTo>
                    <a:pt x="1117" y="8360"/>
                    <a:pt x="1195" y="8412"/>
                    <a:pt x="1299" y="8490"/>
                  </a:cubicBezTo>
                  <a:cubicBezTo>
                    <a:pt x="1402" y="8567"/>
                    <a:pt x="1506" y="8645"/>
                    <a:pt x="1610" y="8697"/>
                  </a:cubicBezTo>
                  <a:cubicBezTo>
                    <a:pt x="1714" y="8749"/>
                    <a:pt x="1792" y="8801"/>
                    <a:pt x="1896" y="8853"/>
                  </a:cubicBezTo>
                  <a:lnTo>
                    <a:pt x="1870" y="8853"/>
                  </a:lnTo>
                  <a:cubicBezTo>
                    <a:pt x="2000" y="8879"/>
                    <a:pt x="2103" y="8931"/>
                    <a:pt x="2233" y="8957"/>
                  </a:cubicBezTo>
                  <a:cubicBezTo>
                    <a:pt x="2337" y="8983"/>
                    <a:pt x="2441" y="9009"/>
                    <a:pt x="2545" y="9035"/>
                  </a:cubicBezTo>
                  <a:cubicBezTo>
                    <a:pt x="2674" y="9035"/>
                    <a:pt x="2804" y="9061"/>
                    <a:pt x="2908" y="9061"/>
                  </a:cubicBezTo>
                  <a:cubicBezTo>
                    <a:pt x="3038" y="9061"/>
                    <a:pt x="3168" y="9035"/>
                    <a:pt x="3298" y="9035"/>
                  </a:cubicBezTo>
                  <a:cubicBezTo>
                    <a:pt x="3453" y="9009"/>
                    <a:pt x="3583" y="8983"/>
                    <a:pt x="3739" y="8931"/>
                  </a:cubicBezTo>
                  <a:cubicBezTo>
                    <a:pt x="3869" y="8905"/>
                    <a:pt x="4024" y="8853"/>
                    <a:pt x="4154" y="8801"/>
                  </a:cubicBezTo>
                  <a:cubicBezTo>
                    <a:pt x="4336" y="8723"/>
                    <a:pt x="4518" y="8619"/>
                    <a:pt x="4673" y="8516"/>
                  </a:cubicBezTo>
                  <a:cubicBezTo>
                    <a:pt x="4829" y="8438"/>
                    <a:pt x="4985" y="8334"/>
                    <a:pt x="5115" y="8230"/>
                  </a:cubicBezTo>
                  <a:cubicBezTo>
                    <a:pt x="5297" y="8074"/>
                    <a:pt x="5478" y="7918"/>
                    <a:pt x="5634" y="7763"/>
                  </a:cubicBezTo>
                  <a:cubicBezTo>
                    <a:pt x="5790" y="7607"/>
                    <a:pt x="5920" y="7425"/>
                    <a:pt x="6049" y="7269"/>
                  </a:cubicBezTo>
                  <a:cubicBezTo>
                    <a:pt x="6231" y="7062"/>
                    <a:pt x="6387" y="6828"/>
                    <a:pt x="6517" y="6594"/>
                  </a:cubicBezTo>
                  <a:cubicBezTo>
                    <a:pt x="6646" y="6361"/>
                    <a:pt x="6750" y="6127"/>
                    <a:pt x="6854" y="5894"/>
                  </a:cubicBezTo>
                  <a:lnTo>
                    <a:pt x="6854" y="5919"/>
                  </a:lnTo>
                  <a:cubicBezTo>
                    <a:pt x="7062" y="5400"/>
                    <a:pt x="7218" y="4881"/>
                    <a:pt x="7296" y="4336"/>
                  </a:cubicBezTo>
                  <a:cubicBezTo>
                    <a:pt x="7321" y="4076"/>
                    <a:pt x="7347" y="3817"/>
                    <a:pt x="7347" y="3557"/>
                  </a:cubicBezTo>
                  <a:cubicBezTo>
                    <a:pt x="7347" y="3323"/>
                    <a:pt x="7321" y="3090"/>
                    <a:pt x="7296" y="2856"/>
                  </a:cubicBezTo>
                  <a:lnTo>
                    <a:pt x="7296" y="2882"/>
                  </a:lnTo>
                  <a:cubicBezTo>
                    <a:pt x="7270" y="2674"/>
                    <a:pt x="7218" y="2467"/>
                    <a:pt x="7166" y="2285"/>
                  </a:cubicBezTo>
                  <a:cubicBezTo>
                    <a:pt x="7114" y="2103"/>
                    <a:pt x="7062" y="1922"/>
                    <a:pt x="6984" y="1766"/>
                  </a:cubicBezTo>
                  <a:lnTo>
                    <a:pt x="6984" y="1792"/>
                  </a:lnTo>
                  <a:cubicBezTo>
                    <a:pt x="6932" y="1636"/>
                    <a:pt x="6854" y="1506"/>
                    <a:pt x="6776" y="1376"/>
                  </a:cubicBezTo>
                  <a:cubicBezTo>
                    <a:pt x="6724" y="1247"/>
                    <a:pt x="6646" y="1143"/>
                    <a:pt x="6543" y="1039"/>
                  </a:cubicBezTo>
                  <a:cubicBezTo>
                    <a:pt x="6491" y="935"/>
                    <a:pt x="6387" y="857"/>
                    <a:pt x="6309" y="779"/>
                  </a:cubicBezTo>
                  <a:cubicBezTo>
                    <a:pt x="6231" y="675"/>
                    <a:pt x="6127" y="598"/>
                    <a:pt x="6049" y="546"/>
                  </a:cubicBezTo>
                  <a:cubicBezTo>
                    <a:pt x="5946" y="468"/>
                    <a:pt x="5842" y="390"/>
                    <a:pt x="5738" y="338"/>
                  </a:cubicBezTo>
                  <a:cubicBezTo>
                    <a:pt x="5660" y="286"/>
                    <a:pt x="5582" y="234"/>
                    <a:pt x="5478" y="208"/>
                  </a:cubicBezTo>
                  <a:cubicBezTo>
                    <a:pt x="5374" y="156"/>
                    <a:pt x="5245" y="104"/>
                    <a:pt x="5141" y="78"/>
                  </a:cubicBezTo>
                  <a:cubicBezTo>
                    <a:pt x="5037" y="52"/>
                    <a:pt x="4907" y="26"/>
                    <a:pt x="4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1561317" y="24623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1461448" y="277136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1493491" y="1913121"/>
              <a:ext cx="177131" cy="168095"/>
            </a:xfrm>
            <a:custGeom>
              <a:avLst/>
              <a:gdLst/>
              <a:ahLst/>
              <a:cxnLst/>
              <a:rect l="l" t="t" r="r" b="b"/>
              <a:pathLst>
                <a:path w="4881" h="4632" extrusionOk="0">
                  <a:moveTo>
                    <a:pt x="753" y="0"/>
                  </a:moveTo>
                  <a:cubicBezTo>
                    <a:pt x="623" y="130"/>
                    <a:pt x="494" y="286"/>
                    <a:pt x="364" y="467"/>
                  </a:cubicBezTo>
                  <a:lnTo>
                    <a:pt x="372" y="467"/>
                  </a:lnTo>
                  <a:cubicBezTo>
                    <a:pt x="275" y="615"/>
                    <a:pt x="179" y="763"/>
                    <a:pt x="130" y="935"/>
                  </a:cubicBezTo>
                  <a:lnTo>
                    <a:pt x="130" y="909"/>
                  </a:lnTo>
                  <a:cubicBezTo>
                    <a:pt x="52" y="1090"/>
                    <a:pt x="26" y="1272"/>
                    <a:pt x="0" y="1454"/>
                  </a:cubicBezTo>
                  <a:cubicBezTo>
                    <a:pt x="0" y="1662"/>
                    <a:pt x="26" y="1843"/>
                    <a:pt x="52" y="2025"/>
                  </a:cubicBezTo>
                  <a:cubicBezTo>
                    <a:pt x="104" y="2259"/>
                    <a:pt x="182" y="2466"/>
                    <a:pt x="286" y="2674"/>
                  </a:cubicBezTo>
                  <a:lnTo>
                    <a:pt x="286" y="2648"/>
                  </a:lnTo>
                  <a:cubicBezTo>
                    <a:pt x="416" y="2908"/>
                    <a:pt x="571" y="3167"/>
                    <a:pt x="779" y="3375"/>
                  </a:cubicBezTo>
                  <a:lnTo>
                    <a:pt x="753" y="3375"/>
                  </a:lnTo>
                  <a:cubicBezTo>
                    <a:pt x="987" y="3635"/>
                    <a:pt x="1246" y="3842"/>
                    <a:pt x="1532" y="4050"/>
                  </a:cubicBezTo>
                  <a:cubicBezTo>
                    <a:pt x="1792" y="4206"/>
                    <a:pt x="2077" y="4361"/>
                    <a:pt x="2389" y="4465"/>
                  </a:cubicBezTo>
                  <a:cubicBezTo>
                    <a:pt x="2622" y="4543"/>
                    <a:pt x="2908" y="4621"/>
                    <a:pt x="3168" y="4621"/>
                  </a:cubicBezTo>
                  <a:cubicBezTo>
                    <a:pt x="3236" y="4629"/>
                    <a:pt x="3304" y="4632"/>
                    <a:pt x="3372" y="4632"/>
                  </a:cubicBezTo>
                  <a:cubicBezTo>
                    <a:pt x="3536" y="4632"/>
                    <a:pt x="3696" y="4613"/>
                    <a:pt x="3843" y="4595"/>
                  </a:cubicBezTo>
                  <a:cubicBezTo>
                    <a:pt x="4050" y="4543"/>
                    <a:pt x="4258" y="4465"/>
                    <a:pt x="4466" y="4387"/>
                  </a:cubicBezTo>
                  <a:cubicBezTo>
                    <a:pt x="4621" y="4310"/>
                    <a:pt x="4751" y="4232"/>
                    <a:pt x="4881" y="4128"/>
                  </a:cubicBezTo>
                  <a:cubicBezTo>
                    <a:pt x="4154" y="2882"/>
                    <a:pt x="3194" y="1765"/>
                    <a:pt x="2103" y="831"/>
                  </a:cubicBezTo>
                  <a:cubicBezTo>
                    <a:pt x="1688" y="493"/>
                    <a:pt x="1246" y="234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1002638" y="334604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1002638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1003581" y="334698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1018678" y="2082665"/>
              <a:ext cx="299610" cy="438855"/>
            </a:xfrm>
            <a:custGeom>
              <a:avLst/>
              <a:gdLst/>
              <a:ahLst/>
              <a:cxnLst/>
              <a:rect l="l" t="t" r="r" b="b"/>
              <a:pathLst>
                <a:path w="8256" h="12093" extrusionOk="0">
                  <a:moveTo>
                    <a:pt x="5192" y="1"/>
                  </a:moveTo>
                  <a:cubicBezTo>
                    <a:pt x="4933" y="468"/>
                    <a:pt x="4699" y="988"/>
                    <a:pt x="4491" y="1403"/>
                  </a:cubicBezTo>
                  <a:lnTo>
                    <a:pt x="4543" y="1429"/>
                  </a:lnTo>
                  <a:lnTo>
                    <a:pt x="4465" y="1585"/>
                  </a:lnTo>
                  <a:cubicBezTo>
                    <a:pt x="3868" y="2831"/>
                    <a:pt x="3271" y="4181"/>
                    <a:pt x="2518" y="5946"/>
                  </a:cubicBezTo>
                  <a:cubicBezTo>
                    <a:pt x="2259" y="6517"/>
                    <a:pt x="1999" y="7114"/>
                    <a:pt x="1765" y="7711"/>
                  </a:cubicBezTo>
                  <a:lnTo>
                    <a:pt x="1584" y="8101"/>
                  </a:lnTo>
                  <a:lnTo>
                    <a:pt x="1558" y="8153"/>
                  </a:lnTo>
                  <a:cubicBezTo>
                    <a:pt x="1065" y="9373"/>
                    <a:pt x="545" y="10593"/>
                    <a:pt x="0" y="11839"/>
                  </a:cubicBezTo>
                  <a:cubicBezTo>
                    <a:pt x="182" y="11891"/>
                    <a:pt x="390" y="11943"/>
                    <a:pt x="597" y="11995"/>
                  </a:cubicBezTo>
                  <a:cubicBezTo>
                    <a:pt x="831" y="12021"/>
                    <a:pt x="1090" y="12073"/>
                    <a:pt x="1324" y="12073"/>
                  </a:cubicBezTo>
                  <a:cubicBezTo>
                    <a:pt x="1441" y="12086"/>
                    <a:pt x="1558" y="12092"/>
                    <a:pt x="1675" y="12092"/>
                  </a:cubicBezTo>
                  <a:cubicBezTo>
                    <a:pt x="1791" y="12092"/>
                    <a:pt x="1908" y="12086"/>
                    <a:pt x="2025" y="12073"/>
                  </a:cubicBezTo>
                  <a:cubicBezTo>
                    <a:pt x="2285" y="12073"/>
                    <a:pt x="2518" y="12021"/>
                    <a:pt x="2752" y="11995"/>
                  </a:cubicBezTo>
                  <a:lnTo>
                    <a:pt x="2726" y="11995"/>
                  </a:lnTo>
                  <a:cubicBezTo>
                    <a:pt x="3297" y="11865"/>
                    <a:pt x="3842" y="11683"/>
                    <a:pt x="4362" y="11424"/>
                  </a:cubicBezTo>
                  <a:cubicBezTo>
                    <a:pt x="4829" y="11190"/>
                    <a:pt x="5270" y="10879"/>
                    <a:pt x="5686" y="10541"/>
                  </a:cubicBezTo>
                  <a:cubicBezTo>
                    <a:pt x="6153" y="10126"/>
                    <a:pt x="6542" y="9658"/>
                    <a:pt x="6880" y="9165"/>
                  </a:cubicBezTo>
                  <a:cubicBezTo>
                    <a:pt x="7269" y="8594"/>
                    <a:pt x="7581" y="7971"/>
                    <a:pt x="7814" y="7322"/>
                  </a:cubicBezTo>
                  <a:cubicBezTo>
                    <a:pt x="7814" y="7322"/>
                    <a:pt x="7814" y="7322"/>
                    <a:pt x="7814" y="7348"/>
                  </a:cubicBezTo>
                  <a:cubicBezTo>
                    <a:pt x="8022" y="6699"/>
                    <a:pt x="8152" y="5998"/>
                    <a:pt x="8204" y="5323"/>
                  </a:cubicBezTo>
                  <a:cubicBezTo>
                    <a:pt x="8256" y="4752"/>
                    <a:pt x="8204" y="4181"/>
                    <a:pt x="8100" y="3610"/>
                  </a:cubicBezTo>
                  <a:cubicBezTo>
                    <a:pt x="7996" y="3142"/>
                    <a:pt x="7840" y="2701"/>
                    <a:pt x="7633" y="2260"/>
                  </a:cubicBezTo>
                  <a:lnTo>
                    <a:pt x="7633" y="2286"/>
                  </a:lnTo>
                  <a:cubicBezTo>
                    <a:pt x="7451" y="1896"/>
                    <a:pt x="7217" y="1559"/>
                    <a:pt x="6932" y="1273"/>
                  </a:cubicBezTo>
                  <a:cubicBezTo>
                    <a:pt x="6646" y="962"/>
                    <a:pt x="6335" y="676"/>
                    <a:pt x="5997" y="442"/>
                  </a:cubicBezTo>
                  <a:cubicBezTo>
                    <a:pt x="5815" y="313"/>
                    <a:pt x="5608" y="209"/>
                    <a:pt x="5400" y="105"/>
                  </a:cubicBezTo>
                  <a:lnTo>
                    <a:pt x="51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1108168" y="3078588"/>
              <a:ext cx="312820" cy="313546"/>
            </a:xfrm>
            <a:custGeom>
              <a:avLst/>
              <a:gdLst/>
              <a:ahLst/>
              <a:cxnLst/>
              <a:rect l="l" t="t" r="r" b="b"/>
              <a:pathLst>
                <a:path w="8620" h="8640" extrusionOk="0">
                  <a:moveTo>
                    <a:pt x="4154" y="1"/>
                  </a:moveTo>
                  <a:cubicBezTo>
                    <a:pt x="3914" y="1"/>
                    <a:pt x="3671" y="25"/>
                    <a:pt x="3427" y="75"/>
                  </a:cubicBezTo>
                  <a:cubicBezTo>
                    <a:pt x="1324" y="517"/>
                    <a:pt x="0" y="2749"/>
                    <a:pt x="468" y="5112"/>
                  </a:cubicBezTo>
                  <a:cubicBezTo>
                    <a:pt x="905" y="7181"/>
                    <a:pt x="2604" y="8639"/>
                    <a:pt x="4447" y="8639"/>
                  </a:cubicBezTo>
                  <a:cubicBezTo>
                    <a:pt x="4686" y="8639"/>
                    <a:pt x="4926" y="8615"/>
                    <a:pt x="5167" y="8565"/>
                  </a:cubicBezTo>
                  <a:cubicBezTo>
                    <a:pt x="7295" y="8123"/>
                    <a:pt x="8619" y="5865"/>
                    <a:pt x="8152" y="3528"/>
                  </a:cubicBezTo>
                  <a:cubicBezTo>
                    <a:pt x="7715" y="1459"/>
                    <a:pt x="6016" y="1"/>
                    <a:pt x="4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1175993" y="3094809"/>
              <a:ext cx="224272" cy="218538"/>
            </a:xfrm>
            <a:custGeom>
              <a:avLst/>
              <a:gdLst/>
              <a:ahLst/>
              <a:cxnLst/>
              <a:rect l="l" t="t" r="r" b="b"/>
              <a:pathLst>
                <a:path w="6180" h="6022" extrusionOk="0">
                  <a:moveTo>
                    <a:pt x="2962" y="1"/>
                  </a:moveTo>
                  <a:cubicBezTo>
                    <a:pt x="2737" y="1"/>
                    <a:pt x="2510" y="31"/>
                    <a:pt x="2285" y="96"/>
                  </a:cubicBezTo>
                  <a:cubicBezTo>
                    <a:pt x="831" y="485"/>
                    <a:pt x="1" y="2121"/>
                    <a:pt x="468" y="3730"/>
                  </a:cubicBezTo>
                  <a:cubicBezTo>
                    <a:pt x="844" y="5102"/>
                    <a:pt x="2013" y="6022"/>
                    <a:pt x="3250" y="6022"/>
                  </a:cubicBezTo>
                  <a:cubicBezTo>
                    <a:pt x="3464" y="6022"/>
                    <a:pt x="3680" y="5994"/>
                    <a:pt x="3895" y="5937"/>
                  </a:cubicBezTo>
                  <a:cubicBezTo>
                    <a:pt x="5348" y="5521"/>
                    <a:pt x="6179" y="3886"/>
                    <a:pt x="5712" y="2276"/>
                  </a:cubicBezTo>
                  <a:cubicBezTo>
                    <a:pt x="5339" y="916"/>
                    <a:pt x="4187" y="1"/>
                    <a:pt x="296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0"/>
            <p:cNvSpPr/>
            <p:nvPr/>
          </p:nvSpPr>
          <p:spPr>
            <a:xfrm>
              <a:off x="1138325" y="3222729"/>
              <a:ext cx="100814" cy="44746"/>
            </a:xfrm>
            <a:custGeom>
              <a:avLst/>
              <a:gdLst/>
              <a:ahLst/>
              <a:cxnLst/>
              <a:rect l="l" t="t" r="r" b="b"/>
              <a:pathLst>
                <a:path w="2778" h="1233" extrusionOk="0">
                  <a:moveTo>
                    <a:pt x="2090" y="1"/>
                  </a:moveTo>
                  <a:cubicBezTo>
                    <a:pt x="1853" y="1"/>
                    <a:pt x="1569" y="42"/>
                    <a:pt x="1272" y="127"/>
                  </a:cubicBezTo>
                  <a:cubicBezTo>
                    <a:pt x="545" y="335"/>
                    <a:pt x="0" y="724"/>
                    <a:pt x="78" y="984"/>
                  </a:cubicBezTo>
                  <a:cubicBezTo>
                    <a:pt x="125" y="1142"/>
                    <a:pt x="384" y="1233"/>
                    <a:pt x="743" y="1233"/>
                  </a:cubicBezTo>
                  <a:cubicBezTo>
                    <a:pt x="975" y="1233"/>
                    <a:pt x="1247" y="1195"/>
                    <a:pt x="1532" y="1114"/>
                  </a:cubicBezTo>
                  <a:cubicBezTo>
                    <a:pt x="2259" y="906"/>
                    <a:pt x="2778" y="517"/>
                    <a:pt x="2726" y="257"/>
                  </a:cubicBezTo>
                  <a:cubicBezTo>
                    <a:pt x="2680" y="88"/>
                    <a:pt x="2434" y="1"/>
                    <a:pt x="20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1674359" y="3346040"/>
              <a:ext cx="329804" cy="186567"/>
            </a:xfrm>
            <a:custGeom>
              <a:avLst/>
              <a:gdLst/>
              <a:ahLst/>
              <a:cxnLst/>
              <a:rect l="l" t="t" r="r" b="b"/>
              <a:pathLst>
                <a:path w="9088" h="5141" extrusionOk="0">
                  <a:moveTo>
                    <a:pt x="5219" y="0"/>
                  </a:moveTo>
                  <a:cubicBezTo>
                    <a:pt x="5037" y="0"/>
                    <a:pt x="4830" y="26"/>
                    <a:pt x="4622" y="52"/>
                  </a:cubicBezTo>
                  <a:cubicBezTo>
                    <a:pt x="4414" y="78"/>
                    <a:pt x="4206" y="130"/>
                    <a:pt x="4025" y="182"/>
                  </a:cubicBezTo>
                  <a:cubicBezTo>
                    <a:pt x="3739" y="234"/>
                    <a:pt x="3506" y="312"/>
                    <a:pt x="3246" y="416"/>
                  </a:cubicBezTo>
                  <a:cubicBezTo>
                    <a:pt x="3012" y="520"/>
                    <a:pt x="2779" y="623"/>
                    <a:pt x="2545" y="753"/>
                  </a:cubicBezTo>
                  <a:cubicBezTo>
                    <a:pt x="2104" y="987"/>
                    <a:pt x="1688" y="1298"/>
                    <a:pt x="1325" y="1662"/>
                  </a:cubicBezTo>
                  <a:cubicBezTo>
                    <a:pt x="1169" y="1792"/>
                    <a:pt x="1039" y="1947"/>
                    <a:pt x="883" y="2129"/>
                  </a:cubicBezTo>
                  <a:cubicBezTo>
                    <a:pt x="754" y="2285"/>
                    <a:pt x="650" y="2441"/>
                    <a:pt x="546" y="2622"/>
                  </a:cubicBezTo>
                  <a:cubicBezTo>
                    <a:pt x="442" y="2778"/>
                    <a:pt x="364" y="2960"/>
                    <a:pt x="312" y="3116"/>
                  </a:cubicBezTo>
                  <a:cubicBezTo>
                    <a:pt x="234" y="3271"/>
                    <a:pt x="183" y="3427"/>
                    <a:pt x="131" y="3583"/>
                  </a:cubicBezTo>
                  <a:cubicBezTo>
                    <a:pt x="131" y="3583"/>
                    <a:pt x="131" y="3557"/>
                    <a:pt x="131" y="3557"/>
                  </a:cubicBezTo>
                  <a:cubicBezTo>
                    <a:pt x="105" y="3713"/>
                    <a:pt x="53" y="3869"/>
                    <a:pt x="27" y="4050"/>
                  </a:cubicBezTo>
                  <a:cubicBezTo>
                    <a:pt x="1" y="4206"/>
                    <a:pt x="1" y="4336"/>
                    <a:pt x="1" y="4492"/>
                  </a:cubicBezTo>
                  <a:cubicBezTo>
                    <a:pt x="1" y="4647"/>
                    <a:pt x="1" y="4803"/>
                    <a:pt x="27" y="4959"/>
                  </a:cubicBezTo>
                  <a:cubicBezTo>
                    <a:pt x="27" y="5011"/>
                    <a:pt x="27" y="5089"/>
                    <a:pt x="53" y="5141"/>
                  </a:cubicBezTo>
                  <a:cubicBezTo>
                    <a:pt x="2233" y="4803"/>
                    <a:pt x="4414" y="4310"/>
                    <a:pt x="6543" y="3661"/>
                  </a:cubicBezTo>
                  <a:cubicBezTo>
                    <a:pt x="7400" y="3401"/>
                    <a:pt x="8256" y="3116"/>
                    <a:pt x="9087" y="2804"/>
                  </a:cubicBezTo>
                  <a:cubicBezTo>
                    <a:pt x="9035" y="2700"/>
                    <a:pt x="8983" y="2596"/>
                    <a:pt x="8931" y="2493"/>
                  </a:cubicBezTo>
                  <a:cubicBezTo>
                    <a:pt x="8802" y="2259"/>
                    <a:pt x="8646" y="2025"/>
                    <a:pt x="8490" y="1792"/>
                  </a:cubicBezTo>
                  <a:cubicBezTo>
                    <a:pt x="8334" y="1558"/>
                    <a:pt x="8152" y="1376"/>
                    <a:pt x="7971" y="1169"/>
                  </a:cubicBezTo>
                  <a:lnTo>
                    <a:pt x="7997" y="1169"/>
                  </a:lnTo>
                  <a:cubicBezTo>
                    <a:pt x="7867" y="1065"/>
                    <a:pt x="7763" y="961"/>
                    <a:pt x="7633" y="857"/>
                  </a:cubicBezTo>
                  <a:cubicBezTo>
                    <a:pt x="7503" y="753"/>
                    <a:pt x="7374" y="649"/>
                    <a:pt x="7244" y="571"/>
                  </a:cubicBezTo>
                  <a:cubicBezTo>
                    <a:pt x="7114" y="494"/>
                    <a:pt x="6958" y="416"/>
                    <a:pt x="6803" y="338"/>
                  </a:cubicBezTo>
                  <a:cubicBezTo>
                    <a:pt x="6673" y="286"/>
                    <a:pt x="6517" y="234"/>
                    <a:pt x="6361" y="182"/>
                  </a:cubicBezTo>
                  <a:lnTo>
                    <a:pt x="6387" y="182"/>
                  </a:lnTo>
                  <a:cubicBezTo>
                    <a:pt x="6179" y="130"/>
                    <a:pt x="5972" y="78"/>
                    <a:pt x="5764" y="52"/>
                  </a:cubicBezTo>
                  <a:cubicBezTo>
                    <a:pt x="5608" y="26"/>
                    <a:pt x="5453" y="26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596593" y="3137849"/>
              <a:ext cx="420238" cy="396650"/>
            </a:xfrm>
            <a:custGeom>
              <a:avLst/>
              <a:gdLst/>
              <a:ahLst/>
              <a:cxnLst/>
              <a:rect l="l" t="t" r="r" b="b"/>
              <a:pathLst>
                <a:path w="11580" h="10930" extrusionOk="0">
                  <a:moveTo>
                    <a:pt x="5556" y="0"/>
                  </a:moveTo>
                  <a:cubicBezTo>
                    <a:pt x="5556" y="0"/>
                    <a:pt x="5556" y="0"/>
                    <a:pt x="5557" y="0"/>
                  </a:cubicBezTo>
                  <a:lnTo>
                    <a:pt x="5557" y="0"/>
                  </a:lnTo>
                  <a:cubicBezTo>
                    <a:pt x="5574" y="0"/>
                    <a:pt x="5591" y="0"/>
                    <a:pt x="5608" y="0"/>
                  </a:cubicBezTo>
                  <a:close/>
                  <a:moveTo>
                    <a:pt x="5557" y="0"/>
                  </a:moveTo>
                  <a:cubicBezTo>
                    <a:pt x="5317" y="0"/>
                    <a:pt x="5098" y="3"/>
                    <a:pt x="4855" y="52"/>
                  </a:cubicBezTo>
                  <a:cubicBezTo>
                    <a:pt x="4622" y="78"/>
                    <a:pt x="4388" y="104"/>
                    <a:pt x="4154" y="182"/>
                  </a:cubicBezTo>
                  <a:cubicBezTo>
                    <a:pt x="3895" y="234"/>
                    <a:pt x="3635" y="338"/>
                    <a:pt x="3376" y="441"/>
                  </a:cubicBezTo>
                  <a:cubicBezTo>
                    <a:pt x="3142" y="519"/>
                    <a:pt x="2908" y="623"/>
                    <a:pt x="2675" y="753"/>
                  </a:cubicBezTo>
                  <a:lnTo>
                    <a:pt x="2701" y="753"/>
                  </a:lnTo>
                  <a:cubicBezTo>
                    <a:pt x="2467" y="883"/>
                    <a:pt x="2233" y="1038"/>
                    <a:pt x="2026" y="1194"/>
                  </a:cubicBezTo>
                  <a:cubicBezTo>
                    <a:pt x="1818" y="1350"/>
                    <a:pt x="1610" y="1506"/>
                    <a:pt x="1429" y="1687"/>
                  </a:cubicBezTo>
                  <a:cubicBezTo>
                    <a:pt x="1273" y="1869"/>
                    <a:pt x="1091" y="2025"/>
                    <a:pt x="961" y="2233"/>
                  </a:cubicBezTo>
                  <a:cubicBezTo>
                    <a:pt x="805" y="2388"/>
                    <a:pt x="702" y="2570"/>
                    <a:pt x="572" y="2752"/>
                  </a:cubicBezTo>
                  <a:cubicBezTo>
                    <a:pt x="468" y="2934"/>
                    <a:pt x="390" y="3089"/>
                    <a:pt x="312" y="3271"/>
                  </a:cubicBezTo>
                  <a:cubicBezTo>
                    <a:pt x="234" y="3453"/>
                    <a:pt x="182" y="3609"/>
                    <a:pt x="131" y="3790"/>
                  </a:cubicBezTo>
                  <a:cubicBezTo>
                    <a:pt x="79" y="3946"/>
                    <a:pt x="27" y="4102"/>
                    <a:pt x="1" y="4258"/>
                  </a:cubicBezTo>
                  <a:cubicBezTo>
                    <a:pt x="27" y="4413"/>
                    <a:pt x="27" y="4543"/>
                    <a:pt x="27" y="4699"/>
                  </a:cubicBezTo>
                  <a:cubicBezTo>
                    <a:pt x="79" y="4959"/>
                    <a:pt x="131" y="5218"/>
                    <a:pt x="234" y="5452"/>
                  </a:cubicBezTo>
                  <a:cubicBezTo>
                    <a:pt x="338" y="5711"/>
                    <a:pt x="468" y="5971"/>
                    <a:pt x="624" y="6205"/>
                  </a:cubicBezTo>
                  <a:lnTo>
                    <a:pt x="702" y="6334"/>
                  </a:lnTo>
                  <a:cubicBezTo>
                    <a:pt x="961" y="6724"/>
                    <a:pt x="1273" y="7061"/>
                    <a:pt x="1636" y="7373"/>
                  </a:cubicBezTo>
                  <a:cubicBezTo>
                    <a:pt x="2389" y="8022"/>
                    <a:pt x="3220" y="8567"/>
                    <a:pt x="4154" y="8956"/>
                  </a:cubicBezTo>
                  <a:cubicBezTo>
                    <a:pt x="5063" y="9346"/>
                    <a:pt x="6024" y="9683"/>
                    <a:pt x="6984" y="9969"/>
                  </a:cubicBezTo>
                  <a:cubicBezTo>
                    <a:pt x="7997" y="10255"/>
                    <a:pt x="9087" y="10514"/>
                    <a:pt x="10151" y="10722"/>
                  </a:cubicBezTo>
                  <a:cubicBezTo>
                    <a:pt x="10515" y="10800"/>
                    <a:pt x="10878" y="10878"/>
                    <a:pt x="11242" y="10930"/>
                  </a:cubicBezTo>
                  <a:lnTo>
                    <a:pt x="11242" y="10904"/>
                  </a:lnTo>
                  <a:cubicBezTo>
                    <a:pt x="11346" y="10566"/>
                    <a:pt x="11423" y="10229"/>
                    <a:pt x="11475" y="9865"/>
                  </a:cubicBezTo>
                  <a:cubicBezTo>
                    <a:pt x="11527" y="9554"/>
                    <a:pt x="11553" y="9216"/>
                    <a:pt x="11553" y="8905"/>
                  </a:cubicBezTo>
                  <a:cubicBezTo>
                    <a:pt x="11579" y="7840"/>
                    <a:pt x="11449" y="6802"/>
                    <a:pt x="11190" y="5789"/>
                  </a:cubicBezTo>
                  <a:cubicBezTo>
                    <a:pt x="10956" y="4829"/>
                    <a:pt x="10593" y="3920"/>
                    <a:pt x="10125" y="3063"/>
                  </a:cubicBezTo>
                  <a:cubicBezTo>
                    <a:pt x="9996" y="2804"/>
                    <a:pt x="9814" y="2544"/>
                    <a:pt x="9632" y="2285"/>
                  </a:cubicBezTo>
                  <a:cubicBezTo>
                    <a:pt x="9450" y="2025"/>
                    <a:pt x="9243" y="1791"/>
                    <a:pt x="9035" y="1558"/>
                  </a:cubicBezTo>
                  <a:cubicBezTo>
                    <a:pt x="8879" y="1402"/>
                    <a:pt x="8724" y="1246"/>
                    <a:pt x="8516" y="1090"/>
                  </a:cubicBezTo>
                  <a:cubicBezTo>
                    <a:pt x="8360" y="961"/>
                    <a:pt x="8178" y="831"/>
                    <a:pt x="7971" y="727"/>
                  </a:cubicBezTo>
                  <a:lnTo>
                    <a:pt x="7997" y="727"/>
                  </a:lnTo>
                  <a:cubicBezTo>
                    <a:pt x="7815" y="597"/>
                    <a:pt x="7633" y="519"/>
                    <a:pt x="7451" y="441"/>
                  </a:cubicBezTo>
                  <a:cubicBezTo>
                    <a:pt x="7244" y="338"/>
                    <a:pt x="7062" y="260"/>
                    <a:pt x="6854" y="208"/>
                  </a:cubicBezTo>
                  <a:cubicBezTo>
                    <a:pt x="6413" y="78"/>
                    <a:pt x="5998" y="26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1082729" y="2938003"/>
              <a:ext cx="181849" cy="93048"/>
            </a:xfrm>
            <a:custGeom>
              <a:avLst/>
              <a:gdLst/>
              <a:ahLst/>
              <a:cxnLst/>
              <a:rect l="l" t="t" r="r" b="b"/>
              <a:pathLst>
                <a:path w="5011" h="2564" extrusionOk="0">
                  <a:moveTo>
                    <a:pt x="3643" y="1"/>
                  </a:moveTo>
                  <a:cubicBezTo>
                    <a:pt x="3208" y="1"/>
                    <a:pt x="2691" y="88"/>
                    <a:pt x="2155" y="263"/>
                  </a:cubicBezTo>
                  <a:cubicBezTo>
                    <a:pt x="883" y="704"/>
                    <a:pt x="0" y="1509"/>
                    <a:pt x="208" y="2080"/>
                  </a:cubicBezTo>
                  <a:cubicBezTo>
                    <a:pt x="328" y="2395"/>
                    <a:pt x="770" y="2563"/>
                    <a:pt x="1366" y="2563"/>
                  </a:cubicBezTo>
                  <a:cubicBezTo>
                    <a:pt x="1802" y="2563"/>
                    <a:pt x="2320" y="2474"/>
                    <a:pt x="2856" y="2288"/>
                  </a:cubicBezTo>
                  <a:cubicBezTo>
                    <a:pt x="4128" y="1873"/>
                    <a:pt x="5011" y="1042"/>
                    <a:pt x="4803" y="497"/>
                  </a:cubicBezTo>
                  <a:cubicBezTo>
                    <a:pt x="4683" y="166"/>
                    <a:pt x="4241" y="1"/>
                    <a:pt x="3643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596593" y="1899912"/>
              <a:ext cx="1537571" cy="1657219"/>
            </a:xfrm>
            <a:custGeom>
              <a:avLst/>
              <a:gdLst/>
              <a:ahLst/>
              <a:cxnLst/>
              <a:rect l="l" t="t" r="r" b="b"/>
              <a:pathLst>
                <a:path w="42369" h="45666" extrusionOk="0">
                  <a:moveTo>
                    <a:pt x="22379" y="1"/>
                  </a:moveTo>
                  <a:lnTo>
                    <a:pt x="22379" y="1"/>
                  </a:lnTo>
                  <a:cubicBezTo>
                    <a:pt x="21808" y="130"/>
                    <a:pt x="21237" y="364"/>
                    <a:pt x="20717" y="676"/>
                  </a:cubicBezTo>
                  <a:cubicBezTo>
                    <a:pt x="19731" y="1273"/>
                    <a:pt x="18848" y="2077"/>
                    <a:pt x="18147" y="3012"/>
                  </a:cubicBezTo>
                  <a:cubicBezTo>
                    <a:pt x="17758" y="3531"/>
                    <a:pt x="17394" y="4076"/>
                    <a:pt x="17083" y="4648"/>
                  </a:cubicBezTo>
                  <a:cubicBezTo>
                    <a:pt x="16745" y="5245"/>
                    <a:pt x="16434" y="5894"/>
                    <a:pt x="16148" y="6465"/>
                  </a:cubicBezTo>
                  <a:lnTo>
                    <a:pt x="16096" y="6621"/>
                  </a:lnTo>
                  <a:cubicBezTo>
                    <a:pt x="15499" y="7867"/>
                    <a:pt x="14902" y="9217"/>
                    <a:pt x="14149" y="10982"/>
                  </a:cubicBezTo>
                  <a:cubicBezTo>
                    <a:pt x="13890" y="11553"/>
                    <a:pt x="13630" y="12150"/>
                    <a:pt x="13396" y="12747"/>
                  </a:cubicBezTo>
                  <a:lnTo>
                    <a:pt x="13215" y="13137"/>
                  </a:lnTo>
                  <a:lnTo>
                    <a:pt x="13189" y="13189"/>
                  </a:lnTo>
                  <a:cubicBezTo>
                    <a:pt x="12021" y="15992"/>
                    <a:pt x="10800" y="18874"/>
                    <a:pt x="9399" y="21626"/>
                  </a:cubicBezTo>
                  <a:cubicBezTo>
                    <a:pt x="9009" y="22405"/>
                    <a:pt x="8646" y="23080"/>
                    <a:pt x="8256" y="23703"/>
                  </a:cubicBezTo>
                  <a:cubicBezTo>
                    <a:pt x="7893" y="24352"/>
                    <a:pt x="7529" y="24975"/>
                    <a:pt x="7062" y="25702"/>
                  </a:cubicBezTo>
                  <a:cubicBezTo>
                    <a:pt x="6387" y="26766"/>
                    <a:pt x="5686" y="27805"/>
                    <a:pt x="4985" y="28843"/>
                  </a:cubicBezTo>
                  <a:lnTo>
                    <a:pt x="4492" y="29570"/>
                  </a:lnTo>
                  <a:cubicBezTo>
                    <a:pt x="3713" y="30712"/>
                    <a:pt x="2830" y="32088"/>
                    <a:pt x="2000" y="33464"/>
                  </a:cubicBezTo>
                  <a:cubicBezTo>
                    <a:pt x="1584" y="34165"/>
                    <a:pt x="1221" y="34814"/>
                    <a:pt x="909" y="35437"/>
                  </a:cubicBezTo>
                  <a:cubicBezTo>
                    <a:pt x="598" y="35982"/>
                    <a:pt x="364" y="36579"/>
                    <a:pt x="182" y="37202"/>
                  </a:cubicBezTo>
                  <a:cubicBezTo>
                    <a:pt x="105" y="37462"/>
                    <a:pt x="79" y="37722"/>
                    <a:pt x="27" y="37981"/>
                  </a:cubicBezTo>
                  <a:cubicBezTo>
                    <a:pt x="1" y="38241"/>
                    <a:pt x="1" y="38500"/>
                    <a:pt x="27" y="38786"/>
                  </a:cubicBezTo>
                  <a:cubicBezTo>
                    <a:pt x="79" y="39046"/>
                    <a:pt x="131" y="39305"/>
                    <a:pt x="234" y="39539"/>
                  </a:cubicBezTo>
                  <a:cubicBezTo>
                    <a:pt x="338" y="39798"/>
                    <a:pt x="468" y="40058"/>
                    <a:pt x="624" y="40266"/>
                  </a:cubicBezTo>
                  <a:lnTo>
                    <a:pt x="702" y="40396"/>
                  </a:lnTo>
                  <a:cubicBezTo>
                    <a:pt x="961" y="40785"/>
                    <a:pt x="1273" y="41148"/>
                    <a:pt x="1636" y="41460"/>
                  </a:cubicBezTo>
                  <a:cubicBezTo>
                    <a:pt x="2389" y="42109"/>
                    <a:pt x="3220" y="42628"/>
                    <a:pt x="4154" y="43044"/>
                  </a:cubicBezTo>
                  <a:cubicBezTo>
                    <a:pt x="5063" y="43433"/>
                    <a:pt x="6024" y="43770"/>
                    <a:pt x="6984" y="44030"/>
                  </a:cubicBezTo>
                  <a:cubicBezTo>
                    <a:pt x="7997" y="44316"/>
                    <a:pt x="9087" y="44575"/>
                    <a:pt x="10151" y="44809"/>
                  </a:cubicBezTo>
                  <a:cubicBezTo>
                    <a:pt x="13111" y="45380"/>
                    <a:pt x="16122" y="45666"/>
                    <a:pt x="19108" y="45666"/>
                  </a:cubicBezTo>
                  <a:lnTo>
                    <a:pt x="19627" y="45666"/>
                  </a:lnTo>
                  <a:cubicBezTo>
                    <a:pt x="20899" y="45666"/>
                    <a:pt x="22223" y="45640"/>
                    <a:pt x="23651" y="45562"/>
                  </a:cubicBezTo>
                  <a:cubicBezTo>
                    <a:pt x="25312" y="45458"/>
                    <a:pt x="26662" y="45354"/>
                    <a:pt x="27960" y="45198"/>
                  </a:cubicBezTo>
                  <a:cubicBezTo>
                    <a:pt x="30764" y="44861"/>
                    <a:pt x="33516" y="44290"/>
                    <a:pt x="36216" y="43485"/>
                  </a:cubicBezTo>
                  <a:cubicBezTo>
                    <a:pt x="37566" y="43069"/>
                    <a:pt x="38890" y="42576"/>
                    <a:pt x="40188" y="42031"/>
                  </a:cubicBezTo>
                  <a:cubicBezTo>
                    <a:pt x="40941" y="41720"/>
                    <a:pt x="41668" y="41356"/>
                    <a:pt x="42369" y="40993"/>
                  </a:cubicBezTo>
                  <a:lnTo>
                    <a:pt x="42369" y="40993"/>
                  </a:lnTo>
                  <a:cubicBezTo>
                    <a:pt x="40889" y="41590"/>
                    <a:pt x="39383" y="42109"/>
                    <a:pt x="37851" y="42524"/>
                  </a:cubicBezTo>
                  <a:cubicBezTo>
                    <a:pt x="35697" y="43095"/>
                    <a:pt x="33516" y="43537"/>
                    <a:pt x="31283" y="43796"/>
                  </a:cubicBezTo>
                  <a:cubicBezTo>
                    <a:pt x="29286" y="44034"/>
                    <a:pt x="27244" y="44163"/>
                    <a:pt x="25219" y="44163"/>
                  </a:cubicBezTo>
                  <a:cubicBezTo>
                    <a:pt x="25034" y="44163"/>
                    <a:pt x="24849" y="44162"/>
                    <a:pt x="24663" y="44160"/>
                  </a:cubicBezTo>
                  <a:cubicBezTo>
                    <a:pt x="22561" y="44134"/>
                    <a:pt x="20458" y="43952"/>
                    <a:pt x="18381" y="43641"/>
                  </a:cubicBezTo>
                  <a:cubicBezTo>
                    <a:pt x="17420" y="43511"/>
                    <a:pt x="16486" y="43303"/>
                    <a:pt x="15551" y="43069"/>
                  </a:cubicBezTo>
                  <a:cubicBezTo>
                    <a:pt x="14591" y="42836"/>
                    <a:pt x="13630" y="42524"/>
                    <a:pt x="12721" y="42135"/>
                  </a:cubicBezTo>
                  <a:cubicBezTo>
                    <a:pt x="11813" y="41745"/>
                    <a:pt x="10956" y="41252"/>
                    <a:pt x="10151" y="40655"/>
                  </a:cubicBezTo>
                  <a:cubicBezTo>
                    <a:pt x="9788" y="40370"/>
                    <a:pt x="9424" y="40058"/>
                    <a:pt x="9087" y="39721"/>
                  </a:cubicBezTo>
                  <a:cubicBezTo>
                    <a:pt x="8775" y="39383"/>
                    <a:pt x="8490" y="38994"/>
                    <a:pt x="8230" y="38604"/>
                  </a:cubicBezTo>
                  <a:cubicBezTo>
                    <a:pt x="7971" y="38215"/>
                    <a:pt x="7763" y="37773"/>
                    <a:pt x="7581" y="37332"/>
                  </a:cubicBezTo>
                  <a:cubicBezTo>
                    <a:pt x="7400" y="36865"/>
                    <a:pt x="7270" y="36346"/>
                    <a:pt x="7218" y="35852"/>
                  </a:cubicBezTo>
                  <a:cubicBezTo>
                    <a:pt x="7140" y="35307"/>
                    <a:pt x="7140" y="34736"/>
                    <a:pt x="7218" y="34191"/>
                  </a:cubicBezTo>
                  <a:cubicBezTo>
                    <a:pt x="7270" y="33646"/>
                    <a:pt x="7374" y="33101"/>
                    <a:pt x="7529" y="32581"/>
                  </a:cubicBezTo>
                  <a:cubicBezTo>
                    <a:pt x="7893" y="31465"/>
                    <a:pt x="8360" y="30375"/>
                    <a:pt x="8931" y="29336"/>
                  </a:cubicBezTo>
                  <a:cubicBezTo>
                    <a:pt x="9476" y="28272"/>
                    <a:pt x="10099" y="27259"/>
                    <a:pt x="10748" y="26221"/>
                  </a:cubicBezTo>
                  <a:cubicBezTo>
                    <a:pt x="11034" y="25754"/>
                    <a:pt x="11320" y="25286"/>
                    <a:pt x="11605" y="24819"/>
                  </a:cubicBezTo>
                  <a:cubicBezTo>
                    <a:pt x="11917" y="24274"/>
                    <a:pt x="12254" y="23703"/>
                    <a:pt x="12540" y="23132"/>
                  </a:cubicBezTo>
                  <a:cubicBezTo>
                    <a:pt x="13189" y="21886"/>
                    <a:pt x="13786" y="20587"/>
                    <a:pt x="14331" y="19289"/>
                  </a:cubicBezTo>
                  <a:cubicBezTo>
                    <a:pt x="15266" y="17083"/>
                    <a:pt x="16070" y="14824"/>
                    <a:pt x="16745" y="12540"/>
                  </a:cubicBezTo>
                  <a:cubicBezTo>
                    <a:pt x="17031" y="11605"/>
                    <a:pt x="17291" y="10645"/>
                    <a:pt x="17550" y="9710"/>
                  </a:cubicBezTo>
                  <a:cubicBezTo>
                    <a:pt x="17758" y="8957"/>
                    <a:pt x="17940" y="8204"/>
                    <a:pt x="18147" y="7477"/>
                  </a:cubicBezTo>
                  <a:cubicBezTo>
                    <a:pt x="18381" y="6543"/>
                    <a:pt x="18666" y="5634"/>
                    <a:pt x="19030" y="4751"/>
                  </a:cubicBezTo>
                  <a:cubicBezTo>
                    <a:pt x="19341" y="3869"/>
                    <a:pt x="19757" y="3038"/>
                    <a:pt x="20250" y="2259"/>
                  </a:cubicBezTo>
                  <a:cubicBezTo>
                    <a:pt x="20717" y="1506"/>
                    <a:pt x="21314" y="831"/>
                    <a:pt x="21989" y="286"/>
                  </a:cubicBezTo>
                  <a:cubicBezTo>
                    <a:pt x="22119" y="182"/>
                    <a:pt x="22249" y="78"/>
                    <a:pt x="22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1829824" y="2950088"/>
              <a:ext cx="314707" cy="312384"/>
            </a:xfrm>
            <a:custGeom>
              <a:avLst/>
              <a:gdLst/>
              <a:ahLst/>
              <a:cxnLst/>
              <a:rect l="l" t="t" r="r" b="b"/>
              <a:pathLst>
                <a:path w="8672" h="8608" extrusionOk="0">
                  <a:moveTo>
                    <a:pt x="4174" y="1"/>
                  </a:moveTo>
                  <a:cubicBezTo>
                    <a:pt x="3918" y="1"/>
                    <a:pt x="3659" y="28"/>
                    <a:pt x="3401" y="86"/>
                  </a:cubicBezTo>
                  <a:cubicBezTo>
                    <a:pt x="1298" y="553"/>
                    <a:pt x="0" y="2812"/>
                    <a:pt x="520" y="5148"/>
                  </a:cubicBezTo>
                  <a:cubicBezTo>
                    <a:pt x="975" y="7198"/>
                    <a:pt x="2669" y="8608"/>
                    <a:pt x="4498" y="8608"/>
                  </a:cubicBezTo>
                  <a:cubicBezTo>
                    <a:pt x="4754" y="8608"/>
                    <a:pt x="5012" y="8580"/>
                    <a:pt x="5270" y="8523"/>
                  </a:cubicBezTo>
                  <a:cubicBezTo>
                    <a:pt x="7373" y="8056"/>
                    <a:pt x="8671" y="5797"/>
                    <a:pt x="8152" y="3461"/>
                  </a:cubicBezTo>
                  <a:cubicBezTo>
                    <a:pt x="7697" y="1411"/>
                    <a:pt x="6003" y="1"/>
                    <a:pt x="4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1900479" y="2963406"/>
              <a:ext cx="224272" cy="218502"/>
            </a:xfrm>
            <a:custGeom>
              <a:avLst/>
              <a:gdLst/>
              <a:ahLst/>
              <a:cxnLst/>
              <a:rect l="l" t="t" r="r" b="b"/>
              <a:pathLst>
                <a:path w="6180" h="6021" extrusionOk="0">
                  <a:moveTo>
                    <a:pt x="2954" y="1"/>
                  </a:moveTo>
                  <a:cubicBezTo>
                    <a:pt x="2715" y="1"/>
                    <a:pt x="2472" y="35"/>
                    <a:pt x="2233" y="108"/>
                  </a:cubicBezTo>
                  <a:cubicBezTo>
                    <a:pt x="779" y="524"/>
                    <a:pt x="0" y="2185"/>
                    <a:pt x="468" y="3795"/>
                  </a:cubicBezTo>
                  <a:cubicBezTo>
                    <a:pt x="861" y="5128"/>
                    <a:pt x="2028" y="6020"/>
                    <a:pt x="3255" y="6020"/>
                  </a:cubicBezTo>
                  <a:cubicBezTo>
                    <a:pt x="3485" y="6020"/>
                    <a:pt x="3717" y="5989"/>
                    <a:pt x="3946" y="5923"/>
                  </a:cubicBezTo>
                  <a:cubicBezTo>
                    <a:pt x="5400" y="5482"/>
                    <a:pt x="6179" y="3821"/>
                    <a:pt x="5712" y="2237"/>
                  </a:cubicBezTo>
                  <a:cubicBezTo>
                    <a:pt x="5321" y="892"/>
                    <a:pt x="4170" y="1"/>
                    <a:pt x="295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1864662" y="3092668"/>
              <a:ext cx="100850" cy="45544"/>
            </a:xfrm>
            <a:custGeom>
              <a:avLst/>
              <a:gdLst/>
              <a:ahLst/>
              <a:cxnLst/>
              <a:rect l="l" t="t" r="r" b="b"/>
              <a:pathLst>
                <a:path w="2779" h="1255" extrusionOk="0">
                  <a:moveTo>
                    <a:pt x="2060" y="1"/>
                  </a:moveTo>
                  <a:cubicBezTo>
                    <a:pt x="1823" y="1"/>
                    <a:pt x="1540" y="42"/>
                    <a:pt x="1247" y="129"/>
                  </a:cubicBezTo>
                  <a:lnTo>
                    <a:pt x="1247" y="155"/>
                  </a:lnTo>
                  <a:cubicBezTo>
                    <a:pt x="520" y="362"/>
                    <a:pt x="1" y="752"/>
                    <a:pt x="79" y="1011"/>
                  </a:cubicBezTo>
                  <a:cubicBezTo>
                    <a:pt x="125" y="1165"/>
                    <a:pt x="369" y="1254"/>
                    <a:pt x="712" y="1254"/>
                  </a:cubicBezTo>
                  <a:cubicBezTo>
                    <a:pt x="950" y="1254"/>
                    <a:pt x="1235" y="1211"/>
                    <a:pt x="1533" y="1115"/>
                  </a:cubicBezTo>
                  <a:cubicBezTo>
                    <a:pt x="2234" y="882"/>
                    <a:pt x="2779" y="492"/>
                    <a:pt x="2675" y="233"/>
                  </a:cubicBezTo>
                  <a:cubicBezTo>
                    <a:pt x="2629" y="81"/>
                    <a:pt x="2390" y="1"/>
                    <a:pt x="206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1872210" y="2806201"/>
              <a:ext cx="177168" cy="77298"/>
            </a:xfrm>
            <a:custGeom>
              <a:avLst/>
              <a:gdLst/>
              <a:ahLst/>
              <a:cxnLst/>
              <a:rect l="l" t="t" r="r" b="b"/>
              <a:pathLst>
                <a:path w="4882" h="2130" extrusionOk="0">
                  <a:moveTo>
                    <a:pt x="2441" y="1"/>
                  </a:moveTo>
                  <a:cubicBezTo>
                    <a:pt x="1091" y="1"/>
                    <a:pt x="1" y="494"/>
                    <a:pt x="1" y="1065"/>
                  </a:cubicBezTo>
                  <a:cubicBezTo>
                    <a:pt x="1" y="1662"/>
                    <a:pt x="1091" y="2130"/>
                    <a:pt x="2441" y="2130"/>
                  </a:cubicBezTo>
                  <a:cubicBezTo>
                    <a:pt x="3791" y="2130"/>
                    <a:pt x="4881" y="1636"/>
                    <a:pt x="4881" y="1039"/>
                  </a:cubicBezTo>
                  <a:cubicBezTo>
                    <a:pt x="4881" y="468"/>
                    <a:pt x="3791" y="1"/>
                    <a:pt x="2441" y="1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1539652" y="3222366"/>
              <a:ext cx="231784" cy="126543"/>
            </a:xfrm>
            <a:custGeom>
              <a:avLst/>
              <a:gdLst/>
              <a:ahLst/>
              <a:cxnLst/>
              <a:rect l="l" t="t" r="r" b="b"/>
              <a:pathLst>
                <a:path w="6387" h="3487" extrusionOk="0">
                  <a:moveTo>
                    <a:pt x="3922" y="1"/>
                  </a:moveTo>
                  <a:cubicBezTo>
                    <a:pt x="3870" y="1"/>
                    <a:pt x="3817" y="3"/>
                    <a:pt x="3765" y="7"/>
                  </a:cubicBezTo>
                  <a:lnTo>
                    <a:pt x="3739" y="7"/>
                  </a:lnTo>
                  <a:cubicBezTo>
                    <a:pt x="3557" y="7"/>
                    <a:pt x="3401" y="7"/>
                    <a:pt x="3220" y="59"/>
                  </a:cubicBezTo>
                  <a:cubicBezTo>
                    <a:pt x="2700" y="137"/>
                    <a:pt x="2181" y="293"/>
                    <a:pt x="1688" y="553"/>
                  </a:cubicBezTo>
                  <a:cubicBezTo>
                    <a:pt x="1298" y="760"/>
                    <a:pt x="961" y="1020"/>
                    <a:pt x="649" y="1357"/>
                  </a:cubicBezTo>
                  <a:cubicBezTo>
                    <a:pt x="390" y="1669"/>
                    <a:pt x="208" y="2032"/>
                    <a:pt x="130" y="2422"/>
                  </a:cubicBezTo>
                  <a:cubicBezTo>
                    <a:pt x="104" y="2448"/>
                    <a:pt x="78" y="2448"/>
                    <a:pt x="52" y="2474"/>
                  </a:cubicBezTo>
                  <a:cubicBezTo>
                    <a:pt x="0" y="2552"/>
                    <a:pt x="0" y="2681"/>
                    <a:pt x="78" y="2759"/>
                  </a:cubicBezTo>
                  <a:cubicBezTo>
                    <a:pt x="312" y="2941"/>
                    <a:pt x="546" y="3071"/>
                    <a:pt x="805" y="3201"/>
                  </a:cubicBezTo>
                  <a:cubicBezTo>
                    <a:pt x="1065" y="3305"/>
                    <a:pt x="1350" y="3382"/>
                    <a:pt x="1636" y="3434"/>
                  </a:cubicBezTo>
                  <a:cubicBezTo>
                    <a:pt x="1896" y="3460"/>
                    <a:pt x="2181" y="3486"/>
                    <a:pt x="2441" y="3486"/>
                  </a:cubicBezTo>
                  <a:cubicBezTo>
                    <a:pt x="2778" y="3460"/>
                    <a:pt x="3116" y="3434"/>
                    <a:pt x="3427" y="3356"/>
                  </a:cubicBezTo>
                  <a:cubicBezTo>
                    <a:pt x="3713" y="3305"/>
                    <a:pt x="3998" y="3227"/>
                    <a:pt x="4284" y="3123"/>
                  </a:cubicBezTo>
                  <a:cubicBezTo>
                    <a:pt x="4518" y="3045"/>
                    <a:pt x="4751" y="2941"/>
                    <a:pt x="4959" y="2837"/>
                  </a:cubicBezTo>
                  <a:cubicBezTo>
                    <a:pt x="5193" y="2707"/>
                    <a:pt x="5426" y="2604"/>
                    <a:pt x="5634" y="2448"/>
                  </a:cubicBezTo>
                  <a:cubicBezTo>
                    <a:pt x="5738" y="2396"/>
                    <a:pt x="5842" y="2318"/>
                    <a:pt x="5945" y="2214"/>
                  </a:cubicBezTo>
                  <a:cubicBezTo>
                    <a:pt x="6049" y="2136"/>
                    <a:pt x="6153" y="2058"/>
                    <a:pt x="6231" y="1929"/>
                  </a:cubicBezTo>
                  <a:cubicBezTo>
                    <a:pt x="6309" y="1851"/>
                    <a:pt x="6361" y="1747"/>
                    <a:pt x="6387" y="1643"/>
                  </a:cubicBezTo>
                  <a:cubicBezTo>
                    <a:pt x="6387" y="1591"/>
                    <a:pt x="6387" y="1539"/>
                    <a:pt x="6387" y="1487"/>
                  </a:cubicBezTo>
                  <a:cubicBezTo>
                    <a:pt x="6387" y="1409"/>
                    <a:pt x="6361" y="1357"/>
                    <a:pt x="6361" y="1280"/>
                  </a:cubicBezTo>
                  <a:cubicBezTo>
                    <a:pt x="6335" y="1176"/>
                    <a:pt x="6283" y="1098"/>
                    <a:pt x="6205" y="994"/>
                  </a:cubicBezTo>
                  <a:cubicBezTo>
                    <a:pt x="6127" y="916"/>
                    <a:pt x="6049" y="812"/>
                    <a:pt x="5945" y="734"/>
                  </a:cubicBezTo>
                  <a:cubicBezTo>
                    <a:pt x="5764" y="579"/>
                    <a:pt x="5530" y="449"/>
                    <a:pt x="5296" y="345"/>
                  </a:cubicBezTo>
                  <a:cubicBezTo>
                    <a:pt x="5089" y="241"/>
                    <a:pt x="4855" y="163"/>
                    <a:pt x="4595" y="85"/>
                  </a:cubicBezTo>
                  <a:cubicBezTo>
                    <a:pt x="4384" y="43"/>
                    <a:pt x="4154" y="1"/>
                    <a:pt x="3922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1482169" y="3127470"/>
              <a:ext cx="320368" cy="230841"/>
            </a:xfrm>
            <a:custGeom>
              <a:avLst/>
              <a:gdLst/>
              <a:ahLst/>
              <a:cxnLst/>
              <a:rect l="l" t="t" r="r" b="b"/>
              <a:pathLst>
                <a:path w="8828" h="6361" extrusionOk="0">
                  <a:moveTo>
                    <a:pt x="5063" y="2947"/>
                  </a:moveTo>
                  <a:cubicBezTo>
                    <a:pt x="5245" y="2947"/>
                    <a:pt x="5427" y="2960"/>
                    <a:pt x="5608" y="2986"/>
                  </a:cubicBezTo>
                  <a:lnTo>
                    <a:pt x="5556" y="2986"/>
                  </a:lnTo>
                  <a:cubicBezTo>
                    <a:pt x="5868" y="3012"/>
                    <a:pt x="6179" y="3090"/>
                    <a:pt x="6491" y="3194"/>
                  </a:cubicBezTo>
                  <a:lnTo>
                    <a:pt x="6517" y="3194"/>
                  </a:lnTo>
                  <a:cubicBezTo>
                    <a:pt x="6751" y="3297"/>
                    <a:pt x="6984" y="3427"/>
                    <a:pt x="7218" y="3583"/>
                  </a:cubicBezTo>
                  <a:cubicBezTo>
                    <a:pt x="7400" y="3713"/>
                    <a:pt x="7581" y="3895"/>
                    <a:pt x="7737" y="4076"/>
                  </a:cubicBezTo>
                  <a:cubicBezTo>
                    <a:pt x="7763" y="4128"/>
                    <a:pt x="7815" y="4180"/>
                    <a:pt x="7841" y="4232"/>
                  </a:cubicBezTo>
                  <a:lnTo>
                    <a:pt x="7815" y="4310"/>
                  </a:lnTo>
                  <a:cubicBezTo>
                    <a:pt x="7633" y="4544"/>
                    <a:pt x="7400" y="4777"/>
                    <a:pt x="7166" y="4985"/>
                  </a:cubicBezTo>
                  <a:cubicBezTo>
                    <a:pt x="6880" y="5193"/>
                    <a:pt x="6595" y="5374"/>
                    <a:pt x="6257" y="5530"/>
                  </a:cubicBezTo>
                  <a:cubicBezTo>
                    <a:pt x="5842" y="5712"/>
                    <a:pt x="5375" y="5842"/>
                    <a:pt x="4933" y="5920"/>
                  </a:cubicBezTo>
                  <a:lnTo>
                    <a:pt x="4959" y="5920"/>
                  </a:lnTo>
                  <a:cubicBezTo>
                    <a:pt x="4726" y="5971"/>
                    <a:pt x="4466" y="5971"/>
                    <a:pt x="4232" y="5997"/>
                  </a:cubicBezTo>
                  <a:lnTo>
                    <a:pt x="4232" y="5971"/>
                  </a:lnTo>
                  <a:cubicBezTo>
                    <a:pt x="3999" y="5971"/>
                    <a:pt x="3765" y="5971"/>
                    <a:pt x="3531" y="5945"/>
                  </a:cubicBezTo>
                  <a:cubicBezTo>
                    <a:pt x="3168" y="5894"/>
                    <a:pt x="2779" y="5816"/>
                    <a:pt x="2441" y="5686"/>
                  </a:cubicBezTo>
                  <a:cubicBezTo>
                    <a:pt x="2233" y="5608"/>
                    <a:pt x="2052" y="5504"/>
                    <a:pt x="1870" y="5400"/>
                  </a:cubicBezTo>
                  <a:cubicBezTo>
                    <a:pt x="1896" y="5193"/>
                    <a:pt x="1974" y="5011"/>
                    <a:pt x="2026" y="4803"/>
                  </a:cubicBezTo>
                  <a:cubicBezTo>
                    <a:pt x="2130" y="4596"/>
                    <a:pt x="2233" y="4414"/>
                    <a:pt x="2363" y="4232"/>
                  </a:cubicBezTo>
                  <a:cubicBezTo>
                    <a:pt x="2493" y="4024"/>
                    <a:pt x="2675" y="3869"/>
                    <a:pt x="2857" y="3713"/>
                  </a:cubicBezTo>
                  <a:cubicBezTo>
                    <a:pt x="3064" y="3531"/>
                    <a:pt x="3324" y="3375"/>
                    <a:pt x="3583" y="3272"/>
                  </a:cubicBezTo>
                  <a:cubicBezTo>
                    <a:pt x="3869" y="3142"/>
                    <a:pt x="4181" y="3038"/>
                    <a:pt x="4518" y="2986"/>
                  </a:cubicBezTo>
                  <a:cubicBezTo>
                    <a:pt x="4700" y="2960"/>
                    <a:pt x="4881" y="2947"/>
                    <a:pt x="5063" y="2947"/>
                  </a:cubicBezTo>
                  <a:close/>
                  <a:moveTo>
                    <a:pt x="6829" y="0"/>
                  </a:moveTo>
                  <a:cubicBezTo>
                    <a:pt x="6673" y="0"/>
                    <a:pt x="6491" y="26"/>
                    <a:pt x="6335" y="78"/>
                  </a:cubicBezTo>
                  <a:cubicBezTo>
                    <a:pt x="5972" y="208"/>
                    <a:pt x="5634" y="390"/>
                    <a:pt x="5323" y="624"/>
                  </a:cubicBezTo>
                  <a:lnTo>
                    <a:pt x="5219" y="701"/>
                  </a:lnTo>
                  <a:cubicBezTo>
                    <a:pt x="4959" y="883"/>
                    <a:pt x="4674" y="1065"/>
                    <a:pt x="4388" y="1221"/>
                  </a:cubicBezTo>
                  <a:lnTo>
                    <a:pt x="4310" y="1247"/>
                  </a:lnTo>
                  <a:cubicBezTo>
                    <a:pt x="3999" y="1195"/>
                    <a:pt x="3687" y="1143"/>
                    <a:pt x="3376" y="1065"/>
                  </a:cubicBezTo>
                  <a:cubicBezTo>
                    <a:pt x="3064" y="987"/>
                    <a:pt x="2753" y="909"/>
                    <a:pt x="2441" y="883"/>
                  </a:cubicBezTo>
                  <a:cubicBezTo>
                    <a:pt x="2311" y="857"/>
                    <a:pt x="2156" y="857"/>
                    <a:pt x="2000" y="857"/>
                  </a:cubicBezTo>
                  <a:cubicBezTo>
                    <a:pt x="1844" y="857"/>
                    <a:pt x="1688" y="883"/>
                    <a:pt x="1533" y="909"/>
                  </a:cubicBezTo>
                  <a:cubicBezTo>
                    <a:pt x="1195" y="1013"/>
                    <a:pt x="909" y="1169"/>
                    <a:pt x="676" y="1428"/>
                  </a:cubicBezTo>
                  <a:cubicBezTo>
                    <a:pt x="442" y="1636"/>
                    <a:pt x="286" y="1870"/>
                    <a:pt x="157" y="2155"/>
                  </a:cubicBezTo>
                  <a:cubicBezTo>
                    <a:pt x="53" y="2415"/>
                    <a:pt x="1" y="2700"/>
                    <a:pt x="1" y="2960"/>
                  </a:cubicBezTo>
                  <a:cubicBezTo>
                    <a:pt x="1" y="3246"/>
                    <a:pt x="53" y="3531"/>
                    <a:pt x="131" y="3765"/>
                  </a:cubicBezTo>
                  <a:cubicBezTo>
                    <a:pt x="209" y="4050"/>
                    <a:pt x="338" y="4310"/>
                    <a:pt x="494" y="4544"/>
                  </a:cubicBezTo>
                  <a:cubicBezTo>
                    <a:pt x="1117" y="5504"/>
                    <a:pt x="2130" y="6153"/>
                    <a:pt x="3246" y="6283"/>
                  </a:cubicBezTo>
                  <a:cubicBezTo>
                    <a:pt x="3583" y="6335"/>
                    <a:pt x="3921" y="6361"/>
                    <a:pt x="4232" y="6361"/>
                  </a:cubicBezTo>
                  <a:cubicBezTo>
                    <a:pt x="5063" y="6335"/>
                    <a:pt x="5842" y="6153"/>
                    <a:pt x="6569" y="5790"/>
                  </a:cubicBezTo>
                  <a:cubicBezTo>
                    <a:pt x="7062" y="5530"/>
                    <a:pt x="7503" y="5193"/>
                    <a:pt x="7867" y="4777"/>
                  </a:cubicBezTo>
                  <a:cubicBezTo>
                    <a:pt x="8049" y="4570"/>
                    <a:pt x="8204" y="4362"/>
                    <a:pt x="8334" y="4102"/>
                  </a:cubicBezTo>
                  <a:cubicBezTo>
                    <a:pt x="8464" y="3895"/>
                    <a:pt x="8542" y="3687"/>
                    <a:pt x="8620" y="3453"/>
                  </a:cubicBezTo>
                  <a:cubicBezTo>
                    <a:pt x="8698" y="3220"/>
                    <a:pt x="8750" y="2986"/>
                    <a:pt x="8776" y="2752"/>
                  </a:cubicBezTo>
                  <a:cubicBezTo>
                    <a:pt x="8802" y="2493"/>
                    <a:pt x="8827" y="2259"/>
                    <a:pt x="8802" y="1999"/>
                  </a:cubicBezTo>
                  <a:cubicBezTo>
                    <a:pt x="8776" y="1506"/>
                    <a:pt x="8594" y="1039"/>
                    <a:pt x="8308" y="649"/>
                  </a:cubicBezTo>
                  <a:cubicBezTo>
                    <a:pt x="8204" y="546"/>
                    <a:pt x="8075" y="442"/>
                    <a:pt x="7945" y="338"/>
                  </a:cubicBezTo>
                  <a:cubicBezTo>
                    <a:pt x="7815" y="234"/>
                    <a:pt x="7633" y="156"/>
                    <a:pt x="7478" y="104"/>
                  </a:cubicBezTo>
                  <a:cubicBezTo>
                    <a:pt x="7270" y="26"/>
                    <a:pt x="7088" y="0"/>
                    <a:pt x="68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8" name="Google Shape;1708;p50"/>
            <p:cNvGrpSpPr/>
            <p:nvPr/>
          </p:nvGrpSpPr>
          <p:grpSpPr>
            <a:xfrm>
              <a:off x="365749" y="3880157"/>
              <a:ext cx="2191431" cy="1005161"/>
              <a:chOff x="1549625" y="3087100"/>
              <a:chExt cx="635050" cy="291275"/>
            </a:xfrm>
          </p:grpSpPr>
          <p:sp>
            <p:nvSpPr>
              <p:cNvPr id="1709" name="Google Shape;1709;p50"/>
              <p:cNvSpPr/>
              <p:nvPr/>
            </p:nvSpPr>
            <p:spPr>
              <a:xfrm>
                <a:off x="1551075" y="3090500"/>
                <a:ext cx="631150" cy="28787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0"/>
              <p:cNvSpPr/>
              <p:nvPr/>
            </p:nvSpPr>
            <p:spPr>
              <a:xfrm>
                <a:off x="1549625" y="3087100"/>
                <a:ext cx="635050" cy="266000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1" name="Google Shape;1711;p50"/>
          <p:cNvGrpSpPr/>
          <p:nvPr/>
        </p:nvGrpSpPr>
        <p:grpSpPr>
          <a:xfrm>
            <a:off x="3282900" y="535004"/>
            <a:ext cx="670499" cy="438524"/>
            <a:chOff x="7555450" y="377766"/>
            <a:chExt cx="670499" cy="438524"/>
          </a:xfrm>
        </p:grpSpPr>
        <p:sp>
          <p:nvSpPr>
            <p:cNvPr id="1712" name="Google Shape;1712;p5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EE6BC17C-F2B8-4537-A90D-6B7AC520060F}"/>
              </a:ext>
            </a:extLst>
          </p:cNvPr>
          <p:cNvSpPr txBox="1">
            <a:spLocks/>
          </p:cNvSpPr>
          <p:nvPr/>
        </p:nvSpPr>
        <p:spPr>
          <a:xfrm>
            <a:off x="975714" y="1407219"/>
            <a:ext cx="7470424" cy="4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6510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DC71207-68F8-4A3B-9825-35206558324D}"/>
              </a:ext>
            </a:extLst>
          </p:cNvPr>
          <p:cNvSpPr txBox="1">
            <a:spLocks/>
          </p:cNvSpPr>
          <p:nvPr/>
        </p:nvSpPr>
        <p:spPr>
          <a:xfrm>
            <a:off x="1150987" y="2108364"/>
            <a:ext cx="7086694" cy="4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165100" indent="0" algn="ctr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2400;p61">
            <a:extLst>
              <a:ext uri="{FF2B5EF4-FFF2-40B4-BE49-F238E27FC236}">
                <a16:creationId xmlns:a16="http://schemas.microsoft.com/office/drawing/2014/main" id="{52312DEF-A1E5-4349-B0A1-3D9A3E398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3300" y="-962774"/>
            <a:ext cx="638507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trong bài thể hiện đúng diễn biến của cuộc họp?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oogle Shape;2408;p61">
            <a:extLst>
              <a:ext uri="{FF2B5EF4-FFF2-40B4-BE49-F238E27FC236}">
                <a16:creationId xmlns:a16="http://schemas.microsoft.com/office/drawing/2014/main" id="{7BA226D4-7F58-421A-B53F-72471F3FF808}"/>
              </a:ext>
            </a:extLst>
          </p:cNvPr>
          <p:cNvGrpSpPr/>
          <p:nvPr/>
        </p:nvGrpSpPr>
        <p:grpSpPr>
          <a:xfrm>
            <a:off x="481623" y="5902503"/>
            <a:ext cx="7703950" cy="3332211"/>
            <a:chOff x="720025" y="1176400"/>
            <a:chExt cx="7703950" cy="3332211"/>
          </a:xfrm>
        </p:grpSpPr>
        <p:grpSp>
          <p:nvGrpSpPr>
            <p:cNvPr id="90" name="Google Shape;2409;p61">
              <a:extLst>
                <a:ext uri="{FF2B5EF4-FFF2-40B4-BE49-F238E27FC236}">
                  <a16:creationId xmlns:a16="http://schemas.microsoft.com/office/drawing/2014/main" id="{B5CA18D9-E979-42EA-82B6-20C2786C4589}"/>
                </a:ext>
              </a:extLst>
            </p:cNvPr>
            <p:cNvGrpSpPr/>
            <p:nvPr/>
          </p:nvGrpSpPr>
          <p:grpSpPr>
            <a:xfrm>
              <a:off x="1043577" y="2081036"/>
              <a:ext cx="7043942" cy="908356"/>
              <a:chOff x="1043563" y="2080950"/>
              <a:chExt cx="7043942" cy="757469"/>
            </a:xfrm>
          </p:grpSpPr>
          <p:sp>
            <p:nvSpPr>
              <p:cNvPr id="119" name="Google Shape;2410;p61">
                <a:extLst>
                  <a:ext uri="{FF2B5EF4-FFF2-40B4-BE49-F238E27FC236}">
                    <a16:creationId xmlns:a16="http://schemas.microsoft.com/office/drawing/2014/main" id="{6C620514-AE2C-4778-AC1F-28C2830CA36D}"/>
                  </a:ext>
                </a:extLst>
              </p:cNvPr>
              <p:cNvSpPr/>
              <p:nvPr/>
            </p:nvSpPr>
            <p:spPr>
              <a:xfrm>
                <a:off x="2971800" y="2080950"/>
                <a:ext cx="3200400" cy="801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38100" dir="30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11;p61">
                <a:extLst>
                  <a:ext uri="{FF2B5EF4-FFF2-40B4-BE49-F238E27FC236}">
                    <a16:creationId xmlns:a16="http://schemas.microsoft.com/office/drawing/2014/main" id="{BD645ADF-B125-4117-9A5D-E3CD9E8334F8}"/>
                  </a:ext>
                </a:extLst>
              </p:cNvPr>
              <p:cNvSpPr/>
              <p:nvPr/>
            </p:nvSpPr>
            <p:spPr>
              <a:xfrm rot="10800000" flipH="1">
                <a:off x="6405694" y="2082518"/>
                <a:ext cx="1681810" cy="755901"/>
              </a:xfrm>
              <a:custGeom>
                <a:avLst/>
                <a:gdLst/>
                <a:ahLst/>
                <a:cxnLst/>
                <a:rect l="l" t="t" r="r" b="b"/>
                <a:pathLst>
                  <a:path w="8003" h="3597" extrusionOk="0">
                    <a:moveTo>
                      <a:pt x="6192" y="0"/>
                    </a:moveTo>
                    <a:cubicBezTo>
                      <a:pt x="6097" y="0"/>
                      <a:pt x="6002" y="72"/>
                      <a:pt x="6002" y="191"/>
                    </a:cubicBezTo>
                    <a:cubicBezTo>
                      <a:pt x="6002" y="286"/>
                      <a:pt x="6073" y="358"/>
                      <a:pt x="6192" y="358"/>
                    </a:cubicBezTo>
                    <a:cubicBezTo>
                      <a:pt x="6954" y="358"/>
                      <a:pt x="7621" y="1024"/>
                      <a:pt x="7621" y="1787"/>
                    </a:cubicBezTo>
                    <a:cubicBezTo>
                      <a:pt x="7621" y="2572"/>
                      <a:pt x="6978" y="3239"/>
                      <a:pt x="6192" y="3239"/>
                    </a:cubicBezTo>
                    <a:lnTo>
                      <a:pt x="167" y="3239"/>
                    </a:lnTo>
                    <a:cubicBezTo>
                      <a:pt x="72" y="3239"/>
                      <a:pt x="1" y="3287"/>
                      <a:pt x="1" y="3406"/>
                    </a:cubicBezTo>
                    <a:cubicBezTo>
                      <a:pt x="1" y="3501"/>
                      <a:pt x="48" y="3596"/>
                      <a:pt x="167" y="3596"/>
                    </a:cubicBezTo>
                    <a:lnTo>
                      <a:pt x="6192" y="3596"/>
                    </a:lnTo>
                    <a:cubicBezTo>
                      <a:pt x="7193" y="3596"/>
                      <a:pt x="8002" y="2834"/>
                      <a:pt x="8002" y="1834"/>
                    </a:cubicBezTo>
                    <a:cubicBezTo>
                      <a:pt x="8002" y="810"/>
                      <a:pt x="7193" y="0"/>
                      <a:pt x="6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30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12;p61">
                <a:extLst>
                  <a:ext uri="{FF2B5EF4-FFF2-40B4-BE49-F238E27FC236}">
                    <a16:creationId xmlns:a16="http://schemas.microsoft.com/office/drawing/2014/main" id="{9129DA2F-72E4-45A3-BAE8-E34B5DF0D87C}"/>
                  </a:ext>
                </a:extLst>
              </p:cNvPr>
              <p:cNvSpPr/>
              <p:nvPr/>
            </p:nvSpPr>
            <p:spPr>
              <a:xfrm rot="10800000">
                <a:off x="1043563" y="2082513"/>
                <a:ext cx="1681810" cy="755901"/>
              </a:xfrm>
              <a:custGeom>
                <a:avLst/>
                <a:gdLst/>
                <a:ahLst/>
                <a:cxnLst/>
                <a:rect l="l" t="t" r="r" b="b"/>
                <a:pathLst>
                  <a:path w="8003" h="3597" extrusionOk="0">
                    <a:moveTo>
                      <a:pt x="6192" y="0"/>
                    </a:moveTo>
                    <a:cubicBezTo>
                      <a:pt x="6097" y="0"/>
                      <a:pt x="6002" y="72"/>
                      <a:pt x="6002" y="191"/>
                    </a:cubicBezTo>
                    <a:cubicBezTo>
                      <a:pt x="6002" y="286"/>
                      <a:pt x="6073" y="358"/>
                      <a:pt x="6192" y="358"/>
                    </a:cubicBezTo>
                    <a:cubicBezTo>
                      <a:pt x="6954" y="358"/>
                      <a:pt x="7621" y="1024"/>
                      <a:pt x="7621" y="1787"/>
                    </a:cubicBezTo>
                    <a:cubicBezTo>
                      <a:pt x="7621" y="2572"/>
                      <a:pt x="6978" y="3239"/>
                      <a:pt x="6192" y="3239"/>
                    </a:cubicBezTo>
                    <a:lnTo>
                      <a:pt x="167" y="3239"/>
                    </a:lnTo>
                    <a:cubicBezTo>
                      <a:pt x="72" y="3239"/>
                      <a:pt x="1" y="3287"/>
                      <a:pt x="1" y="3406"/>
                    </a:cubicBezTo>
                    <a:cubicBezTo>
                      <a:pt x="1" y="3501"/>
                      <a:pt x="48" y="3596"/>
                      <a:pt x="167" y="3596"/>
                    </a:cubicBezTo>
                    <a:lnTo>
                      <a:pt x="6192" y="3596"/>
                    </a:lnTo>
                    <a:cubicBezTo>
                      <a:pt x="7193" y="3596"/>
                      <a:pt x="8002" y="2834"/>
                      <a:pt x="8002" y="1834"/>
                    </a:cubicBezTo>
                    <a:cubicBezTo>
                      <a:pt x="8002" y="810"/>
                      <a:pt x="7193" y="0"/>
                      <a:pt x="6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38100" dir="30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" name="Google Shape;2413;p61">
              <a:extLst>
                <a:ext uri="{FF2B5EF4-FFF2-40B4-BE49-F238E27FC236}">
                  <a16:creationId xmlns:a16="http://schemas.microsoft.com/office/drawing/2014/main" id="{97046574-B28E-407D-9B91-8E0C30AE3856}"/>
                </a:ext>
              </a:extLst>
            </p:cNvPr>
            <p:cNvSpPr/>
            <p:nvPr/>
          </p:nvSpPr>
          <p:spPr>
            <a:xfrm>
              <a:off x="720025" y="2592927"/>
              <a:ext cx="1439700" cy="191568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2" name="Google Shape;2414;p61">
              <a:extLst>
                <a:ext uri="{FF2B5EF4-FFF2-40B4-BE49-F238E27FC236}">
                  <a16:creationId xmlns:a16="http://schemas.microsoft.com/office/drawing/2014/main" id="{EF3800BC-4B94-4EF5-8084-C80EA8D8D42A}"/>
                </a:ext>
              </a:extLst>
            </p:cNvPr>
            <p:cNvSpPr/>
            <p:nvPr/>
          </p:nvSpPr>
          <p:spPr>
            <a:xfrm>
              <a:off x="2286088" y="2592927"/>
              <a:ext cx="1439700" cy="191568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3" name="Google Shape;2415;p61">
              <a:extLst>
                <a:ext uri="{FF2B5EF4-FFF2-40B4-BE49-F238E27FC236}">
                  <a16:creationId xmlns:a16="http://schemas.microsoft.com/office/drawing/2014/main" id="{F237086B-C47C-488C-80A6-4FEDB0F87138}"/>
                </a:ext>
              </a:extLst>
            </p:cNvPr>
            <p:cNvSpPr/>
            <p:nvPr/>
          </p:nvSpPr>
          <p:spPr>
            <a:xfrm>
              <a:off x="3852150" y="2592927"/>
              <a:ext cx="1439700" cy="18936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4" name="Google Shape;2416;p61">
              <a:extLst>
                <a:ext uri="{FF2B5EF4-FFF2-40B4-BE49-F238E27FC236}">
                  <a16:creationId xmlns:a16="http://schemas.microsoft.com/office/drawing/2014/main" id="{1F81931B-0285-4C8C-8539-A7BEAFB2892E}"/>
                </a:ext>
              </a:extLst>
            </p:cNvPr>
            <p:cNvSpPr/>
            <p:nvPr/>
          </p:nvSpPr>
          <p:spPr>
            <a:xfrm>
              <a:off x="5418213" y="2592927"/>
              <a:ext cx="1439700" cy="1910346"/>
            </a:xfrm>
            <a:prstGeom prst="roundRect">
              <a:avLst>
                <a:gd name="adj" fmla="val 16667"/>
              </a:avLst>
            </a:prstGeom>
            <a:solidFill>
              <a:srgbClr val="FF6F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5" name="Google Shape;2417;p61">
              <a:extLst>
                <a:ext uri="{FF2B5EF4-FFF2-40B4-BE49-F238E27FC236}">
                  <a16:creationId xmlns:a16="http://schemas.microsoft.com/office/drawing/2014/main" id="{5280B9B2-DACD-4D29-8B14-1AD99D0CF9B2}"/>
                </a:ext>
              </a:extLst>
            </p:cNvPr>
            <p:cNvSpPr/>
            <p:nvPr/>
          </p:nvSpPr>
          <p:spPr>
            <a:xfrm>
              <a:off x="6984275" y="2592926"/>
              <a:ext cx="1439700" cy="191034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6" name="Google Shape;2418;p61">
              <a:extLst>
                <a:ext uri="{FF2B5EF4-FFF2-40B4-BE49-F238E27FC236}">
                  <a16:creationId xmlns:a16="http://schemas.microsoft.com/office/drawing/2014/main" id="{7253260C-8BBD-4918-8EA7-3C6D05049113}"/>
                </a:ext>
              </a:extLst>
            </p:cNvPr>
            <p:cNvSpPr/>
            <p:nvPr/>
          </p:nvSpPr>
          <p:spPr>
            <a:xfrm>
              <a:off x="3930225" y="1176400"/>
              <a:ext cx="1283700" cy="1229700"/>
            </a:xfrm>
            <a:prstGeom prst="ellipse">
              <a:avLst/>
            </a:prstGeom>
            <a:solidFill>
              <a:schemeClr val="accent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2419;p61">
              <a:extLst>
                <a:ext uri="{FF2B5EF4-FFF2-40B4-BE49-F238E27FC236}">
                  <a16:creationId xmlns:a16="http://schemas.microsoft.com/office/drawing/2014/main" id="{FF7EC54D-0C17-4613-98A1-92CFB1596AB8}"/>
                </a:ext>
              </a:extLst>
            </p:cNvPr>
            <p:cNvGrpSpPr/>
            <p:nvPr/>
          </p:nvGrpSpPr>
          <p:grpSpPr>
            <a:xfrm>
              <a:off x="4038952" y="1367173"/>
              <a:ext cx="1072952" cy="845796"/>
              <a:chOff x="6174359" y="2694694"/>
              <a:chExt cx="531033" cy="446967"/>
            </a:xfrm>
          </p:grpSpPr>
          <p:sp>
            <p:nvSpPr>
              <p:cNvPr id="98" name="Google Shape;2420;p61">
                <a:extLst>
                  <a:ext uri="{FF2B5EF4-FFF2-40B4-BE49-F238E27FC236}">
                    <a16:creationId xmlns:a16="http://schemas.microsoft.com/office/drawing/2014/main" id="{73029548-B42C-4858-80EE-5EA6267A5DF6}"/>
                  </a:ext>
                </a:extLst>
              </p:cNvPr>
              <p:cNvSpPr/>
              <p:nvPr/>
            </p:nvSpPr>
            <p:spPr>
              <a:xfrm>
                <a:off x="6174359" y="2911350"/>
                <a:ext cx="201391" cy="198211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5298" extrusionOk="0">
                    <a:moveTo>
                      <a:pt x="4270" y="0"/>
                    </a:moveTo>
                    <a:cubicBezTo>
                      <a:pt x="4235" y="0"/>
                      <a:pt x="4199" y="13"/>
                      <a:pt x="4168" y="44"/>
                    </a:cubicBezTo>
                    <a:lnTo>
                      <a:pt x="3763" y="401"/>
                    </a:lnTo>
                    <a:cubicBezTo>
                      <a:pt x="3727" y="437"/>
                      <a:pt x="3680" y="455"/>
                      <a:pt x="3635" y="455"/>
                    </a:cubicBezTo>
                    <a:cubicBezTo>
                      <a:pt x="3591" y="455"/>
                      <a:pt x="3549" y="437"/>
                      <a:pt x="3525" y="401"/>
                    </a:cubicBezTo>
                    <a:lnTo>
                      <a:pt x="3192" y="163"/>
                    </a:lnTo>
                    <a:cubicBezTo>
                      <a:pt x="3154" y="133"/>
                      <a:pt x="3115" y="120"/>
                      <a:pt x="3078" y="120"/>
                    </a:cubicBezTo>
                    <a:cubicBezTo>
                      <a:pt x="2997" y="120"/>
                      <a:pt x="2930" y="184"/>
                      <a:pt x="2930" y="282"/>
                    </a:cubicBezTo>
                    <a:lnTo>
                      <a:pt x="2811" y="1306"/>
                    </a:lnTo>
                    <a:cubicBezTo>
                      <a:pt x="2811" y="1336"/>
                      <a:pt x="2774" y="1356"/>
                      <a:pt x="2741" y="1356"/>
                    </a:cubicBezTo>
                    <a:cubicBezTo>
                      <a:pt x="2720" y="1356"/>
                      <a:pt x="2701" y="1348"/>
                      <a:pt x="2692" y="1330"/>
                    </a:cubicBezTo>
                    <a:lnTo>
                      <a:pt x="2096" y="354"/>
                    </a:lnTo>
                    <a:cubicBezTo>
                      <a:pt x="2060" y="294"/>
                      <a:pt x="2001" y="264"/>
                      <a:pt x="1941" y="264"/>
                    </a:cubicBezTo>
                    <a:cubicBezTo>
                      <a:pt x="1882" y="264"/>
                      <a:pt x="1822" y="294"/>
                      <a:pt x="1787" y="354"/>
                    </a:cubicBezTo>
                    <a:lnTo>
                      <a:pt x="1620" y="711"/>
                    </a:lnTo>
                    <a:cubicBezTo>
                      <a:pt x="1586" y="762"/>
                      <a:pt x="1539" y="802"/>
                      <a:pt x="1480" y="802"/>
                    </a:cubicBezTo>
                    <a:cubicBezTo>
                      <a:pt x="1457" y="802"/>
                      <a:pt x="1432" y="796"/>
                      <a:pt x="1406" y="782"/>
                    </a:cubicBezTo>
                    <a:lnTo>
                      <a:pt x="905" y="640"/>
                    </a:lnTo>
                    <a:cubicBezTo>
                      <a:pt x="895" y="637"/>
                      <a:pt x="885" y="636"/>
                      <a:pt x="874" y="636"/>
                    </a:cubicBezTo>
                    <a:cubicBezTo>
                      <a:pt x="767" y="636"/>
                      <a:pt x="669" y="745"/>
                      <a:pt x="691" y="854"/>
                    </a:cubicBezTo>
                    <a:lnTo>
                      <a:pt x="834" y="1354"/>
                    </a:lnTo>
                    <a:cubicBezTo>
                      <a:pt x="858" y="1449"/>
                      <a:pt x="810" y="1544"/>
                      <a:pt x="739" y="1568"/>
                    </a:cubicBezTo>
                    <a:lnTo>
                      <a:pt x="382" y="1735"/>
                    </a:lnTo>
                    <a:cubicBezTo>
                      <a:pt x="262" y="1806"/>
                      <a:pt x="262" y="1973"/>
                      <a:pt x="382" y="2045"/>
                    </a:cubicBezTo>
                    <a:lnTo>
                      <a:pt x="1358" y="2640"/>
                    </a:lnTo>
                    <a:cubicBezTo>
                      <a:pt x="1429" y="2664"/>
                      <a:pt x="1406" y="2759"/>
                      <a:pt x="1334" y="2759"/>
                    </a:cubicBezTo>
                    <a:lnTo>
                      <a:pt x="334" y="2878"/>
                    </a:lnTo>
                    <a:cubicBezTo>
                      <a:pt x="215" y="2878"/>
                      <a:pt x="120" y="3045"/>
                      <a:pt x="215" y="3140"/>
                    </a:cubicBezTo>
                    <a:lnTo>
                      <a:pt x="453" y="3473"/>
                    </a:lnTo>
                    <a:cubicBezTo>
                      <a:pt x="501" y="3521"/>
                      <a:pt x="501" y="3640"/>
                      <a:pt x="453" y="3712"/>
                    </a:cubicBezTo>
                    <a:lnTo>
                      <a:pt x="96" y="4116"/>
                    </a:lnTo>
                    <a:cubicBezTo>
                      <a:pt x="1" y="4212"/>
                      <a:pt x="48" y="4402"/>
                      <a:pt x="167" y="4402"/>
                    </a:cubicBezTo>
                    <a:lnTo>
                      <a:pt x="715" y="4474"/>
                    </a:lnTo>
                    <a:cubicBezTo>
                      <a:pt x="810" y="4474"/>
                      <a:pt x="858" y="4569"/>
                      <a:pt x="858" y="4664"/>
                    </a:cubicBezTo>
                    <a:lnTo>
                      <a:pt x="882" y="5045"/>
                    </a:lnTo>
                    <a:cubicBezTo>
                      <a:pt x="882" y="5150"/>
                      <a:pt x="971" y="5216"/>
                      <a:pt x="1066" y="5216"/>
                    </a:cubicBezTo>
                    <a:cubicBezTo>
                      <a:pt x="1100" y="5216"/>
                      <a:pt x="1136" y="5207"/>
                      <a:pt x="1167" y="5188"/>
                    </a:cubicBezTo>
                    <a:lnTo>
                      <a:pt x="1810" y="4759"/>
                    </a:lnTo>
                    <a:cubicBezTo>
                      <a:pt x="1817" y="4745"/>
                      <a:pt x="1828" y="4740"/>
                      <a:pt x="1841" y="4740"/>
                    </a:cubicBezTo>
                    <a:cubicBezTo>
                      <a:pt x="1870" y="4740"/>
                      <a:pt x="1906" y="4773"/>
                      <a:pt x="1906" y="4807"/>
                    </a:cubicBezTo>
                    <a:lnTo>
                      <a:pt x="1906" y="5117"/>
                    </a:lnTo>
                    <a:cubicBezTo>
                      <a:pt x="1906" y="5220"/>
                      <a:pt x="1980" y="5298"/>
                      <a:pt x="2066" y="5298"/>
                    </a:cubicBezTo>
                    <a:cubicBezTo>
                      <a:pt x="2099" y="5298"/>
                      <a:pt x="2134" y="5286"/>
                      <a:pt x="2168" y="5260"/>
                    </a:cubicBezTo>
                    <a:lnTo>
                      <a:pt x="4049" y="3997"/>
                    </a:lnTo>
                    <a:lnTo>
                      <a:pt x="5287" y="2140"/>
                    </a:lnTo>
                    <a:cubicBezTo>
                      <a:pt x="5383" y="2021"/>
                      <a:pt x="5287" y="1854"/>
                      <a:pt x="5144" y="1854"/>
                    </a:cubicBezTo>
                    <a:lnTo>
                      <a:pt x="4859" y="1854"/>
                    </a:lnTo>
                    <a:cubicBezTo>
                      <a:pt x="4787" y="1854"/>
                      <a:pt x="4763" y="1806"/>
                      <a:pt x="4787" y="1783"/>
                    </a:cubicBezTo>
                    <a:lnTo>
                      <a:pt x="5240" y="1116"/>
                    </a:lnTo>
                    <a:cubicBezTo>
                      <a:pt x="5335" y="997"/>
                      <a:pt x="5240" y="854"/>
                      <a:pt x="5097" y="854"/>
                    </a:cubicBezTo>
                    <a:lnTo>
                      <a:pt x="4716" y="830"/>
                    </a:lnTo>
                    <a:cubicBezTo>
                      <a:pt x="4621" y="830"/>
                      <a:pt x="4549" y="759"/>
                      <a:pt x="4525" y="687"/>
                    </a:cubicBezTo>
                    <a:lnTo>
                      <a:pt x="4430" y="139"/>
                    </a:lnTo>
                    <a:cubicBezTo>
                      <a:pt x="4414" y="59"/>
                      <a:pt x="4343" y="0"/>
                      <a:pt x="4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21;p61">
                <a:extLst>
                  <a:ext uri="{FF2B5EF4-FFF2-40B4-BE49-F238E27FC236}">
                    <a16:creationId xmlns:a16="http://schemas.microsoft.com/office/drawing/2014/main" id="{75472932-C0FE-4D8C-A4A1-75BD908FC895}"/>
                  </a:ext>
                </a:extLst>
              </p:cNvPr>
              <p:cNvSpPr/>
              <p:nvPr/>
            </p:nvSpPr>
            <p:spPr>
              <a:xfrm>
                <a:off x="6282182" y="2911350"/>
                <a:ext cx="95364" cy="153129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4093" extrusionOk="0">
                    <a:moveTo>
                      <a:pt x="196" y="120"/>
                    </a:moveTo>
                    <a:cubicBezTo>
                      <a:pt x="115" y="120"/>
                      <a:pt x="48" y="184"/>
                      <a:pt x="48" y="282"/>
                    </a:cubicBezTo>
                    <a:lnTo>
                      <a:pt x="0" y="544"/>
                    </a:lnTo>
                    <a:lnTo>
                      <a:pt x="214" y="711"/>
                    </a:lnTo>
                    <a:cubicBezTo>
                      <a:pt x="262" y="735"/>
                      <a:pt x="310" y="747"/>
                      <a:pt x="351" y="747"/>
                    </a:cubicBezTo>
                    <a:cubicBezTo>
                      <a:pt x="393" y="747"/>
                      <a:pt x="429" y="735"/>
                      <a:pt x="453" y="711"/>
                    </a:cubicBezTo>
                    <a:lnTo>
                      <a:pt x="762" y="449"/>
                    </a:lnTo>
                    <a:cubicBezTo>
                      <a:pt x="715" y="449"/>
                      <a:pt x="667" y="449"/>
                      <a:pt x="643" y="401"/>
                    </a:cubicBezTo>
                    <a:lnTo>
                      <a:pt x="310" y="163"/>
                    </a:lnTo>
                    <a:cubicBezTo>
                      <a:pt x="272" y="133"/>
                      <a:pt x="233" y="120"/>
                      <a:pt x="196" y="120"/>
                    </a:cubicBezTo>
                    <a:close/>
                    <a:moveTo>
                      <a:pt x="1388" y="0"/>
                    </a:moveTo>
                    <a:cubicBezTo>
                      <a:pt x="1353" y="0"/>
                      <a:pt x="1317" y="13"/>
                      <a:pt x="1286" y="44"/>
                    </a:cubicBezTo>
                    <a:lnTo>
                      <a:pt x="953" y="354"/>
                    </a:lnTo>
                    <a:cubicBezTo>
                      <a:pt x="1024" y="354"/>
                      <a:pt x="1119" y="401"/>
                      <a:pt x="1119" y="497"/>
                    </a:cubicBezTo>
                    <a:lnTo>
                      <a:pt x="1191" y="997"/>
                    </a:lnTo>
                    <a:cubicBezTo>
                      <a:pt x="1191" y="1092"/>
                      <a:pt x="1286" y="1140"/>
                      <a:pt x="1381" y="1140"/>
                    </a:cubicBezTo>
                    <a:lnTo>
                      <a:pt x="1762" y="1187"/>
                    </a:lnTo>
                    <a:cubicBezTo>
                      <a:pt x="1881" y="1187"/>
                      <a:pt x="1977" y="1330"/>
                      <a:pt x="1881" y="1449"/>
                    </a:cubicBezTo>
                    <a:lnTo>
                      <a:pt x="1429" y="2068"/>
                    </a:lnTo>
                    <a:cubicBezTo>
                      <a:pt x="1405" y="2116"/>
                      <a:pt x="1429" y="2164"/>
                      <a:pt x="1500" y="2164"/>
                    </a:cubicBezTo>
                    <a:lnTo>
                      <a:pt x="1786" y="2164"/>
                    </a:lnTo>
                    <a:cubicBezTo>
                      <a:pt x="1905" y="2164"/>
                      <a:pt x="2000" y="2307"/>
                      <a:pt x="1953" y="2426"/>
                    </a:cubicBezTo>
                    <a:lnTo>
                      <a:pt x="976" y="3902"/>
                    </a:lnTo>
                    <a:lnTo>
                      <a:pt x="1191" y="4093"/>
                    </a:lnTo>
                    <a:lnTo>
                      <a:pt x="2453" y="2211"/>
                    </a:lnTo>
                    <a:cubicBezTo>
                      <a:pt x="2548" y="2092"/>
                      <a:pt x="2453" y="1949"/>
                      <a:pt x="2310" y="1949"/>
                    </a:cubicBezTo>
                    <a:lnTo>
                      <a:pt x="2000" y="1949"/>
                    </a:lnTo>
                    <a:cubicBezTo>
                      <a:pt x="1953" y="1949"/>
                      <a:pt x="1905" y="1902"/>
                      <a:pt x="1953" y="1854"/>
                    </a:cubicBezTo>
                    <a:lnTo>
                      <a:pt x="2382" y="1211"/>
                    </a:lnTo>
                    <a:cubicBezTo>
                      <a:pt x="2477" y="1092"/>
                      <a:pt x="2382" y="949"/>
                      <a:pt x="2239" y="949"/>
                    </a:cubicBezTo>
                    <a:lnTo>
                      <a:pt x="1834" y="830"/>
                    </a:lnTo>
                    <a:cubicBezTo>
                      <a:pt x="1739" y="830"/>
                      <a:pt x="1667" y="759"/>
                      <a:pt x="1643" y="687"/>
                    </a:cubicBezTo>
                    <a:lnTo>
                      <a:pt x="1548" y="139"/>
                    </a:lnTo>
                    <a:cubicBezTo>
                      <a:pt x="1532" y="59"/>
                      <a:pt x="1461" y="0"/>
                      <a:pt x="13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422;p61">
                <a:extLst>
                  <a:ext uri="{FF2B5EF4-FFF2-40B4-BE49-F238E27FC236}">
                    <a16:creationId xmlns:a16="http://schemas.microsoft.com/office/drawing/2014/main" id="{E435EC31-5EB1-4986-9965-16D69B1B4C7D}"/>
                  </a:ext>
                </a:extLst>
              </p:cNvPr>
              <p:cNvSpPr/>
              <p:nvPr/>
            </p:nvSpPr>
            <p:spPr>
              <a:xfrm>
                <a:off x="6224267" y="2960959"/>
                <a:ext cx="137229" cy="136481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648" extrusionOk="0">
                    <a:moveTo>
                      <a:pt x="2511" y="0"/>
                    </a:moveTo>
                    <a:cubicBezTo>
                      <a:pt x="2410" y="0"/>
                      <a:pt x="2331" y="83"/>
                      <a:pt x="2310" y="147"/>
                    </a:cubicBezTo>
                    <a:lnTo>
                      <a:pt x="2001" y="1671"/>
                    </a:lnTo>
                    <a:lnTo>
                      <a:pt x="1048" y="719"/>
                    </a:lnTo>
                    <a:cubicBezTo>
                      <a:pt x="1000" y="671"/>
                      <a:pt x="947" y="647"/>
                      <a:pt x="896" y="647"/>
                    </a:cubicBezTo>
                    <a:cubicBezTo>
                      <a:pt x="846" y="647"/>
                      <a:pt x="798" y="671"/>
                      <a:pt x="762" y="719"/>
                    </a:cubicBezTo>
                    <a:cubicBezTo>
                      <a:pt x="667" y="814"/>
                      <a:pt x="667" y="933"/>
                      <a:pt x="762" y="1028"/>
                    </a:cubicBezTo>
                    <a:lnTo>
                      <a:pt x="1715" y="1981"/>
                    </a:lnTo>
                    <a:lnTo>
                      <a:pt x="191" y="2267"/>
                    </a:lnTo>
                    <a:cubicBezTo>
                      <a:pt x="72" y="2290"/>
                      <a:pt x="0" y="2386"/>
                      <a:pt x="48" y="2505"/>
                    </a:cubicBezTo>
                    <a:cubicBezTo>
                      <a:pt x="72" y="2600"/>
                      <a:pt x="167" y="2695"/>
                      <a:pt x="238" y="2695"/>
                    </a:cubicBezTo>
                    <a:lnTo>
                      <a:pt x="286" y="2695"/>
                    </a:lnTo>
                    <a:lnTo>
                      <a:pt x="2072" y="2338"/>
                    </a:lnTo>
                    <a:lnTo>
                      <a:pt x="3310" y="3576"/>
                    </a:lnTo>
                    <a:cubicBezTo>
                      <a:pt x="3334" y="3600"/>
                      <a:pt x="3406" y="3648"/>
                      <a:pt x="3453" y="3648"/>
                    </a:cubicBezTo>
                    <a:cubicBezTo>
                      <a:pt x="3525" y="3648"/>
                      <a:pt x="3572" y="3600"/>
                      <a:pt x="3620" y="3576"/>
                    </a:cubicBezTo>
                    <a:cubicBezTo>
                      <a:pt x="3668" y="3481"/>
                      <a:pt x="3668" y="3338"/>
                      <a:pt x="3572" y="3291"/>
                    </a:cubicBezTo>
                    <a:lnTo>
                      <a:pt x="2334" y="2028"/>
                    </a:lnTo>
                    <a:lnTo>
                      <a:pt x="2691" y="242"/>
                    </a:lnTo>
                    <a:cubicBezTo>
                      <a:pt x="2715" y="123"/>
                      <a:pt x="2620" y="28"/>
                      <a:pt x="2548" y="4"/>
                    </a:cubicBezTo>
                    <a:cubicBezTo>
                      <a:pt x="2536" y="2"/>
                      <a:pt x="252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23;p61">
                <a:extLst>
                  <a:ext uri="{FF2B5EF4-FFF2-40B4-BE49-F238E27FC236}">
                    <a16:creationId xmlns:a16="http://schemas.microsoft.com/office/drawing/2014/main" id="{8326B0E9-D451-42FD-949E-15CD179D2C1A}"/>
                  </a:ext>
                </a:extLst>
              </p:cNvPr>
              <p:cNvSpPr/>
              <p:nvPr/>
            </p:nvSpPr>
            <p:spPr>
              <a:xfrm>
                <a:off x="6237624" y="2911350"/>
                <a:ext cx="137229" cy="152231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069" extrusionOk="0">
                    <a:moveTo>
                      <a:pt x="2579" y="0"/>
                    </a:moveTo>
                    <a:cubicBezTo>
                      <a:pt x="2544" y="0"/>
                      <a:pt x="2508" y="13"/>
                      <a:pt x="2477" y="44"/>
                    </a:cubicBezTo>
                    <a:lnTo>
                      <a:pt x="2072" y="401"/>
                    </a:lnTo>
                    <a:cubicBezTo>
                      <a:pt x="2036" y="437"/>
                      <a:pt x="1989" y="455"/>
                      <a:pt x="1944" y="455"/>
                    </a:cubicBezTo>
                    <a:cubicBezTo>
                      <a:pt x="1900" y="455"/>
                      <a:pt x="1858" y="437"/>
                      <a:pt x="1834" y="401"/>
                    </a:cubicBezTo>
                    <a:lnTo>
                      <a:pt x="1501" y="163"/>
                    </a:lnTo>
                    <a:cubicBezTo>
                      <a:pt x="1463" y="133"/>
                      <a:pt x="1424" y="120"/>
                      <a:pt x="1387" y="120"/>
                    </a:cubicBezTo>
                    <a:cubicBezTo>
                      <a:pt x="1306" y="120"/>
                      <a:pt x="1239" y="184"/>
                      <a:pt x="1239" y="282"/>
                    </a:cubicBezTo>
                    <a:lnTo>
                      <a:pt x="1120" y="1306"/>
                    </a:lnTo>
                    <a:cubicBezTo>
                      <a:pt x="1120" y="1336"/>
                      <a:pt x="1083" y="1356"/>
                      <a:pt x="1050" y="1356"/>
                    </a:cubicBezTo>
                    <a:cubicBezTo>
                      <a:pt x="1029" y="1356"/>
                      <a:pt x="1010" y="1348"/>
                      <a:pt x="1001" y="1330"/>
                    </a:cubicBezTo>
                    <a:lnTo>
                      <a:pt x="405" y="354"/>
                    </a:lnTo>
                    <a:cubicBezTo>
                      <a:pt x="369" y="294"/>
                      <a:pt x="310" y="264"/>
                      <a:pt x="250" y="264"/>
                    </a:cubicBezTo>
                    <a:cubicBezTo>
                      <a:pt x="191" y="264"/>
                      <a:pt x="131" y="294"/>
                      <a:pt x="96" y="354"/>
                    </a:cubicBezTo>
                    <a:lnTo>
                      <a:pt x="0" y="520"/>
                    </a:lnTo>
                    <a:lnTo>
                      <a:pt x="0" y="3545"/>
                    </a:lnTo>
                    <a:cubicBezTo>
                      <a:pt x="0" y="3831"/>
                      <a:pt x="239" y="4069"/>
                      <a:pt x="548" y="4069"/>
                    </a:cubicBezTo>
                    <a:lnTo>
                      <a:pt x="2239" y="4069"/>
                    </a:lnTo>
                    <a:lnTo>
                      <a:pt x="2334" y="4021"/>
                    </a:lnTo>
                    <a:lnTo>
                      <a:pt x="3573" y="2140"/>
                    </a:lnTo>
                    <a:cubicBezTo>
                      <a:pt x="3668" y="2021"/>
                      <a:pt x="3620" y="1878"/>
                      <a:pt x="3453" y="1878"/>
                    </a:cubicBezTo>
                    <a:lnTo>
                      <a:pt x="3168" y="1878"/>
                    </a:lnTo>
                    <a:cubicBezTo>
                      <a:pt x="3096" y="1878"/>
                      <a:pt x="3072" y="1806"/>
                      <a:pt x="3096" y="1783"/>
                    </a:cubicBezTo>
                    <a:lnTo>
                      <a:pt x="3549" y="1116"/>
                    </a:lnTo>
                    <a:cubicBezTo>
                      <a:pt x="3644" y="997"/>
                      <a:pt x="3549" y="854"/>
                      <a:pt x="3406" y="854"/>
                    </a:cubicBezTo>
                    <a:lnTo>
                      <a:pt x="3025" y="830"/>
                    </a:lnTo>
                    <a:cubicBezTo>
                      <a:pt x="2930" y="830"/>
                      <a:pt x="2858" y="759"/>
                      <a:pt x="2834" y="687"/>
                    </a:cubicBezTo>
                    <a:lnTo>
                      <a:pt x="2739" y="139"/>
                    </a:lnTo>
                    <a:cubicBezTo>
                      <a:pt x="2723" y="59"/>
                      <a:pt x="2652" y="0"/>
                      <a:pt x="2579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24;p61">
                <a:extLst>
                  <a:ext uri="{FF2B5EF4-FFF2-40B4-BE49-F238E27FC236}">
                    <a16:creationId xmlns:a16="http://schemas.microsoft.com/office/drawing/2014/main" id="{32E14178-6E7E-41D3-8422-8E4D22B1D960}"/>
                  </a:ext>
                </a:extLst>
              </p:cNvPr>
              <p:cNvSpPr/>
              <p:nvPr/>
            </p:nvSpPr>
            <p:spPr>
              <a:xfrm>
                <a:off x="6254534" y="2756163"/>
                <a:ext cx="351079" cy="307419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8217" extrusionOk="0">
                    <a:moveTo>
                      <a:pt x="549" y="1"/>
                    </a:moveTo>
                    <a:cubicBezTo>
                      <a:pt x="239" y="1"/>
                      <a:pt x="1" y="239"/>
                      <a:pt x="1" y="525"/>
                    </a:cubicBezTo>
                    <a:lnTo>
                      <a:pt x="1" y="7693"/>
                    </a:lnTo>
                    <a:cubicBezTo>
                      <a:pt x="1" y="7979"/>
                      <a:pt x="239" y="8217"/>
                      <a:pt x="549" y="8217"/>
                    </a:cubicBezTo>
                    <a:lnTo>
                      <a:pt x="8836" y="8217"/>
                    </a:lnTo>
                    <a:cubicBezTo>
                      <a:pt x="9146" y="8217"/>
                      <a:pt x="9384" y="7979"/>
                      <a:pt x="9384" y="7693"/>
                    </a:cubicBezTo>
                    <a:lnTo>
                      <a:pt x="9384" y="525"/>
                    </a:lnTo>
                    <a:cubicBezTo>
                      <a:pt x="9384" y="239"/>
                      <a:pt x="9146" y="1"/>
                      <a:pt x="88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25;p61">
                <a:extLst>
                  <a:ext uri="{FF2B5EF4-FFF2-40B4-BE49-F238E27FC236}">
                    <a16:creationId xmlns:a16="http://schemas.microsoft.com/office/drawing/2014/main" id="{1C99307C-FE32-4BE3-8C53-EF275398EBEF}"/>
                  </a:ext>
                </a:extLst>
              </p:cNvPr>
              <p:cNvSpPr/>
              <p:nvPr/>
            </p:nvSpPr>
            <p:spPr>
              <a:xfrm>
                <a:off x="6313347" y="2978019"/>
                <a:ext cx="234352" cy="43698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68" extrusionOk="0">
                    <a:moveTo>
                      <a:pt x="239" y="1"/>
                    </a:moveTo>
                    <a:cubicBezTo>
                      <a:pt x="120" y="1"/>
                      <a:pt x="1" y="120"/>
                      <a:pt x="1" y="239"/>
                    </a:cubicBezTo>
                    <a:lnTo>
                      <a:pt x="1" y="929"/>
                    </a:lnTo>
                    <a:cubicBezTo>
                      <a:pt x="1" y="1048"/>
                      <a:pt x="120" y="1168"/>
                      <a:pt x="239" y="1168"/>
                    </a:cubicBezTo>
                    <a:lnTo>
                      <a:pt x="6026" y="1168"/>
                    </a:lnTo>
                    <a:cubicBezTo>
                      <a:pt x="6145" y="1168"/>
                      <a:pt x="6264" y="1048"/>
                      <a:pt x="6264" y="929"/>
                    </a:cubicBezTo>
                    <a:lnTo>
                      <a:pt x="6264" y="239"/>
                    </a:lnTo>
                    <a:cubicBezTo>
                      <a:pt x="6264" y="96"/>
                      <a:pt x="6145" y="1"/>
                      <a:pt x="60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26;p61">
                <a:extLst>
                  <a:ext uri="{FF2B5EF4-FFF2-40B4-BE49-F238E27FC236}">
                    <a16:creationId xmlns:a16="http://schemas.microsoft.com/office/drawing/2014/main" id="{002B3F4E-753B-44C2-B608-6A2CA5788552}"/>
                  </a:ext>
                </a:extLst>
              </p:cNvPr>
              <p:cNvSpPr/>
              <p:nvPr/>
            </p:nvSpPr>
            <p:spPr>
              <a:xfrm>
                <a:off x="6254534" y="2756163"/>
                <a:ext cx="351079" cy="71308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906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lnTo>
                      <a:pt x="1" y="1906"/>
                    </a:lnTo>
                    <a:lnTo>
                      <a:pt x="9384" y="1906"/>
                    </a:lnTo>
                    <a:lnTo>
                      <a:pt x="9384" y="525"/>
                    </a:lnTo>
                    <a:cubicBezTo>
                      <a:pt x="9384" y="239"/>
                      <a:pt x="9146" y="1"/>
                      <a:pt x="8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27;p61">
                <a:extLst>
                  <a:ext uri="{FF2B5EF4-FFF2-40B4-BE49-F238E27FC236}">
                    <a16:creationId xmlns:a16="http://schemas.microsoft.com/office/drawing/2014/main" id="{1FBBAD2F-8B96-40E3-9FC8-10C6E24B55D2}"/>
                  </a:ext>
                </a:extLst>
              </p:cNvPr>
              <p:cNvSpPr/>
              <p:nvPr/>
            </p:nvSpPr>
            <p:spPr>
              <a:xfrm>
                <a:off x="6565507" y="2756163"/>
                <a:ext cx="40106" cy="307419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217" extrusionOk="0">
                    <a:moveTo>
                      <a:pt x="0" y="1"/>
                    </a:moveTo>
                    <a:cubicBezTo>
                      <a:pt x="286" y="1"/>
                      <a:pt x="524" y="239"/>
                      <a:pt x="524" y="549"/>
                    </a:cubicBezTo>
                    <a:lnTo>
                      <a:pt x="524" y="7693"/>
                    </a:lnTo>
                    <a:cubicBezTo>
                      <a:pt x="524" y="7979"/>
                      <a:pt x="286" y="8217"/>
                      <a:pt x="0" y="8217"/>
                    </a:cubicBezTo>
                    <a:lnTo>
                      <a:pt x="524" y="8217"/>
                    </a:lnTo>
                    <a:cubicBezTo>
                      <a:pt x="834" y="8217"/>
                      <a:pt x="1072" y="7979"/>
                      <a:pt x="1072" y="7693"/>
                    </a:cubicBezTo>
                    <a:lnTo>
                      <a:pt x="1072" y="549"/>
                    </a:lnTo>
                    <a:cubicBezTo>
                      <a:pt x="1072" y="239"/>
                      <a:pt x="834" y="1"/>
                      <a:pt x="524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28;p61">
                <a:extLst>
                  <a:ext uri="{FF2B5EF4-FFF2-40B4-BE49-F238E27FC236}">
                    <a16:creationId xmlns:a16="http://schemas.microsoft.com/office/drawing/2014/main" id="{7200B3C8-48EF-40D6-B94A-73B63D90BEBB}"/>
                  </a:ext>
                </a:extLst>
              </p:cNvPr>
              <p:cNvSpPr/>
              <p:nvPr/>
            </p:nvSpPr>
            <p:spPr>
              <a:xfrm>
                <a:off x="6254534" y="2827471"/>
                <a:ext cx="351079" cy="18744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501" extrusionOk="0">
                    <a:moveTo>
                      <a:pt x="1" y="0"/>
                    </a:moveTo>
                    <a:lnTo>
                      <a:pt x="1" y="500"/>
                    </a:lnTo>
                    <a:lnTo>
                      <a:pt x="9384" y="500"/>
                    </a:lnTo>
                    <a:lnTo>
                      <a:pt x="9384" y="0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29;p61">
                <a:extLst>
                  <a:ext uri="{FF2B5EF4-FFF2-40B4-BE49-F238E27FC236}">
                    <a16:creationId xmlns:a16="http://schemas.microsoft.com/office/drawing/2014/main" id="{4F38F7FC-2387-41F1-92C1-EA7D871D244D}"/>
                  </a:ext>
                </a:extLst>
              </p:cNvPr>
              <p:cNvSpPr/>
              <p:nvPr/>
            </p:nvSpPr>
            <p:spPr>
              <a:xfrm>
                <a:off x="6310690" y="2696490"/>
                <a:ext cx="53500" cy="95364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549" extrusionOk="0">
                    <a:moveTo>
                      <a:pt x="691" y="0"/>
                    </a:moveTo>
                    <a:cubicBezTo>
                      <a:pt x="310" y="0"/>
                      <a:pt x="0" y="286"/>
                      <a:pt x="0" y="715"/>
                    </a:cubicBezTo>
                    <a:lnTo>
                      <a:pt x="0" y="1834"/>
                    </a:lnTo>
                    <a:cubicBezTo>
                      <a:pt x="0" y="2215"/>
                      <a:pt x="286" y="2548"/>
                      <a:pt x="691" y="2548"/>
                    </a:cubicBezTo>
                    <a:cubicBezTo>
                      <a:pt x="1096" y="2548"/>
                      <a:pt x="1429" y="2215"/>
                      <a:pt x="1405" y="1834"/>
                    </a:cubicBezTo>
                    <a:lnTo>
                      <a:pt x="1405" y="715"/>
                    </a:lnTo>
                    <a:cubicBezTo>
                      <a:pt x="1405" y="310"/>
                      <a:pt x="1119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30;p61">
                <a:extLst>
                  <a:ext uri="{FF2B5EF4-FFF2-40B4-BE49-F238E27FC236}">
                    <a16:creationId xmlns:a16="http://schemas.microsoft.com/office/drawing/2014/main" id="{D660416A-D1CF-4577-8CBA-E98BAA9D3D71}"/>
                  </a:ext>
                </a:extLst>
              </p:cNvPr>
              <p:cNvSpPr/>
              <p:nvPr/>
            </p:nvSpPr>
            <p:spPr>
              <a:xfrm>
                <a:off x="6331155" y="2694694"/>
                <a:ext cx="33035" cy="98058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621" extrusionOk="0">
                    <a:moveTo>
                      <a:pt x="144" y="1"/>
                    </a:moveTo>
                    <a:cubicBezTo>
                      <a:pt x="96" y="1"/>
                      <a:pt x="49" y="1"/>
                      <a:pt x="1" y="48"/>
                    </a:cubicBezTo>
                    <a:cubicBezTo>
                      <a:pt x="334" y="96"/>
                      <a:pt x="572" y="406"/>
                      <a:pt x="572" y="763"/>
                    </a:cubicBezTo>
                    <a:lnTo>
                      <a:pt x="572" y="1882"/>
                    </a:lnTo>
                    <a:cubicBezTo>
                      <a:pt x="572" y="2239"/>
                      <a:pt x="334" y="2501"/>
                      <a:pt x="1" y="2596"/>
                    </a:cubicBezTo>
                    <a:cubicBezTo>
                      <a:pt x="72" y="2596"/>
                      <a:pt x="96" y="2620"/>
                      <a:pt x="144" y="2620"/>
                    </a:cubicBezTo>
                    <a:cubicBezTo>
                      <a:pt x="572" y="2620"/>
                      <a:pt x="858" y="2311"/>
                      <a:pt x="858" y="1906"/>
                    </a:cubicBezTo>
                    <a:lnTo>
                      <a:pt x="858" y="787"/>
                    </a:lnTo>
                    <a:cubicBezTo>
                      <a:pt x="882" y="334"/>
                      <a:pt x="549" y="1"/>
                      <a:pt x="144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431;p61">
                <a:extLst>
                  <a:ext uri="{FF2B5EF4-FFF2-40B4-BE49-F238E27FC236}">
                    <a16:creationId xmlns:a16="http://schemas.microsoft.com/office/drawing/2014/main" id="{3B8746C7-2682-4B86-96BB-37253A708703}"/>
                  </a:ext>
                </a:extLst>
              </p:cNvPr>
              <p:cNvSpPr/>
              <p:nvPr/>
            </p:nvSpPr>
            <p:spPr>
              <a:xfrm>
                <a:off x="6495994" y="2696490"/>
                <a:ext cx="55296" cy="95364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549" extrusionOk="0">
                    <a:moveTo>
                      <a:pt x="763" y="0"/>
                    </a:moveTo>
                    <a:cubicBezTo>
                      <a:pt x="334" y="0"/>
                      <a:pt x="48" y="310"/>
                      <a:pt x="48" y="715"/>
                    </a:cubicBezTo>
                    <a:lnTo>
                      <a:pt x="48" y="1834"/>
                    </a:lnTo>
                    <a:cubicBezTo>
                      <a:pt x="1" y="2215"/>
                      <a:pt x="334" y="2548"/>
                      <a:pt x="763" y="2548"/>
                    </a:cubicBezTo>
                    <a:cubicBezTo>
                      <a:pt x="1167" y="2548"/>
                      <a:pt x="1477" y="2215"/>
                      <a:pt x="1477" y="1834"/>
                    </a:cubicBezTo>
                    <a:lnTo>
                      <a:pt x="1477" y="715"/>
                    </a:lnTo>
                    <a:cubicBezTo>
                      <a:pt x="1477" y="286"/>
                      <a:pt x="1144" y="0"/>
                      <a:pt x="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432;p61">
                <a:extLst>
                  <a:ext uri="{FF2B5EF4-FFF2-40B4-BE49-F238E27FC236}">
                    <a16:creationId xmlns:a16="http://schemas.microsoft.com/office/drawing/2014/main" id="{E1A00F8D-5A5C-4C11-ABFB-018777778285}"/>
                  </a:ext>
                </a:extLst>
              </p:cNvPr>
              <p:cNvSpPr/>
              <p:nvPr/>
            </p:nvSpPr>
            <p:spPr>
              <a:xfrm>
                <a:off x="6518255" y="2694694"/>
                <a:ext cx="33035" cy="98058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621" extrusionOk="0">
                    <a:moveTo>
                      <a:pt x="168" y="1"/>
                    </a:moveTo>
                    <a:cubicBezTo>
                      <a:pt x="96" y="1"/>
                      <a:pt x="49" y="1"/>
                      <a:pt x="1" y="48"/>
                    </a:cubicBezTo>
                    <a:cubicBezTo>
                      <a:pt x="334" y="96"/>
                      <a:pt x="572" y="406"/>
                      <a:pt x="572" y="763"/>
                    </a:cubicBezTo>
                    <a:lnTo>
                      <a:pt x="572" y="1882"/>
                    </a:lnTo>
                    <a:cubicBezTo>
                      <a:pt x="572" y="2239"/>
                      <a:pt x="334" y="2501"/>
                      <a:pt x="1" y="2596"/>
                    </a:cubicBezTo>
                    <a:cubicBezTo>
                      <a:pt x="72" y="2596"/>
                      <a:pt x="96" y="2620"/>
                      <a:pt x="168" y="2620"/>
                    </a:cubicBezTo>
                    <a:cubicBezTo>
                      <a:pt x="572" y="2620"/>
                      <a:pt x="882" y="2311"/>
                      <a:pt x="882" y="1906"/>
                    </a:cubicBezTo>
                    <a:lnTo>
                      <a:pt x="882" y="787"/>
                    </a:lnTo>
                    <a:cubicBezTo>
                      <a:pt x="882" y="334"/>
                      <a:pt x="549" y="1"/>
                      <a:pt x="168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433;p61">
                <a:extLst>
                  <a:ext uri="{FF2B5EF4-FFF2-40B4-BE49-F238E27FC236}">
                    <a16:creationId xmlns:a16="http://schemas.microsoft.com/office/drawing/2014/main" id="{A23F74AD-7AB6-448E-95F1-1839C31406D6}"/>
                  </a:ext>
                </a:extLst>
              </p:cNvPr>
              <p:cNvSpPr/>
              <p:nvPr/>
            </p:nvSpPr>
            <p:spPr>
              <a:xfrm>
                <a:off x="6351657" y="2877342"/>
                <a:ext cx="15189" cy="2854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63" extrusionOk="0">
                    <a:moveTo>
                      <a:pt x="191" y="1"/>
                    </a:moveTo>
                    <a:cubicBezTo>
                      <a:pt x="72" y="1"/>
                      <a:pt x="1" y="96"/>
                      <a:pt x="1" y="215"/>
                    </a:cubicBezTo>
                    <a:lnTo>
                      <a:pt x="1" y="548"/>
                    </a:lnTo>
                    <a:cubicBezTo>
                      <a:pt x="1" y="667"/>
                      <a:pt x="96" y="763"/>
                      <a:pt x="191" y="763"/>
                    </a:cubicBezTo>
                    <a:cubicBezTo>
                      <a:pt x="286" y="763"/>
                      <a:pt x="382" y="667"/>
                      <a:pt x="405" y="548"/>
                    </a:cubicBezTo>
                    <a:lnTo>
                      <a:pt x="405" y="215"/>
                    </a:lnTo>
                    <a:cubicBezTo>
                      <a:pt x="405" y="96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434;p61">
                <a:extLst>
                  <a:ext uri="{FF2B5EF4-FFF2-40B4-BE49-F238E27FC236}">
                    <a16:creationId xmlns:a16="http://schemas.microsoft.com/office/drawing/2014/main" id="{E2107F2D-3AB9-4D74-9630-70B7669DDC05}"/>
                  </a:ext>
                </a:extLst>
              </p:cNvPr>
              <p:cNvSpPr/>
              <p:nvPr/>
            </p:nvSpPr>
            <p:spPr>
              <a:xfrm>
                <a:off x="6410469" y="2886246"/>
                <a:ext cx="41004" cy="41939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121" extrusionOk="0">
                    <a:moveTo>
                      <a:pt x="143" y="1"/>
                    </a:moveTo>
                    <a:cubicBezTo>
                      <a:pt x="72" y="1"/>
                      <a:pt x="0" y="72"/>
                      <a:pt x="0" y="167"/>
                    </a:cubicBezTo>
                    <a:lnTo>
                      <a:pt x="0" y="572"/>
                    </a:lnTo>
                    <a:cubicBezTo>
                      <a:pt x="0" y="882"/>
                      <a:pt x="239" y="1120"/>
                      <a:pt x="548" y="1120"/>
                    </a:cubicBezTo>
                    <a:cubicBezTo>
                      <a:pt x="834" y="1120"/>
                      <a:pt x="1072" y="882"/>
                      <a:pt x="1096" y="572"/>
                    </a:cubicBezTo>
                    <a:lnTo>
                      <a:pt x="1096" y="167"/>
                    </a:lnTo>
                    <a:cubicBezTo>
                      <a:pt x="1096" y="72"/>
                      <a:pt x="1048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35;p61">
                <a:extLst>
                  <a:ext uri="{FF2B5EF4-FFF2-40B4-BE49-F238E27FC236}">
                    <a16:creationId xmlns:a16="http://schemas.microsoft.com/office/drawing/2014/main" id="{D27B5305-FC41-4D72-9C55-0B3D7E80399B}"/>
                  </a:ext>
                </a:extLst>
              </p:cNvPr>
              <p:cNvSpPr/>
              <p:nvPr/>
            </p:nvSpPr>
            <p:spPr>
              <a:xfrm>
                <a:off x="6494199" y="2877342"/>
                <a:ext cx="15189" cy="2854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63" extrusionOk="0">
                    <a:moveTo>
                      <a:pt x="215" y="1"/>
                    </a:moveTo>
                    <a:cubicBezTo>
                      <a:pt x="72" y="1"/>
                      <a:pt x="1" y="96"/>
                      <a:pt x="1" y="215"/>
                    </a:cubicBezTo>
                    <a:lnTo>
                      <a:pt x="1" y="548"/>
                    </a:lnTo>
                    <a:cubicBezTo>
                      <a:pt x="1" y="667"/>
                      <a:pt x="96" y="763"/>
                      <a:pt x="215" y="763"/>
                    </a:cubicBezTo>
                    <a:cubicBezTo>
                      <a:pt x="334" y="763"/>
                      <a:pt x="406" y="667"/>
                      <a:pt x="406" y="548"/>
                    </a:cubicBezTo>
                    <a:lnTo>
                      <a:pt x="406" y="215"/>
                    </a:lnTo>
                    <a:cubicBezTo>
                      <a:pt x="406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36;p61">
                <a:extLst>
                  <a:ext uri="{FF2B5EF4-FFF2-40B4-BE49-F238E27FC236}">
                    <a16:creationId xmlns:a16="http://schemas.microsoft.com/office/drawing/2014/main" id="{1B39012C-35D4-49B3-8B6E-F34336DB93DD}"/>
                  </a:ext>
                </a:extLst>
              </p:cNvPr>
              <p:cNvSpPr/>
              <p:nvPr/>
            </p:nvSpPr>
            <p:spPr>
              <a:xfrm>
                <a:off x="6331155" y="2911200"/>
                <a:ext cx="60646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715" extrusionOk="0">
                    <a:moveTo>
                      <a:pt x="811" y="1"/>
                    </a:moveTo>
                    <a:cubicBezTo>
                      <a:pt x="358" y="1"/>
                      <a:pt x="1" y="143"/>
                      <a:pt x="1" y="358"/>
                    </a:cubicBezTo>
                    <a:cubicBezTo>
                      <a:pt x="1" y="548"/>
                      <a:pt x="358" y="715"/>
                      <a:pt x="811" y="715"/>
                    </a:cubicBezTo>
                    <a:cubicBezTo>
                      <a:pt x="1263" y="715"/>
                      <a:pt x="1620" y="548"/>
                      <a:pt x="1620" y="358"/>
                    </a:cubicBezTo>
                    <a:cubicBezTo>
                      <a:pt x="1620" y="143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37;p61">
                <a:extLst>
                  <a:ext uri="{FF2B5EF4-FFF2-40B4-BE49-F238E27FC236}">
                    <a16:creationId xmlns:a16="http://schemas.microsoft.com/office/drawing/2014/main" id="{3F59EF36-01D2-4F45-BF8B-5989F1D7E437}"/>
                  </a:ext>
                </a:extLst>
              </p:cNvPr>
              <p:cNvSpPr/>
              <p:nvPr/>
            </p:nvSpPr>
            <p:spPr>
              <a:xfrm>
                <a:off x="6469282" y="2911200"/>
                <a:ext cx="60608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715" extrusionOk="0">
                    <a:moveTo>
                      <a:pt x="810" y="1"/>
                    </a:moveTo>
                    <a:cubicBezTo>
                      <a:pt x="357" y="1"/>
                      <a:pt x="0" y="143"/>
                      <a:pt x="0" y="358"/>
                    </a:cubicBezTo>
                    <a:cubicBezTo>
                      <a:pt x="0" y="548"/>
                      <a:pt x="357" y="715"/>
                      <a:pt x="810" y="715"/>
                    </a:cubicBezTo>
                    <a:cubicBezTo>
                      <a:pt x="1262" y="715"/>
                      <a:pt x="1620" y="548"/>
                      <a:pt x="1620" y="358"/>
                    </a:cubicBezTo>
                    <a:cubicBezTo>
                      <a:pt x="1620" y="143"/>
                      <a:pt x="1262" y="1"/>
                      <a:pt x="8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38;p61">
                <a:extLst>
                  <a:ext uri="{FF2B5EF4-FFF2-40B4-BE49-F238E27FC236}">
                    <a16:creationId xmlns:a16="http://schemas.microsoft.com/office/drawing/2014/main" id="{99CC13A3-E172-45B9-9CC3-FE4B5A78EA70}"/>
                  </a:ext>
                </a:extLst>
              </p:cNvPr>
              <p:cNvSpPr/>
              <p:nvPr/>
            </p:nvSpPr>
            <p:spPr>
              <a:xfrm>
                <a:off x="6504001" y="2942926"/>
                <a:ext cx="201391" cy="197837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5288" extrusionOk="0">
                    <a:moveTo>
                      <a:pt x="1110" y="0"/>
                    </a:moveTo>
                    <a:cubicBezTo>
                      <a:pt x="1030" y="0"/>
                      <a:pt x="953" y="48"/>
                      <a:pt x="953" y="129"/>
                    </a:cubicBezTo>
                    <a:lnTo>
                      <a:pt x="858" y="677"/>
                    </a:lnTo>
                    <a:cubicBezTo>
                      <a:pt x="858" y="748"/>
                      <a:pt x="763" y="820"/>
                      <a:pt x="692" y="820"/>
                    </a:cubicBezTo>
                    <a:lnTo>
                      <a:pt x="287" y="843"/>
                    </a:lnTo>
                    <a:cubicBezTo>
                      <a:pt x="144" y="843"/>
                      <a:pt x="96" y="986"/>
                      <a:pt x="144" y="1105"/>
                    </a:cubicBezTo>
                    <a:lnTo>
                      <a:pt x="596" y="1772"/>
                    </a:lnTo>
                    <a:cubicBezTo>
                      <a:pt x="620" y="1796"/>
                      <a:pt x="596" y="1867"/>
                      <a:pt x="525" y="1867"/>
                    </a:cubicBezTo>
                    <a:lnTo>
                      <a:pt x="239" y="1867"/>
                    </a:lnTo>
                    <a:cubicBezTo>
                      <a:pt x="96" y="1867"/>
                      <a:pt x="1" y="2010"/>
                      <a:pt x="96" y="2129"/>
                    </a:cubicBezTo>
                    <a:lnTo>
                      <a:pt x="1335" y="4011"/>
                    </a:lnTo>
                    <a:lnTo>
                      <a:pt x="3216" y="5249"/>
                    </a:lnTo>
                    <a:cubicBezTo>
                      <a:pt x="3249" y="5276"/>
                      <a:pt x="3284" y="5287"/>
                      <a:pt x="3318" y="5287"/>
                    </a:cubicBezTo>
                    <a:cubicBezTo>
                      <a:pt x="3404" y="5287"/>
                      <a:pt x="3478" y="5209"/>
                      <a:pt x="3478" y="5106"/>
                    </a:cubicBezTo>
                    <a:lnTo>
                      <a:pt x="3478" y="4797"/>
                    </a:lnTo>
                    <a:cubicBezTo>
                      <a:pt x="3478" y="4762"/>
                      <a:pt x="3516" y="4740"/>
                      <a:pt x="3546" y="4740"/>
                    </a:cubicBezTo>
                    <a:cubicBezTo>
                      <a:pt x="3557" y="4740"/>
                      <a:pt x="3567" y="4743"/>
                      <a:pt x="3573" y="4749"/>
                    </a:cubicBezTo>
                    <a:lnTo>
                      <a:pt x="4216" y="5201"/>
                    </a:lnTo>
                    <a:cubicBezTo>
                      <a:pt x="4247" y="5220"/>
                      <a:pt x="4282" y="5229"/>
                      <a:pt x="4315" y="5229"/>
                    </a:cubicBezTo>
                    <a:cubicBezTo>
                      <a:pt x="4411" y="5229"/>
                      <a:pt x="4502" y="5158"/>
                      <a:pt x="4502" y="5035"/>
                    </a:cubicBezTo>
                    <a:lnTo>
                      <a:pt x="4526" y="4654"/>
                    </a:lnTo>
                    <a:cubicBezTo>
                      <a:pt x="4526" y="4558"/>
                      <a:pt x="4597" y="4511"/>
                      <a:pt x="4669" y="4487"/>
                    </a:cubicBezTo>
                    <a:lnTo>
                      <a:pt x="5216" y="4392"/>
                    </a:lnTo>
                    <a:cubicBezTo>
                      <a:pt x="5335" y="4344"/>
                      <a:pt x="5383" y="4201"/>
                      <a:pt x="5288" y="4130"/>
                    </a:cubicBezTo>
                    <a:lnTo>
                      <a:pt x="4930" y="3701"/>
                    </a:lnTo>
                    <a:cubicBezTo>
                      <a:pt x="4883" y="3653"/>
                      <a:pt x="4883" y="3534"/>
                      <a:pt x="4930" y="3463"/>
                    </a:cubicBezTo>
                    <a:lnTo>
                      <a:pt x="5169" y="3130"/>
                    </a:lnTo>
                    <a:cubicBezTo>
                      <a:pt x="5264" y="3010"/>
                      <a:pt x="5216" y="2868"/>
                      <a:pt x="5050" y="2868"/>
                    </a:cubicBezTo>
                    <a:lnTo>
                      <a:pt x="4049" y="2749"/>
                    </a:lnTo>
                    <a:cubicBezTo>
                      <a:pt x="3978" y="2749"/>
                      <a:pt x="3954" y="2653"/>
                      <a:pt x="4026" y="2629"/>
                    </a:cubicBezTo>
                    <a:lnTo>
                      <a:pt x="5002" y="2034"/>
                    </a:lnTo>
                    <a:cubicBezTo>
                      <a:pt x="5121" y="1986"/>
                      <a:pt x="5121" y="1796"/>
                      <a:pt x="5002" y="1748"/>
                    </a:cubicBezTo>
                    <a:lnTo>
                      <a:pt x="4645" y="1558"/>
                    </a:lnTo>
                    <a:cubicBezTo>
                      <a:pt x="4549" y="1534"/>
                      <a:pt x="4526" y="1439"/>
                      <a:pt x="4549" y="1343"/>
                    </a:cubicBezTo>
                    <a:lnTo>
                      <a:pt x="4692" y="843"/>
                    </a:lnTo>
                    <a:cubicBezTo>
                      <a:pt x="4736" y="735"/>
                      <a:pt x="4640" y="626"/>
                      <a:pt x="4533" y="626"/>
                    </a:cubicBezTo>
                    <a:cubicBezTo>
                      <a:pt x="4523" y="626"/>
                      <a:pt x="4512" y="627"/>
                      <a:pt x="4502" y="629"/>
                    </a:cubicBezTo>
                    <a:lnTo>
                      <a:pt x="3978" y="796"/>
                    </a:lnTo>
                    <a:cubicBezTo>
                      <a:pt x="3968" y="799"/>
                      <a:pt x="3958" y="800"/>
                      <a:pt x="3948" y="800"/>
                    </a:cubicBezTo>
                    <a:cubicBezTo>
                      <a:pt x="3882" y="800"/>
                      <a:pt x="3808" y="742"/>
                      <a:pt x="3787" y="700"/>
                    </a:cubicBezTo>
                    <a:lnTo>
                      <a:pt x="3597" y="343"/>
                    </a:lnTo>
                    <a:cubicBezTo>
                      <a:pt x="3573" y="284"/>
                      <a:pt x="3514" y="254"/>
                      <a:pt x="3454" y="254"/>
                    </a:cubicBezTo>
                    <a:cubicBezTo>
                      <a:pt x="3394" y="254"/>
                      <a:pt x="3335" y="284"/>
                      <a:pt x="3311" y="343"/>
                    </a:cubicBezTo>
                    <a:lnTo>
                      <a:pt x="2716" y="1320"/>
                    </a:lnTo>
                    <a:cubicBezTo>
                      <a:pt x="2698" y="1346"/>
                      <a:pt x="2678" y="1356"/>
                      <a:pt x="2658" y="1356"/>
                    </a:cubicBezTo>
                    <a:cubicBezTo>
                      <a:pt x="2625" y="1356"/>
                      <a:pt x="2597" y="1326"/>
                      <a:pt x="2597" y="1296"/>
                    </a:cubicBezTo>
                    <a:lnTo>
                      <a:pt x="2478" y="272"/>
                    </a:lnTo>
                    <a:cubicBezTo>
                      <a:pt x="2478" y="186"/>
                      <a:pt x="2378" y="124"/>
                      <a:pt x="2286" y="124"/>
                    </a:cubicBezTo>
                    <a:cubicBezTo>
                      <a:pt x="2251" y="124"/>
                      <a:pt x="2218" y="133"/>
                      <a:pt x="2192" y="153"/>
                    </a:cubicBezTo>
                    <a:lnTo>
                      <a:pt x="1882" y="391"/>
                    </a:lnTo>
                    <a:cubicBezTo>
                      <a:pt x="1847" y="427"/>
                      <a:pt x="1799" y="444"/>
                      <a:pt x="1754" y="444"/>
                    </a:cubicBezTo>
                    <a:cubicBezTo>
                      <a:pt x="1710" y="444"/>
                      <a:pt x="1668" y="427"/>
                      <a:pt x="1644" y="391"/>
                    </a:cubicBezTo>
                    <a:lnTo>
                      <a:pt x="1215" y="34"/>
                    </a:lnTo>
                    <a:cubicBezTo>
                      <a:pt x="1185" y="11"/>
                      <a:pt x="1147" y="0"/>
                      <a:pt x="1110" y="0"/>
                    </a:cubicBezTo>
                    <a:close/>
                  </a:path>
                </a:pathLst>
              </a:custGeom>
              <a:solidFill>
                <a:srgbClr val="F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39;p61">
                <a:extLst>
                  <a:ext uri="{FF2B5EF4-FFF2-40B4-BE49-F238E27FC236}">
                    <a16:creationId xmlns:a16="http://schemas.microsoft.com/office/drawing/2014/main" id="{E91356A8-2BFE-4252-802A-0644B1D1E484}"/>
                  </a:ext>
                </a:extLst>
              </p:cNvPr>
              <p:cNvSpPr/>
              <p:nvPr/>
            </p:nvSpPr>
            <p:spPr>
              <a:xfrm>
                <a:off x="6550355" y="3049289"/>
                <a:ext cx="155037" cy="92371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2469" extrusionOk="0">
                    <a:moveTo>
                      <a:pt x="3596" y="1"/>
                    </a:moveTo>
                    <a:lnTo>
                      <a:pt x="3430" y="215"/>
                    </a:lnTo>
                    <a:cubicBezTo>
                      <a:pt x="3382" y="263"/>
                      <a:pt x="3382" y="382"/>
                      <a:pt x="3430" y="453"/>
                    </a:cubicBezTo>
                    <a:lnTo>
                      <a:pt x="3715" y="739"/>
                    </a:lnTo>
                    <a:cubicBezTo>
                      <a:pt x="3715" y="715"/>
                      <a:pt x="3715" y="644"/>
                      <a:pt x="3739" y="620"/>
                    </a:cubicBezTo>
                    <a:lnTo>
                      <a:pt x="3977" y="287"/>
                    </a:lnTo>
                    <a:cubicBezTo>
                      <a:pt x="4049" y="167"/>
                      <a:pt x="4001" y="25"/>
                      <a:pt x="3858" y="25"/>
                    </a:cubicBezTo>
                    <a:lnTo>
                      <a:pt x="3596" y="1"/>
                    </a:lnTo>
                    <a:close/>
                    <a:moveTo>
                      <a:pt x="3763" y="953"/>
                    </a:moveTo>
                    <a:cubicBezTo>
                      <a:pt x="3763" y="1001"/>
                      <a:pt x="3691" y="1096"/>
                      <a:pt x="3620" y="1096"/>
                    </a:cubicBezTo>
                    <a:lnTo>
                      <a:pt x="3096" y="1192"/>
                    </a:lnTo>
                    <a:cubicBezTo>
                      <a:pt x="3025" y="1192"/>
                      <a:pt x="2953" y="1287"/>
                      <a:pt x="2953" y="1358"/>
                    </a:cubicBezTo>
                    <a:lnTo>
                      <a:pt x="2929" y="1763"/>
                    </a:lnTo>
                    <a:cubicBezTo>
                      <a:pt x="2929" y="1849"/>
                      <a:pt x="2854" y="1911"/>
                      <a:pt x="2768" y="1911"/>
                    </a:cubicBezTo>
                    <a:cubicBezTo>
                      <a:pt x="2735" y="1911"/>
                      <a:pt x="2700" y="1902"/>
                      <a:pt x="2667" y="1882"/>
                    </a:cubicBezTo>
                    <a:lnTo>
                      <a:pt x="2024" y="1430"/>
                    </a:lnTo>
                    <a:cubicBezTo>
                      <a:pt x="2018" y="1423"/>
                      <a:pt x="2010" y="1420"/>
                      <a:pt x="2002" y="1420"/>
                    </a:cubicBezTo>
                    <a:cubicBezTo>
                      <a:pt x="1979" y="1420"/>
                      <a:pt x="1953" y="1442"/>
                      <a:pt x="1953" y="1477"/>
                    </a:cubicBezTo>
                    <a:lnTo>
                      <a:pt x="1953" y="1787"/>
                    </a:lnTo>
                    <a:cubicBezTo>
                      <a:pt x="1953" y="1878"/>
                      <a:pt x="1856" y="1954"/>
                      <a:pt x="1758" y="1954"/>
                    </a:cubicBezTo>
                    <a:cubicBezTo>
                      <a:pt x="1727" y="1954"/>
                      <a:pt x="1696" y="1947"/>
                      <a:pt x="1667" y="1930"/>
                    </a:cubicBezTo>
                    <a:lnTo>
                      <a:pt x="215" y="977"/>
                    </a:lnTo>
                    <a:lnTo>
                      <a:pt x="0" y="1192"/>
                    </a:lnTo>
                    <a:lnTo>
                      <a:pt x="1882" y="2430"/>
                    </a:lnTo>
                    <a:cubicBezTo>
                      <a:pt x="1915" y="2456"/>
                      <a:pt x="1950" y="2468"/>
                      <a:pt x="1983" y="2468"/>
                    </a:cubicBezTo>
                    <a:cubicBezTo>
                      <a:pt x="2069" y="2468"/>
                      <a:pt x="2144" y="2390"/>
                      <a:pt x="2144" y="2287"/>
                    </a:cubicBezTo>
                    <a:lnTo>
                      <a:pt x="2144" y="2001"/>
                    </a:lnTo>
                    <a:cubicBezTo>
                      <a:pt x="2144" y="1948"/>
                      <a:pt x="2184" y="1921"/>
                      <a:pt x="2214" y="1921"/>
                    </a:cubicBezTo>
                    <a:cubicBezTo>
                      <a:pt x="2224" y="1921"/>
                      <a:pt x="2233" y="1924"/>
                      <a:pt x="2239" y="1930"/>
                    </a:cubicBezTo>
                    <a:lnTo>
                      <a:pt x="2906" y="2382"/>
                    </a:lnTo>
                    <a:cubicBezTo>
                      <a:pt x="2939" y="2409"/>
                      <a:pt x="2974" y="2421"/>
                      <a:pt x="3007" y="2421"/>
                    </a:cubicBezTo>
                    <a:cubicBezTo>
                      <a:pt x="3093" y="2421"/>
                      <a:pt x="3168" y="2342"/>
                      <a:pt x="3168" y="2239"/>
                    </a:cubicBezTo>
                    <a:lnTo>
                      <a:pt x="3287" y="1811"/>
                    </a:lnTo>
                    <a:cubicBezTo>
                      <a:pt x="3287" y="1715"/>
                      <a:pt x="3358" y="1668"/>
                      <a:pt x="3430" y="1644"/>
                    </a:cubicBezTo>
                    <a:lnTo>
                      <a:pt x="3977" y="1549"/>
                    </a:lnTo>
                    <a:cubicBezTo>
                      <a:pt x="4096" y="1501"/>
                      <a:pt x="4144" y="1358"/>
                      <a:pt x="4049" y="1287"/>
                    </a:cubicBezTo>
                    <a:lnTo>
                      <a:pt x="3763" y="953"/>
                    </a:ln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40;p61">
                <a:extLst>
                  <a:ext uri="{FF2B5EF4-FFF2-40B4-BE49-F238E27FC236}">
                    <a16:creationId xmlns:a16="http://schemas.microsoft.com/office/drawing/2014/main" id="{515A1CA6-1EB7-4BD8-9BBB-813F6E692C03}"/>
                  </a:ext>
                </a:extLst>
              </p:cNvPr>
              <p:cNvSpPr/>
              <p:nvPr/>
            </p:nvSpPr>
            <p:spPr>
              <a:xfrm>
                <a:off x="6518255" y="2992048"/>
                <a:ext cx="138164" cy="135695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627" extrusionOk="0">
                    <a:moveTo>
                      <a:pt x="1200" y="1"/>
                    </a:moveTo>
                    <a:cubicBezTo>
                      <a:pt x="1182" y="1"/>
                      <a:pt x="1164" y="3"/>
                      <a:pt x="1144" y="7"/>
                    </a:cubicBezTo>
                    <a:cubicBezTo>
                      <a:pt x="1025" y="30"/>
                      <a:pt x="954" y="126"/>
                      <a:pt x="1001" y="245"/>
                    </a:cubicBezTo>
                    <a:lnTo>
                      <a:pt x="1358" y="2031"/>
                    </a:lnTo>
                    <a:lnTo>
                      <a:pt x="96" y="3269"/>
                    </a:lnTo>
                    <a:cubicBezTo>
                      <a:pt x="1" y="3364"/>
                      <a:pt x="1" y="3484"/>
                      <a:pt x="96" y="3579"/>
                    </a:cubicBezTo>
                    <a:cubicBezTo>
                      <a:pt x="120" y="3603"/>
                      <a:pt x="191" y="3626"/>
                      <a:pt x="239" y="3626"/>
                    </a:cubicBezTo>
                    <a:cubicBezTo>
                      <a:pt x="311" y="3626"/>
                      <a:pt x="358" y="3603"/>
                      <a:pt x="406" y="3579"/>
                    </a:cubicBezTo>
                    <a:lnTo>
                      <a:pt x="1644" y="2340"/>
                    </a:lnTo>
                    <a:lnTo>
                      <a:pt x="3430" y="2674"/>
                    </a:lnTo>
                    <a:lnTo>
                      <a:pt x="3454" y="2674"/>
                    </a:lnTo>
                    <a:cubicBezTo>
                      <a:pt x="3549" y="2674"/>
                      <a:pt x="3645" y="2626"/>
                      <a:pt x="3668" y="2507"/>
                    </a:cubicBezTo>
                    <a:cubicBezTo>
                      <a:pt x="3692" y="2388"/>
                      <a:pt x="3621" y="2269"/>
                      <a:pt x="3478" y="2269"/>
                    </a:cubicBezTo>
                    <a:lnTo>
                      <a:pt x="1978" y="1983"/>
                    </a:lnTo>
                    <a:lnTo>
                      <a:pt x="2930" y="1031"/>
                    </a:lnTo>
                    <a:cubicBezTo>
                      <a:pt x="3002" y="935"/>
                      <a:pt x="3002" y="816"/>
                      <a:pt x="2930" y="721"/>
                    </a:cubicBezTo>
                    <a:cubicBezTo>
                      <a:pt x="2882" y="673"/>
                      <a:pt x="2829" y="650"/>
                      <a:pt x="2775" y="650"/>
                    </a:cubicBezTo>
                    <a:cubicBezTo>
                      <a:pt x="2722" y="650"/>
                      <a:pt x="2668" y="673"/>
                      <a:pt x="2621" y="721"/>
                    </a:cubicBezTo>
                    <a:lnTo>
                      <a:pt x="1668" y="1674"/>
                    </a:lnTo>
                    <a:lnTo>
                      <a:pt x="1382" y="150"/>
                    </a:lnTo>
                    <a:cubicBezTo>
                      <a:pt x="1342" y="50"/>
                      <a:pt x="1286" y="1"/>
                      <a:pt x="1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5DD7F25A-ED87-47DD-9550-83AAC9EF0F09}"/>
              </a:ext>
            </a:extLst>
          </p:cNvPr>
          <p:cNvSpPr txBox="1"/>
          <p:nvPr/>
        </p:nvSpPr>
        <p:spPr>
          <a:xfrm>
            <a:off x="545494" y="7350017"/>
            <a:ext cx="1544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4435085-AE51-49BC-8C71-DBBEB800C02C}"/>
              </a:ext>
            </a:extLst>
          </p:cNvPr>
          <p:cNvSpPr txBox="1"/>
          <p:nvPr/>
        </p:nvSpPr>
        <p:spPr>
          <a:xfrm>
            <a:off x="2153334" y="7356630"/>
            <a:ext cx="1544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D8CB504-DDC0-4E63-9AA3-609395BBDED0}"/>
              </a:ext>
            </a:extLst>
          </p:cNvPr>
          <p:cNvSpPr txBox="1"/>
          <p:nvPr/>
        </p:nvSpPr>
        <p:spPr>
          <a:xfrm>
            <a:off x="3685642" y="7316091"/>
            <a:ext cx="154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7BB9493-429F-4B3F-A02E-D32734739C58}"/>
              </a:ext>
            </a:extLst>
          </p:cNvPr>
          <p:cNvSpPr txBox="1"/>
          <p:nvPr/>
        </p:nvSpPr>
        <p:spPr>
          <a:xfrm>
            <a:off x="5308947" y="7310039"/>
            <a:ext cx="1544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89B0E34-AE78-473A-98CB-7061D18BE3A6}"/>
              </a:ext>
            </a:extLst>
          </p:cNvPr>
          <p:cNvSpPr txBox="1"/>
          <p:nvPr/>
        </p:nvSpPr>
        <p:spPr>
          <a:xfrm>
            <a:off x="6883625" y="7330905"/>
            <a:ext cx="130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Giao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02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7" grpId="1" build="p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61"/>
          <p:cNvSpPr/>
          <p:nvPr/>
        </p:nvSpPr>
        <p:spPr>
          <a:xfrm>
            <a:off x="1486241" y="427997"/>
            <a:ext cx="1072969" cy="40740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61"/>
          <p:cNvSpPr txBox="1">
            <a:spLocks noGrp="1"/>
          </p:cNvSpPr>
          <p:nvPr>
            <p:ph type="title"/>
          </p:nvPr>
        </p:nvSpPr>
        <p:spPr>
          <a:xfrm>
            <a:off x="1423149" y="316445"/>
            <a:ext cx="638507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trong bài thể hiện đúng diễn biến của cuộc họp?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01" name="Google Shape;2401;p61"/>
          <p:cNvGrpSpPr/>
          <p:nvPr/>
        </p:nvGrpSpPr>
        <p:grpSpPr>
          <a:xfrm>
            <a:off x="7860246" y="795961"/>
            <a:ext cx="981285" cy="534397"/>
            <a:chOff x="816462" y="899275"/>
            <a:chExt cx="981285" cy="534397"/>
          </a:xfrm>
        </p:grpSpPr>
        <p:sp>
          <p:nvSpPr>
            <p:cNvPr id="2402" name="Google Shape;2402;p61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1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61"/>
          <p:cNvGrpSpPr/>
          <p:nvPr/>
        </p:nvGrpSpPr>
        <p:grpSpPr>
          <a:xfrm>
            <a:off x="934325" y="988012"/>
            <a:ext cx="490238" cy="355904"/>
            <a:chOff x="8787625" y="134475"/>
            <a:chExt cx="838586" cy="608799"/>
          </a:xfrm>
        </p:grpSpPr>
        <p:sp>
          <p:nvSpPr>
            <p:cNvPr id="2405" name="Google Shape;2405;p61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1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7" name="Google Shape;2407;p61"/>
          <p:cNvSpPr/>
          <p:nvPr/>
        </p:nvSpPr>
        <p:spPr>
          <a:xfrm>
            <a:off x="8015623" y="427999"/>
            <a:ext cx="671587" cy="255008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9" name="Google Shape;2409;p61"/>
          <p:cNvGrpSpPr/>
          <p:nvPr/>
        </p:nvGrpSpPr>
        <p:grpSpPr>
          <a:xfrm>
            <a:off x="1043577" y="2081036"/>
            <a:ext cx="7043942" cy="908356"/>
            <a:chOff x="1043563" y="2080950"/>
            <a:chExt cx="7043942" cy="757469"/>
          </a:xfrm>
        </p:grpSpPr>
        <p:sp>
          <p:nvSpPr>
            <p:cNvPr id="2410" name="Google Shape;2410;p61"/>
            <p:cNvSpPr/>
            <p:nvPr/>
          </p:nvSpPr>
          <p:spPr>
            <a:xfrm>
              <a:off x="2971800" y="2080950"/>
              <a:ext cx="3200400" cy="80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1"/>
            <p:cNvSpPr/>
            <p:nvPr/>
          </p:nvSpPr>
          <p:spPr>
            <a:xfrm rot="10800000" flipH="1">
              <a:off x="6405694" y="2082518"/>
              <a:ext cx="1681810" cy="755901"/>
            </a:xfrm>
            <a:custGeom>
              <a:avLst/>
              <a:gdLst/>
              <a:ahLst/>
              <a:cxnLst/>
              <a:rect l="l" t="t" r="r" b="b"/>
              <a:pathLst>
                <a:path w="8003" h="3597" extrusionOk="0">
                  <a:moveTo>
                    <a:pt x="6192" y="0"/>
                  </a:moveTo>
                  <a:cubicBezTo>
                    <a:pt x="6097" y="0"/>
                    <a:pt x="6002" y="72"/>
                    <a:pt x="6002" y="191"/>
                  </a:cubicBezTo>
                  <a:cubicBezTo>
                    <a:pt x="6002" y="286"/>
                    <a:pt x="6073" y="358"/>
                    <a:pt x="6192" y="358"/>
                  </a:cubicBezTo>
                  <a:cubicBezTo>
                    <a:pt x="6954" y="358"/>
                    <a:pt x="7621" y="1024"/>
                    <a:pt x="7621" y="1787"/>
                  </a:cubicBezTo>
                  <a:cubicBezTo>
                    <a:pt x="7621" y="2572"/>
                    <a:pt x="6978" y="3239"/>
                    <a:pt x="6192" y="3239"/>
                  </a:cubicBezTo>
                  <a:lnTo>
                    <a:pt x="167" y="3239"/>
                  </a:lnTo>
                  <a:cubicBezTo>
                    <a:pt x="72" y="3239"/>
                    <a:pt x="1" y="3287"/>
                    <a:pt x="1" y="3406"/>
                  </a:cubicBezTo>
                  <a:cubicBezTo>
                    <a:pt x="1" y="3501"/>
                    <a:pt x="48" y="3596"/>
                    <a:pt x="167" y="3596"/>
                  </a:cubicBezTo>
                  <a:lnTo>
                    <a:pt x="6192" y="3596"/>
                  </a:lnTo>
                  <a:cubicBezTo>
                    <a:pt x="7193" y="3596"/>
                    <a:pt x="8002" y="2834"/>
                    <a:pt x="8002" y="1834"/>
                  </a:cubicBezTo>
                  <a:cubicBezTo>
                    <a:pt x="8002" y="810"/>
                    <a:pt x="7193" y="0"/>
                    <a:pt x="6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1"/>
            <p:cNvSpPr/>
            <p:nvPr/>
          </p:nvSpPr>
          <p:spPr>
            <a:xfrm rot="10800000">
              <a:off x="1043563" y="2082513"/>
              <a:ext cx="1681810" cy="755901"/>
            </a:xfrm>
            <a:custGeom>
              <a:avLst/>
              <a:gdLst/>
              <a:ahLst/>
              <a:cxnLst/>
              <a:rect l="l" t="t" r="r" b="b"/>
              <a:pathLst>
                <a:path w="8003" h="3597" extrusionOk="0">
                  <a:moveTo>
                    <a:pt x="6192" y="0"/>
                  </a:moveTo>
                  <a:cubicBezTo>
                    <a:pt x="6097" y="0"/>
                    <a:pt x="6002" y="72"/>
                    <a:pt x="6002" y="191"/>
                  </a:cubicBezTo>
                  <a:cubicBezTo>
                    <a:pt x="6002" y="286"/>
                    <a:pt x="6073" y="358"/>
                    <a:pt x="6192" y="358"/>
                  </a:cubicBezTo>
                  <a:cubicBezTo>
                    <a:pt x="6954" y="358"/>
                    <a:pt x="7621" y="1024"/>
                    <a:pt x="7621" y="1787"/>
                  </a:cubicBezTo>
                  <a:cubicBezTo>
                    <a:pt x="7621" y="2572"/>
                    <a:pt x="6978" y="3239"/>
                    <a:pt x="6192" y="3239"/>
                  </a:cubicBezTo>
                  <a:lnTo>
                    <a:pt x="167" y="3239"/>
                  </a:lnTo>
                  <a:cubicBezTo>
                    <a:pt x="72" y="3239"/>
                    <a:pt x="1" y="3287"/>
                    <a:pt x="1" y="3406"/>
                  </a:cubicBezTo>
                  <a:cubicBezTo>
                    <a:pt x="1" y="3501"/>
                    <a:pt x="48" y="3596"/>
                    <a:pt x="167" y="3596"/>
                  </a:cubicBezTo>
                  <a:lnTo>
                    <a:pt x="6192" y="3596"/>
                  </a:lnTo>
                  <a:cubicBezTo>
                    <a:pt x="7193" y="3596"/>
                    <a:pt x="8002" y="2834"/>
                    <a:pt x="8002" y="1834"/>
                  </a:cubicBezTo>
                  <a:cubicBezTo>
                    <a:pt x="8002" y="810"/>
                    <a:pt x="7193" y="0"/>
                    <a:pt x="6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13" name="Google Shape;2413;p61"/>
          <p:cNvSpPr/>
          <p:nvPr/>
        </p:nvSpPr>
        <p:spPr>
          <a:xfrm>
            <a:off x="720025" y="2592927"/>
            <a:ext cx="1439700" cy="191568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14" name="Google Shape;2414;p61"/>
          <p:cNvSpPr/>
          <p:nvPr/>
        </p:nvSpPr>
        <p:spPr>
          <a:xfrm>
            <a:off x="2286088" y="2592927"/>
            <a:ext cx="1439700" cy="191568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15" name="Google Shape;2415;p61"/>
          <p:cNvSpPr/>
          <p:nvPr/>
        </p:nvSpPr>
        <p:spPr>
          <a:xfrm>
            <a:off x="3852150" y="2592927"/>
            <a:ext cx="1439700" cy="189369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16" name="Google Shape;2416;p61"/>
          <p:cNvSpPr/>
          <p:nvPr/>
        </p:nvSpPr>
        <p:spPr>
          <a:xfrm>
            <a:off x="5418213" y="2592927"/>
            <a:ext cx="1439700" cy="1910346"/>
          </a:xfrm>
          <a:prstGeom prst="roundRect">
            <a:avLst>
              <a:gd name="adj" fmla="val 16667"/>
            </a:avLst>
          </a:prstGeom>
          <a:solidFill>
            <a:srgbClr val="FF6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17" name="Google Shape;2417;p61"/>
          <p:cNvSpPr/>
          <p:nvPr/>
        </p:nvSpPr>
        <p:spPr>
          <a:xfrm>
            <a:off x="6984275" y="2592926"/>
            <a:ext cx="1439700" cy="19103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18" name="Google Shape;2418;p61"/>
          <p:cNvSpPr/>
          <p:nvPr/>
        </p:nvSpPr>
        <p:spPr>
          <a:xfrm>
            <a:off x="3930225" y="1176400"/>
            <a:ext cx="1283700" cy="12297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9" name="Google Shape;2419;p61"/>
          <p:cNvGrpSpPr/>
          <p:nvPr/>
        </p:nvGrpSpPr>
        <p:grpSpPr>
          <a:xfrm>
            <a:off x="4038952" y="1367173"/>
            <a:ext cx="1072952" cy="845796"/>
            <a:chOff x="6174359" y="2694694"/>
            <a:chExt cx="531033" cy="446967"/>
          </a:xfrm>
        </p:grpSpPr>
        <p:sp>
          <p:nvSpPr>
            <p:cNvPr id="2420" name="Google Shape;2420;p61"/>
            <p:cNvSpPr/>
            <p:nvPr/>
          </p:nvSpPr>
          <p:spPr>
            <a:xfrm>
              <a:off x="6174359" y="2911350"/>
              <a:ext cx="201391" cy="198211"/>
            </a:xfrm>
            <a:custGeom>
              <a:avLst/>
              <a:gdLst/>
              <a:ahLst/>
              <a:cxnLst/>
              <a:rect l="l" t="t" r="r" b="b"/>
              <a:pathLst>
                <a:path w="5383" h="5298" extrusionOk="0">
                  <a:moveTo>
                    <a:pt x="4270" y="0"/>
                  </a:moveTo>
                  <a:cubicBezTo>
                    <a:pt x="4235" y="0"/>
                    <a:pt x="4199" y="13"/>
                    <a:pt x="4168" y="44"/>
                  </a:cubicBezTo>
                  <a:lnTo>
                    <a:pt x="3763" y="401"/>
                  </a:lnTo>
                  <a:cubicBezTo>
                    <a:pt x="3727" y="437"/>
                    <a:pt x="3680" y="455"/>
                    <a:pt x="3635" y="455"/>
                  </a:cubicBezTo>
                  <a:cubicBezTo>
                    <a:pt x="3591" y="455"/>
                    <a:pt x="3549" y="437"/>
                    <a:pt x="3525" y="401"/>
                  </a:cubicBezTo>
                  <a:lnTo>
                    <a:pt x="3192" y="163"/>
                  </a:lnTo>
                  <a:cubicBezTo>
                    <a:pt x="3154" y="133"/>
                    <a:pt x="3115" y="120"/>
                    <a:pt x="3078" y="120"/>
                  </a:cubicBezTo>
                  <a:cubicBezTo>
                    <a:pt x="2997" y="120"/>
                    <a:pt x="2930" y="184"/>
                    <a:pt x="2930" y="282"/>
                  </a:cubicBezTo>
                  <a:lnTo>
                    <a:pt x="2811" y="1306"/>
                  </a:lnTo>
                  <a:cubicBezTo>
                    <a:pt x="2811" y="1336"/>
                    <a:pt x="2774" y="1356"/>
                    <a:pt x="2741" y="1356"/>
                  </a:cubicBezTo>
                  <a:cubicBezTo>
                    <a:pt x="2720" y="1356"/>
                    <a:pt x="2701" y="1348"/>
                    <a:pt x="2692" y="1330"/>
                  </a:cubicBezTo>
                  <a:lnTo>
                    <a:pt x="2096" y="354"/>
                  </a:lnTo>
                  <a:cubicBezTo>
                    <a:pt x="2060" y="294"/>
                    <a:pt x="2001" y="264"/>
                    <a:pt x="1941" y="264"/>
                  </a:cubicBezTo>
                  <a:cubicBezTo>
                    <a:pt x="1882" y="264"/>
                    <a:pt x="1822" y="294"/>
                    <a:pt x="1787" y="354"/>
                  </a:cubicBezTo>
                  <a:lnTo>
                    <a:pt x="1620" y="711"/>
                  </a:lnTo>
                  <a:cubicBezTo>
                    <a:pt x="1586" y="762"/>
                    <a:pt x="1539" y="802"/>
                    <a:pt x="1480" y="802"/>
                  </a:cubicBezTo>
                  <a:cubicBezTo>
                    <a:pt x="1457" y="802"/>
                    <a:pt x="1432" y="796"/>
                    <a:pt x="1406" y="782"/>
                  </a:cubicBezTo>
                  <a:lnTo>
                    <a:pt x="905" y="640"/>
                  </a:lnTo>
                  <a:cubicBezTo>
                    <a:pt x="895" y="637"/>
                    <a:pt x="885" y="636"/>
                    <a:pt x="874" y="636"/>
                  </a:cubicBezTo>
                  <a:cubicBezTo>
                    <a:pt x="767" y="636"/>
                    <a:pt x="669" y="745"/>
                    <a:pt x="691" y="854"/>
                  </a:cubicBezTo>
                  <a:lnTo>
                    <a:pt x="834" y="1354"/>
                  </a:lnTo>
                  <a:cubicBezTo>
                    <a:pt x="858" y="1449"/>
                    <a:pt x="810" y="1544"/>
                    <a:pt x="739" y="1568"/>
                  </a:cubicBezTo>
                  <a:lnTo>
                    <a:pt x="382" y="1735"/>
                  </a:lnTo>
                  <a:cubicBezTo>
                    <a:pt x="262" y="1806"/>
                    <a:pt x="262" y="1973"/>
                    <a:pt x="382" y="2045"/>
                  </a:cubicBezTo>
                  <a:lnTo>
                    <a:pt x="1358" y="2640"/>
                  </a:lnTo>
                  <a:cubicBezTo>
                    <a:pt x="1429" y="2664"/>
                    <a:pt x="1406" y="2759"/>
                    <a:pt x="1334" y="2759"/>
                  </a:cubicBezTo>
                  <a:lnTo>
                    <a:pt x="334" y="2878"/>
                  </a:lnTo>
                  <a:cubicBezTo>
                    <a:pt x="215" y="2878"/>
                    <a:pt x="120" y="3045"/>
                    <a:pt x="215" y="3140"/>
                  </a:cubicBezTo>
                  <a:lnTo>
                    <a:pt x="453" y="3473"/>
                  </a:lnTo>
                  <a:cubicBezTo>
                    <a:pt x="501" y="3521"/>
                    <a:pt x="501" y="3640"/>
                    <a:pt x="453" y="3712"/>
                  </a:cubicBezTo>
                  <a:lnTo>
                    <a:pt x="96" y="4116"/>
                  </a:lnTo>
                  <a:cubicBezTo>
                    <a:pt x="1" y="4212"/>
                    <a:pt x="48" y="4402"/>
                    <a:pt x="167" y="4402"/>
                  </a:cubicBezTo>
                  <a:lnTo>
                    <a:pt x="715" y="4474"/>
                  </a:lnTo>
                  <a:cubicBezTo>
                    <a:pt x="810" y="4474"/>
                    <a:pt x="858" y="4569"/>
                    <a:pt x="858" y="4664"/>
                  </a:cubicBezTo>
                  <a:lnTo>
                    <a:pt x="882" y="5045"/>
                  </a:lnTo>
                  <a:cubicBezTo>
                    <a:pt x="882" y="5150"/>
                    <a:pt x="971" y="5216"/>
                    <a:pt x="1066" y="5216"/>
                  </a:cubicBezTo>
                  <a:cubicBezTo>
                    <a:pt x="1100" y="5216"/>
                    <a:pt x="1136" y="5207"/>
                    <a:pt x="1167" y="5188"/>
                  </a:cubicBezTo>
                  <a:lnTo>
                    <a:pt x="1810" y="4759"/>
                  </a:lnTo>
                  <a:cubicBezTo>
                    <a:pt x="1817" y="4745"/>
                    <a:pt x="1828" y="4740"/>
                    <a:pt x="1841" y="4740"/>
                  </a:cubicBezTo>
                  <a:cubicBezTo>
                    <a:pt x="1870" y="4740"/>
                    <a:pt x="1906" y="4773"/>
                    <a:pt x="1906" y="4807"/>
                  </a:cubicBezTo>
                  <a:lnTo>
                    <a:pt x="1906" y="5117"/>
                  </a:lnTo>
                  <a:cubicBezTo>
                    <a:pt x="1906" y="5220"/>
                    <a:pt x="1980" y="5298"/>
                    <a:pt x="2066" y="5298"/>
                  </a:cubicBezTo>
                  <a:cubicBezTo>
                    <a:pt x="2099" y="5298"/>
                    <a:pt x="2134" y="5286"/>
                    <a:pt x="2168" y="5260"/>
                  </a:cubicBezTo>
                  <a:lnTo>
                    <a:pt x="4049" y="3997"/>
                  </a:lnTo>
                  <a:lnTo>
                    <a:pt x="5287" y="2140"/>
                  </a:lnTo>
                  <a:cubicBezTo>
                    <a:pt x="5383" y="2021"/>
                    <a:pt x="5287" y="1854"/>
                    <a:pt x="5144" y="1854"/>
                  </a:cubicBezTo>
                  <a:lnTo>
                    <a:pt x="4859" y="1854"/>
                  </a:lnTo>
                  <a:cubicBezTo>
                    <a:pt x="4787" y="1854"/>
                    <a:pt x="4763" y="1806"/>
                    <a:pt x="4787" y="1783"/>
                  </a:cubicBezTo>
                  <a:lnTo>
                    <a:pt x="5240" y="1116"/>
                  </a:lnTo>
                  <a:cubicBezTo>
                    <a:pt x="5335" y="997"/>
                    <a:pt x="5240" y="854"/>
                    <a:pt x="5097" y="854"/>
                  </a:cubicBezTo>
                  <a:lnTo>
                    <a:pt x="4716" y="830"/>
                  </a:lnTo>
                  <a:cubicBezTo>
                    <a:pt x="4621" y="830"/>
                    <a:pt x="4549" y="759"/>
                    <a:pt x="4525" y="687"/>
                  </a:cubicBezTo>
                  <a:lnTo>
                    <a:pt x="4430" y="139"/>
                  </a:lnTo>
                  <a:cubicBezTo>
                    <a:pt x="4414" y="59"/>
                    <a:pt x="4343" y="0"/>
                    <a:pt x="4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1"/>
            <p:cNvSpPr/>
            <p:nvPr/>
          </p:nvSpPr>
          <p:spPr>
            <a:xfrm>
              <a:off x="6282182" y="2911350"/>
              <a:ext cx="95364" cy="153129"/>
            </a:xfrm>
            <a:custGeom>
              <a:avLst/>
              <a:gdLst/>
              <a:ahLst/>
              <a:cxnLst/>
              <a:rect l="l" t="t" r="r" b="b"/>
              <a:pathLst>
                <a:path w="2549" h="4093" extrusionOk="0">
                  <a:moveTo>
                    <a:pt x="196" y="120"/>
                  </a:moveTo>
                  <a:cubicBezTo>
                    <a:pt x="115" y="120"/>
                    <a:pt x="48" y="184"/>
                    <a:pt x="48" y="282"/>
                  </a:cubicBezTo>
                  <a:lnTo>
                    <a:pt x="0" y="544"/>
                  </a:lnTo>
                  <a:lnTo>
                    <a:pt x="214" y="711"/>
                  </a:lnTo>
                  <a:cubicBezTo>
                    <a:pt x="262" y="735"/>
                    <a:pt x="310" y="747"/>
                    <a:pt x="351" y="747"/>
                  </a:cubicBezTo>
                  <a:cubicBezTo>
                    <a:pt x="393" y="747"/>
                    <a:pt x="429" y="735"/>
                    <a:pt x="453" y="711"/>
                  </a:cubicBezTo>
                  <a:lnTo>
                    <a:pt x="762" y="449"/>
                  </a:lnTo>
                  <a:cubicBezTo>
                    <a:pt x="715" y="449"/>
                    <a:pt x="667" y="449"/>
                    <a:pt x="643" y="401"/>
                  </a:cubicBezTo>
                  <a:lnTo>
                    <a:pt x="310" y="163"/>
                  </a:lnTo>
                  <a:cubicBezTo>
                    <a:pt x="272" y="133"/>
                    <a:pt x="233" y="120"/>
                    <a:pt x="196" y="120"/>
                  </a:cubicBezTo>
                  <a:close/>
                  <a:moveTo>
                    <a:pt x="1388" y="0"/>
                  </a:moveTo>
                  <a:cubicBezTo>
                    <a:pt x="1353" y="0"/>
                    <a:pt x="1317" y="13"/>
                    <a:pt x="1286" y="44"/>
                  </a:cubicBezTo>
                  <a:lnTo>
                    <a:pt x="953" y="354"/>
                  </a:lnTo>
                  <a:cubicBezTo>
                    <a:pt x="1024" y="354"/>
                    <a:pt x="1119" y="401"/>
                    <a:pt x="1119" y="497"/>
                  </a:cubicBezTo>
                  <a:lnTo>
                    <a:pt x="1191" y="997"/>
                  </a:lnTo>
                  <a:cubicBezTo>
                    <a:pt x="1191" y="1092"/>
                    <a:pt x="1286" y="1140"/>
                    <a:pt x="1381" y="1140"/>
                  </a:cubicBezTo>
                  <a:lnTo>
                    <a:pt x="1762" y="1187"/>
                  </a:lnTo>
                  <a:cubicBezTo>
                    <a:pt x="1881" y="1187"/>
                    <a:pt x="1977" y="1330"/>
                    <a:pt x="1881" y="1449"/>
                  </a:cubicBezTo>
                  <a:lnTo>
                    <a:pt x="1429" y="2068"/>
                  </a:lnTo>
                  <a:cubicBezTo>
                    <a:pt x="1405" y="2116"/>
                    <a:pt x="1429" y="2164"/>
                    <a:pt x="1500" y="2164"/>
                  </a:cubicBezTo>
                  <a:lnTo>
                    <a:pt x="1786" y="2164"/>
                  </a:lnTo>
                  <a:cubicBezTo>
                    <a:pt x="1905" y="2164"/>
                    <a:pt x="2000" y="2307"/>
                    <a:pt x="1953" y="2426"/>
                  </a:cubicBezTo>
                  <a:lnTo>
                    <a:pt x="976" y="3902"/>
                  </a:lnTo>
                  <a:lnTo>
                    <a:pt x="1191" y="4093"/>
                  </a:lnTo>
                  <a:lnTo>
                    <a:pt x="2453" y="2211"/>
                  </a:lnTo>
                  <a:cubicBezTo>
                    <a:pt x="2548" y="2092"/>
                    <a:pt x="2453" y="1949"/>
                    <a:pt x="2310" y="1949"/>
                  </a:cubicBezTo>
                  <a:lnTo>
                    <a:pt x="2000" y="1949"/>
                  </a:lnTo>
                  <a:cubicBezTo>
                    <a:pt x="1953" y="1949"/>
                    <a:pt x="1905" y="1902"/>
                    <a:pt x="1953" y="1854"/>
                  </a:cubicBezTo>
                  <a:lnTo>
                    <a:pt x="2382" y="1211"/>
                  </a:lnTo>
                  <a:cubicBezTo>
                    <a:pt x="2477" y="1092"/>
                    <a:pt x="2382" y="949"/>
                    <a:pt x="2239" y="949"/>
                  </a:cubicBezTo>
                  <a:lnTo>
                    <a:pt x="1834" y="830"/>
                  </a:lnTo>
                  <a:cubicBezTo>
                    <a:pt x="1739" y="830"/>
                    <a:pt x="1667" y="759"/>
                    <a:pt x="1643" y="687"/>
                  </a:cubicBezTo>
                  <a:lnTo>
                    <a:pt x="1548" y="139"/>
                  </a:lnTo>
                  <a:cubicBezTo>
                    <a:pt x="1532" y="59"/>
                    <a:pt x="1461" y="0"/>
                    <a:pt x="13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1"/>
            <p:cNvSpPr/>
            <p:nvPr/>
          </p:nvSpPr>
          <p:spPr>
            <a:xfrm>
              <a:off x="6224267" y="2960959"/>
              <a:ext cx="137229" cy="136481"/>
            </a:xfrm>
            <a:custGeom>
              <a:avLst/>
              <a:gdLst/>
              <a:ahLst/>
              <a:cxnLst/>
              <a:rect l="l" t="t" r="r" b="b"/>
              <a:pathLst>
                <a:path w="3668" h="3648" extrusionOk="0">
                  <a:moveTo>
                    <a:pt x="2511" y="0"/>
                  </a:moveTo>
                  <a:cubicBezTo>
                    <a:pt x="2410" y="0"/>
                    <a:pt x="2331" y="83"/>
                    <a:pt x="2310" y="147"/>
                  </a:cubicBezTo>
                  <a:lnTo>
                    <a:pt x="2001" y="1671"/>
                  </a:lnTo>
                  <a:lnTo>
                    <a:pt x="1048" y="719"/>
                  </a:lnTo>
                  <a:cubicBezTo>
                    <a:pt x="1000" y="671"/>
                    <a:pt x="947" y="647"/>
                    <a:pt x="896" y="647"/>
                  </a:cubicBezTo>
                  <a:cubicBezTo>
                    <a:pt x="846" y="647"/>
                    <a:pt x="798" y="671"/>
                    <a:pt x="762" y="719"/>
                  </a:cubicBezTo>
                  <a:cubicBezTo>
                    <a:pt x="667" y="814"/>
                    <a:pt x="667" y="933"/>
                    <a:pt x="762" y="1028"/>
                  </a:cubicBezTo>
                  <a:lnTo>
                    <a:pt x="1715" y="1981"/>
                  </a:lnTo>
                  <a:lnTo>
                    <a:pt x="191" y="2267"/>
                  </a:lnTo>
                  <a:cubicBezTo>
                    <a:pt x="72" y="2290"/>
                    <a:pt x="0" y="2386"/>
                    <a:pt x="48" y="2505"/>
                  </a:cubicBezTo>
                  <a:cubicBezTo>
                    <a:pt x="72" y="2600"/>
                    <a:pt x="167" y="2695"/>
                    <a:pt x="238" y="2695"/>
                  </a:cubicBezTo>
                  <a:lnTo>
                    <a:pt x="286" y="2695"/>
                  </a:lnTo>
                  <a:lnTo>
                    <a:pt x="2072" y="2338"/>
                  </a:lnTo>
                  <a:lnTo>
                    <a:pt x="3310" y="3576"/>
                  </a:lnTo>
                  <a:cubicBezTo>
                    <a:pt x="3334" y="3600"/>
                    <a:pt x="3406" y="3648"/>
                    <a:pt x="3453" y="3648"/>
                  </a:cubicBezTo>
                  <a:cubicBezTo>
                    <a:pt x="3525" y="3648"/>
                    <a:pt x="3572" y="3600"/>
                    <a:pt x="3620" y="3576"/>
                  </a:cubicBezTo>
                  <a:cubicBezTo>
                    <a:pt x="3668" y="3481"/>
                    <a:pt x="3668" y="3338"/>
                    <a:pt x="3572" y="3291"/>
                  </a:cubicBezTo>
                  <a:lnTo>
                    <a:pt x="2334" y="2028"/>
                  </a:lnTo>
                  <a:lnTo>
                    <a:pt x="2691" y="242"/>
                  </a:lnTo>
                  <a:cubicBezTo>
                    <a:pt x="2715" y="123"/>
                    <a:pt x="2620" y="28"/>
                    <a:pt x="2548" y="4"/>
                  </a:cubicBezTo>
                  <a:cubicBezTo>
                    <a:pt x="2536" y="2"/>
                    <a:pt x="2523" y="0"/>
                    <a:pt x="2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1"/>
            <p:cNvSpPr/>
            <p:nvPr/>
          </p:nvSpPr>
          <p:spPr>
            <a:xfrm>
              <a:off x="6237624" y="2911350"/>
              <a:ext cx="137229" cy="152231"/>
            </a:xfrm>
            <a:custGeom>
              <a:avLst/>
              <a:gdLst/>
              <a:ahLst/>
              <a:cxnLst/>
              <a:rect l="l" t="t" r="r" b="b"/>
              <a:pathLst>
                <a:path w="3668" h="4069" extrusionOk="0">
                  <a:moveTo>
                    <a:pt x="2579" y="0"/>
                  </a:moveTo>
                  <a:cubicBezTo>
                    <a:pt x="2544" y="0"/>
                    <a:pt x="2508" y="13"/>
                    <a:pt x="2477" y="44"/>
                  </a:cubicBezTo>
                  <a:lnTo>
                    <a:pt x="2072" y="401"/>
                  </a:lnTo>
                  <a:cubicBezTo>
                    <a:pt x="2036" y="437"/>
                    <a:pt x="1989" y="455"/>
                    <a:pt x="1944" y="455"/>
                  </a:cubicBezTo>
                  <a:cubicBezTo>
                    <a:pt x="1900" y="455"/>
                    <a:pt x="1858" y="437"/>
                    <a:pt x="1834" y="401"/>
                  </a:cubicBezTo>
                  <a:lnTo>
                    <a:pt x="1501" y="163"/>
                  </a:lnTo>
                  <a:cubicBezTo>
                    <a:pt x="1463" y="133"/>
                    <a:pt x="1424" y="120"/>
                    <a:pt x="1387" y="120"/>
                  </a:cubicBezTo>
                  <a:cubicBezTo>
                    <a:pt x="1306" y="120"/>
                    <a:pt x="1239" y="184"/>
                    <a:pt x="1239" y="282"/>
                  </a:cubicBezTo>
                  <a:lnTo>
                    <a:pt x="1120" y="1306"/>
                  </a:lnTo>
                  <a:cubicBezTo>
                    <a:pt x="1120" y="1336"/>
                    <a:pt x="1083" y="1356"/>
                    <a:pt x="1050" y="1356"/>
                  </a:cubicBezTo>
                  <a:cubicBezTo>
                    <a:pt x="1029" y="1356"/>
                    <a:pt x="1010" y="1348"/>
                    <a:pt x="1001" y="1330"/>
                  </a:cubicBezTo>
                  <a:lnTo>
                    <a:pt x="405" y="354"/>
                  </a:lnTo>
                  <a:cubicBezTo>
                    <a:pt x="369" y="294"/>
                    <a:pt x="310" y="264"/>
                    <a:pt x="250" y="264"/>
                  </a:cubicBezTo>
                  <a:cubicBezTo>
                    <a:pt x="191" y="264"/>
                    <a:pt x="131" y="294"/>
                    <a:pt x="96" y="354"/>
                  </a:cubicBezTo>
                  <a:lnTo>
                    <a:pt x="0" y="520"/>
                  </a:lnTo>
                  <a:lnTo>
                    <a:pt x="0" y="3545"/>
                  </a:lnTo>
                  <a:cubicBezTo>
                    <a:pt x="0" y="3831"/>
                    <a:pt x="239" y="4069"/>
                    <a:pt x="548" y="4069"/>
                  </a:cubicBezTo>
                  <a:lnTo>
                    <a:pt x="2239" y="4069"/>
                  </a:lnTo>
                  <a:lnTo>
                    <a:pt x="2334" y="4021"/>
                  </a:lnTo>
                  <a:lnTo>
                    <a:pt x="3573" y="2140"/>
                  </a:lnTo>
                  <a:cubicBezTo>
                    <a:pt x="3668" y="2021"/>
                    <a:pt x="3620" y="1878"/>
                    <a:pt x="3453" y="1878"/>
                  </a:cubicBezTo>
                  <a:lnTo>
                    <a:pt x="3168" y="1878"/>
                  </a:lnTo>
                  <a:cubicBezTo>
                    <a:pt x="3096" y="1878"/>
                    <a:pt x="3072" y="1806"/>
                    <a:pt x="3096" y="1783"/>
                  </a:cubicBezTo>
                  <a:lnTo>
                    <a:pt x="3549" y="1116"/>
                  </a:lnTo>
                  <a:cubicBezTo>
                    <a:pt x="3644" y="997"/>
                    <a:pt x="3549" y="854"/>
                    <a:pt x="3406" y="854"/>
                  </a:cubicBezTo>
                  <a:lnTo>
                    <a:pt x="3025" y="830"/>
                  </a:lnTo>
                  <a:cubicBezTo>
                    <a:pt x="2930" y="830"/>
                    <a:pt x="2858" y="759"/>
                    <a:pt x="2834" y="687"/>
                  </a:cubicBezTo>
                  <a:lnTo>
                    <a:pt x="2739" y="139"/>
                  </a:lnTo>
                  <a:cubicBezTo>
                    <a:pt x="2723" y="59"/>
                    <a:pt x="2652" y="0"/>
                    <a:pt x="257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1"/>
            <p:cNvSpPr/>
            <p:nvPr/>
          </p:nvSpPr>
          <p:spPr>
            <a:xfrm>
              <a:off x="6254534" y="2756163"/>
              <a:ext cx="351079" cy="307419"/>
            </a:xfrm>
            <a:custGeom>
              <a:avLst/>
              <a:gdLst/>
              <a:ahLst/>
              <a:cxnLst/>
              <a:rect l="l" t="t" r="r" b="b"/>
              <a:pathLst>
                <a:path w="9384" h="8217" extrusionOk="0">
                  <a:moveTo>
                    <a:pt x="549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7693"/>
                  </a:lnTo>
                  <a:cubicBezTo>
                    <a:pt x="1" y="7979"/>
                    <a:pt x="239" y="8217"/>
                    <a:pt x="549" y="8217"/>
                  </a:cubicBezTo>
                  <a:lnTo>
                    <a:pt x="8836" y="8217"/>
                  </a:lnTo>
                  <a:cubicBezTo>
                    <a:pt x="9146" y="8217"/>
                    <a:pt x="9384" y="7979"/>
                    <a:pt x="9384" y="7693"/>
                  </a:cubicBezTo>
                  <a:lnTo>
                    <a:pt x="9384" y="525"/>
                  </a:lnTo>
                  <a:cubicBezTo>
                    <a:pt x="9384" y="239"/>
                    <a:pt x="9146" y="1"/>
                    <a:pt x="8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1"/>
            <p:cNvSpPr/>
            <p:nvPr/>
          </p:nvSpPr>
          <p:spPr>
            <a:xfrm>
              <a:off x="6313347" y="2978019"/>
              <a:ext cx="234352" cy="43698"/>
            </a:xfrm>
            <a:custGeom>
              <a:avLst/>
              <a:gdLst/>
              <a:ahLst/>
              <a:cxnLst/>
              <a:rect l="l" t="t" r="r" b="b"/>
              <a:pathLst>
                <a:path w="6264" h="1168" extrusionOk="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929"/>
                  </a:lnTo>
                  <a:cubicBezTo>
                    <a:pt x="1" y="1048"/>
                    <a:pt x="120" y="1168"/>
                    <a:pt x="239" y="1168"/>
                  </a:cubicBezTo>
                  <a:lnTo>
                    <a:pt x="6026" y="1168"/>
                  </a:lnTo>
                  <a:cubicBezTo>
                    <a:pt x="6145" y="1168"/>
                    <a:pt x="6264" y="1048"/>
                    <a:pt x="6264" y="929"/>
                  </a:cubicBezTo>
                  <a:lnTo>
                    <a:pt x="6264" y="239"/>
                  </a:lnTo>
                  <a:cubicBezTo>
                    <a:pt x="6264" y="96"/>
                    <a:pt x="6145" y="1"/>
                    <a:pt x="6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1"/>
            <p:cNvSpPr/>
            <p:nvPr/>
          </p:nvSpPr>
          <p:spPr>
            <a:xfrm>
              <a:off x="6254534" y="2756163"/>
              <a:ext cx="351079" cy="71308"/>
            </a:xfrm>
            <a:custGeom>
              <a:avLst/>
              <a:gdLst/>
              <a:ahLst/>
              <a:cxnLst/>
              <a:rect l="l" t="t" r="r" b="b"/>
              <a:pathLst>
                <a:path w="9384" h="1906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1906"/>
                  </a:lnTo>
                  <a:lnTo>
                    <a:pt x="9384" y="1906"/>
                  </a:lnTo>
                  <a:lnTo>
                    <a:pt x="9384" y="525"/>
                  </a:lnTo>
                  <a:cubicBezTo>
                    <a:pt x="9384" y="239"/>
                    <a:pt x="9146" y="1"/>
                    <a:pt x="8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1"/>
            <p:cNvSpPr/>
            <p:nvPr/>
          </p:nvSpPr>
          <p:spPr>
            <a:xfrm>
              <a:off x="6565507" y="2756163"/>
              <a:ext cx="40106" cy="307419"/>
            </a:xfrm>
            <a:custGeom>
              <a:avLst/>
              <a:gdLst/>
              <a:ahLst/>
              <a:cxnLst/>
              <a:rect l="l" t="t" r="r" b="b"/>
              <a:pathLst>
                <a:path w="1072" h="8217" extrusionOk="0">
                  <a:moveTo>
                    <a:pt x="0" y="1"/>
                  </a:moveTo>
                  <a:cubicBezTo>
                    <a:pt x="286" y="1"/>
                    <a:pt x="524" y="239"/>
                    <a:pt x="524" y="549"/>
                  </a:cubicBezTo>
                  <a:lnTo>
                    <a:pt x="524" y="7693"/>
                  </a:lnTo>
                  <a:cubicBezTo>
                    <a:pt x="524" y="7979"/>
                    <a:pt x="286" y="8217"/>
                    <a:pt x="0" y="8217"/>
                  </a:cubicBezTo>
                  <a:lnTo>
                    <a:pt x="524" y="8217"/>
                  </a:lnTo>
                  <a:cubicBezTo>
                    <a:pt x="834" y="8217"/>
                    <a:pt x="1072" y="7979"/>
                    <a:pt x="1072" y="7693"/>
                  </a:cubicBezTo>
                  <a:lnTo>
                    <a:pt x="1072" y="549"/>
                  </a:lnTo>
                  <a:cubicBezTo>
                    <a:pt x="1072" y="239"/>
                    <a:pt x="834" y="1"/>
                    <a:pt x="52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1"/>
            <p:cNvSpPr/>
            <p:nvPr/>
          </p:nvSpPr>
          <p:spPr>
            <a:xfrm>
              <a:off x="6254534" y="2827471"/>
              <a:ext cx="351079" cy="18744"/>
            </a:xfrm>
            <a:custGeom>
              <a:avLst/>
              <a:gdLst/>
              <a:ahLst/>
              <a:cxnLst/>
              <a:rect l="l" t="t" r="r" b="b"/>
              <a:pathLst>
                <a:path w="9384" h="501" extrusionOk="0">
                  <a:moveTo>
                    <a:pt x="1" y="0"/>
                  </a:moveTo>
                  <a:lnTo>
                    <a:pt x="1" y="500"/>
                  </a:lnTo>
                  <a:lnTo>
                    <a:pt x="9384" y="500"/>
                  </a:lnTo>
                  <a:lnTo>
                    <a:pt x="9384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1"/>
            <p:cNvSpPr/>
            <p:nvPr/>
          </p:nvSpPr>
          <p:spPr>
            <a:xfrm>
              <a:off x="6310690" y="2696490"/>
              <a:ext cx="53500" cy="95364"/>
            </a:xfrm>
            <a:custGeom>
              <a:avLst/>
              <a:gdLst/>
              <a:ahLst/>
              <a:cxnLst/>
              <a:rect l="l" t="t" r="r" b="b"/>
              <a:pathLst>
                <a:path w="1430" h="2549" extrusionOk="0">
                  <a:moveTo>
                    <a:pt x="691" y="0"/>
                  </a:moveTo>
                  <a:cubicBezTo>
                    <a:pt x="310" y="0"/>
                    <a:pt x="0" y="286"/>
                    <a:pt x="0" y="715"/>
                  </a:cubicBezTo>
                  <a:lnTo>
                    <a:pt x="0" y="1834"/>
                  </a:lnTo>
                  <a:cubicBezTo>
                    <a:pt x="0" y="2215"/>
                    <a:pt x="286" y="2548"/>
                    <a:pt x="691" y="2548"/>
                  </a:cubicBezTo>
                  <a:cubicBezTo>
                    <a:pt x="1096" y="2548"/>
                    <a:pt x="1429" y="2215"/>
                    <a:pt x="1405" y="1834"/>
                  </a:cubicBezTo>
                  <a:lnTo>
                    <a:pt x="1405" y="715"/>
                  </a:lnTo>
                  <a:cubicBezTo>
                    <a:pt x="1405" y="310"/>
                    <a:pt x="1119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1"/>
            <p:cNvSpPr/>
            <p:nvPr/>
          </p:nvSpPr>
          <p:spPr>
            <a:xfrm>
              <a:off x="6331155" y="2694694"/>
              <a:ext cx="33035" cy="98058"/>
            </a:xfrm>
            <a:custGeom>
              <a:avLst/>
              <a:gdLst/>
              <a:ahLst/>
              <a:cxnLst/>
              <a:rect l="l" t="t" r="r" b="b"/>
              <a:pathLst>
                <a:path w="883" h="2621" extrusionOk="0">
                  <a:moveTo>
                    <a:pt x="144" y="1"/>
                  </a:moveTo>
                  <a:cubicBezTo>
                    <a:pt x="96" y="1"/>
                    <a:pt x="49" y="1"/>
                    <a:pt x="1" y="48"/>
                  </a:cubicBezTo>
                  <a:cubicBezTo>
                    <a:pt x="334" y="96"/>
                    <a:pt x="572" y="406"/>
                    <a:pt x="572" y="763"/>
                  </a:cubicBezTo>
                  <a:lnTo>
                    <a:pt x="572" y="1882"/>
                  </a:lnTo>
                  <a:cubicBezTo>
                    <a:pt x="572" y="2239"/>
                    <a:pt x="334" y="2501"/>
                    <a:pt x="1" y="2596"/>
                  </a:cubicBezTo>
                  <a:cubicBezTo>
                    <a:pt x="72" y="2596"/>
                    <a:pt x="96" y="2620"/>
                    <a:pt x="144" y="2620"/>
                  </a:cubicBezTo>
                  <a:cubicBezTo>
                    <a:pt x="572" y="2620"/>
                    <a:pt x="858" y="2311"/>
                    <a:pt x="858" y="1906"/>
                  </a:cubicBezTo>
                  <a:lnTo>
                    <a:pt x="858" y="787"/>
                  </a:lnTo>
                  <a:cubicBezTo>
                    <a:pt x="882" y="334"/>
                    <a:pt x="549" y="1"/>
                    <a:pt x="14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1"/>
            <p:cNvSpPr/>
            <p:nvPr/>
          </p:nvSpPr>
          <p:spPr>
            <a:xfrm>
              <a:off x="6495994" y="2696490"/>
              <a:ext cx="55296" cy="95364"/>
            </a:xfrm>
            <a:custGeom>
              <a:avLst/>
              <a:gdLst/>
              <a:ahLst/>
              <a:cxnLst/>
              <a:rect l="l" t="t" r="r" b="b"/>
              <a:pathLst>
                <a:path w="1478" h="2549" extrusionOk="0">
                  <a:moveTo>
                    <a:pt x="763" y="0"/>
                  </a:moveTo>
                  <a:cubicBezTo>
                    <a:pt x="334" y="0"/>
                    <a:pt x="48" y="310"/>
                    <a:pt x="48" y="715"/>
                  </a:cubicBezTo>
                  <a:lnTo>
                    <a:pt x="48" y="1834"/>
                  </a:lnTo>
                  <a:cubicBezTo>
                    <a:pt x="1" y="2215"/>
                    <a:pt x="334" y="2548"/>
                    <a:pt x="763" y="2548"/>
                  </a:cubicBezTo>
                  <a:cubicBezTo>
                    <a:pt x="1167" y="2548"/>
                    <a:pt x="1477" y="2215"/>
                    <a:pt x="1477" y="1834"/>
                  </a:cubicBezTo>
                  <a:lnTo>
                    <a:pt x="1477" y="715"/>
                  </a:lnTo>
                  <a:cubicBezTo>
                    <a:pt x="1477" y="286"/>
                    <a:pt x="1144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1"/>
            <p:cNvSpPr/>
            <p:nvPr/>
          </p:nvSpPr>
          <p:spPr>
            <a:xfrm>
              <a:off x="6518255" y="2694694"/>
              <a:ext cx="33035" cy="98058"/>
            </a:xfrm>
            <a:custGeom>
              <a:avLst/>
              <a:gdLst/>
              <a:ahLst/>
              <a:cxnLst/>
              <a:rect l="l" t="t" r="r" b="b"/>
              <a:pathLst>
                <a:path w="883" h="2621" extrusionOk="0">
                  <a:moveTo>
                    <a:pt x="168" y="1"/>
                  </a:moveTo>
                  <a:cubicBezTo>
                    <a:pt x="96" y="1"/>
                    <a:pt x="49" y="1"/>
                    <a:pt x="1" y="48"/>
                  </a:cubicBezTo>
                  <a:cubicBezTo>
                    <a:pt x="334" y="96"/>
                    <a:pt x="572" y="406"/>
                    <a:pt x="572" y="763"/>
                  </a:cubicBezTo>
                  <a:lnTo>
                    <a:pt x="572" y="1882"/>
                  </a:lnTo>
                  <a:cubicBezTo>
                    <a:pt x="572" y="2239"/>
                    <a:pt x="334" y="2501"/>
                    <a:pt x="1" y="2596"/>
                  </a:cubicBezTo>
                  <a:cubicBezTo>
                    <a:pt x="72" y="2596"/>
                    <a:pt x="96" y="2620"/>
                    <a:pt x="168" y="2620"/>
                  </a:cubicBezTo>
                  <a:cubicBezTo>
                    <a:pt x="572" y="2620"/>
                    <a:pt x="882" y="2311"/>
                    <a:pt x="882" y="1906"/>
                  </a:cubicBezTo>
                  <a:lnTo>
                    <a:pt x="882" y="787"/>
                  </a:lnTo>
                  <a:cubicBezTo>
                    <a:pt x="882" y="334"/>
                    <a:pt x="549" y="1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1"/>
            <p:cNvSpPr/>
            <p:nvPr/>
          </p:nvSpPr>
          <p:spPr>
            <a:xfrm>
              <a:off x="6351657" y="2877342"/>
              <a:ext cx="15189" cy="28546"/>
            </a:xfrm>
            <a:custGeom>
              <a:avLst/>
              <a:gdLst/>
              <a:ahLst/>
              <a:cxnLst/>
              <a:rect l="l" t="t" r="r" b="b"/>
              <a:pathLst>
                <a:path w="406" h="763" extrusionOk="0">
                  <a:moveTo>
                    <a:pt x="191" y="1"/>
                  </a:moveTo>
                  <a:cubicBezTo>
                    <a:pt x="72" y="1"/>
                    <a:pt x="1" y="96"/>
                    <a:pt x="1" y="215"/>
                  </a:cubicBezTo>
                  <a:lnTo>
                    <a:pt x="1" y="548"/>
                  </a:lnTo>
                  <a:cubicBezTo>
                    <a:pt x="1" y="667"/>
                    <a:pt x="96" y="763"/>
                    <a:pt x="191" y="763"/>
                  </a:cubicBezTo>
                  <a:cubicBezTo>
                    <a:pt x="286" y="763"/>
                    <a:pt x="382" y="667"/>
                    <a:pt x="405" y="548"/>
                  </a:cubicBezTo>
                  <a:lnTo>
                    <a:pt x="405" y="215"/>
                  </a:lnTo>
                  <a:cubicBezTo>
                    <a:pt x="405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1"/>
            <p:cNvSpPr/>
            <p:nvPr/>
          </p:nvSpPr>
          <p:spPr>
            <a:xfrm>
              <a:off x="6410469" y="2886246"/>
              <a:ext cx="41004" cy="41939"/>
            </a:xfrm>
            <a:custGeom>
              <a:avLst/>
              <a:gdLst/>
              <a:ahLst/>
              <a:cxnLst/>
              <a:rect l="l" t="t" r="r" b="b"/>
              <a:pathLst>
                <a:path w="1096" h="1121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572"/>
                  </a:lnTo>
                  <a:cubicBezTo>
                    <a:pt x="0" y="882"/>
                    <a:pt x="239" y="1120"/>
                    <a:pt x="548" y="1120"/>
                  </a:cubicBezTo>
                  <a:cubicBezTo>
                    <a:pt x="834" y="1120"/>
                    <a:pt x="1072" y="882"/>
                    <a:pt x="1096" y="572"/>
                  </a:cubicBezTo>
                  <a:lnTo>
                    <a:pt x="1096" y="167"/>
                  </a:lnTo>
                  <a:cubicBezTo>
                    <a:pt x="1096" y="72"/>
                    <a:pt x="1048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1"/>
            <p:cNvSpPr/>
            <p:nvPr/>
          </p:nvSpPr>
          <p:spPr>
            <a:xfrm>
              <a:off x="6494199" y="2877342"/>
              <a:ext cx="15189" cy="28546"/>
            </a:xfrm>
            <a:custGeom>
              <a:avLst/>
              <a:gdLst/>
              <a:ahLst/>
              <a:cxnLst/>
              <a:rect l="l" t="t" r="r" b="b"/>
              <a:pathLst>
                <a:path w="406" h="763" extrusionOk="0">
                  <a:moveTo>
                    <a:pt x="215" y="1"/>
                  </a:moveTo>
                  <a:cubicBezTo>
                    <a:pt x="72" y="1"/>
                    <a:pt x="1" y="96"/>
                    <a:pt x="1" y="215"/>
                  </a:cubicBezTo>
                  <a:lnTo>
                    <a:pt x="1" y="548"/>
                  </a:lnTo>
                  <a:cubicBezTo>
                    <a:pt x="1" y="667"/>
                    <a:pt x="96" y="763"/>
                    <a:pt x="215" y="763"/>
                  </a:cubicBezTo>
                  <a:cubicBezTo>
                    <a:pt x="334" y="763"/>
                    <a:pt x="406" y="667"/>
                    <a:pt x="406" y="548"/>
                  </a:cubicBezTo>
                  <a:lnTo>
                    <a:pt x="406" y="215"/>
                  </a:lnTo>
                  <a:cubicBezTo>
                    <a:pt x="406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1"/>
            <p:cNvSpPr/>
            <p:nvPr/>
          </p:nvSpPr>
          <p:spPr>
            <a:xfrm>
              <a:off x="6331155" y="2911200"/>
              <a:ext cx="60646" cy="26750"/>
            </a:xfrm>
            <a:custGeom>
              <a:avLst/>
              <a:gdLst/>
              <a:ahLst/>
              <a:cxnLst/>
              <a:rect l="l" t="t" r="r" b="b"/>
              <a:pathLst>
                <a:path w="1621" h="715" extrusionOk="0">
                  <a:moveTo>
                    <a:pt x="811" y="1"/>
                  </a:moveTo>
                  <a:cubicBezTo>
                    <a:pt x="358" y="1"/>
                    <a:pt x="1" y="143"/>
                    <a:pt x="1" y="358"/>
                  </a:cubicBezTo>
                  <a:cubicBezTo>
                    <a:pt x="1" y="548"/>
                    <a:pt x="358" y="715"/>
                    <a:pt x="811" y="715"/>
                  </a:cubicBezTo>
                  <a:cubicBezTo>
                    <a:pt x="1263" y="715"/>
                    <a:pt x="1620" y="548"/>
                    <a:pt x="1620" y="358"/>
                  </a:cubicBezTo>
                  <a:cubicBezTo>
                    <a:pt x="1620" y="143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1"/>
            <p:cNvSpPr/>
            <p:nvPr/>
          </p:nvSpPr>
          <p:spPr>
            <a:xfrm>
              <a:off x="6469282" y="2911200"/>
              <a:ext cx="60608" cy="26750"/>
            </a:xfrm>
            <a:custGeom>
              <a:avLst/>
              <a:gdLst/>
              <a:ahLst/>
              <a:cxnLst/>
              <a:rect l="l" t="t" r="r" b="b"/>
              <a:pathLst>
                <a:path w="1620" h="715" extrusionOk="0">
                  <a:moveTo>
                    <a:pt x="810" y="1"/>
                  </a:moveTo>
                  <a:cubicBezTo>
                    <a:pt x="357" y="1"/>
                    <a:pt x="0" y="143"/>
                    <a:pt x="0" y="358"/>
                  </a:cubicBezTo>
                  <a:cubicBezTo>
                    <a:pt x="0" y="548"/>
                    <a:pt x="357" y="715"/>
                    <a:pt x="810" y="715"/>
                  </a:cubicBezTo>
                  <a:cubicBezTo>
                    <a:pt x="1262" y="715"/>
                    <a:pt x="1620" y="548"/>
                    <a:pt x="1620" y="358"/>
                  </a:cubicBezTo>
                  <a:cubicBezTo>
                    <a:pt x="1620" y="143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1"/>
            <p:cNvSpPr/>
            <p:nvPr/>
          </p:nvSpPr>
          <p:spPr>
            <a:xfrm>
              <a:off x="6504001" y="2942926"/>
              <a:ext cx="201391" cy="197837"/>
            </a:xfrm>
            <a:custGeom>
              <a:avLst/>
              <a:gdLst/>
              <a:ahLst/>
              <a:cxnLst/>
              <a:rect l="l" t="t" r="r" b="b"/>
              <a:pathLst>
                <a:path w="5383" h="5288" extrusionOk="0">
                  <a:moveTo>
                    <a:pt x="1110" y="0"/>
                  </a:moveTo>
                  <a:cubicBezTo>
                    <a:pt x="1030" y="0"/>
                    <a:pt x="953" y="48"/>
                    <a:pt x="953" y="129"/>
                  </a:cubicBezTo>
                  <a:lnTo>
                    <a:pt x="858" y="677"/>
                  </a:lnTo>
                  <a:cubicBezTo>
                    <a:pt x="858" y="748"/>
                    <a:pt x="763" y="820"/>
                    <a:pt x="692" y="820"/>
                  </a:cubicBezTo>
                  <a:lnTo>
                    <a:pt x="287" y="843"/>
                  </a:lnTo>
                  <a:cubicBezTo>
                    <a:pt x="144" y="843"/>
                    <a:pt x="96" y="986"/>
                    <a:pt x="144" y="1105"/>
                  </a:cubicBezTo>
                  <a:lnTo>
                    <a:pt x="596" y="1772"/>
                  </a:lnTo>
                  <a:cubicBezTo>
                    <a:pt x="620" y="1796"/>
                    <a:pt x="596" y="1867"/>
                    <a:pt x="525" y="1867"/>
                  </a:cubicBezTo>
                  <a:lnTo>
                    <a:pt x="239" y="1867"/>
                  </a:lnTo>
                  <a:cubicBezTo>
                    <a:pt x="96" y="1867"/>
                    <a:pt x="1" y="2010"/>
                    <a:pt x="96" y="2129"/>
                  </a:cubicBezTo>
                  <a:lnTo>
                    <a:pt x="1335" y="4011"/>
                  </a:lnTo>
                  <a:lnTo>
                    <a:pt x="3216" y="5249"/>
                  </a:lnTo>
                  <a:cubicBezTo>
                    <a:pt x="3249" y="5276"/>
                    <a:pt x="3284" y="5287"/>
                    <a:pt x="3318" y="5287"/>
                  </a:cubicBezTo>
                  <a:cubicBezTo>
                    <a:pt x="3404" y="5287"/>
                    <a:pt x="3478" y="5209"/>
                    <a:pt x="3478" y="5106"/>
                  </a:cubicBezTo>
                  <a:lnTo>
                    <a:pt x="3478" y="4797"/>
                  </a:lnTo>
                  <a:cubicBezTo>
                    <a:pt x="3478" y="4762"/>
                    <a:pt x="3516" y="4740"/>
                    <a:pt x="3546" y="4740"/>
                  </a:cubicBezTo>
                  <a:cubicBezTo>
                    <a:pt x="3557" y="4740"/>
                    <a:pt x="3567" y="4743"/>
                    <a:pt x="3573" y="4749"/>
                  </a:cubicBezTo>
                  <a:lnTo>
                    <a:pt x="4216" y="5201"/>
                  </a:lnTo>
                  <a:cubicBezTo>
                    <a:pt x="4247" y="5220"/>
                    <a:pt x="4282" y="5229"/>
                    <a:pt x="4315" y="5229"/>
                  </a:cubicBezTo>
                  <a:cubicBezTo>
                    <a:pt x="4411" y="5229"/>
                    <a:pt x="4502" y="5158"/>
                    <a:pt x="4502" y="5035"/>
                  </a:cubicBezTo>
                  <a:lnTo>
                    <a:pt x="4526" y="4654"/>
                  </a:lnTo>
                  <a:cubicBezTo>
                    <a:pt x="4526" y="4558"/>
                    <a:pt x="4597" y="4511"/>
                    <a:pt x="4669" y="4487"/>
                  </a:cubicBezTo>
                  <a:lnTo>
                    <a:pt x="5216" y="4392"/>
                  </a:lnTo>
                  <a:cubicBezTo>
                    <a:pt x="5335" y="4344"/>
                    <a:pt x="5383" y="4201"/>
                    <a:pt x="5288" y="4130"/>
                  </a:cubicBezTo>
                  <a:lnTo>
                    <a:pt x="4930" y="3701"/>
                  </a:lnTo>
                  <a:cubicBezTo>
                    <a:pt x="4883" y="3653"/>
                    <a:pt x="4883" y="3534"/>
                    <a:pt x="4930" y="3463"/>
                  </a:cubicBezTo>
                  <a:lnTo>
                    <a:pt x="5169" y="3130"/>
                  </a:lnTo>
                  <a:cubicBezTo>
                    <a:pt x="5264" y="3010"/>
                    <a:pt x="5216" y="2868"/>
                    <a:pt x="5050" y="2868"/>
                  </a:cubicBezTo>
                  <a:lnTo>
                    <a:pt x="4049" y="2749"/>
                  </a:lnTo>
                  <a:cubicBezTo>
                    <a:pt x="3978" y="2749"/>
                    <a:pt x="3954" y="2653"/>
                    <a:pt x="4026" y="2629"/>
                  </a:cubicBezTo>
                  <a:lnTo>
                    <a:pt x="5002" y="2034"/>
                  </a:lnTo>
                  <a:cubicBezTo>
                    <a:pt x="5121" y="1986"/>
                    <a:pt x="5121" y="1796"/>
                    <a:pt x="5002" y="1748"/>
                  </a:cubicBezTo>
                  <a:lnTo>
                    <a:pt x="4645" y="1558"/>
                  </a:lnTo>
                  <a:cubicBezTo>
                    <a:pt x="4549" y="1534"/>
                    <a:pt x="4526" y="1439"/>
                    <a:pt x="4549" y="1343"/>
                  </a:cubicBezTo>
                  <a:lnTo>
                    <a:pt x="4692" y="843"/>
                  </a:lnTo>
                  <a:cubicBezTo>
                    <a:pt x="4736" y="735"/>
                    <a:pt x="4640" y="626"/>
                    <a:pt x="4533" y="626"/>
                  </a:cubicBezTo>
                  <a:cubicBezTo>
                    <a:pt x="4523" y="626"/>
                    <a:pt x="4512" y="627"/>
                    <a:pt x="4502" y="629"/>
                  </a:cubicBezTo>
                  <a:lnTo>
                    <a:pt x="3978" y="796"/>
                  </a:lnTo>
                  <a:cubicBezTo>
                    <a:pt x="3968" y="799"/>
                    <a:pt x="3958" y="800"/>
                    <a:pt x="3948" y="800"/>
                  </a:cubicBezTo>
                  <a:cubicBezTo>
                    <a:pt x="3882" y="800"/>
                    <a:pt x="3808" y="742"/>
                    <a:pt x="3787" y="700"/>
                  </a:cubicBezTo>
                  <a:lnTo>
                    <a:pt x="3597" y="343"/>
                  </a:lnTo>
                  <a:cubicBezTo>
                    <a:pt x="3573" y="284"/>
                    <a:pt x="3514" y="254"/>
                    <a:pt x="3454" y="254"/>
                  </a:cubicBezTo>
                  <a:cubicBezTo>
                    <a:pt x="3394" y="254"/>
                    <a:pt x="3335" y="284"/>
                    <a:pt x="3311" y="343"/>
                  </a:cubicBezTo>
                  <a:lnTo>
                    <a:pt x="2716" y="1320"/>
                  </a:lnTo>
                  <a:cubicBezTo>
                    <a:pt x="2698" y="1346"/>
                    <a:pt x="2678" y="1356"/>
                    <a:pt x="2658" y="1356"/>
                  </a:cubicBezTo>
                  <a:cubicBezTo>
                    <a:pt x="2625" y="1356"/>
                    <a:pt x="2597" y="1326"/>
                    <a:pt x="2597" y="1296"/>
                  </a:cubicBezTo>
                  <a:lnTo>
                    <a:pt x="2478" y="272"/>
                  </a:lnTo>
                  <a:cubicBezTo>
                    <a:pt x="2478" y="186"/>
                    <a:pt x="2378" y="124"/>
                    <a:pt x="2286" y="124"/>
                  </a:cubicBezTo>
                  <a:cubicBezTo>
                    <a:pt x="2251" y="124"/>
                    <a:pt x="2218" y="133"/>
                    <a:pt x="2192" y="153"/>
                  </a:cubicBezTo>
                  <a:lnTo>
                    <a:pt x="1882" y="391"/>
                  </a:lnTo>
                  <a:cubicBezTo>
                    <a:pt x="1847" y="427"/>
                    <a:pt x="1799" y="444"/>
                    <a:pt x="1754" y="444"/>
                  </a:cubicBezTo>
                  <a:cubicBezTo>
                    <a:pt x="1710" y="444"/>
                    <a:pt x="1668" y="427"/>
                    <a:pt x="1644" y="391"/>
                  </a:cubicBezTo>
                  <a:lnTo>
                    <a:pt x="1215" y="34"/>
                  </a:lnTo>
                  <a:cubicBezTo>
                    <a:pt x="1185" y="11"/>
                    <a:pt x="1147" y="0"/>
                    <a:pt x="1110" y="0"/>
                  </a:cubicBez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1"/>
            <p:cNvSpPr/>
            <p:nvPr/>
          </p:nvSpPr>
          <p:spPr>
            <a:xfrm>
              <a:off x="6550355" y="3049289"/>
              <a:ext cx="155037" cy="92371"/>
            </a:xfrm>
            <a:custGeom>
              <a:avLst/>
              <a:gdLst/>
              <a:ahLst/>
              <a:cxnLst/>
              <a:rect l="l" t="t" r="r" b="b"/>
              <a:pathLst>
                <a:path w="4144" h="2469" extrusionOk="0">
                  <a:moveTo>
                    <a:pt x="3596" y="1"/>
                  </a:moveTo>
                  <a:lnTo>
                    <a:pt x="3430" y="215"/>
                  </a:lnTo>
                  <a:cubicBezTo>
                    <a:pt x="3382" y="263"/>
                    <a:pt x="3382" y="382"/>
                    <a:pt x="3430" y="453"/>
                  </a:cubicBezTo>
                  <a:lnTo>
                    <a:pt x="3715" y="739"/>
                  </a:lnTo>
                  <a:cubicBezTo>
                    <a:pt x="3715" y="715"/>
                    <a:pt x="3715" y="644"/>
                    <a:pt x="3739" y="620"/>
                  </a:cubicBezTo>
                  <a:lnTo>
                    <a:pt x="3977" y="287"/>
                  </a:lnTo>
                  <a:cubicBezTo>
                    <a:pt x="4049" y="167"/>
                    <a:pt x="4001" y="25"/>
                    <a:pt x="3858" y="25"/>
                  </a:cubicBezTo>
                  <a:lnTo>
                    <a:pt x="3596" y="1"/>
                  </a:lnTo>
                  <a:close/>
                  <a:moveTo>
                    <a:pt x="3763" y="953"/>
                  </a:moveTo>
                  <a:cubicBezTo>
                    <a:pt x="3763" y="1001"/>
                    <a:pt x="3691" y="1096"/>
                    <a:pt x="3620" y="1096"/>
                  </a:cubicBezTo>
                  <a:lnTo>
                    <a:pt x="3096" y="1192"/>
                  </a:lnTo>
                  <a:cubicBezTo>
                    <a:pt x="3025" y="1192"/>
                    <a:pt x="2953" y="1287"/>
                    <a:pt x="2953" y="1358"/>
                  </a:cubicBezTo>
                  <a:lnTo>
                    <a:pt x="2929" y="1763"/>
                  </a:lnTo>
                  <a:cubicBezTo>
                    <a:pt x="2929" y="1849"/>
                    <a:pt x="2854" y="1911"/>
                    <a:pt x="2768" y="1911"/>
                  </a:cubicBezTo>
                  <a:cubicBezTo>
                    <a:pt x="2735" y="1911"/>
                    <a:pt x="2700" y="1902"/>
                    <a:pt x="2667" y="1882"/>
                  </a:cubicBezTo>
                  <a:lnTo>
                    <a:pt x="2024" y="1430"/>
                  </a:lnTo>
                  <a:cubicBezTo>
                    <a:pt x="2018" y="1423"/>
                    <a:pt x="2010" y="1420"/>
                    <a:pt x="2002" y="1420"/>
                  </a:cubicBezTo>
                  <a:cubicBezTo>
                    <a:pt x="1979" y="1420"/>
                    <a:pt x="1953" y="1442"/>
                    <a:pt x="1953" y="1477"/>
                  </a:cubicBezTo>
                  <a:lnTo>
                    <a:pt x="1953" y="1787"/>
                  </a:lnTo>
                  <a:cubicBezTo>
                    <a:pt x="1953" y="1878"/>
                    <a:pt x="1856" y="1954"/>
                    <a:pt x="1758" y="1954"/>
                  </a:cubicBezTo>
                  <a:cubicBezTo>
                    <a:pt x="1727" y="1954"/>
                    <a:pt x="1696" y="1947"/>
                    <a:pt x="1667" y="1930"/>
                  </a:cubicBezTo>
                  <a:lnTo>
                    <a:pt x="215" y="977"/>
                  </a:lnTo>
                  <a:lnTo>
                    <a:pt x="0" y="1192"/>
                  </a:lnTo>
                  <a:lnTo>
                    <a:pt x="1882" y="2430"/>
                  </a:lnTo>
                  <a:cubicBezTo>
                    <a:pt x="1915" y="2456"/>
                    <a:pt x="1950" y="2468"/>
                    <a:pt x="1983" y="2468"/>
                  </a:cubicBezTo>
                  <a:cubicBezTo>
                    <a:pt x="2069" y="2468"/>
                    <a:pt x="2144" y="2390"/>
                    <a:pt x="2144" y="2287"/>
                  </a:cubicBezTo>
                  <a:lnTo>
                    <a:pt x="2144" y="2001"/>
                  </a:lnTo>
                  <a:cubicBezTo>
                    <a:pt x="2144" y="1948"/>
                    <a:pt x="2184" y="1921"/>
                    <a:pt x="2214" y="1921"/>
                  </a:cubicBezTo>
                  <a:cubicBezTo>
                    <a:pt x="2224" y="1921"/>
                    <a:pt x="2233" y="1924"/>
                    <a:pt x="2239" y="1930"/>
                  </a:cubicBezTo>
                  <a:lnTo>
                    <a:pt x="2906" y="2382"/>
                  </a:lnTo>
                  <a:cubicBezTo>
                    <a:pt x="2939" y="2409"/>
                    <a:pt x="2974" y="2421"/>
                    <a:pt x="3007" y="2421"/>
                  </a:cubicBezTo>
                  <a:cubicBezTo>
                    <a:pt x="3093" y="2421"/>
                    <a:pt x="3168" y="2342"/>
                    <a:pt x="3168" y="2239"/>
                  </a:cubicBezTo>
                  <a:lnTo>
                    <a:pt x="3287" y="1811"/>
                  </a:lnTo>
                  <a:cubicBezTo>
                    <a:pt x="3287" y="1715"/>
                    <a:pt x="3358" y="1668"/>
                    <a:pt x="3430" y="1644"/>
                  </a:cubicBezTo>
                  <a:lnTo>
                    <a:pt x="3977" y="1549"/>
                  </a:lnTo>
                  <a:cubicBezTo>
                    <a:pt x="4096" y="1501"/>
                    <a:pt x="4144" y="1358"/>
                    <a:pt x="4049" y="1287"/>
                  </a:cubicBezTo>
                  <a:lnTo>
                    <a:pt x="3763" y="953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1"/>
            <p:cNvSpPr/>
            <p:nvPr/>
          </p:nvSpPr>
          <p:spPr>
            <a:xfrm>
              <a:off x="6518255" y="2992048"/>
              <a:ext cx="138164" cy="135695"/>
            </a:xfrm>
            <a:custGeom>
              <a:avLst/>
              <a:gdLst/>
              <a:ahLst/>
              <a:cxnLst/>
              <a:rect l="l" t="t" r="r" b="b"/>
              <a:pathLst>
                <a:path w="3693" h="3627" extrusionOk="0">
                  <a:moveTo>
                    <a:pt x="1200" y="1"/>
                  </a:moveTo>
                  <a:cubicBezTo>
                    <a:pt x="1182" y="1"/>
                    <a:pt x="1164" y="3"/>
                    <a:pt x="1144" y="7"/>
                  </a:cubicBezTo>
                  <a:cubicBezTo>
                    <a:pt x="1025" y="30"/>
                    <a:pt x="954" y="126"/>
                    <a:pt x="1001" y="245"/>
                  </a:cubicBezTo>
                  <a:lnTo>
                    <a:pt x="1358" y="2031"/>
                  </a:lnTo>
                  <a:lnTo>
                    <a:pt x="96" y="3269"/>
                  </a:lnTo>
                  <a:cubicBezTo>
                    <a:pt x="1" y="3364"/>
                    <a:pt x="1" y="3484"/>
                    <a:pt x="96" y="3579"/>
                  </a:cubicBezTo>
                  <a:cubicBezTo>
                    <a:pt x="120" y="3603"/>
                    <a:pt x="191" y="3626"/>
                    <a:pt x="239" y="3626"/>
                  </a:cubicBezTo>
                  <a:cubicBezTo>
                    <a:pt x="311" y="3626"/>
                    <a:pt x="358" y="3603"/>
                    <a:pt x="406" y="3579"/>
                  </a:cubicBezTo>
                  <a:lnTo>
                    <a:pt x="1644" y="2340"/>
                  </a:lnTo>
                  <a:lnTo>
                    <a:pt x="3430" y="2674"/>
                  </a:lnTo>
                  <a:lnTo>
                    <a:pt x="3454" y="2674"/>
                  </a:lnTo>
                  <a:cubicBezTo>
                    <a:pt x="3549" y="2674"/>
                    <a:pt x="3645" y="2626"/>
                    <a:pt x="3668" y="2507"/>
                  </a:cubicBezTo>
                  <a:cubicBezTo>
                    <a:pt x="3692" y="2388"/>
                    <a:pt x="3621" y="2269"/>
                    <a:pt x="3478" y="2269"/>
                  </a:cubicBezTo>
                  <a:lnTo>
                    <a:pt x="1978" y="1983"/>
                  </a:lnTo>
                  <a:lnTo>
                    <a:pt x="2930" y="1031"/>
                  </a:lnTo>
                  <a:cubicBezTo>
                    <a:pt x="3002" y="935"/>
                    <a:pt x="3002" y="816"/>
                    <a:pt x="2930" y="721"/>
                  </a:cubicBezTo>
                  <a:cubicBezTo>
                    <a:pt x="2882" y="673"/>
                    <a:pt x="2829" y="650"/>
                    <a:pt x="2775" y="650"/>
                  </a:cubicBezTo>
                  <a:cubicBezTo>
                    <a:pt x="2722" y="650"/>
                    <a:pt x="2668" y="673"/>
                    <a:pt x="2621" y="721"/>
                  </a:cubicBezTo>
                  <a:lnTo>
                    <a:pt x="1668" y="1674"/>
                  </a:lnTo>
                  <a:lnTo>
                    <a:pt x="1382" y="150"/>
                  </a:lnTo>
                  <a:cubicBezTo>
                    <a:pt x="1342" y="50"/>
                    <a:pt x="1286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5" name="Google Shape;2445;p61"/>
          <p:cNvGrpSpPr/>
          <p:nvPr/>
        </p:nvGrpSpPr>
        <p:grpSpPr>
          <a:xfrm>
            <a:off x="7618138" y="4463273"/>
            <a:ext cx="228475" cy="361775"/>
            <a:chOff x="856625" y="3236500"/>
            <a:chExt cx="228475" cy="361775"/>
          </a:xfrm>
        </p:grpSpPr>
        <p:sp>
          <p:nvSpPr>
            <p:cNvPr id="2446" name="Google Shape;2446;p61"/>
            <p:cNvSpPr/>
            <p:nvPr/>
          </p:nvSpPr>
          <p:spPr>
            <a:xfrm>
              <a:off x="856625" y="3236500"/>
              <a:ext cx="228475" cy="361775"/>
            </a:xfrm>
            <a:custGeom>
              <a:avLst/>
              <a:gdLst/>
              <a:ahLst/>
              <a:cxnLst/>
              <a:rect l="l" t="t" r="r" b="b"/>
              <a:pathLst>
                <a:path w="9139" h="14471" extrusionOk="0">
                  <a:moveTo>
                    <a:pt x="1377" y="1"/>
                  </a:moveTo>
                  <a:cubicBezTo>
                    <a:pt x="598" y="53"/>
                    <a:pt x="1" y="727"/>
                    <a:pt x="53" y="1506"/>
                  </a:cubicBezTo>
                  <a:cubicBezTo>
                    <a:pt x="78" y="1792"/>
                    <a:pt x="104" y="2077"/>
                    <a:pt x="182" y="2363"/>
                  </a:cubicBezTo>
                  <a:cubicBezTo>
                    <a:pt x="208" y="2597"/>
                    <a:pt x="286" y="2830"/>
                    <a:pt x="364" y="3168"/>
                  </a:cubicBezTo>
                  <a:cubicBezTo>
                    <a:pt x="520" y="3661"/>
                    <a:pt x="702" y="4154"/>
                    <a:pt x="909" y="4622"/>
                  </a:cubicBezTo>
                  <a:cubicBezTo>
                    <a:pt x="857" y="5400"/>
                    <a:pt x="883" y="6205"/>
                    <a:pt x="1065" y="6984"/>
                  </a:cubicBezTo>
                  <a:cubicBezTo>
                    <a:pt x="1273" y="7919"/>
                    <a:pt x="1610" y="8853"/>
                    <a:pt x="2103" y="9684"/>
                  </a:cubicBezTo>
                  <a:cubicBezTo>
                    <a:pt x="2597" y="10541"/>
                    <a:pt x="3194" y="11294"/>
                    <a:pt x="3869" y="11994"/>
                  </a:cubicBezTo>
                  <a:cubicBezTo>
                    <a:pt x="4570" y="12669"/>
                    <a:pt x="5323" y="13267"/>
                    <a:pt x="6153" y="13786"/>
                  </a:cubicBezTo>
                  <a:cubicBezTo>
                    <a:pt x="6439" y="13967"/>
                    <a:pt x="6724" y="14123"/>
                    <a:pt x="6984" y="14279"/>
                  </a:cubicBezTo>
                  <a:lnTo>
                    <a:pt x="7062" y="14305"/>
                  </a:lnTo>
                  <a:cubicBezTo>
                    <a:pt x="7241" y="14412"/>
                    <a:pt x="7458" y="14471"/>
                    <a:pt x="7677" y="14471"/>
                  </a:cubicBezTo>
                  <a:cubicBezTo>
                    <a:pt x="7775" y="14471"/>
                    <a:pt x="7874" y="14459"/>
                    <a:pt x="7971" y="14435"/>
                  </a:cubicBezTo>
                  <a:cubicBezTo>
                    <a:pt x="8360" y="14331"/>
                    <a:pt x="8671" y="14045"/>
                    <a:pt x="8827" y="13656"/>
                  </a:cubicBezTo>
                  <a:cubicBezTo>
                    <a:pt x="8905" y="13448"/>
                    <a:pt x="8983" y="13215"/>
                    <a:pt x="9009" y="12981"/>
                  </a:cubicBezTo>
                  <a:cubicBezTo>
                    <a:pt x="9061" y="12721"/>
                    <a:pt x="9113" y="12462"/>
                    <a:pt x="9113" y="12228"/>
                  </a:cubicBezTo>
                  <a:cubicBezTo>
                    <a:pt x="9139" y="11761"/>
                    <a:pt x="9139" y="11294"/>
                    <a:pt x="9061" y="10826"/>
                  </a:cubicBezTo>
                  <a:cubicBezTo>
                    <a:pt x="9009" y="10359"/>
                    <a:pt x="8879" y="9892"/>
                    <a:pt x="8749" y="9450"/>
                  </a:cubicBezTo>
                  <a:cubicBezTo>
                    <a:pt x="8594" y="8983"/>
                    <a:pt x="8412" y="8542"/>
                    <a:pt x="8178" y="8126"/>
                  </a:cubicBezTo>
                  <a:cubicBezTo>
                    <a:pt x="7296" y="6439"/>
                    <a:pt x="6023" y="5011"/>
                    <a:pt x="4466" y="3947"/>
                  </a:cubicBezTo>
                  <a:cubicBezTo>
                    <a:pt x="4180" y="3739"/>
                    <a:pt x="3895" y="3583"/>
                    <a:pt x="3609" y="3427"/>
                  </a:cubicBezTo>
                  <a:lnTo>
                    <a:pt x="3505" y="3375"/>
                  </a:lnTo>
                  <a:cubicBezTo>
                    <a:pt x="3453" y="3220"/>
                    <a:pt x="3375" y="3064"/>
                    <a:pt x="3324" y="2908"/>
                  </a:cubicBezTo>
                  <a:cubicBezTo>
                    <a:pt x="3220" y="2623"/>
                    <a:pt x="3116" y="2311"/>
                    <a:pt x="3038" y="2026"/>
                  </a:cubicBezTo>
                  <a:cubicBezTo>
                    <a:pt x="2986" y="1792"/>
                    <a:pt x="2934" y="1584"/>
                    <a:pt x="2882" y="1376"/>
                  </a:cubicBezTo>
                  <a:lnTo>
                    <a:pt x="2830" y="1039"/>
                  </a:lnTo>
                  <a:lnTo>
                    <a:pt x="2778" y="935"/>
                  </a:lnTo>
                  <a:cubicBezTo>
                    <a:pt x="2701" y="702"/>
                    <a:pt x="2571" y="520"/>
                    <a:pt x="2389" y="338"/>
                  </a:cubicBezTo>
                  <a:cubicBezTo>
                    <a:pt x="2129" y="130"/>
                    <a:pt x="1792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1"/>
            <p:cNvSpPr/>
            <p:nvPr/>
          </p:nvSpPr>
          <p:spPr>
            <a:xfrm>
              <a:off x="903350" y="3333850"/>
              <a:ext cx="157750" cy="240825"/>
            </a:xfrm>
            <a:custGeom>
              <a:avLst/>
              <a:gdLst/>
              <a:ahLst/>
              <a:cxnLst/>
              <a:rect l="l" t="t" r="r" b="b"/>
              <a:pathLst>
                <a:path w="6310" h="9633" extrusionOk="0">
                  <a:moveTo>
                    <a:pt x="416" y="1"/>
                  </a:moveTo>
                  <a:cubicBezTo>
                    <a:pt x="338" y="1"/>
                    <a:pt x="260" y="53"/>
                    <a:pt x="234" y="130"/>
                  </a:cubicBezTo>
                  <a:lnTo>
                    <a:pt x="208" y="130"/>
                  </a:lnTo>
                  <a:cubicBezTo>
                    <a:pt x="182" y="130"/>
                    <a:pt x="157" y="130"/>
                    <a:pt x="131" y="156"/>
                  </a:cubicBezTo>
                  <a:cubicBezTo>
                    <a:pt x="105" y="182"/>
                    <a:pt x="105" y="208"/>
                    <a:pt x="105" y="234"/>
                  </a:cubicBezTo>
                  <a:cubicBezTo>
                    <a:pt x="27" y="702"/>
                    <a:pt x="1" y="1143"/>
                    <a:pt x="1" y="1610"/>
                  </a:cubicBezTo>
                  <a:cubicBezTo>
                    <a:pt x="27" y="2052"/>
                    <a:pt x="79" y="2493"/>
                    <a:pt x="157" y="2908"/>
                  </a:cubicBezTo>
                  <a:cubicBezTo>
                    <a:pt x="338" y="3765"/>
                    <a:pt x="650" y="4596"/>
                    <a:pt x="1091" y="5349"/>
                  </a:cubicBezTo>
                  <a:cubicBezTo>
                    <a:pt x="1532" y="6101"/>
                    <a:pt x="2078" y="6828"/>
                    <a:pt x="2701" y="7451"/>
                  </a:cubicBezTo>
                  <a:cubicBezTo>
                    <a:pt x="3350" y="8074"/>
                    <a:pt x="4051" y="8620"/>
                    <a:pt x="4804" y="9113"/>
                  </a:cubicBezTo>
                  <a:cubicBezTo>
                    <a:pt x="5063" y="9269"/>
                    <a:pt x="5323" y="9424"/>
                    <a:pt x="5608" y="9554"/>
                  </a:cubicBezTo>
                  <a:lnTo>
                    <a:pt x="5686" y="9606"/>
                  </a:lnTo>
                  <a:cubicBezTo>
                    <a:pt x="5712" y="9632"/>
                    <a:pt x="5764" y="9632"/>
                    <a:pt x="5816" y="9632"/>
                  </a:cubicBezTo>
                  <a:lnTo>
                    <a:pt x="5868" y="9632"/>
                  </a:lnTo>
                  <a:cubicBezTo>
                    <a:pt x="5946" y="9606"/>
                    <a:pt x="6024" y="9554"/>
                    <a:pt x="6050" y="9476"/>
                  </a:cubicBezTo>
                  <a:cubicBezTo>
                    <a:pt x="6128" y="9295"/>
                    <a:pt x="6153" y="9113"/>
                    <a:pt x="6205" y="8931"/>
                  </a:cubicBezTo>
                  <a:cubicBezTo>
                    <a:pt x="6231" y="8724"/>
                    <a:pt x="6283" y="8516"/>
                    <a:pt x="6283" y="8282"/>
                  </a:cubicBezTo>
                  <a:cubicBezTo>
                    <a:pt x="6309" y="7893"/>
                    <a:pt x="6309" y="7477"/>
                    <a:pt x="6231" y="7062"/>
                  </a:cubicBezTo>
                  <a:cubicBezTo>
                    <a:pt x="6179" y="6673"/>
                    <a:pt x="6076" y="6257"/>
                    <a:pt x="5946" y="5868"/>
                  </a:cubicBezTo>
                  <a:cubicBezTo>
                    <a:pt x="5816" y="5452"/>
                    <a:pt x="5634" y="5063"/>
                    <a:pt x="5453" y="4674"/>
                  </a:cubicBezTo>
                  <a:cubicBezTo>
                    <a:pt x="4648" y="3142"/>
                    <a:pt x="3480" y="1844"/>
                    <a:pt x="2052" y="857"/>
                  </a:cubicBezTo>
                  <a:cubicBezTo>
                    <a:pt x="1818" y="676"/>
                    <a:pt x="1558" y="520"/>
                    <a:pt x="1299" y="390"/>
                  </a:cubicBezTo>
                  <a:cubicBezTo>
                    <a:pt x="1169" y="312"/>
                    <a:pt x="1039" y="234"/>
                    <a:pt x="883" y="182"/>
                  </a:cubicBezTo>
                  <a:cubicBezTo>
                    <a:pt x="754" y="105"/>
                    <a:pt x="624" y="53"/>
                    <a:pt x="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1"/>
            <p:cNvSpPr/>
            <p:nvPr/>
          </p:nvSpPr>
          <p:spPr>
            <a:xfrm>
              <a:off x="881950" y="3261175"/>
              <a:ext cx="149925" cy="269775"/>
            </a:xfrm>
            <a:custGeom>
              <a:avLst/>
              <a:gdLst/>
              <a:ahLst/>
              <a:cxnLst/>
              <a:rect l="l" t="t" r="r" b="b"/>
              <a:pathLst>
                <a:path w="5997" h="10791" extrusionOk="0">
                  <a:moveTo>
                    <a:pt x="415" y="0"/>
                  </a:moveTo>
                  <a:cubicBezTo>
                    <a:pt x="182" y="0"/>
                    <a:pt x="0" y="208"/>
                    <a:pt x="0" y="467"/>
                  </a:cubicBezTo>
                  <a:cubicBezTo>
                    <a:pt x="26" y="701"/>
                    <a:pt x="78" y="961"/>
                    <a:pt x="130" y="1194"/>
                  </a:cubicBezTo>
                  <a:cubicBezTo>
                    <a:pt x="182" y="1454"/>
                    <a:pt x="234" y="1688"/>
                    <a:pt x="312" y="1921"/>
                  </a:cubicBezTo>
                  <a:cubicBezTo>
                    <a:pt x="441" y="2363"/>
                    <a:pt x="597" y="2830"/>
                    <a:pt x="805" y="3245"/>
                  </a:cubicBezTo>
                  <a:cubicBezTo>
                    <a:pt x="1013" y="3712"/>
                    <a:pt x="1246" y="4154"/>
                    <a:pt x="1506" y="4569"/>
                  </a:cubicBezTo>
                  <a:cubicBezTo>
                    <a:pt x="1765" y="5011"/>
                    <a:pt x="2051" y="5400"/>
                    <a:pt x="2311" y="5789"/>
                  </a:cubicBezTo>
                  <a:cubicBezTo>
                    <a:pt x="2596" y="6179"/>
                    <a:pt x="2908" y="6594"/>
                    <a:pt x="3193" y="6984"/>
                  </a:cubicBezTo>
                  <a:lnTo>
                    <a:pt x="4076" y="8178"/>
                  </a:lnTo>
                  <a:lnTo>
                    <a:pt x="4491" y="8749"/>
                  </a:lnTo>
                  <a:cubicBezTo>
                    <a:pt x="4647" y="8957"/>
                    <a:pt x="4777" y="9164"/>
                    <a:pt x="4933" y="9346"/>
                  </a:cubicBezTo>
                  <a:cubicBezTo>
                    <a:pt x="5192" y="9735"/>
                    <a:pt x="5452" y="10151"/>
                    <a:pt x="5685" y="10566"/>
                  </a:cubicBezTo>
                  <a:lnTo>
                    <a:pt x="5815" y="10748"/>
                  </a:lnTo>
                  <a:cubicBezTo>
                    <a:pt x="5830" y="10778"/>
                    <a:pt x="5855" y="10791"/>
                    <a:pt x="5882" y="10791"/>
                  </a:cubicBezTo>
                  <a:cubicBezTo>
                    <a:pt x="5902" y="10791"/>
                    <a:pt x="5924" y="10785"/>
                    <a:pt x="5945" y="10774"/>
                  </a:cubicBezTo>
                  <a:cubicBezTo>
                    <a:pt x="5971" y="10748"/>
                    <a:pt x="5997" y="10696"/>
                    <a:pt x="5971" y="10644"/>
                  </a:cubicBezTo>
                  <a:cubicBezTo>
                    <a:pt x="5685" y="10125"/>
                    <a:pt x="5374" y="9632"/>
                    <a:pt x="5088" y="9112"/>
                  </a:cubicBezTo>
                  <a:cubicBezTo>
                    <a:pt x="4959" y="8853"/>
                    <a:pt x="4777" y="8619"/>
                    <a:pt x="4621" y="8359"/>
                  </a:cubicBezTo>
                  <a:lnTo>
                    <a:pt x="4128" y="7555"/>
                  </a:lnTo>
                  <a:cubicBezTo>
                    <a:pt x="3972" y="7321"/>
                    <a:pt x="3816" y="7061"/>
                    <a:pt x="3686" y="6802"/>
                  </a:cubicBezTo>
                  <a:cubicBezTo>
                    <a:pt x="3531" y="6542"/>
                    <a:pt x="3349" y="6257"/>
                    <a:pt x="3193" y="5997"/>
                  </a:cubicBezTo>
                  <a:cubicBezTo>
                    <a:pt x="2882" y="5452"/>
                    <a:pt x="2596" y="4907"/>
                    <a:pt x="2311" y="4336"/>
                  </a:cubicBezTo>
                  <a:lnTo>
                    <a:pt x="2188" y="4066"/>
                  </a:lnTo>
                  <a:lnTo>
                    <a:pt x="2188" y="4066"/>
                  </a:lnTo>
                  <a:cubicBezTo>
                    <a:pt x="2194" y="4078"/>
                    <a:pt x="2200" y="4090"/>
                    <a:pt x="2207" y="4102"/>
                  </a:cubicBezTo>
                  <a:lnTo>
                    <a:pt x="2181" y="4050"/>
                  </a:lnTo>
                  <a:lnTo>
                    <a:pt x="2188" y="4066"/>
                  </a:lnTo>
                  <a:lnTo>
                    <a:pt x="2188" y="4066"/>
                  </a:lnTo>
                  <a:cubicBezTo>
                    <a:pt x="1885" y="3480"/>
                    <a:pt x="1631" y="2869"/>
                    <a:pt x="1402" y="2259"/>
                  </a:cubicBezTo>
                  <a:cubicBezTo>
                    <a:pt x="1298" y="1947"/>
                    <a:pt x="1194" y="1610"/>
                    <a:pt x="1090" y="1298"/>
                  </a:cubicBezTo>
                  <a:cubicBezTo>
                    <a:pt x="987" y="961"/>
                    <a:pt x="935" y="649"/>
                    <a:pt x="857" y="286"/>
                  </a:cubicBezTo>
                  <a:cubicBezTo>
                    <a:pt x="831" y="208"/>
                    <a:pt x="779" y="156"/>
                    <a:pt x="727" y="104"/>
                  </a:cubicBezTo>
                  <a:cubicBezTo>
                    <a:pt x="649" y="26"/>
                    <a:pt x="545" y="0"/>
                    <a:pt x="441" y="0"/>
                  </a:cubicBezTo>
                  <a:close/>
                </a:path>
              </a:pathLst>
            </a:custGeom>
            <a:solidFill>
              <a:srgbClr val="711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9" name="Google Shape;2449;p61"/>
          <p:cNvGrpSpPr/>
          <p:nvPr/>
        </p:nvGrpSpPr>
        <p:grpSpPr>
          <a:xfrm>
            <a:off x="4390590" y="4442869"/>
            <a:ext cx="381670" cy="402624"/>
            <a:chOff x="3456600" y="4193100"/>
            <a:chExt cx="495225" cy="441425"/>
          </a:xfrm>
        </p:grpSpPr>
        <p:sp>
          <p:nvSpPr>
            <p:cNvPr id="2450" name="Google Shape;2450;p61"/>
            <p:cNvSpPr/>
            <p:nvPr/>
          </p:nvSpPr>
          <p:spPr>
            <a:xfrm>
              <a:off x="3456600" y="4193100"/>
              <a:ext cx="495225" cy="441425"/>
            </a:xfrm>
            <a:custGeom>
              <a:avLst/>
              <a:gdLst/>
              <a:ahLst/>
              <a:cxnLst/>
              <a:rect l="l" t="t" r="r" b="b"/>
              <a:pathLst>
                <a:path w="19809" h="17657" extrusionOk="0">
                  <a:moveTo>
                    <a:pt x="18328" y="1"/>
                  </a:moveTo>
                  <a:cubicBezTo>
                    <a:pt x="17812" y="1"/>
                    <a:pt x="17322" y="302"/>
                    <a:pt x="17109" y="808"/>
                  </a:cubicBezTo>
                  <a:cubicBezTo>
                    <a:pt x="16953" y="1145"/>
                    <a:pt x="16771" y="1508"/>
                    <a:pt x="16563" y="1846"/>
                  </a:cubicBezTo>
                  <a:cubicBezTo>
                    <a:pt x="16330" y="2235"/>
                    <a:pt x="16070" y="2625"/>
                    <a:pt x="15785" y="2962"/>
                  </a:cubicBezTo>
                  <a:cubicBezTo>
                    <a:pt x="15447" y="2936"/>
                    <a:pt x="15110" y="2858"/>
                    <a:pt x="14798" y="2755"/>
                  </a:cubicBezTo>
                  <a:cubicBezTo>
                    <a:pt x="14357" y="2625"/>
                    <a:pt x="13941" y="2469"/>
                    <a:pt x="13526" y="2339"/>
                  </a:cubicBezTo>
                  <a:cubicBezTo>
                    <a:pt x="13033" y="2132"/>
                    <a:pt x="12513" y="1950"/>
                    <a:pt x="11942" y="1794"/>
                  </a:cubicBezTo>
                  <a:cubicBezTo>
                    <a:pt x="11579" y="1690"/>
                    <a:pt x="11189" y="1586"/>
                    <a:pt x="10748" y="1534"/>
                  </a:cubicBezTo>
                  <a:cubicBezTo>
                    <a:pt x="10333" y="1431"/>
                    <a:pt x="9891" y="1405"/>
                    <a:pt x="9450" y="1405"/>
                  </a:cubicBezTo>
                  <a:lnTo>
                    <a:pt x="9398" y="1405"/>
                  </a:lnTo>
                  <a:cubicBezTo>
                    <a:pt x="8931" y="1405"/>
                    <a:pt x="8464" y="1457"/>
                    <a:pt x="8022" y="1612"/>
                  </a:cubicBezTo>
                  <a:cubicBezTo>
                    <a:pt x="7789" y="1690"/>
                    <a:pt x="7555" y="1794"/>
                    <a:pt x="7347" y="1924"/>
                  </a:cubicBezTo>
                  <a:cubicBezTo>
                    <a:pt x="7088" y="2080"/>
                    <a:pt x="6854" y="2261"/>
                    <a:pt x="6646" y="2469"/>
                  </a:cubicBezTo>
                  <a:cubicBezTo>
                    <a:pt x="6465" y="2677"/>
                    <a:pt x="6283" y="2910"/>
                    <a:pt x="6153" y="3170"/>
                  </a:cubicBezTo>
                  <a:cubicBezTo>
                    <a:pt x="5997" y="3455"/>
                    <a:pt x="5868" y="3767"/>
                    <a:pt x="5816" y="4105"/>
                  </a:cubicBezTo>
                  <a:cubicBezTo>
                    <a:pt x="5816" y="4260"/>
                    <a:pt x="5790" y="4416"/>
                    <a:pt x="5790" y="4572"/>
                  </a:cubicBezTo>
                  <a:cubicBezTo>
                    <a:pt x="5790" y="4702"/>
                    <a:pt x="5816" y="4831"/>
                    <a:pt x="5842" y="4935"/>
                  </a:cubicBezTo>
                  <a:cubicBezTo>
                    <a:pt x="5556" y="4987"/>
                    <a:pt x="5270" y="5039"/>
                    <a:pt x="4985" y="5117"/>
                  </a:cubicBezTo>
                  <a:cubicBezTo>
                    <a:pt x="4544" y="5221"/>
                    <a:pt x="4102" y="5377"/>
                    <a:pt x="3687" y="5584"/>
                  </a:cubicBezTo>
                  <a:cubicBezTo>
                    <a:pt x="2752" y="6026"/>
                    <a:pt x="2025" y="6753"/>
                    <a:pt x="1584" y="7661"/>
                  </a:cubicBezTo>
                  <a:cubicBezTo>
                    <a:pt x="1376" y="8128"/>
                    <a:pt x="1298" y="8622"/>
                    <a:pt x="1376" y="9115"/>
                  </a:cubicBezTo>
                  <a:cubicBezTo>
                    <a:pt x="1454" y="9556"/>
                    <a:pt x="1662" y="9998"/>
                    <a:pt x="1973" y="10335"/>
                  </a:cubicBezTo>
                  <a:cubicBezTo>
                    <a:pt x="2103" y="10491"/>
                    <a:pt x="2259" y="10621"/>
                    <a:pt x="2441" y="10750"/>
                  </a:cubicBezTo>
                  <a:cubicBezTo>
                    <a:pt x="2519" y="10802"/>
                    <a:pt x="2596" y="10854"/>
                    <a:pt x="2700" y="10906"/>
                  </a:cubicBezTo>
                  <a:cubicBezTo>
                    <a:pt x="2337" y="11218"/>
                    <a:pt x="1999" y="11529"/>
                    <a:pt x="1688" y="11841"/>
                  </a:cubicBezTo>
                  <a:cubicBezTo>
                    <a:pt x="1221" y="12282"/>
                    <a:pt x="831" y="12775"/>
                    <a:pt x="520" y="13321"/>
                  </a:cubicBezTo>
                  <a:cubicBezTo>
                    <a:pt x="156" y="13892"/>
                    <a:pt x="0" y="14567"/>
                    <a:pt x="78" y="15216"/>
                  </a:cubicBezTo>
                  <a:cubicBezTo>
                    <a:pt x="130" y="15605"/>
                    <a:pt x="260" y="15969"/>
                    <a:pt x="494" y="16280"/>
                  </a:cubicBezTo>
                  <a:cubicBezTo>
                    <a:pt x="597" y="16436"/>
                    <a:pt x="727" y="16592"/>
                    <a:pt x="883" y="16721"/>
                  </a:cubicBezTo>
                  <a:cubicBezTo>
                    <a:pt x="1013" y="16851"/>
                    <a:pt x="1169" y="16955"/>
                    <a:pt x="1324" y="17033"/>
                  </a:cubicBezTo>
                  <a:cubicBezTo>
                    <a:pt x="1714" y="17293"/>
                    <a:pt x="2155" y="17474"/>
                    <a:pt x="2622" y="17578"/>
                  </a:cubicBezTo>
                  <a:cubicBezTo>
                    <a:pt x="2856" y="17630"/>
                    <a:pt x="3116" y="17656"/>
                    <a:pt x="3349" y="17656"/>
                  </a:cubicBezTo>
                  <a:cubicBezTo>
                    <a:pt x="3557" y="17656"/>
                    <a:pt x="3765" y="17630"/>
                    <a:pt x="3946" y="17604"/>
                  </a:cubicBezTo>
                  <a:cubicBezTo>
                    <a:pt x="4777" y="17448"/>
                    <a:pt x="5530" y="17085"/>
                    <a:pt x="6179" y="16566"/>
                  </a:cubicBezTo>
                  <a:cubicBezTo>
                    <a:pt x="6542" y="16254"/>
                    <a:pt x="6906" y="15943"/>
                    <a:pt x="7217" y="15579"/>
                  </a:cubicBezTo>
                  <a:cubicBezTo>
                    <a:pt x="7321" y="15475"/>
                    <a:pt x="7425" y="15371"/>
                    <a:pt x="7503" y="15268"/>
                  </a:cubicBezTo>
                  <a:lnTo>
                    <a:pt x="7555" y="15320"/>
                  </a:lnTo>
                  <a:cubicBezTo>
                    <a:pt x="7815" y="15761"/>
                    <a:pt x="8204" y="16098"/>
                    <a:pt x="8697" y="16306"/>
                  </a:cubicBezTo>
                  <a:cubicBezTo>
                    <a:pt x="8931" y="16410"/>
                    <a:pt x="9190" y="16488"/>
                    <a:pt x="9450" y="16514"/>
                  </a:cubicBezTo>
                  <a:cubicBezTo>
                    <a:pt x="9580" y="16540"/>
                    <a:pt x="9684" y="16540"/>
                    <a:pt x="9814" y="16540"/>
                  </a:cubicBezTo>
                  <a:cubicBezTo>
                    <a:pt x="9943" y="16540"/>
                    <a:pt x="10073" y="16540"/>
                    <a:pt x="10203" y="16514"/>
                  </a:cubicBezTo>
                  <a:cubicBezTo>
                    <a:pt x="10644" y="16462"/>
                    <a:pt x="11086" y="16280"/>
                    <a:pt x="11449" y="16046"/>
                  </a:cubicBezTo>
                  <a:cubicBezTo>
                    <a:pt x="11605" y="15917"/>
                    <a:pt x="11761" y="15787"/>
                    <a:pt x="11916" y="15631"/>
                  </a:cubicBezTo>
                  <a:cubicBezTo>
                    <a:pt x="12046" y="15501"/>
                    <a:pt x="12176" y="15346"/>
                    <a:pt x="12306" y="15190"/>
                  </a:cubicBezTo>
                  <a:cubicBezTo>
                    <a:pt x="12436" y="14982"/>
                    <a:pt x="12565" y="14748"/>
                    <a:pt x="12669" y="14541"/>
                  </a:cubicBezTo>
                  <a:cubicBezTo>
                    <a:pt x="12773" y="14619"/>
                    <a:pt x="12877" y="14722"/>
                    <a:pt x="12981" y="14800"/>
                  </a:cubicBezTo>
                  <a:cubicBezTo>
                    <a:pt x="13188" y="14982"/>
                    <a:pt x="13448" y="15112"/>
                    <a:pt x="13734" y="15190"/>
                  </a:cubicBezTo>
                  <a:cubicBezTo>
                    <a:pt x="13963" y="15259"/>
                    <a:pt x="14203" y="15292"/>
                    <a:pt x="14444" y="15292"/>
                  </a:cubicBezTo>
                  <a:cubicBezTo>
                    <a:pt x="14748" y="15292"/>
                    <a:pt x="15054" y="15239"/>
                    <a:pt x="15343" y="15138"/>
                  </a:cubicBezTo>
                  <a:cubicBezTo>
                    <a:pt x="15577" y="15060"/>
                    <a:pt x="15785" y="14930"/>
                    <a:pt x="15992" y="14800"/>
                  </a:cubicBezTo>
                  <a:cubicBezTo>
                    <a:pt x="16200" y="14645"/>
                    <a:pt x="16382" y="14463"/>
                    <a:pt x="16537" y="14255"/>
                  </a:cubicBezTo>
                  <a:cubicBezTo>
                    <a:pt x="16823" y="13918"/>
                    <a:pt x="17057" y="13554"/>
                    <a:pt x="17212" y="13139"/>
                  </a:cubicBezTo>
                  <a:cubicBezTo>
                    <a:pt x="17654" y="12100"/>
                    <a:pt x="17783" y="10906"/>
                    <a:pt x="17602" y="9375"/>
                  </a:cubicBezTo>
                  <a:cubicBezTo>
                    <a:pt x="17524" y="8907"/>
                    <a:pt x="17446" y="8440"/>
                    <a:pt x="17368" y="7999"/>
                  </a:cubicBezTo>
                  <a:cubicBezTo>
                    <a:pt x="17212" y="7220"/>
                    <a:pt x="17109" y="6389"/>
                    <a:pt x="17109" y="5584"/>
                  </a:cubicBezTo>
                  <a:cubicBezTo>
                    <a:pt x="17109" y="5506"/>
                    <a:pt x="17109" y="5403"/>
                    <a:pt x="17134" y="5299"/>
                  </a:cubicBezTo>
                  <a:cubicBezTo>
                    <a:pt x="17316" y="5117"/>
                    <a:pt x="17472" y="4961"/>
                    <a:pt x="17628" y="4779"/>
                  </a:cubicBezTo>
                  <a:cubicBezTo>
                    <a:pt x="18147" y="4182"/>
                    <a:pt x="18588" y="3559"/>
                    <a:pt x="18978" y="2884"/>
                  </a:cubicBezTo>
                  <a:cubicBezTo>
                    <a:pt x="19185" y="2547"/>
                    <a:pt x="19341" y="2209"/>
                    <a:pt x="19497" y="1846"/>
                  </a:cubicBezTo>
                  <a:cubicBezTo>
                    <a:pt x="19808" y="1197"/>
                    <a:pt x="19497" y="418"/>
                    <a:pt x="18848" y="107"/>
                  </a:cubicBezTo>
                  <a:cubicBezTo>
                    <a:pt x="18678" y="35"/>
                    <a:pt x="18502" y="1"/>
                    <a:pt x="1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1"/>
            <p:cNvSpPr/>
            <p:nvPr/>
          </p:nvSpPr>
          <p:spPr>
            <a:xfrm>
              <a:off x="3481900" y="4252225"/>
              <a:ext cx="394625" cy="358925"/>
            </a:xfrm>
            <a:custGeom>
              <a:avLst/>
              <a:gdLst/>
              <a:ahLst/>
              <a:cxnLst/>
              <a:rect l="l" t="t" r="r" b="b"/>
              <a:pathLst>
                <a:path w="15785" h="14357" extrusionOk="0">
                  <a:moveTo>
                    <a:pt x="8386" y="0"/>
                  </a:moveTo>
                  <a:cubicBezTo>
                    <a:pt x="8023" y="0"/>
                    <a:pt x="7659" y="52"/>
                    <a:pt x="7322" y="182"/>
                  </a:cubicBezTo>
                  <a:cubicBezTo>
                    <a:pt x="7140" y="234"/>
                    <a:pt x="6958" y="312"/>
                    <a:pt x="6803" y="416"/>
                  </a:cubicBezTo>
                  <a:cubicBezTo>
                    <a:pt x="6647" y="519"/>
                    <a:pt x="6491" y="649"/>
                    <a:pt x="6335" y="779"/>
                  </a:cubicBezTo>
                  <a:cubicBezTo>
                    <a:pt x="6205" y="935"/>
                    <a:pt x="6076" y="1116"/>
                    <a:pt x="5972" y="1298"/>
                  </a:cubicBezTo>
                  <a:cubicBezTo>
                    <a:pt x="5868" y="1480"/>
                    <a:pt x="5816" y="1688"/>
                    <a:pt x="5790" y="1895"/>
                  </a:cubicBezTo>
                  <a:cubicBezTo>
                    <a:pt x="5764" y="1999"/>
                    <a:pt x="5764" y="2103"/>
                    <a:pt x="5764" y="2207"/>
                  </a:cubicBezTo>
                  <a:cubicBezTo>
                    <a:pt x="5764" y="2285"/>
                    <a:pt x="5764" y="2363"/>
                    <a:pt x="5790" y="2440"/>
                  </a:cubicBezTo>
                  <a:cubicBezTo>
                    <a:pt x="5816" y="2544"/>
                    <a:pt x="5842" y="2648"/>
                    <a:pt x="5868" y="2726"/>
                  </a:cubicBezTo>
                  <a:cubicBezTo>
                    <a:pt x="5894" y="2830"/>
                    <a:pt x="5946" y="2934"/>
                    <a:pt x="6024" y="3038"/>
                  </a:cubicBezTo>
                  <a:cubicBezTo>
                    <a:pt x="6102" y="3167"/>
                    <a:pt x="6205" y="3297"/>
                    <a:pt x="6309" y="3427"/>
                  </a:cubicBezTo>
                  <a:cubicBezTo>
                    <a:pt x="5998" y="3427"/>
                    <a:pt x="5686" y="3453"/>
                    <a:pt x="5427" y="3479"/>
                  </a:cubicBezTo>
                  <a:cubicBezTo>
                    <a:pt x="5011" y="3531"/>
                    <a:pt x="4596" y="3583"/>
                    <a:pt x="4206" y="3687"/>
                  </a:cubicBezTo>
                  <a:cubicBezTo>
                    <a:pt x="3817" y="3790"/>
                    <a:pt x="3454" y="3920"/>
                    <a:pt x="3116" y="4076"/>
                  </a:cubicBezTo>
                  <a:cubicBezTo>
                    <a:pt x="2389" y="4413"/>
                    <a:pt x="1818" y="4985"/>
                    <a:pt x="1455" y="5712"/>
                  </a:cubicBezTo>
                  <a:cubicBezTo>
                    <a:pt x="1325" y="5971"/>
                    <a:pt x="1299" y="6283"/>
                    <a:pt x="1325" y="6594"/>
                  </a:cubicBezTo>
                  <a:cubicBezTo>
                    <a:pt x="1377" y="6854"/>
                    <a:pt x="1481" y="7113"/>
                    <a:pt x="1688" y="7321"/>
                  </a:cubicBezTo>
                  <a:cubicBezTo>
                    <a:pt x="1766" y="7399"/>
                    <a:pt x="1870" y="7503"/>
                    <a:pt x="2000" y="7581"/>
                  </a:cubicBezTo>
                  <a:cubicBezTo>
                    <a:pt x="2130" y="7659"/>
                    <a:pt x="2259" y="7736"/>
                    <a:pt x="2415" y="7814"/>
                  </a:cubicBezTo>
                  <a:cubicBezTo>
                    <a:pt x="2701" y="7944"/>
                    <a:pt x="3012" y="8022"/>
                    <a:pt x="3324" y="8074"/>
                  </a:cubicBezTo>
                  <a:cubicBezTo>
                    <a:pt x="3480" y="8100"/>
                    <a:pt x="3661" y="8126"/>
                    <a:pt x="3817" y="8126"/>
                  </a:cubicBezTo>
                  <a:cubicBezTo>
                    <a:pt x="3402" y="8411"/>
                    <a:pt x="3064" y="8697"/>
                    <a:pt x="2727" y="8957"/>
                  </a:cubicBezTo>
                  <a:cubicBezTo>
                    <a:pt x="2259" y="9320"/>
                    <a:pt x="1818" y="9735"/>
                    <a:pt x="1377" y="10151"/>
                  </a:cubicBezTo>
                  <a:cubicBezTo>
                    <a:pt x="987" y="10540"/>
                    <a:pt x="650" y="10982"/>
                    <a:pt x="364" y="11449"/>
                  </a:cubicBezTo>
                  <a:cubicBezTo>
                    <a:pt x="131" y="11838"/>
                    <a:pt x="1" y="12306"/>
                    <a:pt x="53" y="12747"/>
                  </a:cubicBezTo>
                  <a:cubicBezTo>
                    <a:pt x="79" y="12981"/>
                    <a:pt x="157" y="13214"/>
                    <a:pt x="286" y="13396"/>
                  </a:cubicBezTo>
                  <a:cubicBezTo>
                    <a:pt x="364" y="13500"/>
                    <a:pt x="442" y="13604"/>
                    <a:pt x="546" y="13681"/>
                  </a:cubicBezTo>
                  <a:cubicBezTo>
                    <a:pt x="624" y="13759"/>
                    <a:pt x="728" y="13837"/>
                    <a:pt x="832" y="13889"/>
                  </a:cubicBezTo>
                  <a:cubicBezTo>
                    <a:pt x="1143" y="14097"/>
                    <a:pt x="1455" y="14227"/>
                    <a:pt x="1818" y="14305"/>
                  </a:cubicBezTo>
                  <a:cubicBezTo>
                    <a:pt x="1974" y="14330"/>
                    <a:pt x="2156" y="14356"/>
                    <a:pt x="2337" y="14356"/>
                  </a:cubicBezTo>
                  <a:cubicBezTo>
                    <a:pt x="2493" y="14356"/>
                    <a:pt x="2623" y="14330"/>
                    <a:pt x="2779" y="14330"/>
                  </a:cubicBezTo>
                  <a:cubicBezTo>
                    <a:pt x="3428" y="14201"/>
                    <a:pt x="4051" y="13889"/>
                    <a:pt x="4544" y="13474"/>
                  </a:cubicBezTo>
                  <a:cubicBezTo>
                    <a:pt x="4881" y="13188"/>
                    <a:pt x="5193" y="12903"/>
                    <a:pt x="5479" y="12591"/>
                  </a:cubicBezTo>
                  <a:cubicBezTo>
                    <a:pt x="5816" y="12280"/>
                    <a:pt x="6076" y="11916"/>
                    <a:pt x="6309" y="11657"/>
                  </a:cubicBezTo>
                  <a:cubicBezTo>
                    <a:pt x="6517" y="11371"/>
                    <a:pt x="6673" y="11189"/>
                    <a:pt x="6854" y="10956"/>
                  </a:cubicBezTo>
                  <a:lnTo>
                    <a:pt x="6958" y="10800"/>
                  </a:lnTo>
                  <a:cubicBezTo>
                    <a:pt x="6958" y="11059"/>
                    <a:pt x="6984" y="11293"/>
                    <a:pt x="7010" y="11553"/>
                  </a:cubicBezTo>
                  <a:cubicBezTo>
                    <a:pt x="7036" y="11708"/>
                    <a:pt x="7088" y="11864"/>
                    <a:pt x="7140" y="12020"/>
                  </a:cubicBezTo>
                  <a:cubicBezTo>
                    <a:pt x="7192" y="12176"/>
                    <a:pt x="7270" y="12332"/>
                    <a:pt x="7374" y="12487"/>
                  </a:cubicBezTo>
                  <a:cubicBezTo>
                    <a:pt x="7529" y="12747"/>
                    <a:pt x="7763" y="12955"/>
                    <a:pt x="8075" y="13084"/>
                  </a:cubicBezTo>
                  <a:cubicBezTo>
                    <a:pt x="8230" y="13162"/>
                    <a:pt x="8386" y="13214"/>
                    <a:pt x="8542" y="13214"/>
                  </a:cubicBezTo>
                  <a:lnTo>
                    <a:pt x="9061" y="13214"/>
                  </a:lnTo>
                  <a:cubicBezTo>
                    <a:pt x="9373" y="13188"/>
                    <a:pt x="9658" y="13058"/>
                    <a:pt x="9918" y="12903"/>
                  </a:cubicBezTo>
                  <a:cubicBezTo>
                    <a:pt x="10022" y="12825"/>
                    <a:pt x="10126" y="12721"/>
                    <a:pt x="10229" y="12617"/>
                  </a:cubicBezTo>
                  <a:cubicBezTo>
                    <a:pt x="10333" y="12513"/>
                    <a:pt x="10411" y="12409"/>
                    <a:pt x="10515" y="12280"/>
                  </a:cubicBezTo>
                  <a:cubicBezTo>
                    <a:pt x="10671" y="12046"/>
                    <a:pt x="10826" y="11760"/>
                    <a:pt x="10930" y="11475"/>
                  </a:cubicBezTo>
                  <a:cubicBezTo>
                    <a:pt x="11164" y="10904"/>
                    <a:pt x="11346" y="10333"/>
                    <a:pt x="11476" y="9735"/>
                  </a:cubicBezTo>
                  <a:cubicBezTo>
                    <a:pt x="11501" y="9787"/>
                    <a:pt x="11501" y="9813"/>
                    <a:pt x="11527" y="9865"/>
                  </a:cubicBezTo>
                  <a:cubicBezTo>
                    <a:pt x="11605" y="10125"/>
                    <a:pt x="11735" y="10410"/>
                    <a:pt x="11839" y="10696"/>
                  </a:cubicBezTo>
                  <a:cubicBezTo>
                    <a:pt x="11969" y="10956"/>
                    <a:pt x="12125" y="11215"/>
                    <a:pt x="12306" y="11449"/>
                  </a:cubicBezTo>
                  <a:cubicBezTo>
                    <a:pt x="12384" y="11553"/>
                    <a:pt x="12488" y="11657"/>
                    <a:pt x="12592" y="11734"/>
                  </a:cubicBezTo>
                  <a:cubicBezTo>
                    <a:pt x="12696" y="11812"/>
                    <a:pt x="12825" y="11890"/>
                    <a:pt x="12981" y="11916"/>
                  </a:cubicBezTo>
                  <a:cubicBezTo>
                    <a:pt x="13111" y="11968"/>
                    <a:pt x="13293" y="11994"/>
                    <a:pt x="13449" y="11994"/>
                  </a:cubicBezTo>
                  <a:cubicBezTo>
                    <a:pt x="13630" y="11968"/>
                    <a:pt x="13838" y="11916"/>
                    <a:pt x="14020" y="11864"/>
                  </a:cubicBezTo>
                  <a:cubicBezTo>
                    <a:pt x="14149" y="11786"/>
                    <a:pt x="14305" y="11708"/>
                    <a:pt x="14435" y="11631"/>
                  </a:cubicBezTo>
                  <a:cubicBezTo>
                    <a:pt x="14565" y="11527"/>
                    <a:pt x="14695" y="11397"/>
                    <a:pt x="14798" y="11267"/>
                  </a:cubicBezTo>
                  <a:cubicBezTo>
                    <a:pt x="15006" y="11008"/>
                    <a:pt x="15188" y="10696"/>
                    <a:pt x="15318" y="10384"/>
                  </a:cubicBezTo>
                  <a:cubicBezTo>
                    <a:pt x="15681" y="9502"/>
                    <a:pt x="15785" y="8463"/>
                    <a:pt x="15629" y="7139"/>
                  </a:cubicBezTo>
                  <a:cubicBezTo>
                    <a:pt x="15577" y="6698"/>
                    <a:pt x="15499" y="6257"/>
                    <a:pt x="15422" y="5815"/>
                  </a:cubicBezTo>
                  <a:cubicBezTo>
                    <a:pt x="15240" y="4933"/>
                    <a:pt x="15136" y="4050"/>
                    <a:pt x="15136" y="3167"/>
                  </a:cubicBezTo>
                  <a:cubicBezTo>
                    <a:pt x="15162" y="2778"/>
                    <a:pt x="15214" y="2389"/>
                    <a:pt x="15318" y="1999"/>
                  </a:cubicBezTo>
                  <a:cubicBezTo>
                    <a:pt x="15396" y="1973"/>
                    <a:pt x="15447" y="1869"/>
                    <a:pt x="15422" y="1791"/>
                  </a:cubicBezTo>
                  <a:cubicBezTo>
                    <a:pt x="15422" y="1740"/>
                    <a:pt x="15396" y="1688"/>
                    <a:pt x="15344" y="1636"/>
                  </a:cubicBezTo>
                  <a:cubicBezTo>
                    <a:pt x="15344" y="1636"/>
                    <a:pt x="15318" y="1610"/>
                    <a:pt x="15292" y="1610"/>
                  </a:cubicBezTo>
                  <a:lnTo>
                    <a:pt x="14954" y="1610"/>
                  </a:lnTo>
                  <a:cubicBezTo>
                    <a:pt x="14461" y="1584"/>
                    <a:pt x="13968" y="1480"/>
                    <a:pt x="13500" y="1350"/>
                  </a:cubicBezTo>
                  <a:cubicBezTo>
                    <a:pt x="13059" y="1220"/>
                    <a:pt x="12618" y="1039"/>
                    <a:pt x="12202" y="883"/>
                  </a:cubicBezTo>
                  <a:cubicBezTo>
                    <a:pt x="11709" y="701"/>
                    <a:pt x="11190" y="519"/>
                    <a:pt x="10671" y="390"/>
                  </a:cubicBezTo>
                  <a:cubicBezTo>
                    <a:pt x="10333" y="286"/>
                    <a:pt x="9970" y="208"/>
                    <a:pt x="9580" y="130"/>
                  </a:cubicBezTo>
                  <a:cubicBezTo>
                    <a:pt x="9191" y="52"/>
                    <a:pt x="8828" y="26"/>
                    <a:pt x="8438" y="26"/>
                  </a:cubicBezTo>
                  <a:lnTo>
                    <a:pt x="8438" y="0"/>
                  </a:ln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1"/>
            <p:cNvSpPr/>
            <p:nvPr/>
          </p:nvSpPr>
          <p:spPr>
            <a:xfrm>
              <a:off x="3524575" y="4217700"/>
              <a:ext cx="398700" cy="353250"/>
            </a:xfrm>
            <a:custGeom>
              <a:avLst/>
              <a:gdLst/>
              <a:ahLst/>
              <a:cxnLst/>
              <a:rect l="l" t="t" r="r" b="b"/>
              <a:pathLst>
                <a:path w="15948" h="14130" extrusionOk="0">
                  <a:moveTo>
                    <a:pt x="15591" y="1"/>
                  </a:moveTo>
                  <a:cubicBezTo>
                    <a:pt x="15456" y="1"/>
                    <a:pt x="15329" y="73"/>
                    <a:pt x="15272" y="187"/>
                  </a:cubicBezTo>
                  <a:cubicBezTo>
                    <a:pt x="15116" y="602"/>
                    <a:pt x="14909" y="992"/>
                    <a:pt x="14675" y="1381"/>
                  </a:cubicBezTo>
                  <a:cubicBezTo>
                    <a:pt x="14415" y="1822"/>
                    <a:pt x="14104" y="2238"/>
                    <a:pt x="13766" y="2653"/>
                  </a:cubicBezTo>
                  <a:cubicBezTo>
                    <a:pt x="13507" y="2991"/>
                    <a:pt x="13195" y="3328"/>
                    <a:pt x="12884" y="3614"/>
                  </a:cubicBezTo>
                  <a:cubicBezTo>
                    <a:pt x="12728" y="3692"/>
                    <a:pt x="12572" y="3744"/>
                    <a:pt x="12416" y="3795"/>
                  </a:cubicBezTo>
                  <a:cubicBezTo>
                    <a:pt x="12261" y="3821"/>
                    <a:pt x="12027" y="3899"/>
                    <a:pt x="11819" y="3951"/>
                  </a:cubicBezTo>
                  <a:cubicBezTo>
                    <a:pt x="11612" y="4003"/>
                    <a:pt x="11430" y="4029"/>
                    <a:pt x="11222" y="4055"/>
                  </a:cubicBezTo>
                  <a:cubicBezTo>
                    <a:pt x="11041" y="4107"/>
                    <a:pt x="10807" y="4133"/>
                    <a:pt x="10599" y="4133"/>
                  </a:cubicBezTo>
                  <a:cubicBezTo>
                    <a:pt x="10210" y="4185"/>
                    <a:pt x="9794" y="4185"/>
                    <a:pt x="9379" y="4185"/>
                  </a:cubicBezTo>
                  <a:cubicBezTo>
                    <a:pt x="8782" y="4159"/>
                    <a:pt x="8159" y="4107"/>
                    <a:pt x="7562" y="4003"/>
                  </a:cubicBezTo>
                  <a:cubicBezTo>
                    <a:pt x="6939" y="3925"/>
                    <a:pt x="6342" y="3795"/>
                    <a:pt x="5719" y="3692"/>
                  </a:cubicBezTo>
                  <a:cubicBezTo>
                    <a:pt x="5709" y="3687"/>
                    <a:pt x="5700" y="3685"/>
                    <a:pt x="5692" y="3685"/>
                  </a:cubicBezTo>
                  <a:cubicBezTo>
                    <a:pt x="5657" y="3685"/>
                    <a:pt x="5636" y="3723"/>
                    <a:pt x="5615" y="3744"/>
                  </a:cubicBezTo>
                  <a:cubicBezTo>
                    <a:pt x="5615" y="3795"/>
                    <a:pt x="5641" y="3847"/>
                    <a:pt x="5693" y="3847"/>
                  </a:cubicBezTo>
                  <a:cubicBezTo>
                    <a:pt x="6316" y="3977"/>
                    <a:pt x="6913" y="4107"/>
                    <a:pt x="7536" y="4211"/>
                  </a:cubicBezTo>
                  <a:cubicBezTo>
                    <a:pt x="8133" y="4315"/>
                    <a:pt x="8782" y="4393"/>
                    <a:pt x="9405" y="4445"/>
                  </a:cubicBezTo>
                  <a:cubicBezTo>
                    <a:pt x="9717" y="4496"/>
                    <a:pt x="10002" y="4496"/>
                    <a:pt x="10314" y="4496"/>
                  </a:cubicBezTo>
                  <a:cubicBezTo>
                    <a:pt x="10625" y="4496"/>
                    <a:pt x="10937" y="4470"/>
                    <a:pt x="11248" y="4445"/>
                  </a:cubicBezTo>
                  <a:cubicBezTo>
                    <a:pt x="11560" y="4419"/>
                    <a:pt x="11871" y="4341"/>
                    <a:pt x="12157" y="4263"/>
                  </a:cubicBezTo>
                  <a:lnTo>
                    <a:pt x="12157" y="4263"/>
                  </a:lnTo>
                  <a:cubicBezTo>
                    <a:pt x="11845" y="4574"/>
                    <a:pt x="11482" y="4860"/>
                    <a:pt x="11144" y="5145"/>
                  </a:cubicBezTo>
                  <a:cubicBezTo>
                    <a:pt x="10573" y="5587"/>
                    <a:pt x="9976" y="6002"/>
                    <a:pt x="9379" y="6418"/>
                  </a:cubicBezTo>
                  <a:lnTo>
                    <a:pt x="8964" y="6677"/>
                  </a:lnTo>
                  <a:lnTo>
                    <a:pt x="8912" y="6677"/>
                  </a:lnTo>
                  <a:cubicBezTo>
                    <a:pt x="8289" y="6911"/>
                    <a:pt x="7666" y="7118"/>
                    <a:pt x="7017" y="7274"/>
                  </a:cubicBezTo>
                  <a:cubicBezTo>
                    <a:pt x="5884" y="7563"/>
                    <a:pt x="4707" y="7718"/>
                    <a:pt x="3547" y="7718"/>
                  </a:cubicBezTo>
                  <a:cubicBezTo>
                    <a:pt x="3457" y="7718"/>
                    <a:pt x="3368" y="7717"/>
                    <a:pt x="3278" y="7716"/>
                  </a:cubicBezTo>
                  <a:cubicBezTo>
                    <a:pt x="2733" y="7690"/>
                    <a:pt x="2162" y="7638"/>
                    <a:pt x="1617" y="7534"/>
                  </a:cubicBezTo>
                  <a:cubicBezTo>
                    <a:pt x="1608" y="7532"/>
                    <a:pt x="1600" y="7531"/>
                    <a:pt x="1592" y="7531"/>
                  </a:cubicBezTo>
                  <a:cubicBezTo>
                    <a:pt x="1484" y="7531"/>
                    <a:pt x="1470" y="7691"/>
                    <a:pt x="1591" y="7716"/>
                  </a:cubicBezTo>
                  <a:cubicBezTo>
                    <a:pt x="2188" y="7819"/>
                    <a:pt x="2811" y="7897"/>
                    <a:pt x="3434" y="7923"/>
                  </a:cubicBezTo>
                  <a:cubicBezTo>
                    <a:pt x="3692" y="7934"/>
                    <a:pt x="3955" y="7940"/>
                    <a:pt x="4220" y="7940"/>
                  </a:cubicBezTo>
                  <a:cubicBezTo>
                    <a:pt x="4595" y="7940"/>
                    <a:pt x="4975" y="7928"/>
                    <a:pt x="5355" y="7897"/>
                  </a:cubicBezTo>
                  <a:cubicBezTo>
                    <a:pt x="6004" y="7819"/>
                    <a:pt x="6653" y="7742"/>
                    <a:pt x="7276" y="7586"/>
                  </a:cubicBezTo>
                  <a:cubicBezTo>
                    <a:pt x="7458" y="7534"/>
                    <a:pt x="7640" y="7508"/>
                    <a:pt x="7821" y="7456"/>
                  </a:cubicBezTo>
                  <a:lnTo>
                    <a:pt x="7821" y="7456"/>
                  </a:lnTo>
                  <a:lnTo>
                    <a:pt x="7536" y="7638"/>
                  </a:lnTo>
                  <a:cubicBezTo>
                    <a:pt x="6913" y="8027"/>
                    <a:pt x="6290" y="8417"/>
                    <a:pt x="5667" y="8832"/>
                  </a:cubicBezTo>
                  <a:cubicBezTo>
                    <a:pt x="4810" y="9403"/>
                    <a:pt x="3953" y="9974"/>
                    <a:pt x="3123" y="10623"/>
                  </a:cubicBezTo>
                  <a:lnTo>
                    <a:pt x="3097" y="10623"/>
                  </a:lnTo>
                  <a:cubicBezTo>
                    <a:pt x="2811" y="10779"/>
                    <a:pt x="2499" y="10909"/>
                    <a:pt x="2188" y="11039"/>
                  </a:cubicBezTo>
                  <a:cubicBezTo>
                    <a:pt x="1850" y="11142"/>
                    <a:pt x="1513" y="11246"/>
                    <a:pt x="1175" y="11350"/>
                  </a:cubicBezTo>
                  <a:lnTo>
                    <a:pt x="864" y="11402"/>
                  </a:lnTo>
                  <a:cubicBezTo>
                    <a:pt x="838" y="11402"/>
                    <a:pt x="812" y="11428"/>
                    <a:pt x="786" y="11428"/>
                  </a:cubicBezTo>
                  <a:cubicBezTo>
                    <a:pt x="786" y="11454"/>
                    <a:pt x="760" y="11480"/>
                    <a:pt x="760" y="11506"/>
                  </a:cubicBezTo>
                  <a:cubicBezTo>
                    <a:pt x="786" y="11558"/>
                    <a:pt x="812" y="11584"/>
                    <a:pt x="864" y="11584"/>
                  </a:cubicBezTo>
                  <a:cubicBezTo>
                    <a:pt x="1253" y="11506"/>
                    <a:pt x="1643" y="11402"/>
                    <a:pt x="2032" y="11298"/>
                  </a:cubicBezTo>
                  <a:cubicBezTo>
                    <a:pt x="2214" y="11246"/>
                    <a:pt x="2396" y="11168"/>
                    <a:pt x="2577" y="11116"/>
                  </a:cubicBezTo>
                  <a:lnTo>
                    <a:pt x="2577" y="11116"/>
                  </a:lnTo>
                  <a:cubicBezTo>
                    <a:pt x="1591" y="11947"/>
                    <a:pt x="734" y="12908"/>
                    <a:pt x="59" y="13998"/>
                  </a:cubicBezTo>
                  <a:cubicBezTo>
                    <a:pt x="1" y="14056"/>
                    <a:pt x="59" y="14129"/>
                    <a:pt x="125" y="14129"/>
                  </a:cubicBezTo>
                  <a:cubicBezTo>
                    <a:pt x="147" y="14129"/>
                    <a:pt x="170" y="14121"/>
                    <a:pt x="189" y="14102"/>
                  </a:cubicBezTo>
                  <a:cubicBezTo>
                    <a:pt x="682" y="13323"/>
                    <a:pt x="1253" y="12596"/>
                    <a:pt x="1928" y="11947"/>
                  </a:cubicBezTo>
                  <a:cubicBezTo>
                    <a:pt x="2266" y="11636"/>
                    <a:pt x="2577" y="11350"/>
                    <a:pt x="2941" y="11065"/>
                  </a:cubicBezTo>
                  <a:lnTo>
                    <a:pt x="2941" y="11065"/>
                  </a:lnTo>
                  <a:cubicBezTo>
                    <a:pt x="2889" y="11142"/>
                    <a:pt x="2863" y="11220"/>
                    <a:pt x="2811" y="11298"/>
                  </a:cubicBezTo>
                  <a:cubicBezTo>
                    <a:pt x="2707" y="11532"/>
                    <a:pt x="2603" y="11791"/>
                    <a:pt x="2525" y="12077"/>
                  </a:cubicBezTo>
                  <a:cubicBezTo>
                    <a:pt x="2370" y="12596"/>
                    <a:pt x="2292" y="13115"/>
                    <a:pt x="2266" y="13661"/>
                  </a:cubicBezTo>
                  <a:cubicBezTo>
                    <a:pt x="2240" y="13687"/>
                    <a:pt x="2240" y="13713"/>
                    <a:pt x="2266" y="13738"/>
                  </a:cubicBezTo>
                  <a:cubicBezTo>
                    <a:pt x="2266" y="13738"/>
                    <a:pt x="2292" y="13764"/>
                    <a:pt x="2318" y="13764"/>
                  </a:cubicBezTo>
                  <a:cubicBezTo>
                    <a:pt x="2370" y="13764"/>
                    <a:pt x="2396" y="13738"/>
                    <a:pt x="2422" y="13687"/>
                  </a:cubicBezTo>
                  <a:cubicBezTo>
                    <a:pt x="2422" y="13505"/>
                    <a:pt x="2448" y="13297"/>
                    <a:pt x="2474" y="13089"/>
                  </a:cubicBezTo>
                  <a:cubicBezTo>
                    <a:pt x="2499" y="12882"/>
                    <a:pt x="2551" y="12674"/>
                    <a:pt x="2603" y="12466"/>
                  </a:cubicBezTo>
                  <a:cubicBezTo>
                    <a:pt x="2707" y="12181"/>
                    <a:pt x="2811" y="11895"/>
                    <a:pt x="2941" y="11610"/>
                  </a:cubicBezTo>
                  <a:cubicBezTo>
                    <a:pt x="3071" y="11324"/>
                    <a:pt x="3252" y="11013"/>
                    <a:pt x="3408" y="10727"/>
                  </a:cubicBezTo>
                  <a:cubicBezTo>
                    <a:pt x="3434" y="10701"/>
                    <a:pt x="3434" y="10701"/>
                    <a:pt x="3408" y="10675"/>
                  </a:cubicBezTo>
                  <a:cubicBezTo>
                    <a:pt x="4031" y="10208"/>
                    <a:pt x="4654" y="9766"/>
                    <a:pt x="5277" y="9377"/>
                  </a:cubicBezTo>
                  <a:cubicBezTo>
                    <a:pt x="5926" y="8962"/>
                    <a:pt x="6549" y="8598"/>
                    <a:pt x="7172" y="8209"/>
                  </a:cubicBezTo>
                  <a:cubicBezTo>
                    <a:pt x="7406" y="8079"/>
                    <a:pt x="7640" y="7949"/>
                    <a:pt x="7899" y="7793"/>
                  </a:cubicBezTo>
                  <a:lnTo>
                    <a:pt x="7899" y="7793"/>
                  </a:lnTo>
                  <a:cubicBezTo>
                    <a:pt x="7770" y="7975"/>
                    <a:pt x="7666" y="8157"/>
                    <a:pt x="7562" y="8365"/>
                  </a:cubicBezTo>
                  <a:cubicBezTo>
                    <a:pt x="7458" y="8572"/>
                    <a:pt x="7354" y="8780"/>
                    <a:pt x="7276" y="9014"/>
                  </a:cubicBezTo>
                  <a:cubicBezTo>
                    <a:pt x="7198" y="9247"/>
                    <a:pt x="7121" y="9455"/>
                    <a:pt x="7069" y="9689"/>
                  </a:cubicBezTo>
                  <a:cubicBezTo>
                    <a:pt x="6939" y="10130"/>
                    <a:pt x="6835" y="10571"/>
                    <a:pt x="6757" y="11013"/>
                  </a:cubicBezTo>
                  <a:cubicBezTo>
                    <a:pt x="6679" y="11480"/>
                    <a:pt x="6653" y="11947"/>
                    <a:pt x="6627" y="12414"/>
                  </a:cubicBezTo>
                  <a:cubicBezTo>
                    <a:pt x="6627" y="12466"/>
                    <a:pt x="6653" y="12492"/>
                    <a:pt x="6705" y="12518"/>
                  </a:cubicBezTo>
                  <a:cubicBezTo>
                    <a:pt x="6757" y="12518"/>
                    <a:pt x="6783" y="12492"/>
                    <a:pt x="6809" y="12440"/>
                  </a:cubicBezTo>
                  <a:cubicBezTo>
                    <a:pt x="6835" y="11688"/>
                    <a:pt x="6939" y="10935"/>
                    <a:pt x="7172" y="10208"/>
                  </a:cubicBezTo>
                  <a:cubicBezTo>
                    <a:pt x="7250" y="9870"/>
                    <a:pt x="7380" y="9559"/>
                    <a:pt x="7510" y="9247"/>
                  </a:cubicBezTo>
                  <a:cubicBezTo>
                    <a:pt x="7588" y="9066"/>
                    <a:pt x="7666" y="8910"/>
                    <a:pt x="7770" y="8754"/>
                  </a:cubicBezTo>
                  <a:cubicBezTo>
                    <a:pt x="7847" y="8572"/>
                    <a:pt x="7925" y="8442"/>
                    <a:pt x="8029" y="8287"/>
                  </a:cubicBezTo>
                  <a:cubicBezTo>
                    <a:pt x="8211" y="8001"/>
                    <a:pt x="8393" y="7716"/>
                    <a:pt x="8574" y="7456"/>
                  </a:cubicBezTo>
                  <a:cubicBezTo>
                    <a:pt x="8600" y="7430"/>
                    <a:pt x="8600" y="7404"/>
                    <a:pt x="8600" y="7378"/>
                  </a:cubicBezTo>
                  <a:cubicBezTo>
                    <a:pt x="8756" y="7274"/>
                    <a:pt x="8938" y="7196"/>
                    <a:pt x="9094" y="7093"/>
                  </a:cubicBezTo>
                  <a:cubicBezTo>
                    <a:pt x="9717" y="6703"/>
                    <a:pt x="10340" y="6340"/>
                    <a:pt x="10937" y="5924"/>
                  </a:cubicBezTo>
                  <a:cubicBezTo>
                    <a:pt x="11222" y="5717"/>
                    <a:pt x="11534" y="5509"/>
                    <a:pt x="11819" y="5301"/>
                  </a:cubicBezTo>
                  <a:lnTo>
                    <a:pt x="11819" y="5301"/>
                  </a:lnTo>
                  <a:cubicBezTo>
                    <a:pt x="11742" y="5483"/>
                    <a:pt x="11690" y="5639"/>
                    <a:pt x="11638" y="5820"/>
                  </a:cubicBezTo>
                  <a:cubicBezTo>
                    <a:pt x="11482" y="6366"/>
                    <a:pt x="11378" y="6937"/>
                    <a:pt x="11326" y="7508"/>
                  </a:cubicBezTo>
                  <a:cubicBezTo>
                    <a:pt x="11222" y="8598"/>
                    <a:pt x="11300" y="9715"/>
                    <a:pt x="11508" y="10779"/>
                  </a:cubicBezTo>
                  <a:cubicBezTo>
                    <a:pt x="11508" y="10831"/>
                    <a:pt x="11560" y="10857"/>
                    <a:pt x="11612" y="10857"/>
                  </a:cubicBezTo>
                  <a:cubicBezTo>
                    <a:pt x="11638" y="10857"/>
                    <a:pt x="11690" y="10831"/>
                    <a:pt x="11690" y="10779"/>
                  </a:cubicBezTo>
                  <a:cubicBezTo>
                    <a:pt x="11560" y="10208"/>
                    <a:pt x="11534" y="9611"/>
                    <a:pt x="11560" y="9040"/>
                  </a:cubicBezTo>
                  <a:cubicBezTo>
                    <a:pt x="11586" y="8157"/>
                    <a:pt x="11716" y="7274"/>
                    <a:pt x="11975" y="6418"/>
                  </a:cubicBezTo>
                  <a:cubicBezTo>
                    <a:pt x="12079" y="6106"/>
                    <a:pt x="12183" y="5769"/>
                    <a:pt x="12313" y="5457"/>
                  </a:cubicBezTo>
                  <a:cubicBezTo>
                    <a:pt x="12365" y="5301"/>
                    <a:pt x="12416" y="5119"/>
                    <a:pt x="12494" y="4990"/>
                  </a:cubicBezTo>
                  <a:cubicBezTo>
                    <a:pt x="12572" y="4834"/>
                    <a:pt x="12624" y="4704"/>
                    <a:pt x="12702" y="4574"/>
                  </a:cubicBezTo>
                  <a:cubicBezTo>
                    <a:pt x="13221" y="4107"/>
                    <a:pt x="13715" y="3640"/>
                    <a:pt x="14182" y="3121"/>
                  </a:cubicBezTo>
                  <a:cubicBezTo>
                    <a:pt x="14649" y="2575"/>
                    <a:pt x="15064" y="2004"/>
                    <a:pt x="15428" y="1381"/>
                  </a:cubicBezTo>
                  <a:cubicBezTo>
                    <a:pt x="15610" y="1096"/>
                    <a:pt x="15765" y="758"/>
                    <a:pt x="15895" y="447"/>
                  </a:cubicBezTo>
                  <a:cubicBezTo>
                    <a:pt x="15947" y="291"/>
                    <a:pt x="15895" y="109"/>
                    <a:pt x="15739" y="31"/>
                  </a:cubicBezTo>
                  <a:cubicBezTo>
                    <a:pt x="15691" y="10"/>
                    <a:pt x="15640" y="1"/>
                    <a:pt x="155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61"/>
          <p:cNvGrpSpPr/>
          <p:nvPr/>
        </p:nvGrpSpPr>
        <p:grpSpPr>
          <a:xfrm>
            <a:off x="2865739" y="4461306"/>
            <a:ext cx="280421" cy="365749"/>
            <a:chOff x="4361325" y="3366075"/>
            <a:chExt cx="438775" cy="579175"/>
          </a:xfrm>
        </p:grpSpPr>
        <p:sp>
          <p:nvSpPr>
            <p:cNvPr id="2454" name="Google Shape;2454;p61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1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1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61"/>
          <p:cNvGrpSpPr/>
          <p:nvPr/>
        </p:nvGrpSpPr>
        <p:grpSpPr>
          <a:xfrm flipH="1">
            <a:off x="5943530" y="4461294"/>
            <a:ext cx="426740" cy="365758"/>
            <a:chOff x="3126250" y="3544775"/>
            <a:chExt cx="415400" cy="356350"/>
          </a:xfrm>
        </p:grpSpPr>
        <p:sp>
          <p:nvSpPr>
            <p:cNvPr id="2458" name="Google Shape;2458;p61"/>
            <p:cNvSpPr/>
            <p:nvPr/>
          </p:nvSpPr>
          <p:spPr>
            <a:xfrm>
              <a:off x="3126250" y="3544775"/>
              <a:ext cx="415400" cy="356350"/>
            </a:xfrm>
            <a:custGeom>
              <a:avLst/>
              <a:gdLst/>
              <a:ahLst/>
              <a:cxnLst/>
              <a:rect l="l" t="t" r="r" b="b"/>
              <a:pathLst>
                <a:path w="16616" h="14254" extrusionOk="0">
                  <a:moveTo>
                    <a:pt x="8386" y="1"/>
                  </a:moveTo>
                  <a:cubicBezTo>
                    <a:pt x="7918" y="1"/>
                    <a:pt x="7477" y="79"/>
                    <a:pt x="7036" y="183"/>
                  </a:cubicBezTo>
                  <a:cubicBezTo>
                    <a:pt x="6568" y="287"/>
                    <a:pt x="6101" y="416"/>
                    <a:pt x="5686" y="598"/>
                  </a:cubicBezTo>
                  <a:cubicBezTo>
                    <a:pt x="5193" y="780"/>
                    <a:pt x="4751" y="1039"/>
                    <a:pt x="4310" y="1325"/>
                  </a:cubicBezTo>
                  <a:cubicBezTo>
                    <a:pt x="4258" y="1377"/>
                    <a:pt x="4206" y="1403"/>
                    <a:pt x="4128" y="1455"/>
                  </a:cubicBezTo>
                  <a:cubicBezTo>
                    <a:pt x="3894" y="1481"/>
                    <a:pt x="3635" y="1507"/>
                    <a:pt x="3375" y="1559"/>
                  </a:cubicBezTo>
                  <a:cubicBezTo>
                    <a:pt x="2986" y="1611"/>
                    <a:pt x="2622" y="1662"/>
                    <a:pt x="2207" y="1766"/>
                  </a:cubicBezTo>
                  <a:cubicBezTo>
                    <a:pt x="1818" y="1870"/>
                    <a:pt x="1428" y="1974"/>
                    <a:pt x="1065" y="2104"/>
                  </a:cubicBezTo>
                  <a:cubicBezTo>
                    <a:pt x="390" y="2311"/>
                    <a:pt x="0" y="2986"/>
                    <a:pt x="182" y="3661"/>
                  </a:cubicBezTo>
                  <a:cubicBezTo>
                    <a:pt x="338" y="4258"/>
                    <a:pt x="857" y="4648"/>
                    <a:pt x="1454" y="4674"/>
                  </a:cubicBezTo>
                  <a:cubicBezTo>
                    <a:pt x="1584" y="4674"/>
                    <a:pt x="1688" y="4648"/>
                    <a:pt x="1818" y="4622"/>
                  </a:cubicBezTo>
                  <a:cubicBezTo>
                    <a:pt x="2181" y="4518"/>
                    <a:pt x="2622" y="4388"/>
                    <a:pt x="3064" y="4284"/>
                  </a:cubicBezTo>
                  <a:cubicBezTo>
                    <a:pt x="3271" y="4258"/>
                    <a:pt x="3505" y="4207"/>
                    <a:pt x="3739" y="4155"/>
                  </a:cubicBezTo>
                  <a:cubicBezTo>
                    <a:pt x="3843" y="4466"/>
                    <a:pt x="3920" y="4778"/>
                    <a:pt x="4024" y="5089"/>
                  </a:cubicBezTo>
                  <a:lnTo>
                    <a:pt x="4050" y="5167"/>
                  </a:lnTo>
                  <a:cubicBezTo>
                    <a:pt x="4128" y="5505"/>
                    <a:pt x="4232" y="5842"/>
                    <a:pt x="4362" y="6180"/>
                  </a:cubicBezTo>
                  <a:cubicBezTo>
                    <a:pt x="4440" y="6387"/>
                    <a:pt x="4518" y="6595"/>
                    <a:pt x="4621" y="6777"/>
                  </a:cubicBezTo>
                  <a:cubicBezTo>
                    <a:pt x="4699" y="6958"/>
                    <a:pt x="4803" y="7166"/>
                    <a:pt x="4907" y="7348"/>
                  </a:cubicBezTo>
                  <a:cubicBezTo>
                    <a:pt x="5115" y="7737"/>
                    <a:pt x="5322" y="8101"/>
                    <a:pt x="5582" y="8438"/>
                  </a:cubicBezTo>
                  <a:lnTo>
                    <a:pt x="5608" y="8490"/>
                  </a:lnTo>
                  <a:cubicBezTo>
                    <a:pt x="5790" y="8750"/>
                    <a:pt x="6023" y="9009"/>
                    <a:pt x="6257" y="9269"/>
                  </a:cubicBezTo>
                  <a:cubicBezTo>
                    <a:pt x="6491" y="9503"/>
                    <a:pt x="6724" y="9736"/>
                    <a:pt x="6984" y="9944"/>
                  </a:cubicBezTo>
                  <a:lnTo>
                    <a:pt x="7036" y="9970"/>
                  </a:lnTo>
                  <a:cubicBezTo>
                    <a:pt x="7347" y="10229"/>
                    <a:pt x="7711" y="10463"/>
                    <a:pt x="8048" y="10671"/>
                  </a:cubicBezTo>
                  <a:cubicBezTo>
                    <a:pt x="8386" y="10853"/>
                    <a:pt x="8749" y="11034"/>
                    <a:pt x="9087" y="11190"/>
                  </a:cubicBezTo>
                  <a:lnTo>
                    <a:pt x="9113" y="11190"/>
                  </a:lnTo>
                  <a:cubicBezTo>
                    <a:pt x="9658" y="11424"/>
                    <a:pt x="10203" y="11605"/>
                    <a:pt x="10748" y="11813"/>
                  </a:cubicBezTo>
                  <a:cubicBezTo>
                    <a:pt x="11319" y="11995"/>
                    <a:pt x="11787" y="12177"/>
                    <a:pt x="12228" y="12384"/>
                  </a:cubicBezTo>
                  <a:cubicBezTo>
                    <a:pt x="12669" y="12566"/>
                    <a:pt x="13111" y="12800"/>
                    <a:pt x="13500" y="13085"/>
                  </a:cubicBezTo>
                  <a:cubicBezTo>
                    <a:pt x="13708" y="13241"/>
                    <a:pt x="13889" y="13397"/>
                    <a:pt x="14045" y="13552"/>
                  </a:cubicBezTo>
                  <a:cubicBezTo>
                    <a:pt x="14175" y="13656"/>
                    <a:pt x="14279" y="13786"/>
                    <a:pt x="14383" y="13916"/>
                  </a:cubicBezTo>
                  <a:cubicBezTo>
                    <a:pt x="14564" y="14124"/>
                    <a:pt x="14850" y="14253"/>
                    <a:pt x="15135" y="14253"/>
                  </a:cubicBezTo>
                  <a:cubicBezTo>
                    <a:pt x="15187" y="14253"/>
                    <a:pt x="15265" y="14253"/>
                    <a:pt x="15317" y="14227"/>
                  </a:cubicBezTo>
                  <a:cubicBezTo>
                    <a:pt x="15681" y="14176"/>
                    <a:pt x="15966" y="13916"/>
                    <a:pt x="16044" y="13552"/>
                  </a:cubicBezTo>
                  <a:cubicBezTo>
                    <a:pt x="16096" y="13449"/>
                    <a:pt x="16096" y="13319"/>
                    <a:pt x="16122" y="13215"/>
                  </a:cubicBezTo>
                  <a:lnTo>
                    <a:pt x="16122" y="12722"/>
                  </a:lnTo>
                  <a:cubicBezTo>
                    <a:pt x="16148" y="11995"/>
                    <a:pt x="16200" y="11294"/>
                    <a:pt x="16304" y="10619"/>
                  </a:cubicBezTo>
                  <a:lnTo>
                    <a:pt x="16356" y="10100"/>
                  </a:lnTo>
                  <a:cubicBezTo>
                    <a:pt x="16434" y="9451"/>
                    <a:pt x="16511" y="8905"/>
                    <a:pt x="16537" y="8308"/>
                  </a:cubicBezTo>
                  <a:cubicBezTo>
                    <a:pt x="16615" y="7530"/>
                    <a:pt x="16589" y="6725"/>
                    <a:pt x="16511" y="5946"/>
                  </a:cubicBezTo>
                  <a:cubicBezTo>
                    <a:pt x="16434" y="5531"/>
                    <a:pt x="16330" y="5141"/>
                    <a:pt x="16200" y="4752"/>
                  </a:cubicBezTo>
                  <a:cubicBezTo>
                    <a:pt x="16070" y="4336"/>
                    <a:pt x="15888" y="3947"/>
                    <a:pt x="15681" y="3558"/>
                  </a:cubicBezTo>
                  <a:cubicBezTo>
                    <a:pt x="15187" y="2753"/>
                    <a:pt x="14512" y="2052"/>
                    <a:pt x="13734" y="1533"/>
                  </a:cubicBezTo>
                  <a:cubicBezTo>
                    <a:pt x="13318" y="1221"/>
                    <a:pt x="12903" y="987"/>
                    <a:pt x="12436" y="780"/>
                  </a:cubicBezTo>
                  <a:cubicBezTo>
                    <a:pt x="12020" y="572"/>
                    <a:pt x="11579" y="416"/>
                    <a:pt x="11112" y="287"/>
                  </a:cubicBezTo>
                  <a:cubicBezTo>
                    <a:pt x="10385" y="79"/>
                    <a:pt x="9606" y="1"/>
                    <a:pt x="8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1"/>
            <p:cNvSpPr/>
            <p:nvPr/>
          </p:nvSpPr>
          <p:spPr>
            <a:xfrm>
              <a:off x="3228800" y="3569450"/>
              <a:ext cx="288825" cy="308300"/>
            </a:xfrm>
            <a:custGeom>
              <a:avLst/>
              <a:gdLst/>
              <a:ahLst/>
              <a:cxnLst/>
              <a:rect l="l" t="t" r="r" b="b"/>
              <a:pathLst>
                <a:path w="11553" h="12332" extrusionOk="0">
                  <a:moveTo>
                    <a:pt x="4336" y="0"/>
                  </a:moveTo>
                  <a:cubicBezTo>
                    <a:pt x="3946" y="0"/>
                    <a:pt x="3531" y="52"/>
                    <a:pt x="3141" y="156"/>
                  </a:cubicBezTo>
                  <a:cubicBezTo>
                    <a:pt x="2726" y="234"/>
                    <a:pt x="2337" y="364"/>
                    <a:pt x="1947" y="520"/>
                  </a:cubicBezTo>
                  <a:cubicBezTo>
                    <a:pt x="1532" y="701"/>
                    <a:pt x="1142" y="909"/>
                    <a:pt x="779" y="1169"/>
                  </a:cubicBezTo>
                  <a:cubicBezTo>
                    <a:pt x="571" y="1298"/>
                    <a:pt x="416" y="1428"/>
                    <a:pt x="234" y="1584"/>
                  </a:cubicBezTo>
                  <a:lnTo>
                    <a:pt x="0" y="1792"/>
                  </a:lnTo>
                  <a:lnTo>
                    <a:pt x="52" y="1844"/>
                  </a:lnTo>
                  <a:cubicBezTo>
                    <a:pt x="156" y="1999"/>
                    <a:pt x="234" y="2129"/>
                    <a:pt x="312" y="2285"/>
                  </a:cubicBezTo>
                  <a:cubicBezTo>
                    <a:pt x="390" y="2441"/>
                    <a:pt x="467" y="2597"/>
                    <a:pt x="519" y="2778"/>
                  </a:cubicBezTo>
                  <a:cubicBezTo>
                    <a:pt x="649" y="3116"/>
                    <a:pt x="753" y="3479"/>
                    <a:pt x="857" y="3843"/>
                  </a:cubicBezTo>
                  <a:cubicBezTo>
                    <a:pt x="935" y="4206"/>
                    <a:pt x="1039" y="4544"/>
                    <a:pt x="1168" y="4855"/>
                  </a:cubicBezTo>
                  <a:cubicBezTo>
                    <a:pt x="1246" y="5037"/>
                    <a:pt x="1324" y="5219"/>
                    <a:pt x="1402" y="5400"/>
                  </a:cubicBezTo>
                  <a:cubicBezTo>
                    <a:pt x="1480" y="5556"/>
                    <a:pt x="1584" y="5764"/>
                    <a:pt x="1662" y="5919"/>
                  </a:cubicBezTo>
                  <a:cubicBezTo>
                    <a:pt x="1843" y="6283"/>
                    <a:pt x="2051" y="6620"/>
                    <a:pt x="2285" y="6932"/>
                  </a:cubicBezTo>
                  <a:cubicBezTo>
                    <a:pt x="2648" y="7425"/>
                    <a:pt x="3064" y="7867"/>
                    <a:pt x="3531" y="8230"/>
                  </a:cubicBezTo>
                  <a:cubicBezTo>
                    <a:pt x="3816" y="8464"/>
                    <a:pt x="4128" y="8671"/>
                    <a:pt x="4439" y="8879"/>
                  </a:cubicBezTo>
                  <a:cubicBezTo>
                    <a:pt x="4751" y="9035"/>
                    <a:pt x="5063" y="9191"/>
                    <a:pt x="5400" y="9320"/>
                  </a:cubicBezTo>
                  <a:cubicBezTo>
                    <a:pt x="5919" y="9554"/>
                    <a:pt x="6464" y="9762"/>
                    <a:pt x="7010" y="9943"/>
                  </a:cubicBezTo>
                  <a:cubicBezTo>
                    <a:pt x="7555" y="10151"/>
                    <a:pt x="8048" y="10333"/>
                    <a:pt x="8541" y="10541"/>
                  </a:cubicBezTo>
                  <a:cubicBezTo>
                    <a:pt x="9060" y="10774"/>
                    <a:pt x="9554" y="11034"/>
                    <a:pt x="9995" y="11371"/>
                  </a:cubicBezTo>
                  <a:cubicBezTo>
                    <a:pt x="10229" y="11527"/>
                    <a:pt x="10436" y="11709"/>
                    <a:pt x="10644" y="11916"/>
                  </a:cubicBezTo>
                  <a:cubicBezTo>
                    <a:pt x="10800" y="12046"/>
                    <a:pt x="10930" y="12202"/>
                    <a:pt x="11059" y="12332"/>
                  </a:cubicBezTo>
                  <a:cubicBezTo>
                    <a:pt x="11059" y="12306"/>
                    <a:pt x="11059" y="12280"/>
                    <a:pt x="11059" y="12254"/>
                  </a:cubicBezTo>
                  <a:lnTo>
                    <a:pt x="11059" y="12098"/>
                  </a:lnTo>
                  <a:lnTo>
                    <a:pt x="11059" y="11839"/>
                  </a:lnTo>
                  <a:cubicBezTo>
                    <a:pt x="11059" y="11060"/>
                    <a:pt x="11137" y="10281"/>
                    <a:pt x="11241" y="9554"/>
                  </a:cubicBezTo>
                  <a:lnTo>
                    <a:pt x="11293" y="9035"/>
                  </a:lnTo>
                  <a:cubicBezTo>
                    <a:pt x="11371" y="8464"/>
                    <a:pt x="11449" y="7867"/>
                    <a:pt x="11475" y="7295"/>
                  </a:cubicBezTo>
                  <a:cubicBezTo>
                    <a:pt x="11553" y="6569"/>
                    <a:pt x="11527" y="5842"/>
                    <a:pt x="11449" y="5115"/>
                  </a:cubicBezTo>
                  <a:cubicBezTo>
                    <a:pt x="11397" y="4777"/>
                    <a:pt x="11293" y="4414"/>
                    <a:pt x="11189" y="4076"/>
                  </a:cubicBezTo>
                  <a:cubicBezTo>
                    <a:pt x="11085" y="3739"/>
                    <a:pt x="10930" y="3401"/>
                    <a:pt x="10748" y="3090"/>
                  </a:cubicBezTo>
                  <a:cubicBezTo>
                    <a:pt x="10307" y="2389"/>
                    <a:pt x="9735" y="1792"/>
                    <a:pt x="9086" y="1350"/>
                  </a:cubicBezTo>
                  <a:cubicBezTo>
                    <a:pt x="8385" y="857"/>
                    <a:pt x="7607" y="494"/>
                    <a:pt x="6776" y="260"/>
                  </a:cubicBezTo>
                  <a:cubicBezTo>
                    <a:pt x="6101" y="78"/>
                    <a:pt x="5426" y="0"/>
                    <a:pt x="4751" y="0"/>
                  </a:cubicBezTo>
                  <a:close/>
                </a:path>
              </a:pathLst>
            </a:custGeom>
            <a:solidFill>
              <a:srgbClr val="F8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1"/>
            <p:cNvSpPr/>
            <p:nvPr/>
          </p:nvSpPr>
          <p:spPr>
            <a:xfrm>
              <a:off x="3491650" y="376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1"/>
            <p:cNvSpPr/>
            <p:nvPr/>
          </p:nvSpPr>
          <p:spPr>
            <a:xfrm>
              <a:off x="3151975" y="3590875"/>
              <a:ext cx="350075" cy="259625"/>
            </a:xfrm>
            <a:custGeom>
              <a:avLst/>
              <a:gdLst/>
              <a:ahLst/>
              <a:cxnLst/>
              <a:rect l="l" t="t" r="r" b="b"/>
              <a:pathLst>
                <a:path w="14003" h="10385" extrusionOk="0">
                  <a:moveTo>
                    <a:pt x="8213" y="0"/>
                  </a:moveTo>
                  <a:cubicBezTo>
                    <a:pt x="7954" y="26"/>
                    <a:pt x="7694" y="52"/>
                    <a:pt x="7435" y="78"/>
                  </a:cubicBezTo>
                  <a:cubicBezTo>
                    <a:pt x="7175" y="104"/>
                    <a:pt x="6889" y="130"/>
                    <a:pt x="6630" y="156"/>
                  </a:cubicBezTo>
                  <a:cubicBezTo>
                    <a:pt x="6344" y="208"/>
                    <a:pt x="6059" y="260"/>
                    <a:pt x="5799" y="338"/>
                  </a:cubicBezTo>
                  <a:cubicBezTo>
                    <a:pt x="5565" y="390"/>
                    <a:pt x="5358" y="467"/>
                    <a:pt x="5150" y="571"/>
                  </a:cubicBezTo>
                  <a:cubicBezTo>
                    <a:pt x="5020" y="571"/>
                    <a:pt x="4864" y="545"/>
                    <a:pt x="4735" y="545"/>
                  </a:cubicBezTo>
                  <a:lnTo>
                    <a:pt x="4319" y="545"/>
                  </a:lnTo>
                  <a:cubicBezTo>
                    <a:pt x="3696" y="545"/>
                    <a:pt x="3099" y="597"/>
                    <a:pt x="2502" y="675"/>
                  </a:cubicBezTo>
                  <a:cubicBezTo>
                    <a:pt x="2139" y="727"/>
                    <a:pt x="1775" y="805"/>
                    <a:pt x="1412" y="883"/>
                  </a:cubicBezTo>
                  <a:cubicBezTo>
                    <a:pt x="1048" y="961"/>
                    <a:pt x="711" y="1065"/>
                    <a:pt x="347" y="1194"/>
                  </a:cubicBezTo>
                  <a:cubicBezTo>
                    <a:pt x="269" y="1220"/>
                    <a:pt x="192" y="1272"/>
                    <a:pt x="140" y="1350"/>
                  </a:cubicBezTo>
                  <a:cubicBezTo>
                    <a:pt x="0" y="1582"/>
                    <a:pt x="172" y="1856"/>
                    <a:pt x="433" y="1856"/>
                  </a:cubicBezTo>
                  <a:cubicBezTo>
                    <a:pt x="464" y="1856"/>
                    <a:pt x="496" y="1852"/>
                    <a:pt x="529" y="1843"/>
                  </a:cubicBezTo>
                  <a:cubicBezTo>
                    <a:pt x="970" y="1714"/>
                    <a:pt x="1386" y="1610"/>
                    <a:pt x="1827" y="1506"/>
                  </a:cubicBezTo>
                  <a:cubicBezTo>
                    <a:pt x="2242" y="1402"/>
                    <a:pt x="2658" y="1350"/>
                    <a:pt x="3073" y="1298"/>
                  </a:cubicBezTo>
                  <a:cubicBezTo>
                    <a:pt x="3333" y="1272"/>
                    <a:pt x="3592" y="1246"/>
                    <a:pt x="3852" y="1220"/>
                  </a:cubicBezTo>
                  <a:cubicBezTo>
                    <a:pt x="4034" y="1376"/>
                    <a:pt x="4215" y="1532"/>
                    <a:pt x="4371" y="1714"/>
                  </a:cubicBezTo>
                  <a:cubicBezTo>
                    <a:pt x="4579" y="1921"/>
                    <a:pt x="4761" y="2129"/>
                    <a:pt x="4916" y="2363"/>
                  </a:cubicBezTo>
                  <a:cubicBezTo>
                    <a:pt x="5046" y="2518"/>
                    <a:pt x="5150" y="2674"/>
                    <a:pt x="5254" y="2856"/>
                  </a:cubicBezTo>
                  <a:cubicBezTo>
                    <a:pt x="5272" y="2874"/>
                    <a:pt x="5304" y="2893"/>
                    <a:pt x="5330" y="2893"/>
                  </a:cubicBezTo>
                  <a:cubicBezTo>
                    <a:pt x="5340" y="2893"/>
                    <a:pt x="5350" y="2889"/>
                    <a:pt x="5358" y="2882"/>
                  </a:cubicBezTo>
                  <a:cubicBezTo>
                    <a:pt x="5410" y="2856"/>
                    <a:pt x="5436" y="2804"/>
                    <a:pt x="5410" y="2778"/>
                  </a:cubicBezTo>
                  <a:cubicBezTo>
                    <a:pt x="5306" y="2596"/>
                    <a:pt x="5202" y="2440"/>
                    <a:pt x="5098" y="2259"/>
                  </a:cubicBezTo>
                  <a:cubicBezTo>
                    <a:pt x="4994" y="2103"/>
                    <a:pt x="4890" y="1973"/>
                    <a:pt x="4787" y="1817"/>
                  </a:cubicBezTo>
                  <a:cubicBezTo>
                    <a:pt x="4605" y="1610"/>
                    <a:pt x="4423" y="1402"/>
                    <a:pt x="4215" y="1220"/>
                  </a:cubicBezTo>
                  <a:lnTo>
                    <a:pt x="4605" y="1220"/>
                  </a:lnTo>
                  <a:cubicBezTo>
                    <a:pt x="4890" y="1220"/>
                    <a:pt x="5202" y="1246"/>
                    <a:pt x="5488" y="1272"/>
                  </a:cubicBezTo>
                  <a:cubicBezTo>
                    <a:pt x="5669" y="1376"/>
                    <a:pt x="5825" y="1480"/>
                    <a:pt x="6007" y="1610"/>
                  </a:cubicBezTo>
                  <a:cubicBezTo>
                    <a:pt x="6370" y="1895"/>
                    <a:pt x="6682" y="2233"/>
                    <a:pt x="6967" y="2622"/>
                  </a:cubicBezTo>
                  <a:cubicBezTo>
                    <a:pt x="7305" y="3115"/>
                    <a:pt x="7590" y="3635"/>
                    <a:pt x="7798" y="4180"/>
                  </a:cubicBezTo>
                  <a:cubicBezTo>
                    <a:pt x="8058" y="4881"/>
                    <a:pt x="8265" y="5608"/>
                    <a:pt x="8421" y="6335"/>
                  </a:cubicBezTo>
                  <a:cubicBezTo>
                    <a:pt x="8421" y="6373"/>
                    <a:pt x="8449" y="6397"/>
                    <a:pt x="8484" y="6397"/>
                  </a:cubicBezTo>
                  <a:cubicBezTo>
                    <a:pt x="8497" y="6397"/>
                    <a:pt x="8511" y="6393"/>
                    <a:pt x="8525" y="6386"/>
                  </a:cubicBezTo>
                  <a:cubicBezTo>
                    <a:pt x="8577" y="6386"/>
                    <a:pt x="8603" y="6335"/>
                    <a:pt x="8577" y="6283"/>
                  </a:cubicBezTo>
                  <a:cubicBezTo>
                    <a:pt x="8395" y="5218"/>
                    <a:pt x="8058" y="4154"/>
                    <a:pt x="7616" y="3167"/>
                  </a:cubicBezTo>
                  <a:cubicBezTo>
                    <a:pt x="7383" y="2674"/>
                    <a:pt x="7071" y="2233"/>
                    <a:pt x="6708" y="1843"/>
                  </a:cubicBezTo>
                  <a:cubicBezTo>
                    <a:pt x="6552" y="1662"/>
                    <a:pt x="6344" y="1480"/>
                    <a:pt x="6162" y="1324"/>
                  </a:cubicBezTo>
                  <a:lnTo>
                    <a:pt x="6162" y="1324"/>
                  </a:lnTo>
                  <a:cubicBezTo>
                    <a:pt x="6967" y="1454"/>
                    <a:pt x="7746" y="1662"/>
                    <a:pt x="8473" y="1973"/>
                  </a:cubicBezTo>
                  <a:cubicBezTo>
                    <a:pt x="8655" y="2051"/>
                    <a:pt x="8836" y="2155"/>
                    <a:pt x="9018" y="2233"/>
                  </a:cubicBezTo>
                  <a:lnTo>
                    <a:pt x="9096" y="2311"/>
                  </a:lnTo>
                  <a:cubicBezTo>
                    <a:pt x="9408" y="2674"/>
                    <a:pt x="9693" y="3089"/>
                    <a:pt x="9927" y="3531"/>
                  </a:cubicBezTo>
                  <a:cubicBezTo>
                    <a:pt x="10057" y="3764"/>
                    <a:pt x="10186" y="4024"/>
                    <a:pt x="10290" y="4258"/>
                  </a:cubicBezTo>
                  <a:cubicBezTo>
                    <a:pt x="10342" y="4439"/>
                    <a:pt x="10394" y="4621"/>
                    <a:pt x="10446" y="4777"/>
                  </a:cubicBezTo>
                  <a:cubicBezTo>
                    <a:pt x="10524" y="4959"/>
                    <a:pt x="10550" y="5140"/>
                    <a:pt x="10602" y="5322"/>
                  </a:cubicBezTo>
                  <a:cubicBezTo>
                    <a:pt x="10680" y="5712"/>
                    <a:pt x="10758" y="6075"/>
                    <a:pt x="10783" y="6464"/>
                  </a:cubicBezTo>
                  <a:cubicBezTo>
                    <a:pt x="10835" y="6854"/>
                    <a:pt x="10861" y="7243"/>
                    <a:pt x="10887" y="7633"/>
                  </a:cubicBezTo>
                  <a:cubicBezTo>
                    <a:pt x="10887" y="7672"/>
                    <a:pt x="10920" y="7691"/>
                    <a:pt x="10955" y="7691"/>
                  </a:cubicBezTo>
                  <a:cubicBezTo>
                    <a:pt x="10991" y="7691"/>
                    <a:pt x="11030" y="7672"/>
                    <a:pt x="11043" y="7633"/>
                  </a:cubicBezTo>
                  <a:cubicBezTo>
                    <a:pt x="11043" y="7373"/>
                    <a:pt x="11017" y="7087"/>
                    <a:pt x="10991" y="6828"/>
                  </a:cubicBezTo>
                  <a:cubicBezTo>
                    <a:pt x="10991" y="6568"/>
                    <a:pt x="10939" y="6283"/>
                    <a:pt x="10913" y="6023"/>
                  </a:cubicBezTo>
                  <a:cubicBezTo>
                    <a:pt x="10835" y="5452"/>
                    <a:pt x="10706" y="4907"/>
                    <a:pt x="10524" y="4388"/>
                  </a:cubicBezTo>
                  <a:cubicBezTo>
                    <a:pt x="10368" y="3894"/>
                    <a:pt x="10160" y="3427"/>
                    <a:pt x="9875" y="2986"/>
                  </a:cubicBezTo>
                  <a:cubicBezTo>
                    <a:pt x="9823" y="2856"/>
                    <a:pt x="9719" y="2726"/>
                    <a:pt x="9641" y="2622"/>
                  </a:cubicBezTo>
                  <a:lnTo>
                    <a:pt x="9641" y="2622"/>
                  </a:lnTo>
                  <a:cubicBezTo>
                    <a:pt x="9849" y="2752"/>
                    <a:pt x="10031" y="2882"/>
                    <a:pt x="10212" y="3038"/>
                  </a:cubicBezTo>
                  <a:cubicBezTo>
                    <a:pt x="10472" y="3245"/>
                    <a:pt x="10706" y="3453"/>
                    <a:pt x="10939" y="3687"/>
                  </a:cubicBezTo>
                  <a:cubicBezTo>
                    <a:pt x="11147" y="3894"/>
                    <a:pt x="11355" y="4128"/>
                    <a:pt x="11536" y="4388"/>
                  </a:cubicBezTo>
                  <a:cubicBezTo>
                    <a:pt x="11744" y="4673"/>
                    <a:pt x="11926" y="4985"/>
                    <a:pt x="12107" y="5322"/>
                  </a:cubicBezTo>
                  <a:cubicBezTo>
                    <a:pt x="12159" y="5426"/>
                    <a:pt x="12211" y="5530"/>
                    <a:pt x="12263" y="5634"/>
                  </a:cubicBezTo>
                  <a:cubicBezTo>
                    <a:pt x="12315" y="5789"/>
                    <a:pt x="12367" y="5945"/>
                    <a:pt x="12393" y="6101"/>
                  </a:cubicBezTo>
                  <a:cubicBezTo>
                    <a:pt x="12445" y="6283"/>
                    <a:pt x="12471" y="6490"/>
                    <a:pt x="12497" y="6672"/>
                  </a:cubicBezTo>
                  <a:cubicBezTo>
                    <a:pt x="12549" y="7010"/>
                    <a:pt x="12549" y="7347"/>
                    <a:pt x="12549" y="7685"/>
                  </a:cubicBezTo>
                  <a:cubicBezTo>
                    <a:pt x="12549" y="8048"/>
                    <a:pt x="12523" y="8411"/>
                    <a:pt x="12497" y="8775"/>
                  </a:cubicBezTo>
                  <a:cubicBezTo>
                    <a:pt x="12497" y="8827"/>
                    <a:pt x="12523" y="8853"/>
                    <a:pt x="12575" y="8879"/>
                  </a:cubicBezTo>
                  <a:cubicBezTo>
                    <a:pt x="12601" y="8853"/>
                    <a:pt x="12601" y="8801"/>
                    <a:pt x="12601" y="8775"/>
                  </a:cubicBezTo>
                  <a:cubicBezTo>
                    <a:pt x="12653" y="8178"/>
                    <a:pt x="12679" y="7581"/>
                    <a:pt x="12679" y="6984"/>
                  </a:cubicBezTo>
                  <a:cubicBezTo>
                    <a:pt x="12679" y="6906"/>
                    <a:pt x="12679" y="6828"/>
                    <a:pt x="12653" y="6750"/>
                  </a:cubicBezTo>
                  <a:lnTo>
                    <a:pt x="12653" y="6750"/>
                  </a:lnTo>
                  <a:cubicBezTo>
                    <a:pt x="12705" y="6906"/>
                    <a:pt x="12757" y="7036"/>
                    <a:pt x="12782" y="7191"/>
                  </a:cubicBezTo>
                  <a:cubicBezTo>
                    <a:pt x="12886" y="7503"/>
                    <a:pt x="12990" y="7866"/>
                    <a:pt x="13094" y="8204"/>
                  </a:cubicBezTo>
                  <a:cubicBezTo>
                    <a:pt x="13276" y="8905"/>
                    <a:pt x="13483" y="9606"/>
                    <a:pt x="13691" y="10307"/>
                  </a:cubicBezTo>
                  <a:cubicBezTo>
                    <a:pt x="13717" y="10358"/>
                    <a:pt x="13743" y="10384"/>
                    <a:pt x="13795" y="10384"/>
                  </a:cubicBezTo>
                  <a:cubicBezTo>
                    <a:pt x="13847" y="10358"/>
                    <a:pt x="13873" y="10333"/>
                    <a:pt x="13873" y="10281"/>
                  </a:cubicBezTo>
                  <a:cubicBezTo>
                    <a:pt x="13613" y="9450"/>
                    <a:pt x="13406" y="8593"/>
                    <a:pt x="13224" y="7736"/>
                  </a:cubicBezTo>
                  <a:cubicBezTo>
                    <a:pt x="13068" y="7217"/>
                    <a:pt x="12938" y="6672"/>
                    <a:pt x="12757" y="6153"/>
                  </a:cubicBezTo>
                  <a:lnTo>
                    <a:pt x="12757" y="6153"/>
                  </a:lnTo>
                  <a:cubicBezTo>
                    <a:pt x="12886" y="6257"/>
                    <a:pt x="13016" y="6361"/>
                    <a:pt x="13120" y="6464"/>
                  </a:cubicBezTo>
                  <a:cubicBezTo>
                    <a:pt x="13276" y="6646"/>
                    <a:pt x="13431" y="6802"/>
                    <a:pt x="13587" y="6984"/>
                  </a:cubicBezTo>
                  <a:cubicBezTo>
                    <a:pt x="13665" y="7113"/>
                    <a:pt x="13769" y="7269"/>
                    <a:pt x="13847" y="7425"/>
                  </a:cubicBezTo>
                  <a:cubicBezTo>
                    <a:pt x="13865" y="7443"/>
                    <a:pt x="13897" y="7462"/>
                    <a:pt x="13923" y="7462"/>
                  </a:cubicBezTo>
                  <a:cubicBezTo>
                    <a:pt x="13933" y="7462"/>
                    <a:pt x="13943" y="7458"/>
                    <a:pt x="13951" y="7451"/>
                  </a:cubicBezTo>
                  <a:cubicBezTo>
                    <a:pt x="13977" y="7425"/>
                    <a:pt x="14003" y="7373"/>
                    <a:pt x="13977" y="7347"/>
                  </a:cubicBezTo>
                  <a:cubicBezTo>
                    <a:pt x="13899" y="7217"/>
                    <a:pt x="13821" y="7087"/>
                    <a:pt x="13743" y="6958"/>
                  </a:cubicBezTo>
                  <a:cubicBezTo>
                    <a:pt x="13639" y="6828"/>
                    <a:pt x="13535" y="6698"/>
                    <a:pt x="13431" y="6568"/>
                  </a:cubicBezTo>
                  <a:cubicBezTo>
                    <a:pt x="13198" y="6309"/>
                    <a:pt x="12964" y="6075"/>
                    <a:pt x="12679" y="5841"/>
                  </a:cubicBezTo>
                  <a:lnTo>
                    <a:pt x="12653" y="5841"/>
                  </a:lnTo>
                  <a:cubicBezTo>
                    <a:pt x="12601" y="5686"/>
                    <a:pt x="12549" y="5556"/>
                    <a:pt x="12471" y="5400"/>
                  </a:cubicBezTo>
                  <a:cubicBezTo>
                    <a:pt x="12159" y="4647"/>
                    <a:pt x="11718" y="3972"/>
                    <a:pt x="11173" y="3349"/>
                  </a:cubicBezTo>
                  <a:lnTo>
                    <a:pt x="11173" y="3349"/>
                  </a:lnTo>
                  <a:cubicBezTo>
                    <a:pt x="11251" y="3375"/>
                    <a:pt x="11329" y="3401"/>
                    <a:pt x="11407" y="3401"/>
                  </a:cubicBezTo>
                  <a:cubicBezTo>
                    <a:pt x="11614" y="3479"/>
                    <a:pt x="11796" y="3531"/>
                    <a:pt x="12004" y="3609"/>
                  </a:cubicBezTo>
                  <a:cubicBezTo>
                    <a:pt x="12289" y="3738"/>
                    <a:pt x="12575" y="3894"/>
                    <a:pt x="12834" y="4076"/>
                  </a:cubicBezTo>
                  <a:cubicBezTo>
                    <a:pt x="13120" y="4258"/>
                    <a:pt x="13406" y="4465"/>
                    <a:pt x="13691" y="4673"/>
                  </a:cubicBezTo>
                  <a:lnTo>
                    <a:pt x="13743" y="4673"/>
                  </a:lnTo>
                  <a:cubicBezTo>
                    <a:pt x="13769" y="4673"/>
                    <a:pt x="13795" y="4647"/>
                    <a:pt x="13795" y="4621"/>
                  </a:cubicBezTo>
                  <a:cubicBezTo>
                    <a:pt x="13821" y="4621"/>
                    <a:pt x="13821" y="4595"/>
                    <a:pt x="13795" y="4569"/>
                  </a:cubicBezTo>
                  <a:cubicBezTo>
                    <a:pt x="13795" y="4543"/>
                    <a:pt x="13769" y="4517"/>
                    <a:pt x="13769" y="4517"/>
                  </a:cubicBezTo>
                  <a:cubicBezTo>
                    <a:pt x="13561" y="4336"/>
                    <a:pt x="13328" y="4180"/>
                    <a:pt x="13120" y="4024"/>
                  </a:cubicBezTo>
                  <a:cubicBezTo>
                    <a:pt x="12886" y="3868"/>
                    <a:pt x="12627" y="3713"/>
                    <a:pt x="12393" y="3583"/>
                  </a:cubicBezTo>
                  <a:cubicBezTo>
                    <a:pt x="12159" y="3453"/>
                    <a:pt x="11926" y="3349"/>
                    <a:pt x="11692" y="3245"/>
                  </a:cubicBezTo>
                  <a:cubicBezTo>
                    <a:pt x="11433" y="3141"/>
                    <a:pt x="11147" y="3089"/>
                    <a:pt x="10887" y="3038"/>
                  </a:cubicBezTo>
                  <a:cubicBezTo>
                    <a:pt x="10628" y="2778"/>
                    <a:pt x="10342" y="2544"/>
                    <a:pt x="10057" y="2311"/>
                  </a:cubicBezTo>
                  <a:cubicBezTo>
                    <a:pt x="9745" y="2077"/>
                    <a:pt x="9408" y="1869"/>
                    <a:pt x="9070" y="1688"/>
                  </a:cubicBezTo>
                  <a:cubicBezTo>
                    <a:pt x="9252" y="1636"/>
                    <a:pt x="9434" y="1610"/>
                    <a:pt x="9615" y="1584"/>
                  </a:cubicBezTo>
                  <a:cubicBezTo>
                    <a:pt x="9823" y="1558"/>
                    <a:pt x="10037" y="1545"/>
                    <a:pt x="10255" y="1545"/>
                  </a:cubicBezTo>
                  <a:cubicBezTo>
                    <a:pt x="10472" y="1545"/>
                    <a:pt x="10693" y="1558"/>
                    <a:pt x="10913" y="1584"/>
                  </a:cubicBezTo>
                  <a:cubicBezTo>
                    <a:pt x="11173" y="1636"/>
                    <a:pt x="11433" y="1688"/>
                    <a:pt x="11692" y="1791"/>
                  </a:cubicBezTo>
                  <a:cubicBezTo>
                    <a:pt x="11822" y="1869"/>
                    <a:pt x="11952" y="1921"/>
                    <a:pt x="12082" y="1999"/>
                  </a:cubicBezTo>
                  <a:cubicBezTo>
                    <a:pt x="12092" y="2010"/>
                    <a:pt x="12107" y="2016"/>
                    <a:pt x="12123" y="2016"/>
                  </a:cubicBezTo>
                  <a:cubicBezTo>
                    <a:pt x="12146" y="2016"/>
                    <a:pt x="12170" y="2004"/>
                    <a:pt x="12185" y="1973"/>
                  </a:cubicBezTo>
                  <a:cubicBezTo>
                    <a:pt x="12211" y="1947"/>
                    <a:pt x="12211" y="1895"/>
                    <a:pt x="12159" y="1869"/>
                  </a:cubicBezTo>
                  <a:cubicBezTo>
                    <a:pt x="11666" y="1532"/>
                    <a:pt x="11069" y="1350"/>
                    <a:pt x="10472" y="1324"/>
                  </a:cubicBezTo>
                  <a:lnTo>
                    <a:pt x="10109" y="1324"/>
                  </a:lnTo>
                  <a:cubicBezTo>
                    <a:pt x="9901" y="1324"/>
                    <a:pt x="9693" y="1324"/>
                    <a:pt x="9459" y="1376"/>
                  </a:cubicBezTo>
                  <a:cubicBezTo>
                    <a:pt x="9226" y="1402"/>
                    <a:pt x="8992" y="1428"/>
                    <a:pt x="8759" y="1506"/>
                  </a:cubicBezTo>
                  <a:cubicBezTo>
                    <a:pt x="7798" y="1039"/>
                    <a:pt x="6786" y="753"/>
                    <a:pt x="5747" y="623"/>
                  </a:cubicBezTo>
                  <a:cubicBezTo>
                    <a:pt x="6396" y="416"/>
                    <a:pt x="7097" y="286"/>
                    <a:pt x="7798" y="234"/>
                  </a:cubicBezTo>
                  <a:lnTo>
                    <a:pt x="8213" y="182"/>
                  </a:lnTo>
                  <a:cubicBezTo>
                    <a:pt x="8239" y="182"/>
                    <a:pt x="8265" y="182"/>
                    <a:pt x="8265" y="156"/>
                  </a:cubicBezTo>
                  <a:cubicBezTo>
                    <a:pt x="8317" y="104"/>
                    <a:pt x="8291" y="0"/>
                    <a:pt x="8213" y="0"/>
                  </a:cubicBez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1"/>
            <p:cNvSpPr/>
            <p:nvPr/>
          </p:nvSpPr>
          <p:spPr>
            <a:xfrm>
              <a:off x="3443625" y="363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61"/>
          <p:cNvGrpSpPr/>
          <p:nvPr/>
        </p:nvGrpSpPr>
        <p:grpSpPr>
          <a:xfrm>
            <a:off x="1307592" y="4461294"/>
            <a:ext cx="381682" cy="365739"/>
            <a:chOff x="2322750" y="2445350"/>
            <a:chExt cx="497825" cy="464725"/>
          </a:xfrm>
        </p:grpSpPr>
        <p:sp>
          <p:nvSpPr>
            <p:cNvPr id="2464" name="Google Shape;2464;p61"/>
            <p:cNvSpPr/>
            <p:nvPr/>
          </p:nvSpPr>
          <p:spPr>
            <a:xfrm>
              <a:off x="2322750" y="2445350"/>
              <a:ext cx="497825" cy="464725"/>
            </a:xfrm>
            <a:custGeom>
              <a:avLst/>
              <a:gdLst/>
              <a:ahLst/>
              <a:cxnLst/>
              <a:rect l="l" t="t" r="r" b="b"/>
              <a:pathLst>
                <a:path w="19913" h="18589" extrusionOk="0">
                  <a:moveTo>
                    <a:pt x="1896" y="0"/>
                  </a:moveTo>
                  <a:cubicBezTo>
                    <a:pt x="1688" y="0"/>
                    <a:pt x="1507" y="0"/>
                    <a:pt x="1325" y="52"/>
                  </a:cubicBezTo>
                  <a:cubicBezTo>
                    <a:pt x="1195" y="78"/>
                    <a:pt x="1065" y="130"/>
                    <a:pt x="936" y="182"/>
                  </a:cubicBezTo>
                  <a:cubicBezTo>
                    <a:pt x="858" y="208"/>
                    <a:pt x="780" y="260"/>
                    <a:pt x="702" y="286"/>
                  </a:cubicBezTo>
                  <a:cubicBezTo>
                    <a:pt x="598" y="364"/>
                    <a:pt x="520" y="442"/>
                    <a:pt x="442" y="520"/>
                  </a:cubicBezTo>
                  <a:cubicBezTo>
                    <a:pt x="364" y="572"/>
                    <a:pt x="312" y="649"/>
                    <a:pt x="261" y="727"/>
                  </a:cubicBezTo>
                  <a:cubicBezTo>
                    <a:pt x="209" y="831"/>
                    <a:pt x="157" y="909"/>
                    <a:pt x="105" y="1013"/>
                  </a:cubicBezTo>
                  <a:cubicBezTo>
                    <a:pt x="27" y="1221"/>
                    <a:pt x="1" y="1428"/>
                    <a:pt x="1" y="1610"/>
                  </a:cubicBezTo>
                  <a:cubicBezTo>
                    <a:pt x="1" y="1714"/>
                    <a:pt x="27" y="1818"/>
                    <a:pt x="53" y="1922"/>
                  </a:cubicBezTo>
                  <a:cubicBezTo>
                    <a:pt x="105" y="2181"/>
                    <a:pt x="209" y="2415"/>
                    <a:pt x="364" y="2622"/>
                  </a:cubicBezTo>
                  <a:cubicBezTo>
                    <a:pt x="494" y="2778"/>
                    <a:pt x="624" y="2934"/>
                    <a:pt x="780" y="3064"/>
                  </a:cubicBezTo>
                  <a:cubicBezTo>
                    <a:pt x="961" y="3220"/>
                    <a:pt x="1117" y="3349"/>
                    <a:pt x="1325" y="3479"/>
                  </a:cubicBezTo>
                  <a:cubicBezTo>
                    <a:pt x="1662" y="3687"/>
                    <a:pt x="2000" y="3921"/>
                    <a:pt x="2337" y="4102"/>
                  </a:cubicBezTo>
                  <a:cubicBezTo>
                    <a:pt x="3012" y="4518"/>
                    <a:pt x="3713" y="4881"/>
                    <a:pt x="4362" y="5193"/>
                  </a:cubicBezTo>
                  <a:lnTo>
                    <a:pt x="4414" y="5245"/>
                  </a:lnTo>
                  <a:cubicBezTo>
                    <a:pt x="4103" y="5478"/>
                    <a:pt x="3791" y="5764"/>
                    <a:pt x="3532" y="6075"/>
                  </a:cubicBezTo>
                  <a:cubicBezTo>
                    <a:pt x="3220" y="6465"/>
                    <a:pt x="2960" y="6906"/>
                    <a:pt x="2779" y="7373"/>
                  </a:cubicBezTo>
                  <a:cubicBezTo>
                    <a:pt x="2597" y="7867"/>
                    <a:pt x="2493" y="8386"/>
                    <a:pt x="2467" y="8931"/>
                  </a:cubicBezTo>
                  <a:cubicBezTo>
                    <a:pt x="2389" y="9891"/>
                    <a:pt x="2571" y="10878"/>
                    <a:pt x="2935" y="11787"/>
                  </a:cubicBezTo>
                  <a:cubicBezTo>
                    <a:pt x="3272" y="12565"/>
                    <a:pt x="3791" y="13292"/>
                    <a:pt x="4440" y="13863"/>
                  </a:cubicBezTo>
                  <a:cubicBezTo>
                    <a:pt x="5063" y="14409"/>
                    <a:pt x="5790" y="14850"/>
                    <a:pt x="6543" y="15187"/>
                  </a:cubicBezTo>
                  <a:cubicBezTo>
                    <a:pt x="7296" y="15525"/>
                    <a:pt x="8101" y="15785"/>
                    <a:pt x="8905" y="15940"/>
                  </a:cubicBezTo>
                  <a:cubicBezTo>
                    <a:pt x="9632" y="16122"/>
                    <a:pt x="10411" y="16226"/>
                    <a:pt x="11164" y="16330"/>
                  </a:cubicBezTo>
                  <a:lnTo>
                    <a:pt x="12151" y="16434"/>
                  </a:lnTo>
                  <a:cubicBezTo>
                    <a:pt x="12800" y="16486"/>
                    <a:pt x="13501" y="16563"/>
                    <a:pt x="14201" y="16693"/>
                  </a:cubicBezTo>
                  <a:cubicBezTo>
                    <a:pt x="14331" y="16823"/>
                    <a:pt x="14461" y="16901"/>
                    <a:pt x="14643" y="16953"/>
                  </a:cubicBezTo>
                  <a:lnTo>
                    <a:pt x="14773" y="17005"/>
                  </a:lnTo>
                  <a:cubicBezTo>
                    <a:pt x="14859" y="17026"/>
                    <a:pt x="14949" y="17039"/>
                    <a:pt x="15040" y="17039"/>
                  </a:cubicBezTo>
                  <a:cubicBezTo>
                    <a:pt x="15169" y="17039"/>
                    <a:pt x="15300" y="17014"/>
                    <a:pt x="15422" y="16953"/>
                  </a:cubicBezTo>
                  <a:cubicBezTo>
                    <a:pt x="15889" y="17083"/>
                    <a:pt x="16382" y="17264"/>
                    <a:pt x="16824" y="17472"/>
                  </a:cubicBezTo>
                  <a:cubicBezTo>
                    <a:pt x="17161" y="17628"/>
                    <a:pt x="17473" y="17810"/>
                    <a:pt x="17784" y="18017"/>
                  </a:cubicBezTo>
                  <a:cubicBezTo>
                    <a:pt x="17914" y="18121"/>
                    <a:pt x="18044" y="18225"/>
                    <a:pt x="18173" y="18329"/>
                  </a:cubicBezTo>
                  <a:cubicBezTo>
                    <a:pt x="18355" y="18484"/>
                    <a:pt x="18589" y="18588"/>
                    <a:pt x="18848" y="18588"/>
                  </a:cubicBezTo>
                  <a:cubicBezTo>
                    <a:pt x="19446" y="18562"/>
                    <a:pt x="19913" y="17991"/>
                    <a:pt x="19783" y="17394"/>
                  </a:cubicBezTo>
                  <a:cubicBezTo>
                    <a:pt x="19757" y="17342"/>
                    <a:pt x="19731" y="17264"/>
                    <a:pt x="19705" y="17212"/>
                  </a:cubicBezTo>
                  <a:cubicBezTo>
                    <a:pt x="19446" y="16511"/>
                    <a:pt x="19212" y="15836"/>
                    <a:pt x="19004" y="15110"/>
                  </a:cubicBezTo>
                  <a:lnTo>
                    <a:pt x="18978" y="15032"/>
                  </a:lnTo>
                  <a:cubicBezTo>
                    <a:pt x="18848" y="14383"/>
                    <a:pt x="18745" y="13708"/>
                    <a:pt x="18693" y="13059"/>
                  </a:cubicBezTo>
                  <a:cubicBezTo>
                    <a:pt x="18615" y="12539"/>
                    <a:pt x="18589" y="12046"/>
                    <a:pt x="18537" y="11553"/>
                  </a:cubicBezTo>
                  <a:lnTo>
                    <a:pt x="18485" y="10904"/>
                  </a:lnTo>
                  <a:cubicBezTo>
                    <a:pt x="18381" y="9320"/>
                    <a:pt x="18122" y="7737"/>
                    <a:pt x="17732" y="6205"/>
                  </a:cubicBezTo>
                  <a:cubicBezTo>
                    <a:pt x="17498" y="5452"/>
                    <a:pt x="17213" y="4699"/>
                    <a:pt x="16824" y="3998"/>
                  </a:cubicBezTo>
                  <a:cubicBezTo>
                    <a:pt x="16434" y="3271"/>
                    <a:pt x="15915" y="2648"/>
                    <a:pt x="15318" y="2103"/>
                  </a:cubicBezTo>
                  <a:cubicBezTo>
                    <a:pt x="15006" y="1818"/>
                    <a:pt x="14669" y="1558"/>
                    <a:pt x="14305" y="1350"/>
                  </a:cubicBezTo>
                  <a:cubicBezTo>
                    <a:pt x="13890" y="1117"/>
                    <a:pt x="13475" y="935"/>
                    <a:pt x="13059" y="779"/>
                  </a:cubicBezTo>
                  <a:cubicBezTo>
                    <a:pt x="12618" y="649"/>
                    <a:pt x="12151" y="572"/>
                    <a:pt x="11709" y="572"/>
                  </a:cubicBezTo>
                  <a:lnTo>
                    <a:pt x="11553" y="572"/>
                  </a:lnTo>
                  <a:cubicBezTo>
                    <a:pt x="11138" y="572"/>
                    <a:pt x="10723" y="623"/>
                    <a:pt x="10333" y="727"/>
                  </a:cubicBezTo>
                  <a:cubicBezTo>
                    <a:pt x="9295" y="987"/>
                    <a:pt x="8386" y="1636"/>
                    <a:pt x="7815" y="2545"/>
                  </a:cubicBezTo>
                  <a:cubicBezTo>
                    <a:pt x="7789" y="2622"/>
                    <a:pt x="7737" y="2674"/>
                    <a:pt x="7711" y="2726"/>
                  </a:cubicBezTo>
                  <a:cubicBezTo>
                    <a:pt x="7400" y="2493"/>
                    <a:pt x="7062" y="2233"/>
                    <a:pt x="6751" y="1999"/>
                  </a:cubicBezTo>
                  <a:cubicBezTo>
                    <a:pt x="6283" y="1688"/>
                    <a:pt x="5816" y="1350"/>
                    <a:pt x="5349" y="1091"/>
                  </a:cubicBezTo>
                  <a:cubicBezTo>
                    <a:pt x="4856" y="805"/>
                    <a:pt x="4336" y="546"/>
                    <a:pt x="3791" y="364"/>
                  </a:cubicBezTo>
                  <a:cubicBezTo>
                    <a:pt x="3246" y="156"/>
                    <a:pt x="2675" y="26"/>
                    <a:pt x="2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1"/>
            <p:cNvSpPr/>
            <p:nvPr/>
          </p:nvSpPr>
          <p:spPr>
            <a:xfrm>
              <a:off x="2407125" y="2484300"/>
              <a:ext cx="386200" cy="401100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1"/>
            <p:cNvSpPr/>
            <p:nvPr/>
          </p:nvSpPr>
          <p:spPr>
            <a:xfrm>
              <a:off x="2695950" y="2846450"/>
              <a:ext cx="3925" cy="1325"/>
            </a:xfrm>
            <a:custGeom>
              <a:avLst/>
              <a:gdLst/>
              <a:ahLst/>
              <a:cxnLst/>
              <a:rect l="l" t="t" r="r" b="b"/>
              <a:pathLst>
                <a:path w="157" h="53" extrusionOk="0">
                  <a:moveTo>
                    <a:pt x="0" y="0"/>
                  </a:moveTo>
                  <a:lnTo>
                    <a:pt x="130" y="52"/>
                  </a:lnTo>
                  <a:lnTo>
                    <a:pt x="156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1"/>
            <p:cNvSpPr/>
            <p:nvPr/>
          </p:nvSpPr>
          <p:spPr>
            <a:xfrm>
              <a:off x="2346775" y="2469350"/>
              <a:ext cx="408250" cy="367375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1"/>
            <p:cNvSpPr/>
            <p:nvPr/>
          </p:nvSpPr>
          <p:spPr>
            <a:xfrm>
              <a:off x="2462950" y="2763375"/>
              <a:ext cx="5575" cy="4125"/>
            </a:xfrm>
            <a:custGeom>
              <a:avLst/>
              <a:gdLst/>
              <a:ahLst/>
              <a:cxnLst/>
              <a:rect l="l" t="t" r="r" b="b"/>
              <a:pathLst>
                <a:path w="223" h="165" extrusionOk="0">
                  <a:moveTo>
                    <a:pt x="104" y="0"/>
                  </a:moveTo>
                  <a:cubicBezTo>
                    <a:pt x="52" y="0"/>
                    <a:pt x="0" y="52"/>
                    <a:pt x="0" y="104"/>
                  </a:cubicBezTo>
                  <a:cubicBezTo>
                    <a:pt x="0" y="148"/>
                    <a:pt x="16" y="165"/>
                    <a:pt x="36" y="165"/>
                  </a:cubicBezTo>
                  <a:cubicBezTo>
                    <a:pt x="102" y="165"/>
                    <a:pt x="222" y="0"/>
                    <a:pt x="10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64D669-9CD7-4B1B-85B0-B86DED959CA7}"/>
              </a:ext>
            </a:extLst>
          </p:cNvPr>
          <p:cNvSpPr txBox="1"/>
          <p:nvPr/>
        </p:nvSpPr>
        <p:spPr>
          <a:xfrm>
            <a:off x="783896" y="2623914"/>
            <a:ext cx="1544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CF0D8A6-BC78-4A02-96C1-05455376717C}"/>
              </a:ext>
            </a:extLst>
          </p:cNvPr>
          <p:cNvSpPr txBox="1"/>
          <p:nvPr/>
        </p:nvSpPr>
        <p:spPr>
          <a:xfrm>
            <a:off x="2391736" y="2630527"/>
            <a:ext cx="1544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E4F9EB3-AA0E-48B7-B845-EDCC58F8ADF6}"/>
              </a:ext>
            </a:extLst>
          </p:cNvPr>
          <p:cNvSpPr txBox="1"/>
          <p:nvPr/>
        </p:nvSpPr>
        <p:spPr>
          <a:xfrm>
            <a:off x="3924044" y="2589988"/>
            <a:ext cx="154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892A97-B6C0-4D1D-BE9B-04BBFC6C591C}"/>
              </a:ext>
            </a:extLst>
          </p:cNvPr>
          <p:cNvSpPr txBox="1"/>
          <p:nvPr/>
        </p:nvSpPr>
        <p:spPr>
          <a:xfrm>
            <a:off x="5547349" y="2583936"/>
            <a:ext cx="1544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DD905D8-176A-480B-8240-EA77548D48C9}"/>
              </a:ext>
            </a:extLst>
          </p:cNvPr>
          <p:cNvSpPr txBox="1"/>
          <p:nvPr/>
        </p:nvSpPr>
        <p:spPr>
          <a:xfrm>
            <a:off x="7122027" y="2604802"/>
            <a:ext cx="130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Giao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414;p61">
            <a:extLst>
              <a:ext uri="{FF2B5EF4-FFF2-40B4-BE49-F238E27FC236}">
                <a16:creationId xmlns:a16="http://schemas.microsoft.com/office/drawing/2014/main" id="{73034BC5-4E7B-4FAB-AEBA-48FBE60C041F}"/>
              </a:ext>
            </a:extLst>
          </p:cNvPr>
          <p:cNvSpPr/>
          <p:nvPr/>
        </p:nvSpPr>
        <p:spPr>
          <a:xfrm>
            <a:off x="91141" y="3011341"/>
            <a:ext cx="1893012" cy="9458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658" name="Google Shape;2658;p65"/>
          <p:cNvSpPr/>
          <p:nvPr/>
        </p:nvSpPr>
        <p:spPr>
          <a:xfrm>
            <a:off x="1371025" y="818684"/>
            <a:ext cx="1072969" cy="53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413;p61">
            <a:extLst>
              <a:ext uri="{FF2B5EF4-FFF2-40B4-BE49-F238E27FC236}">
                <a16:creationId xmlns:a16="http://schemas.microsoft.com/office/drawing/2014/main" id="{54B6481F-2395-4543-B18F-AA7E6F8DD440}"/>
              </a:ext>
            </a:extLst>
          </p:cNvPr>
          <p:cNvSpPr/>
          <p:nvPr/>
        </p:nvSpPr>
        <p:spPr>
          <a:xfrm>
            <a:off x="96455" y="973288"/>
            <a:ext cx="1931114" cy="94581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653" name="Google Shape;2653;p65"/>
          <p:cNvSpPr/>
          <p:nvPr/>
        </p:nvSpPr>
        <p:spPr>
          <a:xfrm>
            <a:off x="2505854" y="887047"/>
            <a:ext cx="6105806" cy="1131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  <p:sp>
        <p:nvSpPr>
          <p:cNvPr id="2654" name="Google Shape;2654;p65"/>
          <p:cNvSpPr/>
          <p:nvPr/>
        </p:nvSpPr>
        <p:spPr>
          <a:xfrm>
            <a:off x="2560805" y="2489199"/>
            <a:ext cx="6128000" cy="19728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sz="1600" dirty="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2660" name="Google Shape;2660;p65"/>
          <p:cNvGrpSpPr/>
          <p:nvPr/>
        </p:nvGrpSpPr>
        <p:grpSpPr>
          <a:xfrm>
            <a:off x="8196567" y="21106"/>
            <a:ext cx="981285" cy="534397"/>
            <a:chOff x="816462" y="899275"/>
            <a:chExt cx="981285" cy="534397"/>
          </a:xfrm>
        </p:grpSpPr>
        <p:sp>
          <p:nvSpPr>
            <p:cNvPr id="2661" name="Google Shape;2661;p6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3" name="Google Shape;2663;p65"/>
          <p:cNvGrpSpPr/>
          <p:nvPr/>
        </p:nvGrpSpPr>
        <p:grpSpPr>
          <a:xfrm>
            <a:off x="73090" y="61907"/>
            <a:ext cx="490238" cy="355904"/>
            <a:chOff x="8787625" y="134475"/>
            <a:chExt cx="838586" cy="608799"/>
          </a:xfrm>
        </p:grpSpPr>
        <p:sp>
          <p:nvSpPr>
            <p:cNvPr id="2664" name="Google Shape;2664;p6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6" name="Google Shape;2666;p65"/>
          <p:cNvSpPr/>
          <p:nvPr/>
        </p:nvSpPr>
        <p:spPr>
          <a:xfrm>
            <a:off x="7940073" y="960546"/>
            <a:ext cx="671587" cy="33543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0" name="Google Shape;2680;p65"/>
          <p:cNvGrpSpPr/>
          <p:nvPr/>
        </p:nvGrpSpPr>
        <p:grpSpPr>
          <a:xfrm>
            <a:off x="2679954" y="3208156"/>
            <a:ext cx="414248" cy="534893"/>
            <a:chOff x="4361325" y="3366075"/>
            <a:chExt cx="438775" cy="579175"/>
          </a:xfrm>
        </p:grpSpPr>
        <p:sp>
          <p:nvSpPr>
            <p:cNvPr id="2681" name="Google Shape;2681;p65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5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5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0" name="Google Shape;2690;p65"/>
          <p:cNvGrpSpPr/>
          <p:nvPr/>
        </p:nvGrpSpPr>
        <p:grpSpPr>
          <a:xfrm>
            <a:off x="2602764" y="1326923"/>
            <a:ext cx="402084" cy="354667"/>
            <a:chOff x="2322750" y="2445350"/>
            <a:chExt cx="497825" cy="464725"/>
          </a:xfrm>
        </p:grpSpPr>
        <p:sp>
          <p:nvSpPr>
            <p:cNvPr id="2691" name="Google Shape;2691;p65"/>
            <p:cNvSpPr/>
            <p:nvPr/>
          </p:nvSpPr>
          <p:spPr>
            <a:xfrm>
              <a:off x="2322750" y="2445350"/>
              <a:ext cx="497825" cy="464725"/>
            </a:xfrm>
            <a:custGeom>
              <a:avLst/>
              <a:gdLst/>
              <a:ahLst/>
              <a:cxnLst/>
              <a:rect l="l" t="t" r="r" b="b"/>
              <a:pathLst>
                <a:path w="19913" h="18589" extrusionOk="0">
                  <a:moveTo>
                    <a:pt x="1896" y="0"/>
                  </a:moveTo>
                  <a:cubicBezTo>
                    <a:pt x="1688" y="0"/>
                    <a:pt x="1507" y="0"/>
                    <a:pt x="1325" y="52"/>
                  </a:cubicBezTo>
                  <a:cubicBezTo>
                    <a:pt x="1195" y="78"/>
                    <a:pt x="1065" y="130"/>
                    <a:pt x="936" y="182"/>
                  </a:cubicBezTo>
                  <a:cubicBezTo>
                    <a:pt x="858" y="208"/>
                    <a:pt x="780" y="260"/>
                    <a:pt x="702" y="286"/>
                  </a:cubicBezTo>
                  <a:cubicBezTo>
                    <a:pt x="598" y="364"/>
                    <a:pt x="520" y="442"/>
                    <a:pt x="442" y="520"/>
                  </a:cubicBezTo>
                  <a:cubicBezTo>
                    <a:pt x="364" y="572"/>
                    <a:pt x="312" y="649"/>
                    <a:pt x="261" y="727"/>
                  </a:cubicBezTo>
                  <a:cubicBezTo>
                    <a:pt x="209" y="831"/>
                    <a:pt x="157" y="909"/>
                    <a:pt x="105" y="1013"/>
                  </a:cubicBezTo>
                  <a:cubicBezTo>
                    <a:pt x="27" y="1221"/>
                    <a:pt x="1" y="1428"/>
                    <a:pt x="1" y="1610"/>
                  </a:cubicBezTo>
                  <a:cubicBezTo>
                    <a:pt x="1" y="1714"/>
                    <a:pt x="27" y="1818"/>
                    <a:pt x="53" y="1922"/>
                  </a:cubicBezTo>
                  <a:cubicBezTo>
                    <a:pt x="105" y="2181"/>
                    <a:pt x="209" y="2415"/>
                    <a:pt x="364" y="2622"/>
                  </a:cubicBezTo>
                  <a:cubicBezTo>
                    <a:pt x="494" y="2778"/>
                    <a:pt x="624" y="2934"/>
                    <a:pt x="780" y="3064"/>
                  </a:cubicBezTo>
                  <a:cubicBezTo>
                    <a:pt x="961" y="3220"/>
                    <a:pt x="1117" y="3349"/>
                    <a:pt x="1325" y="3479"/>
                  </a:cubicBezTo>
                  <a:cubicBezTo>
                    <a:pt x="1662" y="3687"/>
                    <a:pt x="2000" y="3921"/>
                    <a:pt x="2337" y="4102"/>
                  </a:cubicBezTo>
                  <a:cubicBezTo>
                    <a:pt x="3012" y="4518"/>
                    <a:pt x="3713" y="4881"/>
                    <a:pt x="4362" y="5193"/>
                  </a:cubicBezTo>
                  <a:lnTo>
                    <a:pt x="4414" y="5245"/>
                  </a:lnTo>
                  <a:cubicBezTo>
                    <a:pt x="4103" y="5478"/>
                    <a:pt x="3791" y="5764"/>
                    <a:pt x="3532" y="6075"/>
                  </a:cubicBezTo>
                  <a:cubicBezTo>
                    <a:pt x="3220" y="6465"/>
                    <a:pt x="2960" y="6906"/>
                    <a:pt x="2779" y="7373"/>
                  </a:cubicBezTo>
                  <a:cubicBezTo>
                    <a:pt x="2597" y="7867"/>
                    <a:pt x="2493" y="8386"/>
                    <a:pt x="2467" y="8931"/>
                  </a:cubicBezTo>
                  <a:cubicBezTo>
                    <a:pt x="2389" y="9891"/>
                    <a:pt x="2571" y="10878"/>
                    <a:pt x="2935" y="11787"/>
                  </a:cubicBezTo>
                  <a:cubicBezTo>
                    <a:pt x="3272" y="12565"/>
                    <a:pt x="3791" y="13292"/>
                    <a:pt x="4440" y="13863"/>
                  </a:cubicBezTo>
                  <a:cubicBezTo>
                    <a:pt x="5063" y="14409"/>
                    <a:pt x="5790" y="14850"/>
                    <a:pt x="6543" y="15187"/>
                  </a:cubicBezTo>
                  <a:cubicBezTo>
                    <a:pt x="7296" y="15525"/>
                    <a:pt x="8101" y="15785"/>
                    <a:pt x="8905" y="15940"/>
                  </a:cubicBezTo>
                  <a:cubicBezTo>
                    <a:pt x="9632" y="16122"/>
                    <a:pt x="10411" y="16226"/>
                    <a:pt x="11164" y="16330"/>
                  </a:cubicBezTo>
                  <a:lnTo>
                    <a:pt x="12151" y="16434"/>
                  </a:lnTo>
                  <a:cubicBezTo>
                    <a:pt x="12800" y="16486"/>
                    <a:pt x="13501" y="16563"/>
                    <a:pt x="14201" y="16693"/>
                  </a:cubicBezTo>
                  <a:cubicBezTo>
                    <a:pt x="14331" y="16823"/>
                    <a:pt x="14461" y="16901"/>
                    <a:pt x="14643" y="16953"/>
                  </a:cubicBezTo>
                  <a:lnTo>
                    <a:pt x="14773" y="17005"/>
                  </a:lnTo>
                  <a:cubicBezTo>
                    <a:pt x="14859" y="17026"/>
                    <a:pt x="14949" y="17039"/>
                    <a:pt x="15040" y="17039"/>
                  </a:cubicBezTo>
                  <a:cubicBezTo>
                    <a:pt x="15169" y="17039"/>
                    <a:pt x="15300" y="17014"/>
                    <a:pt x="15422" y="16953"/>
                  </a:cubicBezTo>
                  <a:cubicBezTo>
                    <a:pt x="15889" y="17083"/>
                    <a:pt x="16382" y="17264"/>
                    <a:pt x="16824" y="17472"/>
                  </a:cubicBezTo>
                  <a:cubicBezTo>
                    <a:pt x="17161" y="17628"/>
                    <a:pt x="17473" y="17810"/>
                    <a:pt x="17784" y="18017"/>
                  </a:cubicBezTo>
                  <a:cubicBezTo>
                    <a:pt x="17914" y="18121"/>
                    <a:pt x="18044" y="18225"/>
                    <a:pt x="18173" y="18329"/>
                  </a:cubicBezTo>
                  <a:cubicBezTo>
                    <a:pt x="18355" y="18484"/>
                    <a:pt x="18589" y="18588"/>
                    <a:pt x="18848" y="18588"/>
                  </a:cubicBezTo>
                  <a:cubicBezTo>
                    <a:pt x="19446" y="18562"/>
                    <a:pt x="19913" y="17991"/>
                    <a:pt x="19783" y="17394"/>
                  </a:cubicBezTo>
                  <a:cubicBezTo>
                    <a:pt x="19757" y="17342"/>
                    <a:pt x="19731" y="17264"/>
                    <a:pt x="19705" y="17212"/>
                  </a:cubicBezTo>
                  <a:cubicBezTo>
                    <a:pt x="19446" y="16511"/>
                    <a:pt x="19212" y="15836"/>
                    <a:pt x="19004" y="15110"/>
                  </a:cubicBezTo>
                  <a:lnTo>
                    <a:pt x="18978" y="15032"/>
                  </a:lnTo>
                  <a:cubicBezTo>
                    <a:pt x="18848" y="14383"/>
                    <a:pt x="18745" y="13708"/>
                    <a:pt x="18693" y="13059"/>
                  </a:cubicBezTo>
                  <a:cubicBezTo>
                    <a:pt x="18615" y="12539"/>
                    <a:pt x="18589" y="12046"/>
                    <a:pt x="18537" y="11553"/>
                  </a:cubicBezTo>
                  <a:lnTo>
                    <a:pt x="18485" y="10904"/>
                  </a:lnTo>
                  <a:cubicBezTo>
                    <a:pt x="18381" y="9320"/>
                    <a:pt x="18122" y="7737"/>
                    <a:pt x="17732" y="6205"/>
                  </a:cubicBezTo>
                  <a:cubicBezTo>
                    <a:pt x="17498" y="5452"/>
                    <a:pt x="17213" y="4699"/>
                    <a:pt x="16824" y="3998"/>
                  </a:cubicBezTo>
                  <a:cubicBezTo>
                    <a:pt x="16434" y="3271"/>
                    <a:pt x="15915" y="2648"/>
                    <a:pt x="15318" y="2103"/>
                  </a:cubicBezTo>
                  <a:cubicBezTo>
                    <a:pt x="15006" y="1818"/>
                    <a:pt x="14669" y="1558"/>
                    <a:pt x="14305" y="1350"/>
                  </a:cubicBezTo>
                  <a:cubicBezTo>
                    <a:pt x="13890" y="1117"/>
                    <a:pt x="13475" y="935"/>
                    <a:pt x="13059" y="779"/>
                  </a:cubicBezTo>
                  <a:cubicBezTo>
                    <a:pt x="12618" y="649"/>
                    <a:pt x="12151" y="572"/>
                    <a:pt x="11709" y="572"/>
                  </a:cubicBezTo>
                  <a:lnTo>
                    <a:pt x="11553" y="572"/>
                  </a:lnTo>
                  <a:cubicBezTo>
                    <a:pt x="11138" y="572"/>
                    <a:pt x="10723" y="623"/>
                    <a:pt x="10333" y="727"/>
                  </a:cubicBezTo>
                  <a:cubicBezTo>
                    <a:pt x="9295" y="987"/>
                    <a:pt x="8386" y="1636"/>
                    <a:pt x="7815" y="2545"/>
                  </a:cubicBezTo>
                  <a:cubicBezTo>
                    <a:pt x="7789" y="2622"/>
                    <a:pt x="7737" y="2674"/>
                    <a:pt x="7711" y="2726"/>
                  </a:cubicBezTo>
                  <a:cubicBezTo>
                    <a:pt x="7400" y="2493"/>
                    <a:pt x="7062" y="2233"/>
                    <a:pt x="6751" y="1999"/>
                  </a:cubicBezTo>
                  <a:cubicBezTo>
                    <a:pt x="6283" y="1688"/>
                    <a:pt x="5816" y="1350"/>
                    <a:pt x="5349" y="1091"/>
                  </a:cubicBezTo>
                  <a:cubicBezTo>
                    <a:pt x="4856" y="805"/>
                    <a:pt x="4336" y="546"/>
                    <a:pt x="3791" y="364"/>
                  </a:cubicBezTo>
                  <a:cubicBezTo>
                    <a:pt x="3246" y="156"/>
                    <a:pt x="2675" y="26"/>
                    <a:pt x="2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5"/>
            <p:cNvSpPr/>
            <p:nvPr/>
          </p:nvSpPr>
          <p:spPr>
            <a:xfrm>
              <a:off x="2407125" y="2484300"/>
              <a:ext cx="386200" cy="401100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5"/>
            <p:cNvSpPr/>
            <p:nvPr/>
          </p:nvSpPr>
          <p:spPr>
            <a:xfrm>
              <a:off x="2695950" y="2846450"/>
              <a:ext cx="3925" cy="1325"/>
            </a:xfrm>
            <a:custGeom>
              <a:avLst/>
              <a:gdLst/>
              <a:ahLst/>
              <a:cxnLst/>
              <a:rect l="l" t="t" r="r" b="b"/>
              <a:pathLst>
                <a:path w="157" h="53" extrusionOk="0">
                  <a:moveTo>
                    <a:pt x="0" y="0"/>
                  </a:moveTo>
                  <a:lnTo>
                    <a:pt x="130" y="52"/>
                  </a:lnTo>
                  <a:lnTo>
                    <a:pt x="156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5"/>
            <p:cNvSpPr/>
            <p:nvPr/>
          </p:nvSpPr>
          <p:spPr>
            <a:xfrm>
              <a:off x="2346775" y="2469350"/>
              <a:ext cx="408250" cy="367375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5"/>
            <p:cNvSpPr/>
            <p:nvPr/>
          </p:nvSpPr>
          <p:spPr>
            <a:xfrm>
              <a:off x="2462950" y="2763375"/>
              <a:ext cx="5575" cy="4125"/>
            </a:xfrm>
            <a:custGeom>
              <a:avLst/>
              <a:gdLst/>
              <a:ahLst/>
              <a:cxnLst/>
              <a:rect l="l" t="t" r="r" b="b"/>
              <a:pathLst>
                <a:path w="223" h="165" extrusionOk="0">
                  <a:moveTo>
                    <a:pt x="104" y="0"/>
                  </a:moveTo>
                  <a:cubicBezTo>
                    <a:pt x="52" y="0"/>
                    <a:pt x="0" y="52"/>
                    <a:pt x="0" y="104"/>
                  </a:cubicBezTo>
                  <a:cubicBezTo>
                    <a:pt x="0" y="148"/>
                    <a:pt x="16" y="165"/>
                    <a:pt x="36" y="165"/>
                  </a:cubicBezTo>
                  <a:cubicBezTo>
                    <a:pt x="102" y="165"/>
                    <a:pt x="222" y="0"/>
                    <a:pt x="10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96" name="Google Shape;2696;p65"/>
          <p:cNvCxnSpPr>
            <a:cxnSpLocks/>
            <a:stCxn id="77" idx="3"/>
            <a:endCxn id="2653" idx="1"/>
          </p:cNvCxnSpPr>
          <p:nvPr/>
        </p:nvCxnSpPr>
        <p:spPr>
          <a:xfrm flipV="1">
            <a:off x="2027569" y="1452853"/>
            <a:ext cx="478285" cy="1061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697" name="Google Shape;2697;p65"/>
          <p:cNvCxnSpPr>
            <a:cxnSpLocks/>
            <a:endCxn id="2654" idx="1"/>
          </p:cNvCxnSpPr>
          <p:nvPr/>
        </p:nvCxnSpPr>
        <p:spPr>
          <a:xfrm flipV="1">
            <a:off x="1995494" y="3475603"/>
            <a:ext cx="565311" cy="8644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15A9262-DC14-4FC0-8332-0EC6970412E1}"/>
              </a:ext>
            </a:extLst>
          </p:cNvPr>
          <p:cNvSpPr txBox="1"/>
          <p:nvPr/>
        </p:nvSpPr>
        <p:spPr>
          <a:xfrm>
            <a:off x="118464" y="1109529"/>
            <a:ext cx="190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96D543A-9BED-4F82-9191-1F19F74DA7F2}"/>
              </a:ext>
            </a:extLst>
          </p:cNvPr>
          <p:cNvSpPr txBox="1"/>
          <p:nvPr/>
        </p:nvSpPr>
        <p:spPr>
          <a:xfrm>
            <a:off x="293253" y="3114772"/>
            <a:ext cx="154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7E9DDE-D9BD-472F-B586-3CE6169F7FA2}"/>
              </a:ext>
            </a:extLst>
          </p:cNvPr>
          <p:cNvSpPr txBox="1"/>
          <p:nvPr/>
        </p:nvSpPr>
        <p:spPr>
          <a:xfrm>
            <a:off x="3094202" y="2563565"/>
            <a:ext cx="5641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8302E"/>
                </a:solidFill>
                <a:latin typeface="+mj-lt"/>
              </a:rPr>
              <a:t>Hoàng hoàn toàn không biết chấm câu.</a:t>
            </a:r>
          </a:p>
          <a:p>
            <a:r>
              <a:rPr lang="vi-VN" sz="2400" dirty="0">
                <a:solidFill>
                  <a:srgbClr val="78302E"/>
                </a:solidFill>
                <a:latin typeface="+mj-lt"/>
              </a:rPr>
              <a:t>Có đoạn văn em viết thế này: “Chú lính bước vào đầu chú. Đội chiếc mũ sắt dưới chân. Đi đôi giày da trên trán lấm tấm mồ hôi.”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859E9-04DB-4219-9091-C338B575D2AB}"/>
              </a:ext>
            </a:extLst>
          </p:cNvPr>
          <p:cNvSpPr txBox="1"/>
          <p:nvPr/>
        </p:nvSpPr>
        <p:spPr>
          <a:xfrm>
            <a:off x="3094202" y="1017593"/>
            <a:ext cx="564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Hôm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nay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chúng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ta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họp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cách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giúp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đỡ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bạn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Hoàng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Quicksand Light"/>
              </a:rPr>
              <a:t>.</a:t>
            </a:r>
            <a:endParaRPr lang="en-US" sz="2800" dirty="0">
              <a:solidFill>
                <a:schemeClr val="dk1"/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  <a:sym typeface="Quicksand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417;p61">
            <a:extLst>
              <a:ext uri="{FF2B5EF4-FFF2-40B4-BE49-F238E27FC236}">
                <a16:creationId xmlns:a16="http://schemas.microsoft.com/office/drawing/2014/main" id="{9F9CC06D-C16E-4B84-B02F-B7BB3EB1E698}"/>
              </a:ext>
            </a:extLst>
          </p:cNvPr>
          <p:cNvSpPr/>
          <p:nvPr/>
        </p:nvSpPr>
        <p:spPr>
          <a:xfrm>
            <a:off x="564195" y="3865402"/>
            <a:ext cx="1830693" cy="110258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6" name="Google Shape;2416;p61">
            <a:extLst>
              <a:ext uri="{FF2B5EF4-FFF2-40B4-BE49-F238E27FC236}">
                <a16:creationId xmlns:a16="http://schemas.microsoft.com/office/drawing/2014/main" id="{4479BC6B-4E4E-4FDA-B59C-8BABB7F7B8D7}"/>
              </a:ext>
            </a:extLst>
          </p:cNvPr>
          <p:cNvSpPr/>
          <p:nvPr/>
        </p:nvSpPr>
        <p:spPr>
          <a:xfrm>
            <a:off x="567587" y="2346167"/>
            <a:ext cx="1830693" cy="1102586"/>
          </a:xfrm>
          <a:prstGeom prst="roundRect">
            <a:avLst>
              <a:gd name="adj" fmla="val 16667"/>
            </a:avLst>
          </a:prstGeom>
          <a:solidFill>
            <a:srgbClr val="FF6F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5" name="Google Shape;2415;p61">
            <a:extLst>
              <a:ext uri="{FF2B5EF4-FFF2-40B4-BE49-F238E27FC236}">
                <a16:creationId xmlns:a16="http://schemas.microsoft.com/office/drawing/2014/main" id="{EEB174E0-64D6-4ACC-965E-223123E1F4EE}"/>
              </a:ext>
            </a:extLst>
          </p:cNvPr>
          <p:cNvSpPr/>
          <p:nvPr/>
        </p:nvSpPr>
        <p:spPr>
          <a:xfrm>
            <a:off x="563328" y="753371"/>
            <a:ext cx="1830694" cy="110258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655" name="Google Shape;2655;p65"/>
          <p:cNvSpPr/>
          <p:nvPr/>
        </p:nvSpPr>
        <p:spPr>
          <a:xfrm>
            <a:off x="3046830" y="759237"/>
            <a:ext cx="5430218" cy="11025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56" name="Google Shape;2656;p65"/>
          <p:cNvSpPr/>
          <p:nvPr/>
        </p:nvSpPr>
        <p:spPr>
          <a:xfrm>
            <a:off x="3046830" y="2295621"/>
            <a:ext cx="5430218" cy="11854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57" name="Google Shape;2657;p65"/>
          <p:cNvSpPr/>
          <p:nvPr/>
        </p:nvSpPr>
        <p:spPr>
          <a:xfrm>
            <a:off x="3046830" y="3855242"/>
            <a:ext cx="5475478" cy="113506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2660" name="Google Shape;2660;p65"/>
          <p:cNvGrpSpPr/>
          <p:nvPr/>
        </p:nvGrpSpPr>
        <p:grpSpPr>
          <a:xfrm>
            <a:off x="8196567" y="21106"/>
            <a:ext cx="981285" cy="534397"/>
            <a:chOff x="816462" y="899275"/>
            <a:chExt cx="981285" cy="534397"/>
          </a:xfrm>
        </p:grpSpPr>
        <p:sp>
          <p:nvSpPr>
            <p:cNvPr id="2661" name="Google Shape;2661;p6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3" name="Google Shape;2663;p65"/>
          <p:cNvGrpSpPr/>
          <p:nvPr/>
        </p:nvGrpSpPr>
        <p:grpSpPr>
          <a:xfrm>
            <a:off x="73090" y="61907"/>
            <a:ext cx="490238" cy="355904"/>
            <a:chOff x="8787625" y="134475"/>
            <a:chExt cx="838586" cy="608799"/>
          </a:xfrm>
        </p:grpSpPr>
        <p:sp>
          <p:nvSpPr>
            <p:cNvPr id="2664" name="Google Shape;2664;p6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2" name="Google Shape;2672;p65"/>
          <p:cNvGrpSpPr/>
          <p:nvPr/>
        </p:nvGrpSpPr>
        <p:grpSpPr>
          <a:xfrm rot="318766">
            <a:off x="3192289" y="4237044"/>
            <a:ext cx="429934" cy="499004"/>
            <a:chOff x="856625" y="3236500"/>
            <a:chExt cx="228475" cy="361775"/>
          </a:xfrm>
        </p:grpSpPr>
        <p:sp>
          <p:nvSpPr>
            <p:cNvPr id="2673" name="Google Shape;2673;p65"/>
            <p:cNvSpPr/>
            <p:nvPr/>
          </p:nvSpPr>
          <p:spPr>
            <a:xfrm>
              <a:off x="856625" y="3236500"/>
              <a:ext cx="228475" cy="361775"/>
            </a:xfrm>
            <a:custGeom>
              <a:avLst/>
              <a:gdLst/>
              <a:ahLst/>
              <a:cxnLst/>
              <a:rect l="l" t="t" r="r" b="b"/>
              <a:pathLst>
                <a:path w="9139" h="14471" extrusionOk="0">
                  <a:moveTo>
                    <a:pt x="1377" y="1"/>
                  </a:moveTo>
                  <a:cubicBezTo>
                    <a:pt x="598" y="53"/>
                    <a:pt x="1" y="727"/>
                    <a:pt x="53" y="1506"/>
                  </a:cubicBezTo>
                  <a:cubicBezTo>
                    <a:pt x="78" y="1792"/>
                    <a:pt x="104" y="2077"/>
                    <a:pt x="182" y="2363"/>
                  </a:cubicBezTo>
                  <a:cubicBezTo>
                    <a:pt x="208" y="2597"/>
                    <a:pt x="286" y="2830"/>
                    <a:pt x="364" y="3168"/>
                  </a:cubicBezTo>
                  <a:cubicBezTo>
                    <a:pt x="520" y="3661"/>
                    <a:pt x="702" y="4154"/>
                    <a:pt x="909" y="4622"/>
                  </a:cubicBezTo>
                  <a:cubicBezTo>
                    <a:pt x="857" y="5400"/>
                    <a:pt x="883" y="6205"/>
                    <a:pt x="1065" y="6984"/>
                  </a:cubicBezTo>
                  <a:cubicBezTo>
                    <a:pt x="1273" y="7919"/>
                    <a:pt x="1610" y="8853"/>
                    <a:pt x="2103" y="9684"/>
                  </a:cubicBezTo>
                  <a:cubicBezTo>
                    <a:pt x="2597" y="10541"/>
                    <a:pt x="3194" y="11294"/>
                    <a:pt x="3869" y="11994"/>
                  </a:cubicBezTo>
                  <a:cubicBezTo>
                    <a:pt x="4570" y="12669"/>
                    <a:pt x="5323" y="13267"/>
                    <a:pt x="6153" y="13786"/>
                  </a:cubicBezTo>
                  <a:cubicBezTo>
                    <a:pt x="6439" y="13967"/>
                    <a:pt x="6724" y="14123"/>
                    <a:pt x="6984" y="14279"/>
                  </a:cubicBezTo>
                  <a:lnTo>
                    <a:pt x="7062" y="14305"/>
                  </a:lnTo>
                  <a:cubicBezTo>
                    <a:pt x="7241" y="14412"/>
                    <a:pt x="7458" y="14471"/>
                    <a:pt x="7677" y="14471"/>
                  </a:cubicBezTo>
                  <a:cubicBezTo>
                    <a:pt x="7775" y="14471"/>
                    <a:pt x="7874" y="14459"/>
                    <a:pt x="7971" y="14435"/>
                  </a:cubicBezTo>
                  <a:cubicBezTo>
                    <a:pt x="8360" y="14331"/>
                    <a:pt x="8671" y="14045"/>
                    <a:pt x="8827" y="13656"/>
                  </a:cubicBezTo>
                  <a:cubicBezTo>
                    <a:pt x="8905" y="13448"/>
                    <a:pt x="8983" y="13215"/>
                    <a:pt x="9009" y="12981"/>
                  </a:cubicBezTo>
                  <a:cubicBezTo>
                    <a:pt x="9061" y="12721"/>
                    <a:pt x="9113" y="12462"/>
                    <a:pt x="9113" y="12228"/>
                  </a:cubicBezTo>
                  <a:cubicBezTo>
                    <a:pt x="9139" y="11761"/>
                    <a:pt x="9139" y="11294"/>
                    <a:pt x="9061" y="10826"/>
                  </a:cubicBezTo>
                  <a:cubicBezTo>
                    <a:pt x="9009" y="10359"/>
                    <a:pt x="8879" y="9892"/>
                    <a:pt x="8749" y="9450"/>
                  </a:cubicBezTo>
                  <a:cubicBezTo>
                    <a:pt x="8594" y="8983"/>
                    <a:pt x="8412" y="8542"/>
                    <a:pt x="8178" y="8126"/>
                  </a:cubicBezTo>
                  <a:cubicBezTo>
                    <a:pt x="7296" y="6439"/>
                    <a:pt x="6023" y="5011"/>
                    <a:pt x="4466" y="3947"/>
                  </a:cubicBezTo>
                  <a:cubicBezTo>
                    <a:pt x="4180" y="3739"/>
                    <a:pt x="3895" y="3583"/>
                    <a:pt x="3609" y="3427"/>
                  </a:cubicBezTo>
                  <a:lnTo>
                    <a:pt x="3505" y="3375"/>
                  </a:lnTo>
                  <a:cubicBezTo>
                    <a:pt x="3453" y="3220"/>
                    <a:pt x="3375" y="3064"/>
                    <a:pt x="3324" y="2908"/>
                  </a:cubicBezTo>
                  <a:cubicBezTo>
                    <a:pt x="3220" y="2623"/>
                    <a:pt x="3116" y="2311"/>
                    <a:pt x="3038" y="2026"/>
                  </a:cubicBezTo>
                  <a:cubicBezTo>
                    <a:pt x="2986" y="1792"/>
                    <a:pt x="2934" y="1584"/>
                    <a:pt x="2882" y="1376"/>
                  </a:cubicBezTo>
                  <a:lnTo>
                    <a:pt x="2830" y="1039"/>
                  </a:lnTo>
                  <a:lnTo>
                    <a:pt x="2778" y="935"/>
                  </a:lnTo>
                  <a:cubicBezTo>
                    <a:pt x="2701" y="702"/>
                    <a:pt x="2571" y="520"/>
                    <a:pt x="2389" y="338"/>
                  </a:cubicBezTo>
                  <a:cubicBezTo>
                    <a:pt x="2129" y="130"/>
                    <a:pt x="1792" y="1"/>
                    <a:pt x="1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5"/>
            <p:cNvSpPr/>
            <p:nvPr/>
          </p:nvSpPr>
          <p:spPr>
            <a:xfrm>
              <a:off x="903350" y="3333850"/>
              <a:ext cx="157750" cy="240825"/>
            </a:xfrm>
            <a:custGeom>
              <a:avLst/>
              <a:gdLst/>
              <a:ahLst/>
              <a:cxnLst/>
              <a:rect l="l" t="t" r="r" b="b"/>
              <a:pathLst>
                <a:path w="6310" h="9633" extrusionOk="0">
                  <a:moveTo>
                    <a:pt x="416" y="1"/>
                  </a:moveTo>
                  <a:cubicBezTo>
                    <a:pt x="338" y="1"/>
                    <a:pt x="260" y="53"/>
                    <a:pt x="234" y="130"/>
                  </a:cubicBezTo>
                  <a:lnTo>
                    <a:pt x="208" y="130"/>
                  </a:lnTo>
                  <a:cubicBezTo>
                    <a:pt x="182" y="130"/>
                    <a:pt x="157" y="130"/>
                    <a:pt x="131" y="156"/>
                  </a:cubicBezTo>
                  <a:cubicBezTo>
                    <a:pt x="105" y="182"/>
                    <a:pt x="105" y="208"/>
                    <a:pt x="105" y="234"/>
                  </a:cubicBezTo>
                  <a:cubicBezTo>
                    <a:pt x="27" y="702"/>
                    <a:pt x="1" y="1143"/>
                    <a:pt x="1" y="1610"/>
                  </a:cubicBezTo>
                  <a:cubicBezTo>
                    <a:pt x="27" y="2052"/>
                    <a:pt x="79" y="2493"/>
                    <a:pt x="157" y="2908"/>
                  </a:cubicBezTo>
                  <a:cubicBezTo>
                    <a:pt x="338" y="3765"/>
                    <a:pt x="650" y="4596"/>
                    <a:pt x="1091" y="5349"/>
                  </a:cubicBezTo>
                  <a:cubicBezTo>
                    <a:pt x="1532" y="6101"/>
                    <a:pt x="2078" y="6828"/>
                    <a:pt x="2701" y="7451"/>
                  </a:cubicBezTo>
                  <a:cubicBezTo>
                    <a:pt x="3350" y="8074"/>
                    <a:pt x="4051" y="8620"/>
                    <a:pt x="4804" y="9113"/>
                  </a:cubicBezTo>
                  <a:cubicBezTo>
                    <a:pt x="5063" y="9269"/>
                    <a:pt x="5323" y="9424"/>
                    <a:pt x="5608" y="9554"/>
                  </a:cubicBezTo>
                  <a:lnTo>
                    <a:pt x="5686" y="9606"/>
                  </a:lnTo>
                  <a:cubicBezTo>
                    <a:pt x="5712" y="9632"/>
                    <a:pt x="5764" y="9632"/>
                    <a:pt x="5816" y="9632"/>
                  </a:cubicBezTo>
                  <a:lnTo>
                    <a:pt x="5868" y="9632"/>
                  </a:lnTo>
                  <a:cubicBezTo>
                    <a:pt x="5946" y="9606"/>
                    <a:pt x="6024" y="9554"/>
                    <a:pt x="6050" y="9476"/>
                  </a:cubicBezTo>
                  <a:cubicBezTo>
                    <a:pt x="6128" y="9295"/>
                    <a:pt x="6153" y="9113"/>
                    <a:pt x="6205" y="8931"/>
                  </a:cubicBezTo>
                  <a:cubicBezTo>
                    <a:pt x="6231" y="8724"/>
                    <a:pt x="6283" y="8516"/>
                    <a:pt x="6283" y="8282"/>
                  </a:cubicBezTo>
                  <a:cubicBezTo>
                    <a:pt x="6309" y="7893"/>
                    <a:pt x="6309" y="7477"/>
                    <a:pt x="6231" y="7062"/>
                  </a:cubicBezTo>
                  <a:cubicBezTo>
                    <a:pt x="6179" y="6673"/>
                    <a:pt x="6076" y="6257"/>
                    <a:pt x="5946" y="5868"/>
                  </a:cubicBezTo>
                  <a:cubicBezTo>
                    <a:pt x="5816" y="5452"/>
                    <a:pt x="5634" y="5063"/>
                    <a:pt x="5453" y="4674"/>
                  </a:cubicBezTo>
                  <a:cubicBezTo>
                    <a:pt x="4648" y="3142"/>
                    <a:pt x="3480" y="1844"/>
                    <a:pt x="2052" y="857"/>
                  </a:cubicBezTo>
                  <a:cubicBezTo>
                    <a:pt x="1818" y="676"/>
                    <a:pt x="1558" y="520"/>
                    <a:pt x="1299" y="390"/>
                  </a:cubicBezTo>
                  <a:cubicBezTo>
                    <a:pt x="1169" y="312"/>
                    <a:pt x="1039" y="234"/>
                    <a:pt x="883" y="182"/>
                  </a:cubicBezTo>
                  <a:cubicBezTo>
                    <a:pt x="754" y="105"/>
                    <a:pt x="624" y="53"/>
                    <a:pt x="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5"/>
            <p:cNvSpPr/>
            <p:nvPr/>
          </p:nvSpPr>
          <p:spPr>
            <a:xfrm>
              <a:off x="881950" y="3261175"/>
              <a:ext cx="149925" cy="269775"/>
            </a:xfrm>
            <a:custGeom>
              <a:avLst/>
              <a:gdLst/>
              <a:ahLst/>
              <a:cxnLst/>
              <a:rect l="l" t="t" r="r" b="b"/>
              <a:pathLst>
                <a:path w="5997" h="10791" extrusionOk="0">
                  <a:moveTo>
                    <a:pt x="415" y="0"/>
                  </a:moveTo>
                  <a:cubicBezTo>
                    <a:pt x="182" y="0"/>
                    <a:pt x="0" y="208"/>
                    <a:pt x="0" y="467"/>
                  </a:cubicBezTo>
                  <a:cubicBezTo>
                    <a:pt x="26" y="701"/>
                    <a:pt x="78" y="961"/>
                    <a:pt x="130" y="1194"/>
                  </a:cubicBezTo>
                  <a:cubicBezTo>
                    <a:pt x="182" y="1454"/>
                    <a:pt x="234" y="1688"/>
                    <a:pt x="312" y="1921"/>
                  </a:cubicBezTo>
                  <a:cubicBezTo>
                    <a:pt x="441" y="2363"/>
                    <a:pt x="597" y="2830"/>
                    <a:pt x="805" y="3245"/>
                  </a:cubicBezTo>
                  <a:cubicBezTo>
                    <a:pt x="1013" y="3712"/>
                    <a:pt x="1246" y="4154"/>
                    <a:pt x="1506" y="4569"/>
                  </a:cubicBezTo>
                  <a:cubicBezTo>
                    <a:pt x="1765" y="5011"/>
                    <a:pt x="2051" y="5400"/>
                    <a:pt x="2311" y="5789"/>
                  </a:cubicBezTo>
                  <a:cubicBezTo>
                    <a:pt x="2596" y="6179"/>
                    <a:pt x="2908" y="6594"/>
                    <a:pt x="3193" y="6984"/>
                  </a:cubicBezTo>
                  <a:lnTo>
                    <a:pt x="4076" y="8178"/>
                  </a:lnTo>
                  <a:lnTo>
                    <a:pt x="4491" y="8749"/>
                  </a:lnTo>
                  <a:cubicBezTo>
                    <a:pt x="4647" y="8957"/>
                    <a:pt x="4777" y="9164"/>
                    <a:pt x="4933" y="9346"/>
                  </a:cubicBezTo>
                  <a:cubicBezTo>
                    <a:pt x="5192" y="9735"/>
                    <a:pt x="5452" y="10151"/>
                    <a:pt x="5685" y="10566"/>
                  </a:cubicBezTo>
                  <a:lnTo>
                    <a:pt x="5815" y="10748"/>
                  </a:lnTo>
                  <a:cubicBezTo>
                    <a:pt x="5830" y="10778"/>
                    <a:pt x="5855" y="10791"/>
                    <a:pt x="5882" y="10791"/>
                  </a:cubicBezTo>
                  <a:cubicBezTo>
                    <a:pt x="5902" y="10791"/>
                    <a:pt x="5924" y="10785"/>
                    <a:pt x="5945" y="10774"/>
                  </a:cubicBezTo>
                  <a:cubicBezTo>
                    <a:pt x="5971" y="10748"/>
                    <a:pt x="5997" y="10696"/>
                    <a:pt x="5971" y="10644"/>
                  </a:cubicBezTo>
                  <a:cubicBezTo>
                    <a:pt x="5685" y="10125"/>
                    <a:pt x="5374" y="9632"/>
                    <a:pt x="5088" y="9112"/>
                  </a:cubicBezTo>
                  <a:cubicBezTo>
                    <a:pt x="4959" y="8853"/>
                    <a:pt x="4777" y="8619"/>
                    <a:pt x="4621" y="8359"/>
                  </a:cubicBezTo>
                  <a:lnTo>
                    <a:pt x="4128" y="7555"/>
                  </a:lnTo>
                  <a:cubicBezTo>
                    <a:pt x="3972" y="7321"/>
                    <a:pt x="3816" y="7061"/>
                    <a:pt x="3686" y="6802"/>
                  </a:cubicBezTo>
                  <a:cubicBezTo>
                    <a:pt x="3531" y="6542"/>
                    <a:pt x="3349" y="6257"/>
                    <a:pt x="3193" y="5997"/>
                  </a:cubicBezTo>
                  <a:cubicBezTo>
                    <a:pt x="2882" y="5452"/>
                    <a:pt x="2596" y="4907"/>
                    <a:pt x="2311" y="4336"/>
                  </a:cubicBezTo>
                  <a:lnTo>
                    <a:pt x="2188" y="4066"/>
                  </a:lnTo>
                  <a:lnTo>
                    <a:pt x="2188" y="4066"/>
                  </a:lnTo>
                  <a:cubicBezTo>
                    <a:pt x="2194" y="4078"/>
                    <a:pt x="2200" y="4090"/>
                    <a:pt x="2207" y="4102"/>
                  </a:cubicBezTo>
                  <a:lnTo>
                    <a:pt x="2181" y="4050"/>
                  </a:lnTo>
                  <a:lnTo>
                    <a:pt x="2188" y="4066"/>
                  </a:lnTo>
                  <a:lnTo>
                    <a:pt x="2188" y="4066"/>
                  </a:lnTo>
                  <a:cubicBezTo>
                    <a:pt x="1885" y="3480"/>
                    <a:pt x="1631" y="2869"/>
                    <a:pt x="1402" y="2259"/>
                  </a:cubicBezTo>
                  <a:cubicBezTo>
                    <a:pt x="1298" y="1947"/>
                    <a:pt x="1194" y="1610"/>
                    <a:pt x="1090" y="1298"/>
                  </a:cubicBezTo>
                  <a:cubicBezTo>
                    <a:pt x="987" y="961"/>
                    <a:pt x="935" y="649"/>
                    <a:pt x="857" y="286"/>
                  </a:cubicBezTo>
                  <a:cubicBezTo>
                    <a:pt x="831" y="208"/>
                    <a:pt x="779" y="156"/>
                    <a:pt x="727" y="104"/>
                  </a:cubicBezTo>
                  <a:cubicBezTo>
                    <a:pt x="649" y="26"/>
                    <a:pt x="545" y="0"/>
                    <a:pt x="441" y="0"/>
                  </a:cubicBezTo>
                  <a:close/>
                </a:path>
              </a:pathLst>
            </a:custGeom>
            <a:solidFill>
              <a:srgbClr val="711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65"/>
          <p:cNvGrpSpPr/>
          <p:nvPr/>
        </p:nvGrpSpPr>
        <p:grpSpPr>
          <a:xfrm>
            <a:off x="3209889" y="1068143"/>
            <a:ext cx="359129" cy="473043"/>
            <a:chOff x="3456600" y="4193100"/>
            <a:chExt cx="495225" cy="441425"/>
          </a:xfrm>
        </p:grpSpPr>
        <p:sp>
          <p:nvSpPr>
            <p:cNvPr id="2677" name="Google Shape;2677;p65"/>
            <p:cNvSpPr/>
            <p:nvPr/>
          </p:nvSpPr>
          <p:spPr>
            <a:xfrm>
              <a:off x="3456600" y="4193100"/>
              <a:ext cx="495225" cy="441425"/>
            </a:xfrm>
            <a:custGeom>
              <a:avLst/>
              <a:gdLst/>
              <a:ahLst/>
              <a:cxnLst/>
              <a:rect l="l" t="t" r="r" b="b"/>
              <a:pathLst>
                <a:path w="19809" h="17657" extrusionOk="0">
                  <a:moveTo>
                    <a:pt x="18328" y="1"/>
                  </a:moveTo>
                  <a:cubicBezTo>
                    <a:pt x="17812" y="1"/>
                    <a:pt x="17322" y="302"/>
                    <a:pt x="17109" y="808"/>
                  </a:cubicBezTo>
                  <a:cubicBezTo>
                    <a:pt x="16953" y="1145"/>
                    <a:pt x="16771" y="1508"/>
                    <a:pt x="16563" y="1846"/>
                  </a:cubicBezTo>
                  <a:cubicBezTo>
                    <a:pt x="16330" y="2235"/>
                    <a:pt x="16070" y="2625"/>
                    <a:pt x="15785" y="2962"/>
                  </a:cubicBezTo>
                  <a:cubicBezTo>
                    <a:pt x="15447" y="2936"/>
                    <a:pt x="15110" y="2858"/>
                    <a:pt x="14798" y="2755"/>
                  </a:cubicBezTo>
                  <a:cubicBezTo>
                    <a:pt x="14357" y="2625"/>
                    <a:pt x="13941" y="2469"/>
                    <a:pt x="13526" y="2339"/>
                  </a:cubicBezTo>
                  <a:cubicBezTo>
                    <a:pt x="13033" y="2132"/>
                    <a:pt x="12513" y="1950"/>
                    <a:pt x="11942" y="1794"/>
                  </a:cubicBezTo>
                  <a:cubicBezTo>
                    <a:pt x="11579" y="1690"/>
                    <a:pt x="11189" y="1586"/>
                    <a:pt x="10748" y="1534"/>
                  </a:cubicBezTo>
                  <a:cubicBezTo>
                    <a:pt x="10333" y="1431"/>
                    <a:pt x="9891" y="1405"/>
                    <a:pt x="9450" y="1405"/>
                  </a:cubicBezTo>
                  <a:lnTo>
                    <a:pt x="9398" y="1405"/>
                  </a:lnTo>
                  <a:cubicBezTo>
                    <a:pt x="8931" y="1405"/>
                    <a:pt x="8464" y="1457"/>
                    <a:pt x="8022" y="1612"/>
                  </a:cubicBezTo>
                  <a:cubicBezTo>
                    <a:pt x="7789" y="1690"/>
                    <a:pt x="7555" y="1794"/>
                    <a:pt x="7347" y="1924"/>
                  </a:cubicBezTo>
                  <a:cubicBezTo>
                    <a:pt x="7088" y="2080"/>
                    <a:pt x="6854" y="2261"/>
                    <a:pt x="6646" y="2469"/>
                  </a:cubicBezTo>
                  <a:cubicBezTo>
                    <a:pt x="6465" y="2677"/>
                    <a:pt x="6283" y="2910"/>
                    <a:pt x="6153" y="3170"/>
                  </a:cubicBezTo>
                  <a:cubicBezTo>
                    <a:pt x="5997" y="3455"/>
                    <a:pt x="5868" y="3767"/>
                    <a:pt x="5816" y="4105"/>
                  </a:cubicBezTo>
                  <a:cubicBezTo>
                    <a:pt x="5816" y="4260"/>
                    <a:pt x="5790" y="4416"/>
                    <a:pt x="5790" y="4572"/>
                  </a:cubicBezTo>
                  <a:cubicBezTo>
                    <a:pt x="5790" y="4702"/>
                    <a:pt x="5816" y="4831"/>
                    <a:pt x="5842" y="4935"/>
                  </a:cubicBezTo>
                  <a:cubicBezTo>
                    <a:pt x="5556" y="4987"/>
                    <a:pt x="5270" y="5039"/>
                    <a:pt x="4985" y="5117"/>
                  </a:cubicBezTo>
                  <a:cubicBezTo>
                    <a:pt x="4544" y="5221"/>
                    <a:pt x="4102" y="5377"/>
                    <a:pt x="3687" y="5584"/>
                  </a:cubicBezTo>
                  <a:cubicBezTo>
                    <a:pt x="2752" y="6026"/>
                    <a:pt x="2025" y="6753"/>
                    <a:pt x="1584" y="7661"/>
                  </a:cubicBezTo>
                  <a:cubicBezTo>
                    <a:pt x="1376" y="8128"/>
                    <a:pt x="1298" y="8622"/>
                    <a:pt x="1376" y="9115"/>
                  </a:cubicBezTo>
                  <a:cubicBezTo>
                    <a:pt x="1454" y="9556"/>
                    <a:pt x="1662" y="9998"/>
                    <a:pt x="1973" y="10335"/>
                  </a:cubicBezTo>
                  <a:cubicBezTo>
                    <a:pt x="2103" y="10491"/>
                    <a:pt x="2259" y="10621"/>
                    <a:pt x="2441" y="10750"/>
                  </a:cubicBezTo>
                  <a:cubicBezTo>
                    <a:pt x="2519" y="10802"/>
                    <a:pt x="2596" y="10854"/>
                    <a:pt x="2700" y="10906"/>
                  </a:cubicBezTo>
                  <a:cubicBezTo>
                    <a:pt x="2337" y="11218"/>
                    <a:pt x="1999" y="11529"/>
                    <a:pt x="1688" y="11841"/>
                  </a:cubicBezTo>
                  <a:cubicBezTo>
                    <a:pt x="1221" y="12282"/>
                    <a:pt x="831" y="12775"/>
                    <a:pt x="520" y="13321"/>
                  </a:cubicBezTo>
                  <a:cubicBezTo>
                    <a:pt x="156" y="13892"/>
                    <a:pt x="0" y="14567"/>
                    <a:pt x="78" y="15216"/>
                  </a:cubicBezTo>
                  <a:cubicBezTo>
                    <a:pt x="130" y="15605"/>
                    <a:pt x="260" y="15969"/>
                    <a:pt x="494" y="16280"/>
                  </a:cubicBezTo>
                  <a:cubicBezTo>
                    <a:pt x="597" y="16436"/>
                    <a:pt x="727" y="16592"/>
                    <a:pt x="883" y="16721"/>
                  </a:cubicBezTo>
                  <a:cubicBezTo>
                    <a:pt x="1013" y="16851"/>
                    <a:pt x="1169" y="16955"/>
                    <a:pt x="1324" y="17033"/>
                  </a:cubicBezTo>
                  <a:cubicBezTo>
                    <a:pt x="1714" y="17293"/>
                    <a:pt x="2155" y="17474"/>
                    <a:pt x="2622" y="17578"/>
                  </a:cubicBezTo>
                  <a:cubicBezTo>
                    <a:pt x="2856" y="17630"/>
                    <a:pt x="3116" y="17656"/>
                    <a:pt x="3349" y="17656"/>
                  </a:cubicBezTo>
                  <a:cubicBezTo>
                    <a:pt x="3557" y="17656"/>
                    <a:pt x="3765" y="17630"/>
                    <a:pt x="3946" y="17604"/>
                  </a:cubicBezTo>
                  <a:cubicBezTo>
                    <a:pt x="4777" y="17448"/>
                    <a:pt x="5530" y="17085"/>
                    <a:pt x="6179" y="16566"/>
                  </a:cubicBezTo>
                  <a:cubicBezTo>
                    <a:pt x="6542" y="16254"/>
                    <a:pt x="6906" y="15943"/>
                    <a:pt x="7217" y="15579"/>
                  </a:cubicBezTo>
                  <a:cubicBezTo>
                    <a:pt x="7321" y="15475"/>
                    <a:pt x="7425" y="15371"/>
                    <a:pt x="7503" y="15268"/>
                  </a:cubicBezTo>
                  <a:lnTo>
                    <a:pt x="7555" y="15320"/>
                  </a:lnTo>
                  <a:cubicBezTo>
                    <a:pt x="7815" y="15761"/>
                    <a:pt x="8204" y="16098"/>
                    <a:pt x="8697" y="16306"/>
                  </a:cubicBezTo>
                  <a:cubicBezTo>
                    <a:pt x="8931" y="16410"/>
                    <a:pt x="9190" y="16488"/>
                    <a:pt x="9450" y="16514"/>
                  </a:cubicBezTo>
                  <a:cubicBezTo>
                    <a:pt x="9580" y="16540"/>
                    <a:pt x="9684" y="16540"/>
                    <a:pt x="9814" y="16540"/>
                  </a:cubicBezTo>
                  <a:cubicBezTo>
                    <a:pt x="9943" y="16540"/>
                    <a:pt x="10073" y="16540"/>
                    <a:pt x="10203" y="16514"/>
                  </a:cubicBezTo>
                  <a:cubicBezTo>
                    <a:pt x="10644" y="16462"/>
                    <a:pt x="11086" y="16280"/>
                    <a:pt x="11449" y="16046"/>
                  </a:cubicBezTo>
                  <a:cubicBezTo>
                    <a:pt x="11605" y="15917"/>
                    <a:pt x="11761" y="15787"/>
                    <a:pt x="11916" y="15631"/>
                  </a:cubicBezTo>
                  <a:cubicBezTo>
                    <a:pt x="12046" y="15501"/>
                    <a:pt x="12176" y="15346"/>
                    <a:pt x="12306" y="15190"/>
                  </a:cubicBezTo>
                  <a:cubicBezTo>
                    <a:pt x="12436" y="14982"/>
                    <a:pt x="12565" y="14748"/>
                    <a:pt x="12669" y="14541"/>
                  </a:cubicBezTo>
                  <a:cubicBezTo>
                    <a:pt x="12773" y="14619"/>
                    <a:pt x="12877" y="14722"/>
                    <a:pt x="12981" y="14800"/>
                  </a:cubicBezTo>
                  <a:cubicBezTo>
                    <a:pt x="13188" y="14982"/>
                    <a:pt x="13448" y="15112"/>
                    <a:pt x="13734" y="15190"/>
                  </a:cubicBezTo>
                  <a:cubicBezTo>
                    <a:pt x="13963" y="15259"/>
                    <a:pt x="14203" y="15292"/>
                    <a:pt x="14444" y="15292"/>
                  </a:cubicBezTo>
                  <a:cubicBezTo>
                    <a:pt x="14748" y="15292"/>
                    <a:pt x="15054" y="15239"/>
                    <a:pt x="15343" y="15138"/>
                  </a:cubicBezTo>
                  <a:cubicBezTo>
                    <a:pt x="15577" y="15060"/>
                    <a:pt x="15785" y="14930"/>
                    <a:pt x="15992" y="14800"/>
                  </a:cubicBezTo>
                  <a:cubicBezTo>
                    <a:pt x="16200" y="14645"/>
                    <a:pt x="16382" y="14463"/>
                    <a:pt x="16537" y="14255"/>
                  </a:cubicBezTo>
                  <a:cubicBezTo>
                    <a:pt x="16823" y="13918"/>
                    <a:pt x="17057" y="13554"/>
                    <a:pt x="17212" y="13139"/>
                  </a:cubicBezTo>
                  <a:cubicBezTo>
                    <a:pt x="17654" y="12100"/>
                    <a:pt x="17783" y="10906"/>
                    <a:pt x="17602" y="9375"/>
                  </a:cubicBezTo>
                  <a:cubicBezTo>
                    <a:pt x="17524" y="8907"/>
                    <a:pt x="17446" y="8440"/>
                    <a:pt x="17368" y="7999"/>
                  </a:cubicBezTo>
                  <a:cubicBezTo>
                    <a:pt x="17212" y="7220"/>
                    <a:pt x="17109" y="6389"/>
                    <a:pt x="17109" y="5584"/>
                  </a:cubicBezTo>
                  <a:cubicBezTo>
                    <a:pt x="17109" y="5506"/>
                    <a:pt x="17109" y="5403"/>
                    <a:pt x="17134" y="5299"/>
                  </a:cubicBezTo>
                  <a:cubicBezTo>
                    <a:pt x="17316" y="5117"/>
                    <a:pt x="17472" y="4961"/>
                    <a:pt x="17628" y="4779"/>
                  </a:cubicBezTo>
                  <a:cubicBezTo>
                    <a:pt x="18147" y="4182"/>
                    <a:pt x="18588" y="3559"/>
                    <a:pt x="18978" y="2884"/>
                  </a:cubicBezTo>
                  <a:cubicBezTo>
                    <a:pt x="19185" y="2547"/>
                    <a:pt x="19341" y="2209"/>
                    <a:pt x="19497" y="1846"/>
                  </a:cubicBezTo>
                  <a:cubicBezTo>
                    <a:pt x="19808" y="1197"/>
                    <a:pt x="19497" y="418"/>
                    <a:pt x="18848" y="107"/>
                  </a:cubicBezTo>
                  <a:cubicBezTo>
                    <a:pt x="18678" y="35"/>
                    <a:pt x="18502" y="1"/>
                    <a:pt x="18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5"/>
            <p:cNvSpPr/>
            <p:nvPr/>
          </p:nvSpPr>
          <p:spPr>
            <a:xfrm>
              <a:off x="3481900" y="4252225"/>
              <a:ext cx="394625" cy="358925"/>
            </a:xfrm>
            <a:custGeom>
              <a:avLst/>
              <a:gdLst/>
              <a:ahLst/>
              <a:cxnLst/>
              <a:rect l="l" t="t" r="r" b="b"/>
              <a:pathLst>
                <a:path w="15785" h="14357" extrusionOk="0">
                  <a:moveTo>
                    <a:pt x="8386" y="0"/>
                  </a:moveTo>
                  <a:cubicBezTo>
                    <a:pt x="8023" y="0"/>
                    <a:pt x="7659" y="52"/>
                    <a:pt x="7322" y="182"/>
                  </a:cubicBezTo>
                  <a:cubicBezTo>
                    <a:pt x="7140" y="234"/>
                    <a:pt x="6958" y="312"/>
                    <a:pt x="6803" y="416"/>
                  </a:cubicBezTo>
                  <a:cubicBezTo>
                    <a:pt x="6647" y="519"/>
                    <a:pt x="6491" y="649"/>
                    <a:pt x="6335" y="779"/>
                  </a:cubicBezTo>
                  <a:cubicBezTo>
                    <a:pt x="6205" y="935"/>
                    <a:pt x="6076" y="1116"/>
                    <a:pt x="5972" y="1298"/>
                  </a:cubicBezTo>
                  <a:cubicBezTo>
                    <a:pt x="5868" y="1480"/>
                    <a:pt x="5816" y="1688"/>
                    <a:pt x="5790" y="1895"/>
                  </a:cubicBezTo>
                  <a:cubicBezTo>
                    <a:pt x="5764" y="1999"/>
                    <a:pt x="5764" y="2103"/>
                    <a:pt x="5764" y="2207"/>
                  </a:cubicBezTo>
                  <a:cubicBezTo>
                    <a:pt x="5764" y="2285"/>
                    <a:pt x="5764" y="2363"/>
                    <a:pt x="5790" y="2440"/>
                  </a:cubicBezTo>
                  <a:cubicBezTo>
                    <a:pt x="5816" y="2544"/>
                    <a:pt x="5842" y="2648"/>
                    <a:pt x="5868" y="2726"/>
                  </a:cubicBezTo>
                  <a:cubicBezTo>
                    <a:pt x="5894" y="2830"/>
                    <a:pt x="5946" y="2934"/>
                    <a:pt x="6024" y="3038"/>
                  </a:cubicBezTo>
                  <a:cubicBezTo>
                    <a:pt x="6102" y="3167"/>
                    <a:pt x="6205" y="3297"/>
                    <a:pt x="6309" y="3427"/>
                  </a:cubicBezTo>
                  <a:cubicBezTo>
                    <a:pt x="5998" y="3427"/>
                    <a:pt x="5686" y="3453"/>
                    <a:pt x="5427" y="3479"/>
                  </a:cubicBezTo>
                  <a:cubicBezTo>
                    <a:pt x="5011" y="3531"/>
                    <a:pt x="4596" y="3583"/>
                    <a:pt x="4206" y="3687"/>
                  </a:cubicBezTo>
                  <a:cubicBezTo>
                    <a:pt x="3817" y="3790"/>
                    <a:pt x="3454" y="3920"/>
                    <a:pt x="3116" y="4076"/>
                  </a:cubicBezTo>
                  <a:cubicBezTo>
                    <a:pt x="2389" y="4413"/>
                    <a:pt x="1818" y="4985"/>
                    <a:pt x="1455" y="5712"/>
                  </a:cubicBezTo>
                  <a:cubicBezTo>
                    <a:pt x="1325" y="5971"/>
                    <a:pt x="1299" y="6283"/>
                    <a:pt x="1325" y="6594"/>
                  </a:cubicBezTo>
                  <a:cubicBezTo>
                    <a:pt x="1377" y="6854"/>
                    <a:pt x="1481" y="7113"/>
                    <a:pt x="1688" y="7321"/>
                  </a:cubicBezTo>
                  <a:cubicBezTo>
                    <a:pt x="1766" y="7399"/>
                    <a:pt x="1870" y="7503"/>
                    <a:pt x="2000" y="7581"/>
                  </a:cubicBezTo>
                  <a:cubicBezTo>
                    <a:pt x="2130" y="7659"/>
                    <a:pt x="2259" y="7736"/>
                    <a:pt x="2415" y="7814"/>
                  </a:cubicBezTo>
                  <a:cubicBezTo>
                    <a:pt x="2701" y="7944"/>
                    <a:pt x="3012" y="8022"/>
                    <a:pt x="3324" y="8074"/>
                  </a:cubicBezTo>
                  <a:cubicBezTo>
                    <a:pt x="3480" y="8100"/>
                    <a:pt x="3661" y="8126"/>
                    <a:pt x="3817" y="8126"/>
                  </a:cubicBezTo>
                  <a:cubicBezTo>
                    <a:pt x="3402" y="8411"/>
                    <a:pt x="3064" y="8697"/>
                    <a:pt x="2727" y="8957"/>
                  </a:cubicBezTo>
                  <a:cubicBezTo>
                    <a:pt x="2259" y="9320"/>
                    <a:pt x="1818" y="9735"/>
                    <a:pt x="1377" y="10151"/>
                  </a:cubicBezTo>
                  <a:cubicBezTo>
                    <a:pt x="987" y="10540"/>
                    <a:pt x="650" y="10982"/>
                    <a:pt x="364" y="11449"/>
                  </a:cubicBezTo>
                  <a:cubicBezTo>
                    <a:pt x="131" y="11838"/>
                    <a:pt x="1" y="12306"/>
                    <a:pt x="53" y="12747"/>
                  </a:cubicBezTo>
                  <a:cubicBezTo>
                    <a:pt x="79" y="12981"/>
                    <a:pt x="157" y="13214"/>
                    <a:pt x="286" y="13396"/>
                  </a:cubicBezTo>
                  <a:cubicBezTo>
                    <a:pt x="364" y="13500"/>
                    <a:pt x="442" y="13604"/>
                    <a:pt x="546" y="13681"/>
                  </a:cubicBezTo>
                  <a:cubicBezTo>
                    <a:pt x="624" y="13759"/>
                    <a:pt x="728" y="13837"/>
                    <a:pt x="832" y="13889"/>
                  </a:cubicBezTo>
                  <a:cubicBezTo>
                    <a:pt x="1143" y="14097"/>
                    <a:pt x="1455" y="14227"/>
                    <a:pt x="1818" y="14305"/>
                  </a:cubicBezTo>
                  <a:cubicBezTo>
                    <a:pt x="1974" y="14330"/>
                    <a:pt x="2156" y="14356"/>
                    <a:pt x="2337" y="14356"/>
                  </a:cubicBezTo>
                  <a:cubicBezTo>
                    <a:pt x="2493" y="14356"/>
                    <a:pt x="2623" y="14330"/>
                    <a:pt x="2779" y="14330"/>
                  </a:cubicBezTo>
                  <a:cubicBezTo>
                    <a:pt x="3428" y="14201"/>
                    <a:pt x="4051" y="13889"/>
                    <a:pt x="4544" y="13474"/>
                  </a:cubicBezTo>
                  <a:cubicBezTo>
                    <a:pt x="4881" y="13188"/>
                    <a:pt x="5193" y="12903"/>
                    <a:pt x="5479" y="12591"/>
                  </a:cubicBezTo>
                  <a:cubicBezTo>
                    <a:pt x="5816" y="12280"/>
                    <a:pt x="6076" y="11916"/>
                    <a:pt x="6309" y="11657"/>
                  </a:cubicBezTo>
                  <a:cubicBezTo>
                    <a:pt x="6517" y="11371"/>
                    <a:pt x="6673" y="11189"/>
                    <a:pt x="6854" y="10956"/>
                  </a:cubicBezTo>
                  <a:lnTo>
                    <a:pt x="6958" y="10800"/>
                  </a:lnTo>
                  <a:cubicBezTo>
                    <a:pt x="6958" y="11059"/>
                    <a:pt x="6984" y="11293"/>
                    <a:pt x="7010" y="11553"/>
                  </a:cubicBezTo>
                  <a:cubicBezTo>
                    <a:pt x="7036" y="11708"/>
                    <a:pt x="7088" y="11864"/>
                    <a:pt x="7140" y="12020"/>
                  </a:cubicBezTo>
                  <a:cubicBezTo>
                    <a:pt x="7192" y="12176"/>
                    <a:pt x="7270" y="12332"/>
                    <a:pt x="7374" y="12487"/>
                  </a:cubicBezTo>
                  <a:cubicBezTo>
                    <a:pt x="7529" y="12747"/>
                    <a:pt x="7763" y="12955"/>
                    <a:pt x="8075" y="13084"/>
                  </a:cubicBezTo>
                  <a:cubicBezTo>
                    <a:pt x="8230" y="13162"/>
                    <a:pt x="8386" y="13214"/>
                    <a:pt x="8542" y="13214"/>
                  </a:cubicBezTo>
                  <a:lnTo>
                    <a:pt x="9061" y="13214"/>
                  </a:lnTo>
                  <a:cubicBezTo>
                    <a:pt x="9373" y="13188"/>
                    <a:pt x="9658" y="13058"/>
                    <a:pt x="9918" y="12903"/>
                  </a:cubicBezTo>
                  <a:cubicBezTo>
                    <a:pt x="10022" y="12825"/>
                    <a:pt x="10126" y="12721"/>
                    <a:pt x="10229" y="12617"/>
                  </a:cubicBezTo>
                  <a:cubicBezTo>
                    <a:pt x="10333" y="12513"/>
                    <a:pt x="10411" y="12409"/>
                    <a:pt x="10515" y="12280"/>
                  </a:cubicBezTo>
                  <a:cubicBezTo>
                    <a:pt x="10671" y="12046"/>
                    <a:pt x="10826" y="11760"/>
                    <a:pt x="10930" y="11475"/>
                  </a:cubicBezTo>
                  <a:cubicBezTo>
                    <a:pt x="11164" y="10904"/>
                    <a:pt x="11346" y="10333"/>
                    <a:pt x="11476" y="9735"/>
                  </a:cubicBezTo>
                  <a:cubicBezTo>
                    <a:pt x="11501" y="9787"/>
                    <a:pt x="11501" y="9813"/>
                    <a:pt x="11527" y="9865"/>
                  </a:cubicBezTo>
                  <a:cubicBezTo>
                    <a:pt x="11605" y="10125"/>
                    <a:pt x="11735" y="10410"/>
                    <a:pt x="11839" y="10696"/>
                  </a:cubicBezTo>
                  <a:cubicBezTo>
                    <a:pt x="11969" y="10956"/>
                    <a:pt x="12125" y="11215"/>
                    <a:pt x="12306" y="11449"/>
                  </a:cubicBezTo>
                  <a:cubicBezTo>
                    <a:pt x="12384" y="11553"/>
                    <a:pt x="12488" y="11657"/>
                    <a:pt x="12592" y="11734"/>
                  </a:cubicBezTo>
                  <a:cubicBezTo>
                    <a:pt x="12696" y="11812"/>
                    <a:pt x="12825" y="11890"/>
                    <a:pt x="12981" y="11916"/>
                  </a:cubicBezTo>
                  <a:cubicBezTo>
                    <a:pt x="13111" y="11968"/>
                    <a:pt x="13293" y="11994"/>
                    <a:pt x="13449" y="11994"/>
                  </a:cubicBezTo>
                  <a:cubicBezTo>
                    <a:pt x="13630" y="11968"/>
                    <a:pt x="13838" y="11916"/>
                    <a:pt x="14020" y="11864"/>
                  </a:cubicBezTo>
                  <a:cubicBezTo>
                    <a:pt x="14149" y="11786"/>
                    <a:pt x="14305" y="11708"/>
                    <a:pt x="14435" y="11631"/>
                  </a:cubicBezTo>
                  <a:cubicBezTo>
                    <a:pt x="14565" y="11527"/>
                    <a:pt x="14695" y="11397"/>
                    <a:pt x="14798" y="11267"/>
                  </a:cubicBezTo>
                  <a:cubicBezTo>
                    <a:pt x="15006" y="11008"/>
                    <a:pt x="15188" y="10696"/>
                    <a:pt x="15318" y="10384"/>
                  </a:cubicBezTo>
                  <a:cubicBezTo>
                    <a:pt x="15681" y="9502"/>
                    <a:pt x="15785" y="8463"/>
                    <a:pt x="15629" y="7139"/>
                  </a:cubicBezTo>
                  <a:cubicBezTo>
                    <a:pt x="15577" y="6698"/>
                    <a:pt x="15499" y="6257"/>
                    <a:pt x="15422" y="5815"/>
                  </a:cubicBezTo>
                  <a:cubicBezTo>
                    <a:pt x="15240" y="4933"/>
                    <a:pt x="15136" y="4050"/>
                    <a:pt x="15136" y="3167"/>
                  </a:cubicBezTo>
                  <a:cubicBezTo>
                    <a:pt x="15162" y="2778"/>
                    <a:pt x="15214" y="2389"/>
                    <a:pt x="15318" y="1999"/>
                  </a:cubicBezTo>
                  <a:cubicBezTo>
                    <a:pt x="15396" y="1973"/>
                    <a:pt x="15447" y="1869"/>
                    <a:pt x="15422" y="1791"/>
                  </a:cubicBezTo>
                  <a:cubicBezTo>
                    <a:pt x="15422" y="1740"/>
                    <a:pt x="15396" y="1688"/>
                    <a:pt x="15344" y="1636"/>
                  </a:cubicBezTo>
                  <a:cubicBezTo>
                    <a:pt x="15344" y="1636"/>
                    <a:pt x="15318" y="1610"/>
                    <a:pt x="15292" y="1610"/>
                  </a:cubicBezTo>
                  <a:lnTo>
                    <a:pt x="14954" y="1610"/>
                  </a:lnTo>
                  <a:cubicBezTo>
                    <a:pt x="14461" y="1584"/>
                    <a:pt x="13968" y="1480"/>
                    <a:pt x="13500" y="1350"/>
                  </a:cubicBezTo>
                  <a:cubicBezTo>
                    <a:pt x="13059" y="1220"/>
                    <a:pt x="12618" y="1039"/>
                    <a:pt x="12202" y="883"/>
                  </a:cubicBezTo>
                  <a:cubicBezTo>
                    <a:pt x="11709" y="701"/>
                    <a:pt x="11190" y="519"/>
                    <a:pt x="10671" y="390"/>
                  </a:cubicBezTo>
                  <a:cubicBezTo>
                    <a:pt x="10333" y="286"/>
                    <a:pt x="9970" y="208"/>
                    <a:pt x="9580" y="130"/>
                  </a:cubicBezTo>
                  <a:cubicBezTo>
                    <a:pt x="9191" y="52"/>
                    <a:pt x="8828" y="26"/>
                    <a:pt x="8438" y="26"/>
                  </a:cubicBezTo>
                  <a:lnTo>
                    <a:pt x="8438" y="0"/>
                  </a:ln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5"/>
            <p:cNvSpPr/>
            <p:nvPr/>
          </p:nvSpPr>
          <p:spPr>
            <a:xfrm>
              <a:off x="3524575" y="4217700"/>
              <a:ext cx="398700" cy="353250"/>
            </a:xfrm>
            <a:custGeom>
              <a:avLst/>
              <a:gdLst/>
              <a:ahLst/>
              <a:cxnLst/>
              <a:rect l="l" t="t" r="r" b="b"/>
              <a:pathLst>
                <a:path w="15948" h="14130" extrusionOk="0">
                  <a:moveTo>
                    <a:pt x="15591" y="1"/>
                  </a:moveTo>
                  <a:cubicBezTo>
                    <a:pt x="15456" y="1"/>
                    <a:pt x="15329" y="73"/>
                    <a:pt x="15272" y="187"/>
                  </a:cubicBezTo>
                  <a:cubicBezTo>
                    <a:pt x="15116" y="602"/>
                    <a:pt x="14909" y="992"/>
                    <a:pt x="14675" y="1381"/>
                  </a:cubicBezTo>
                  <a:cubicBezTo>
                    <a:pt x="14415" y="1822"/>
                    <a:pt x="14104" y="2238"/>
                    <a:pt x="13766" y="2653"/>
                  </a:cubicBezTo>
                  <a:cubicBezTo>
                    <a:pt x="13507" y="2991"/>
                    <a:pt x="13195" y="3328"/>
                    <a:pt x="12884" y="3614"/>
                  </a:cubicBezTo>
                  <a:cubicBezTo>
                    <a:pt x="12728" y="3692"/>
                    <a:pt x="12572" y="3744"/>
                    <a:pt x="12416" y="3795"/>
                  </a:cubicBezTo>
                  <a:cubicBezTo>
                    <a:pt x="12261" y="3821"/>
                    <a:pt x="12027" y="3899"/>
                    <a:pt x="11819" y="3951"/>
                  </a:cubicBezTo>
                  <a:cubicBezTo>
                    <a:pt x="11612" y="4003"/>
                    <a:pt x="11430" y="4029"/>
                    <a:pt x="11222" y="4055"/>
                  </a:cubicBezTo>
                  <a:cubicBezTo>
                    <a:pt x="11041" y="4107"/>
                    <a:pt x="10807" y="4133"/>
                    <a:pt x="10599" y="4133"/>
                  </a:cubicBezTo>
                  <a:cubicBezTo>
                    <a:pt x="10210" y="4185"/>
                    <a:pt x="9794" y="4185"/>
                    <a:pt x="9379" y="4185"/>
                  </a:cubicBezTo>
                  <a:cubicBezTo>
                    <a:pt x="8782" y="4159"/>
                    <a:pt x="8159" y="4107"/>
                    <a:pt x="7562" y="4003"/>
                  </a:cubicBezTo>
                  <a:cubicBezTo>
                    <a:pt x="6939" y="3925"/>
                    <a:pt x="6342" y="3795"/>
                    <a:pt x="5719" y="3692"/>
                  </a:cubicBezTo>
                  <a:cubicBezTo>
                    <a:pt x="5709" y="3687"/>
                    <a:pt x="5700" y="3685"/>
                    <a:pt x="5692" y="3685"/>
                  </a:cubicBezTo>
                  <a:cubicBezTo>
                    <a:pt x="5657" y="3685"/>
                    <a:pt x="5636" y="3723"/>
                    <a:pt x="5615" y="3744"/>
                  </a:cubicBezTo>
                  <a:cubicBezTo>
                    <a:pt x="5615" y="3795"/>
                    <a:pt x="5641" y="3847"/>
                    <a:pt x="5693" y="3847"/>
                  </a:cubicBezTo>
                  <a:cubicBezTo>
                    <a:pt x="6316" y="3977"/>
                    <a:pt x="6913" y="4107"/>
                    <a:pt x="7536" y="4211"/>
                  </a:cubicBezTo>
                  <a:cubicBezTo>
                    <a:pt x="8133" y="4315"/>
                    <a:pt x="8782" y="4393"/>
                    <a:pt x="9405" y="4445"/>
                  </a:cubicBezTo>
                  <a:cubicBezTo>
                    <a:pt x="9717" y="4496"/>
                    <a:pt x="10002" y="4496"/>
                    <a:pt x="10314" y="4496"/>
                  </a:cubicBezTo>
                  <a:cubicBezTo>
                    <a:pt x="10625" y="4496"/>
                    <a:pt x="10937" y="4470"/>
                    <a:pt x="11248" y="4445"/>
                  </a:cubicBezTo>
                  <a:cubicBezTo>
                    <a:pt x="11560" y="4419"/>
                    <a:pt x="11871" y="4341"/>
                    <a:pt x="12157" y="4263"/>
                  </a:cubicBezTo>
                  <a:lnTo>
                    <a:pt x="12157" y="4263"/>
                  </a:lnTo>
                  <a:cubicBezTo>
                    <a:pt x="11845" y="4574"/>
                    <a:pt x="11482" y="4860"/>
                    <a:pt x="11144" y="5145"/>
                  </a:cubicBezTo>
                  <a:cubicBezTo>
                    <a:pt x="10573" y="5587"/>
                    <a:pt x="9976" y="6002"/>
                    <a:pt x="9379" y="6418"/>
                  </a:cubicBezTo>
                  <a:lnTo>
                    <a:pt x="8964" y="6677"/>
                  </a:lnTo>
                  <a:lnTo>
                    <a:pt x="8912" y="6677"/>
                  </a:lnTo>
                  <a:cubicBezTo>
                    <a:pt x="8289" y="6911"/>
                    <a:pt x="7666" y="7118"/>
                    <a:pt x="7017" y="7274"/>
                  </a:cubicBezTo>
                  <a:cubicBezTo>
                    <a:pt x="5884" y="7563"/>
                    <a:pt x="4707" y="7718"/>
                    <a:pt x="3547" y="7718"/>
                  </a:cubicBezTo>
                  <a:cubicBezTo>
                    <a:pt x="3457" y="7718"/>
                    <a:pt x="3368" y="7717"/>
                    <a:pt x="3278" y="7716"/>
                  </a:cubicBezTo>
                  <a:cubicBezTo>
                    <a:pt x="2733" y="7690"/>
                    <a:pt x="2162" y="7638"/>
                    <a:pt x="1617" y="7534"/>
                  </a:cubicBezTo>
                  <a:cubicBezTo>
                    <a:pt x="1608" y="7532"/>
                    <a:pt x="1600" y="7531"/>
                    <a:pt x="1592" y="7531"/>
                  </a:cubicBezTo>
                  <a:cubicBezTo>
                    <a:pt x="1484" y="7531"/>
                    <a:pt x="1470" y="7691"/>
                    <a:pt x="1591" y="7716"/>
                  </a:cubicBezTo>
                  <a:cubicBezTo>
                    <a:pt x="2188" y="7819"/>
                    <a:pt x="2811" y="7897"/>
                    <a:pt x="3434" y="7923"/>
                  </a:cubicBezTo>
                  <a:cubicBezTo>
                    <a:pt x="3692" y="7934"/>
                    <a:pt x="3955" y="7940"/>
                    <a:pt x="4220" y="7940"/>
                  </a:cubicBezTo>
                  <a:cubicBezTo>
                    <a:pt x="4595" y="7940"/>
                    <a:pt x="4975" y="7928"/>
                    <a:pt x="5355" y="7897"/>
                  </a:cubicBezTo>
                  <a:cubicBezTo>
                    <a:pt x="6004" y="7819"/>
                    <a:pt x="6653" y="7742"/>
                    <a:pt x="7276" y="7586"/>
                  </a:cubicBezTo>
                  <a:cubicBezTo>
                    <a:pt x="7458" y="7534"/>
                    <a:pt x="7640" y="7508"/>
                    <a:pt x="7821" y="7456"/>
                  </a:cubicBezTo>
                  <a:lnTo>
                    <a:pt x="7821" y="7456"/>
                  </a:lnTo>
                  <a:lnTo>
                    <a:pt x="7536" y="7638"/>
                  </a:lnTo>
                  <a:cubicBezTo>
                    <a:pt x="6913" y="8027"/>
                    <a:pt x="6290" y="8417"/>
                    <a:pt x="5667" y="8832"/>
                  </a:cubicBezTo>
                  <a:cubicBezTo>
                    <a:pt x="4810" y="9403"/>
                    <a:pt x="3953" y="9974"/>
                    <a:pt x="3123" y="10623"/>
                  </a:cubicBezTo>
                  <a:lnTo>
                    <a:pt x="3097" y="10623"/>
                  </a:lnTo>
                  <a:cubicBezTo>
                    <a:pt x="2811" y="10779"/>
                    <a:pt x="2499" y="10909"/>
                    <a:pt x="2188" y="11039"/>
                  </a:cubicBezTo>
                  <a:cubicBezTo>
                    <a:pt x="1850" y="11142"/>
                    <a:pt x="1513" y="11246"/>
                    <a:pt x="1175" y="11350"/>
                  </a:cubicBezTo>
                  <a:lnTo>
                    <a:pt x="864" y="11402"/>
                  </a:lnTo>
                  <a:cubicBezTo>
                    <a:pt x="838" y="11402"/>
                    <a:pt x="812" y="11428"/>
                    <a:pt x="786" y="11428"/>
                  </a:cubicBezTo>
                  <a:cubicBezTo>
                    <a:pt x="786" y="11454"/>
                    <a:pt x="760" y="11480"/>
                    <a:pt x="760" y="11506"/>
                  </a:cubicBezTo>
                  <a:cubicBezTo>
                    <a:pt x="786" y="11558"/>
                    <a:pt x="812" y="11584"/>
                    <a:pt x="864" y="11584"/>
                  </a:cubicBezTo>
                  <a:cubicBezTo>
                    <a:pt x="1253" y="11506"/>
                    <a:pt x="1643" y="11402"/>
                    <a:pt x="2032" y="11298"/>
                  </a:cubicBezTo>
                  <a:cubicBezTo>
                    <a:pt x="2214" y="11246"/>
                    <a:pt x="2396" y="11168"/>
                    <a:pt x="2577" y="11116"/>
                  </a:cubicBezTo>
                  <a:lnTo>
                    <a:pt x="2577" y="11116"/>
                  </a:lnTo>
                  <a:cubicBezTo>
                    <a:pt x="1591" y="11947"/>
                    <a:pt x="734" y="12908"/>
                    <a:pt x="59" y="13998"/>
                  </a:cubicBezTo>
                  <a:cubicBezTo>
                    <a:pt x="1" y="14056"/>
                    <a:pt x="59" y="14129"/>
                    <a:pt x="125" y="14129"/>
                  </a:cubicBezTo>
                  <a:cubicBezTo>
                    <a:pt x="147" y="14129"/>
                    <a:pt x="170" y="14121"/>
                    <a:pt x="189" y="14102"/>
                  </a:cubicBezTo>
                  <a:cubicBezTo>
                    <a:pt x="682" y="13323"/>
                    <a:pt x="1253" y="12596"/>
                    <a:pt x="1928" y="11947"/>
                  </a:cubicBezTo>
                  <a:cubicBezTo>
                    <a:pt x="2266" y="11636"/>
                    <a:pt x="2577" y="11350"/>
                    <a:pt x="2941" y="11065"/>
                  </a:cubicBezTo>
                  <a:lnTo>
                    <a:pt x="2941" y="11065"/>
                  </a:lnTo>
                  <a:cubicBezTo>
                    <a:pt x="2889" y="11142"/>
                    <a:pt x="2863" y="11220"/>
                    <a:pt x="2811" y="11298"/>
                  </a:cubicBezTo>
                  <a:cubicBezTo>
                    <a:pt x="2707" y="11532"/>
                    <a:pt x="2603" y="11791"/>
                    <a:pt x="2525" y="12077"/>
                  </a:cubicBezTo>
                  <a:cubicBezTo>
                    <a:pt x="2370" y="12596"/>
                    <a:pt x="2292" y="13115"/>
                    <a:pt x="2266" y="13661"/>
                  </a:cubicBezTo>
                  <a:cubicBezTo>
                    <a:pt x="2240" y="13687"/>
                    <a:pt x="2240" y="13713"/>
                    <a:pt x="2266" y="13738"/>
                  </a:cubicBezTo>
                  <a:cubicBezTo>
                    <a:pt x="2266" y="13738"/>
                    <a:pt x="2292" y="13764"/>
                    <a:pt x="2318" y="13764"/>
                  </a:cubicBezTo>
                  <a:cubicBezTo>
                    <a:pt x="2370" y="13764"/>
                    <a:pt x="2396" y="13738"/>
                    <a:pt x="2422" y="13687"/>
                  </a:cubicBezTo>
                  <a:cubicBezTo>
                    <a:pt x="2422" y="13505"/>
                    <a:pt x="2448" y="13297"/>
                    <a:pt x="2474" y="13089"/>
                  </a:cubicBezTo>
                  <a:cubicBezTo>
                    <a:pt x="2499" y="12882"/>
                    <a:pt x="2551" y="12674"/>
                    <a:pt x="2603" y="12466"/>
                  </a:cubicBezTo>
                  <a:cubicBezTo>
                    <a:pt x="2707" y="12181"/>
                    <a:pt x="2811" y="11895"/>
                    <a:pt x="2941" y="11610"/>
                  </a:cubicBezTo>
                  <a:cubicBezTo>
                    <a:pt x="3071" y="11324"/>
                    <a:pt x="3252" y="11013"/>
                    <a:pt x="3408" y="10727"/>
                  </a:cubicBezTo>
                  <a:cubicBezTo>
                    <a:pt x="3434" y="10701"/>
                    <a:pt x="3434" y="10701"/>
                    <a:pt x="3408" y="10675"/>
                  </a:cubicBezTo>
                  <a:cubicBezTo>
                    <a:pt x="4031" y="10208"/>
                    <a:pt x="4654" y="9766"/>
                    <a:pt x="5277" y="9377"/>
                  </a:cubicBezTo>
                  <a:cubicBezTo>
                    <a:pt x="5926" y="8962"/>
                    <a:pt x="6549" y="8598"/>
                    <a:pt x="7172" y="8209"/>
                  </a:cubicBezTo>
                  <a:cubicBezTo>
                    <a:pt x="7406" y="8079"/>
                    <a:pt x="7640" y="7949"/>
                    <a:pt x="7899" y="7793"/>
                  </a:cubicBezTo>
                  <a:lnTo>
                    <a:pt x="7899" y="7793"/>
                  </a:lnTo>
                  <a:cubicBezTo>
                    <a:pt x="7770" y="7975"/>
                    <a:pt x="7666" y="8157"/>
                    <a:pt x="7562" y="8365"/>
                  </a:cubicBezTo>
                  <a:cubicBezTo>
                    <a:pt x="7458" y="8572"/>
                    <a:pt x="7354" y="8780"/>
                    <a:pt x="7276" y="9014"/>
                  </a:cubicBezTo>
                  <a:cubicBezTo>
                    <a:pt x="7198" y="9247"/>
                    <a:pt x="7121" y="9455"/>
                    <a:pt x="7069" y="9689"/>
                  </a:cubicBezTo>
                  <a:cubicBezTo>
                    <a:pt x="6939" y="10130"/>
                    <a:pt x="6835" y="10571"/>
                    <a:pt x="6757" y="11013"/>
                  </a:cubicBezTo>
                  <a:cubicBezTo>
                    <a:pt x="6679" y="11480"/>
                    <a:pt x="6653" y="11947"/>
                    <a:pt x="6627" y="12414"/>
                  </a:cubicBezTo>
                  <a:cubicBezTo>
                    <a:pt x="6627" y="12466"/>
                    <a:pt x="6653" y="12492"/>
                    <a:pt x="6705" y="12518"/>
                  </a:cubicBezTo>
                  <a:cubicBezTo>
                    <a:pt x="6757" y="12518"/>
                    <a:pt x="6783" y="12492"/>
                    <a:pt x="6809" y="12440"/>
                  </a:cubicBezTo>
                  <a:cubicBezTo>
                    <a:pt x="6835" y="11688"/>
                    <a:pt x="6939" y="10935"/>
                    <a:pt x="7172" y="10208"/>
                  </a:cubicBezTo>
                  <a:cubicBezTo>
                    <a:pt x="7250" y="9870"/>
                    <a:pt x="7380" y="9559"/>
                    <a:pt x="7510" y="9247"/>
                  </a:cubicBezTo>
                  <a:cubicBezTo>
                    <a:pt x="7588" y="9066"/>
                    <a:pt x="7666" y="8910"/>
                    <a:pt x="7770" y="8754"/>
                  </a:cubicBezTo>
                  <a:cubicBezTo>
                    <a:pt x="7847" y="8572"/>
                    <a:pt x="7925" y="8442"/>
                    <a:pt x="8029" y="8287"/>
                  </a:cubicBezTo>
                  <a:cubicBezTo>
                    <a:pt x="8211" y="8001"/>
                    <a:pt x="8393" y="7716"/>
                    <a:pt x="8574" y="7456"/>
                  </a:cubicBezTo>
                  <a:cubicBezTo>
                    <a:pt x="8600" y="7430"/>
                    <a:pt x="8600" y="7404"/>
                    <a:pt x="8600" y="7378"/>
                  </a:cubicBezTo>
                  <a:cubicBezTo>
                    <a:pt x="8756" y="7274"/>
                    <a:pt x="8938" y="7196"/>
                    <a:pt x="9094" y="7093"/>
                  </a:cubicBezTo>
                  <a:cubicBezTo>
                    <a:pt x="9717" y="6703"/>
                    <a:pt x="10340" y="6340"/>
                    <a:pt x="10937" y="5924"/>
                  </a:cubicBezTo>
                  <a:cubicBezTo>
                    <a:pt x="11222" y="5717"/>
                    <a:pt x="11534" y="5509"/>
                    <a:pt x="11819" y="5301"/>
                  </a:cubicBezTo>
                  <a:lnTo>
                    <a:pt x="11819" y="5301"/>
                  </a:lnTo>
                  <a:cubicBezTo>
                    <a:pt x="11742" y="5483"/>
                    <a:pt x="11690" y="5639"/>
                    <a:pt x="11638" y="5820"/>
                  </a:cubicBezTo>
                  <a:cubicBezTo>
                    <a:pt x="11482" y="6366"/>
                    <a:pt x="11378" y="6937"/>
                    <a:pt x="11326" y="7508"/>
                  </a:cubicBezTo>
                  <a:cubicBezTo>
                    <a:pt x="11222" y="8598"/>
                    <a:pt x="11300" y="9715"/>
                    <a:pt x="11508" y="10779"/>
                  </a:cubicBezTo>
                  <a:cubicBezTo>
                    <a:pt x="11508" y="10831"/>
                    <a:pt x="11560" y="10857"/>
                    <a:pt x="11612" y="10857"/>
                  </a:cubicBezTo>
                  <a:cubicBezTo>
                    <a:pt x="11638" y="10857"/>
                    <a:pt x="11690" y="10831"/>
                    <a:pt x="11690" y="10779"/>
                  </a:cubicBezTo>
                  <a:cubicBezTo>
                    <a:pt x="11560" y="10208"/>
                    <a:pt x="11534" y="9611"/>
                    <a:pt x="11560" y="9040"/>
                  </a:cubicBezTo>
                  <a:cubicBezTo>
                    <a:pt x="11586" y="8157"/>
                    <a:pt x="11716" y="7274"/>
                    <a:pt x="11975" y="6418"/>
                  </a:cubicBezTo>
                  <a:cubicBezTo>
                    <a:pt x="12079" y="6106"/>
                    <a:pt x="12183" y="5769"/>
                    <a:pt x="12313" y="5457"/>
                  </a:cubicBezTo>
                  <a:cubicBezTo>
                    <a:pt x="12365" y="5301"/>
                    <a:pt x="12416" y="5119"/>
                    <a:pt x="12494" y="4990"/>
                  </a:cubicBezTo>
                  <a:cubicBezTo>
                    <a:pt x="12572" y="4834"/>
                    <a:pt x="12624" y="4704"/>
                    <a:pt x="12702" y="4574"/>
                  </a:cubicBezTo>
                  <a:cubicBezTo>
                    <a:pt x="13221" y="4107"/>
                    <a:pt x="13715" y="3640"/>
                    <a:pt x="14182" y="3121"/>
                  </a:cubicBezTo>
                  <a:cubicBezTo>
                    <a:pt x="14649" y="2575"/>
                    <a:pt x="15064" y="2004"/>
                    <a:pt x="15428" y="1381"/>
                  </a:cubicBezTo>
                  <a:cubicBezTo>
                    <a:pt x="15610" y="1096"/>
                    <a:pt x="15765" y="758"/>
                    <a:pt x="15895" y="447"/>
                  </a:cubicBezTo>
                  <a:cubicBezTo>
                    <a:pt x="15947" y="291"/>
                    <a:pt x="15895" y="109"/>
                    <a:pt x="15739" y="31"/>
                  </a:cubicBezTo>
                  <a:cubicBezTo>
                    <a:pt x="15691" y="10"/>
                    <a:pt x="15640" y="1"/>
                    <a:pt x="155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4" name="Google Shape;2684;p65"/>
          <p:cNvGrpSpPr/>
          <p:nvPr/>
        </p:nvGrpSpPr>
        <p:grpSpPr>
          <a:xfrm flipH="1">
            <a:off x="3203194" y="2723786"/>
            <a:ext cx="484012" cy="420567"/>
            <a:chOff x="3126250" y="3544775"/>
            <a:chExt cx="415400" cy="356350"/>
          </a:xfrm>
        </p:grpSpPr>
        <p:sp>
          <p:nvSpPr>
            <p:cNvPr id="2685" name="Google Shape;2685;p65"/>
            <p:cNvSpPr/>
            <p:nvPr/>
          </p:nvSpPr>
          <p:spPr>
            <a:xfrm>
              <a:off x="3126250" y="3544775"/>
              <a:ext cx="415400" cy="356350"/>
            </a:xfrm>
            <a:custGeom>
              <a:avLst/>
              <a:gdLst/>
              <a:ahLst/>
              <a:cxnLst/>
              <a:rect l="l" t="t" r="r" b="b"/>
              <a:pathLst>
                <a:path w="16616" h="14254" extrusionOk="0">
                  <a:moveTo>
                    <a:pt x="8386" y="1"/>
                  </a:moveTo>
                  <a:cubicBezTo>
                    <a:pt x="7918" y="1"/>
                    <a:pt x="7477" y="79"/>
                    <a:pt x="7036" y="183"/>
                  </a:cubicBezTo>
                  <a:cubicBezTo>
                    <a:pt x="6568" y="287"/>
                    <a:pt x="6101" y="416"/>
                    <a:pt x="5686" y="598"/>
                  </a:cubicBezTo>
                  <a:cubicBezTo>
                    <a:pt x="5193" y="780"/>
                    <a:pt x="4751" y="1039"/>
                    <a:pt x="4310" y="1325"/>
                  </a:cubicBezTo>
                  <a:cubicBezTo>
                    <a:pt x="4258" y="1377"/>
                    <a:pt x="4206" y="1403"/>
                    <a:pt x="4128" y="1455"/>
                  </a:cubicBezTo>
                  <a:cubicBezTo>
                    <a:pt x="3894" y="1481"/>
                    <a:pt x="3635" y="1507"/>
                    <a:pt x="3375" y="1559"/>
                  </a:cubicBezTo>
                  <a:cubicBezTo>
                    <a:pt x="2986" y="1611"/>
                    <a:pt x="2622" y="1662"/>
                    <a:pt x="2207" y="1766"/>
                  </a:cubicBezTo>
                  <a:cubicBezTo>
                    <a:pt x="1818" y="1870"/>
                    <a:pt x="1428" y="1974"/>
                    <a:pt x="1065" y="2104"/>
                  </a:cubicBezTo>
                  <a:cubicBezTo>
                    <a:pt x="390" y="2311"/>
                    <a:pt x="0" y="2986"/>
                    <a:pt x="182" y="3661"/>
                  </a:cubicBezTo>
                  <a:cubicBezTo>
                    <a:pt x="338" y="4258"/>
                    <a:pt x="857" y="4648"/>
                    <a:pt x="1454" y="4674"/>
                  </a:cubicBezTo>
                  <a:cubicBezTo>
                    <a:pt x="1584" y="4674"/>
                    <a:pt x="1688" y="4648"/>
                    <a:pt x="1818" y="4622"/>
                  </a:cubicBezTo>
                  <a:cubicBezTo>
                    <a:pt x="2181" y="4518"/>
                    <a:pt x="2622" y="4388"/>
                    <a:pt x="3064" y="4284"/>
                  </a:cubicBezTo>
                  <a:cubicBezTo>
                    <a:pt x="3271" y="4258"/>
                    <a:pt x="3505" y="4207"/>
                    <a:pt x="3739" y="4155"/>
                  </a:cubicBezTo>
                  <a:cubicBezTo>
                    <a:pt x="3843" y="4466"/>
                    <a:pt x="3920" y="4778"/>
                    <a:pt x="4024" y="5089"/>
                  </a:cubicBezTo>
                  <a:lnTo>
                    <a:pt x="4050" y="5167"/>
                  </a:lnTo>
                  <a:cubicBezTo>
                    <a:pt x="4128" y="5505"/>
                    <a:pt x="4232" y="5842"/>
                    <a:pt x="4362" y="6180"/>
                  </a:cubicBezTo>
                  <a:cubicBezTo>
                    <a:pt x="4440" y="6387"/>
                    <a:pt x="4518" y="6595"/>
                    <a:pt x="4621" y="6777"/>
                  </a:cubicBezTo>
                  <a:cubicBezTo>
                    <a:pt x="4699" y="6958"/>
                    <a:pt x="4803" y="7166"/>
                    <a:pt x="4907" y="7348"/>
                  </a:cubicBezTo>
                  <a:cubicBezTo>
                    <a:pt x="5115" y="7737"/>
                    <a:pt x="5322" y="8101"/>
                    <a:pt x="5582" y="8438"/>
                  </a:cubicBezTo>
                  <a:lnTo>
                    <a:pt x="5608" y="8490"/>
                  </a:lnTo>
                  <a:cubicBezTo>
                    <a:pt x="5790" y="8750"/>
                    <a:pt x="6023" y="9009"/>
                    <a:pt x="6257" y="9269"/>
                  </a:cubicBezTo>
                  <a:cubicBezTo>
                    <a:pt x="6491" y="9503"/>
                    <a:pt x="6724" y="9736"/>
                    <a:pt x="6984" y="9944"/>
                  </a:cubicBezTo>
                  <a:lnTo>
                    <a:pt x="7036" y="9970"/>
                  </a:lnTo>
                  <a:cubicBezTo>
                    <a:pt x="7347" y="10229"/>
                    <a:pt x="7711" y="10463"/>
                    <a:pt x="8048" y="10671"/>
                  </a:cubicBezTo>
                  <a:cubicBezTo>
                    <a:pt x="8386" y="10853"/>
                    <a:pt x="8749" y="11034"/>
                    <a:pt x="9087" y="11190"/>
                  </a:cubicBezTo>
                  <a:lnTo>
                    <a:pt x="9113" y="11190"/>
                  </a:lnTo>
                  <a:cubicBezTo>
                    <a:pt x="9658" y="11424"/>
                    <a:pt x="10203" y="11605"/>
                    <a:pt x="10748" y="11813"/>
                  </a:cubicBezTo>
                  <a:cubicBezTo>
                    <a:pt x="11319" y="11995"/>
                    <a:pt x="11787" y="12177"/>
                    <a:pt x="12228" y="12384"/>
                  </a:cubicBezTo>
                  <a:cubicBezTo>
                    <a:pt x="12669" y="12566"/>
                    <a:pt x="13111" y="12800"/>
                    <a:pt x="13500" y="13085"/>
                  </a:cubicBezTo>
                  <a:cubicBezTo>
                    <a:pt x="13708" y="13241"/>
                    <a:pt x="13889" y="13397"/>
                    <a:pt x="14045" y="13552"/>
                  </a:cubicBezTo>
                  <a:cubicBezTo>
                    <a:pt x="14175" y="13656"/>
                    <a:pt x="14279" y="13786"/>
                    <a:pt x="14383" y="13916"/>
                  </a:cubicBezTo>
                  <a:cubicBezTo>
                    <a:pt x="14564" y="14124"/>
                    <a:pt x="14850" y="14253"/>
                    <a:pt x="15135" y="14253"/>
                  </a:cubicBezTo>
                  <a:cubicBezTo>
                    <a:pt x="15187" y="14253"/>
                    <a:pt x="15265" y="14253"/>
                    <a:pt x="15317" y="14227"/>
                  </a:cubicBezTo>
                  <a:cubicBezTo>
                    <a:pt x="15681" y="14176"/>
                    <a:pt x="15966" y="13916"/>
                    <a:pt x="16044" y="13552"/>
                  </a:cubicBezTo>
                  <a:cubicBezTo>
                    <a:pt x="16096" y="13449"/>
                    <a:pt x="16096" y="13319"/>
                    <a:pt x="16122" y="13215"/>
                  </a:cubicBezTo>
                  <a:lnTo>
                    <a:pt x="16122" y="12722"/>
                  </a:lnTo>
                  <a:cubicBezTo>
                    <a:pt x="16148" y="11995"/>
                    <a:pt x="16200" y="11294"/>
                    <a:pt x="16304" y="10619"/>
                  </a:cubicBezTo>
                  <a:lnTo>
                    <a:pt x="16356" y="10100"/>
                  </a:lnTo>
                  <a:cubicBezTo>
                    <a:pt x="16434" y="9451"/>
                    <a:pt x="16511" y="8905"/>
                    <a:pt x="16537" y="8308"/>
                  </a:cubicBezTo>
                  <a:cubicBezTo>
                    <a:pt x="16615" y="7530"/>
                    <a:pt x="16589" y="6725"/>
                    <a:pt x="16511" y="5946"/>
                  </a:cubicBezTo>
                  <a:cubicBezTo>
                    <a:pt x="16434" y="5531"/>
                    <a:pt x="16330" y="5141"/>
                    <a:pt x="16200" y="4752"/>
                  </a:cubicBezTo>
                  <a:cubicBezTo>
                    <a:pt x="16070" y="4336"/>
                    <a:pt x="15888" y="3947"/>
                    <a:pt x="15681" y="3558"/>
                  </a:cubicBezTo>
                  <a:cubicBezTo>
                    <a:pt x="15187" y="2753"/>
                    <a:pt x="14512" y="2052"/>
                    <a:pt x="13734" y="1533"/>
                  </a:cubicBezTo>
                  <a:cubicBezTo>
                    <a:pt x="13318" y="1221"/>
                    <a:pt x="12903" y="987"/>
                    <a:pt x="12436" y="780"/>
                  </a:cubicBezTo>
                  <a:cubicBezTo>
                    <a:pt x="12020" y="572"/>
                    <a:pt x="11579" y="416"/>
                    <a:pt x="11112" y="287"/>
                  </a:cubicBezTo>
                  <a:cubicBezTo>
                    <a:pt x="10385" y="79"/>
                    <a:pt x="9606" y="1"/>
                    <a:pt x="8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5"/>
            <p:cNvSpPr/>
            <p:nvPr/>
          </p:nvSpPr>
          <p:spPr>
            <a:xfrm>
              <a:off x="3228800" y="3569450"/>
              <a:ext cx="288825" cy="308300"/>
            </a:xfrm>
            <a:custGeom>
              <a:avLst/>
              <a:gdLst/>
              <a:ahLst/>
              <a:cxnLst/>
              <a:rect l="l" t="t" r="r" b="b"/>
              <a:pathLst>
                <a:path w="11553" h="12332" extrusionOk="0">
                  <a:moveTo>
                    <a:pt x="4336" y="0"/>
                  </a:moveTo>
                  <a:cubicBezTo>
                    <a:pt x="3946" y="0"/>
                    <a:pt x="3531" y="52"/>
                    <a:pt x="3141" y="156"/>
                  </a:cubicBezTo>
                  <a:cubicBezTo>
                    <a:pt x="2726" y="234"/>
                    <a:pt x="2337" y="364"/>
                    <a:pt x="1947" y="520"/>
                  </a:cubicBezTo>
                  <a:cubicBezTo>
                    <a:pt x="1532" y="701"/>
                    <a:pt x="1142" y="909"/>
                    <a:pt x="779" y="1169"/>
                  </a:cubicBezTo>
                  <a:cubicBezTo>
                    <a:pt x="571" y="1298"/>
                    <a:pt x="416" y="1428"/>
                    <a:pt x="234" y="1584"/>
                  </a:cubicBezTo>
                  <a:lnTo>
                    <a:pt x="0" y="1792"/>
                  </a:lnTo>
                  <a:lnTo>
                    <a:pt x="52" y="1844"/>
                  </a:lnTo>
                  <a:cubicBezTo>
                    <a:pt x="156" y="1999"/>
                    <a:pt x="234" y="2129"/>
                    <a:pt x="312" y="2285"/>
                  </a:cubicBezTo>
                  <a:cubicBezTo>
                    <a:pt x="390" y="2441"/>
                    <a:pt x="467" y="2597"/>
                    <a:pt x="519" y="2778"/>
                  </a:cubicBezTo>
                  <a:cubicBezTo>
                    <a:pt x="649" y="3116"/>
                    <a:pt x="753" y="3479"/>
                    <a:pt x="857" y="3843"/>
                  </a:cubicBezTo>
                  <a:cubicBezTo>
                    <a:pt x="935" y="4206"/>
                    <a:pt x="1039" y="4544"/>
                    <a:pt x="1168" y="4855"/>
                  </a:cubicBezTo>
                  <a:cubicBezTo>
                    <a:pt x="1246" y="5037"/>
                    <a:pt x="1324" y="5219"/>
                    <a:pt x="1402" y="5400"/>
                  </a:cubicBezTo>
                  <a:cubicBezTo>
                    <a:pt x="1480" y="5556"/>
                    <a:pt x="1584" y="5764"/>
                    <a:pt x="1662" y="5919"/>
                  </a:cubicBezTo>
                  <a:cubicBezTo>
                    <a:pt x="1843" y="6283"/>
                    <a:pt x="2051" y="6620"/>
                    <a:pt x="2285" y="6932"/>
                  </a:cubicBezTo>
                  <a:cubicBezTo>
                    <a:pt x="2648" y="7425"/>
                    <a:pt x="3064" y="7867"/>
                    <a:pt x="3531" y="8230"/>
                  </a:cubicBezTo>
                  <a:cubicBezTo>
                    <a:pt x="3816" y="8464"/>
                    <a:pt x="4128" y="8671"/>
                    <a:pt x="4439" y="8879"/>
                  </a:cubicBezTo>
                  <a:cubicBezTo>
                    <a:pt x="4751" y="9035"/>
                    <a:pt x="5063" y="9191"/>
                    <a:pt x="5400" y="9320"/>
                  </a:cubicBezTo>
                  <a:cubicBezTo>
                    <a:pt x="5919" y="9554"/>
                    <a:pt x="6464" y="9762"/>
                    <a:pt x="7010" y="9943"/>
                  </a:cubicBezTo>
                  <a:cubicBezTo>
                    <a:pt x="7555" y="10151"/>
                    <a:pt x="8048" y="10333"/>
                    <a:pt x="8541" y="10541"/>
                  </a:cubicBezTo>
                  <a:cubicBezTo>
                    <a:pt x="9060" y="10774"/>
                    <a:pt x="9554" y="11034"/>
                    <a:pt x="9995" y="11371"/>
                  </a:cubicBezTo>
                  <a:cubicBezTo>
                    <a:pt x="10229" y="11527"/>
                    <a:pt x="10436" y="11709"/>
                    <a:pt x="10644" y="11916"/>
                  </a:cubicBezTo>
                  <a:cubicBezTo>
                    <a:pt x="10800" y="12046"/>
                    <a:pt x="10930" y="12202"/>
                    <a:pt x="11059" y="12332"/>
                  </a:cubicBezTo>
                  <a:cubicBezTo>
                    <a:pt x="11059" y="12306"/>
                    <a:pt x="11059" y="12280"/>
                    <a:pt x="11059" y="12254"/>
                  </a:cubicBezTo>
                  <a:lnTo>
                    <a:pt x="11059" y="12098"/>
                  </a:lnTo>
                  <a:lnTo>
                    <a:pt x="11059" y="11839"/>
                  </a:lnTo>
                  <a:cubicBezTo>
                    <a:pt x="11059" y="11060"/>
                    <a:pt x="11137" y="10281"/>
                    <a:pt x="11241" y="9554"/>
                  </a:cubicBezTo>
                  <a:lnTo>
                    <a:pt x="11293" y="9035"/>
                  </a:lnTo>
                  <a:cubicBezTo>
                    <a:pt x="11371" y="8464"/>
                    <a:pt x="11449" y="7867"/>
                    <a:pt x="11475" y="7295"/>
                  </a:cubicBezTo>
                  <a:cubicBezTo>
                    <a:pt x="11553" y="6569"/>
                    <a:pt x="11527" y="5842"/>
                    <a:pt x="11449" y="5115"/>
                  </a:cubicBezTo>
                  <a:cubicBezTo>
                    <a:pt x="11397" y="4777"/>
                    <a:pt x="11293" y="4414"/>
                    <a:pt x="11189" y="4076"/>
                  </a:cubicBezTo>
                  <a:cubicBezTo>
                    <a:pt x="11085" y="3739"/>
                    <a:pt x="10930" y="3401"/>
                    <a:pt x="10748" y="3090"/>
                  </a:cubicBezTo>
                  <a:cubicBezTo>
                    <a:pt x="10307" y="2389"/>
                    <a:pt x="9735" y="1792"/>
                    <a:pt x="9086" y="1350"/>
                  </a:cubicBezTo>
                  <a:cubicBezTo>
                    <a:pt x="8385" y="857"/>
                    <a:pt x="7607" y="494"/>
                    <a:pt x="6776" y="260"/>
                  </a:cubicBezTo>
                  <a:cubicBezTo>
                    <a:pt x="6101" y="78"/>
                    <a:pt x="5426" y="0"/>
                    <a:pt x="4751" y="0"/>
                  </a:cubicBezTo>
                  <a:close/>
                </a:path>
              </a:pathLst>
            </a:custGeom>
            <a:solidFill>
              <a:srgbClr val="F8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5"/>
            <p:cNvSpPr/>
            <p:nvPr/>
          </p:nvSpPr>
          <p:spPr>
            <a:xfrm>
              <a:off x="3491650" y="376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5"/>
            <p:cNvSpPr/>
            <p:nvPr/>
          </p:nvSpPr>
          <p:spPr>
            <a:xfrm>
              <a:off x="3151975" y="3590875"/>
              <a:ext cx="350075" cy="259625"/>
            </a:xfrm>
            <a:custGeom>
              <a:avLst/>
              <a:gdLst/>
              <a:ahLst/>
              <a:cxnLst/>
              <a:rect l="l" t="t" r="r" b="b"/>
              <a:pathLst>
                <a:path w="14003" h="10385" extrusionOk="0">
                  <a:moveTo>
                    <a:pt x="8213" y="0"/>
                  </a:moveTo>
                  <a:cubicBezTo>
                    <a:pt x="7954" y="26"/>
                    <a:pt x="7694" y="52"/>
                    <a:pt x="7435" y="78"/>
                  </a:cubicBezTo>
                  <a:cubicBezTo>
                    <a:pt x="7175" y="104"/>
                    <a:pt x="6889" y="130"/>
                    <a:pt x="6630" y="156"/>
                  </a:cubicBezTo>
                  <a:cubicBezTo>
                    <a:pt x="6344" y="208"/>
                    <a:pt x="6059" y="260"/>
                    <a:pt x="5799" y="338"/>
                  </a:cubicBezTo>
                  <a:cubicBezTo>
                    <a:pt x="5565" y="390"/>
                    <a:pt x="5358" y="467"/>
                    <a:pt x="5150" y="571"/>
                  </a:cubicBezTo>
                  <a:cubicBezTo>
                    <a:pt x="5020" y="571"/>
                    <a:pt x="4864" y="545"/>
                    <a:pt x="4735" y="545"/>
                  </a:cubicBezTo>
                  <a:lnTo>
                    <a:pt x="4319" y="545"/>
                  </a:lnTo>
                  <a:cubicBezTo>
                    <a:pt x="3696" y="545"/>
                    <a:pt x="3099" y="597"/>
                    <a:pt x="2502" y="675"/>
                  </a:cubicBezTo>
                  <a:cubicBezTo>
                    <a:pt x="2139" y="727"/>
                    <a:pt x="1775" y="805"/>
                    <a:pt x="1412" y="883"/>
                  </a:cubicBezTo>
                  <a:cubicBezTo>
                    <a:pt x="1048" y="961"/>
                    <a:pt x="711" y="1065"/>
                    <a:pt x="347" y="1194"/>
                  </a:cubicBezTo>
                  <a:cubicBezTo>
                    <a:pt x="269" y="1220"/>
                    <a:pt x="192" y="1272"/>
                    <a:pt x="140" y="1350"/>
                  </a:cubicBezTo>
                  <a:cubicBezTo>
                    <a:pt x="0" y="1582"/>
                    <a:pt x="172" y="1856"/>
                    <a:pt x="433" y="1856"/>
                  </a:cubicBezTo>
                  <a:cubicBezTo>
                    <a:pt x="464" y="1856"/>
                    <a:pt x="496" y="1852"/>
                    <a:pt x="529" y="1843"/>
                  </a:cubicBezTo>
                  <a:cubicBezTo>
                    <a:pt x="970" y="1714"/>
                    <a:pt x="1386" y="1610"/>
                    <a:pt x="1827" y="1506"/>
                  </a:cubicBezTo>
                  <a:cubicBezTo>
                    <a:pt x="2242" y="1402"/>
                    <a:pt x="2658" y="1350"/>
                    <a:pt x="3073" y="1298"/>
                  </a:cubicBezTo>
                  <a:cubicBezTo>
                    <a:pt x="3333" y="1272"/>
                    <a:pt x="3592" y="1246"/>
                    <a:pt x="3852" y="1220"/>
                  </a:cubicBezTo>
                  <a:cubicBezTo>
                    <a:pt x="4034" y="1376"/>
                    <a:pt x="4215" y="1532"/>
                    <a:pt x="4371" y="1714"/>
                  </a:cubicBezTo>
                  <a:cubicBezTo>
                    <a:pt x="4579" y="1921"/>
                    <a:pt x="4761" y="2129"/>
                    <a:pt x="4916" y="2363"/>
                  </a:cubicBezTo>
                  <a:cubicBezTo>
                    <a:pt x="5046" y="2518"/>
                    <a:pt x="5150" y="2674"/>
                    <a:pt x="5254" y="2856"/>
                  </a:cubicBezTo>
                  <a:cubicBezTo>
                    <a:pt x="5272" y="2874"/>
                    <a:pt x="5304" y="2893"/>
                    <a:pt x="5330" y="2893"/>
                  </a:cubicBezTo>
                  <a:cubicBezTo>
                    <a:pt x="5340" y="2893"/>
                    <a:pt x="5350" y="2889"/>
                    <a:pt x="5358" y="2882"/>
                  </a:cubicBezTo>
                  <a:cubicBezTo>
                    <a:pt x="5410" y="2856"/>
                    <a:pt x="5436" y="2804"/>
                    <a:pt x="5410" y="2778"/>
                  </a:cubicBezTo>
                  <a:cubicBezTo>
                    <a:pt x="5306" y="2596"/>
                    <a:pt x="5202" y="2440"/>
                    <a:pt x="5098" y="2259"/>
                  </a:cubicBezTo>
                  <a:cubicBezTo>
                    <a:pt x="4994" y="2103"/>
                    <a:pt x="4890" y="1973"/>
                    <a:pt x="4787" y="1817"/>
                  </a:cubicBezTo>
                  <a:cubicBezTo>
                    <a:pt x="4605" y="1610"/>
                    <a:pt x="4423" y="1402"/>
                    <a:pt x="4215" y="1220"/>
                  </a:cubicBezTo>
                  <a:lnTo>
                    <a:pt x="4605" y="1220"/>
                  </a:lnTo>
                  <a:cubicBezTo>
                    <a:pt x="4890" y="1220"/>
                    <a:pt x="5202" y="1246"/>
                    <a:pt x="5488" y="1272"/>
                  </a:cubicBezTo>
                  <a:cubicBezTo>
                    <a:pt x="5669" y="1376"/>
                    <a:pt x="5825" y="1480"/>
                    <a:pt x="6007" y="1610"/>
                  </a:cubicBezTo>
                  <a:cubicBezTo>
                    <a:pt x="6370" y="1895"/>
                    <a:pt x="6682" y="2233"/>
                    <a:pt x="6967" y="2622"/>
                  </a:cubicBezTo>
                  <a:cubicBezTo>
                    <a:pt x="7305" y="3115"/>
                    <a:pt x="7590" y="3635"/>
                    <a:pt x="7798" y="4180"/>
                  </a:cubicBezTo>
                  <a:cubicBezTo>
                    <a:pt x="8058" y="4881"/>
                    <a:pt x="8265" y="5608"/>
                    <a:pt x="8421" y="6335"/>
                  </a:cubicBezTo>
                  <a:cubicBezTo>
                    <a:pt x="8421" y="6373"/>
                    <a:pt x="8449" y="6397"/>
                    <a:pt x="8484" y="6397"/>
                  </a:cubicBezTo>
                  <a:cubicBezTo>
                    <a:pt x="8497" y="6397"/>
                    <a:pt x="8511" y="6393"/>
                    <a:pt x="8525" y="6386"/>
                  </a:cubicBezTo>
                  <a:cubicBezTo>
                    <a:pt x="8577" y="6386"/>
                    <a:pt x="8603" y="6335"/>
                    <a:pt x="8577" y="6283"/>
                  </a:cubicBezTo>
                  <a:cubicBezTo>
                    <a:pt x="8395" y="5218"/>
                    <a:pt x="8058" y="4154"/>
                    <a:pt x="7616" y="3167"/>
                  </a:cubicBezTo>
                  <a:cubicBezTo>
                    <a:pt x="7383" y="2674"/>
                    <a:pt x="7071" y="2233"/>
                    <a:pt x="6708" y="1843"/>
                  </a:cubicBezTo>
                  <a:cubicBezTo>
                    <a:pt x="6552" y="1662"/>
                    <a:pt x="6344" y="1480"/>
                    <a:pt x="6162" y="1324"/>
                  </a:cubicBezTo>
                  <a:lnTo>
                    <a:pt x="6162" y="1324"/>
                  </a:lnTo>
                  <a:cubicBezTo>
                    <a:pt x="6967" y="1454"/>
                    <a:pt x="7746" y="1662"/>
                    <a:pt x="8473" y="1973"/>
                  </a:cubicBezTo>
                  <a:cubicBezTo>
                    <a:pt x="8655" y="2051"/>
                    <a:pt x="8836" y="2155"/>
                    <a:pt x="9018" y="2233"/>
                  </a:cubicBezTo>
                  <a:lnTo>
                    <a:pt x="9096" y="2311"/>
                  </a:lnTo>
                  <a:cubicBezTo>
                    <a:pt x="9408" y="2674"/>
                    <a:pt x="9693" y="3089"/>
                    <a:pt x="9927" y="3531"/>
                  </a:cubicBezTo>
                  <a:cubicBezTo>
                    <a:pt x="10057" y="3764"/>
                    <a:pt x="10186" y="4024"/>
                    <a:pt x="10290" y="4258"/>
                  </a:cubicBezTo>
                  <a:cubicBezTo>
                    <a:pt x="10342" y="4439"/>
                    <a:pt x="10394" y="4621"/>
                    <a:pt x="10446" y="4777"/>
                  </a:cubicBezTo>
                  <a:cubicBezTo>
                    <a:pt x="10524" y="4959"/>
                    <a:pt x="10550" y="5140"/>
                    <a:pt x="10602" y="5322"/>
                  </a:cubicBezTo>
                  <a:cubicBezTo>
                    <a:pt x="10680" y="5712"/>
                    <a:pt x="10758" y="6075"/>
                    <a:pt x="10783" y="6464"/>
                  </a:cubicBezTo>
                  <a:cubicBezTo>
                    <a:pt x="10835" y="6854"/>
                    <a:pt x="10861" y="7243"/>
                    <a:pt x="10887" y="7633"/>
                  </a:cubicBezTo>
                  <a:cubicBezTo>
                    <a:pt x="10887" y="7672"/>
                    <a:pt x="10920" y="7691"/>
                    <a:pt x="10955" y="7691"/>
                  </a:cubicBezTo>
                  <a:cubicBezTo>
                    <a:pt x="10991" y="7691"/>
                    <a:pt x="11030" y="7672"/>
                    <a:pt x="11043" y="7633"/>
                  </a:cubicBezTo>
                  <a:cubicBezTo>
                    <a:pt x="11043" y="7373"/>
                    <a:pt x="11017" y="7087"/>
                    <a:pt x="10991" y="6828"/>
                  </a:cubicBezTo>
                  <a:cubicBezTo>
                    <a:pt x="10991" y="6568"/>
                    <a:pt x="10939" y="6283"/>
                    <a:pt x="10913" y="6023"/>
                  </a:cubicBezTo>
                  <a:cubicBezTo>
                    <a:pt x="10835" y="5452"/>
                    <a:pt x="10706" y="4907"/>
                    <a:pt x="10524" y="4388"/>
                  </a:cubicBezTo>
                  <a:cubicBezTo>
                    <a:pt x="10368" y="3894"/>
                    <a:pt x="10160" y="3427"/>
                    <a:pt x="9875" y="2986"/>
                  </a:cubicBezTo>
                  <a:cubicBezTo>
                    <a:pt x="9823" y="2856"/>
                    <a:pt x="9719" y="2726"/>
                    <a:pt x="9641" y="2622"/>
                  </a:cubicBezTo>
                  <a:lnTo>
                    <a:pt x="9641" y="2622"/>
                  </a:lnTo>
                  <a:cubicBezTo>
                    <a:pt x="9849" y="2752"/>
                    <a:pt x="10031" y="2882"/>
                    <a:pt x="10212" y="3038"/>
                  </a:cubicBezTo>
                  <a:cubicBezTo>
                    <a:pt x="10472" y="3245"/>
                    <a:pt x="10706" y="3453"/>
                    <a:pt x="10939" y="3687"/>
                  </a:cubicBezTo>
                  <a:cubicBezTo>
                    <a:pt x="11147" y="3894"/>
                    <a:pt x="11355" y="4128"/>
                    <a:pt x="11536" y="4388"/>
                  </a:cubicBezTo>
                  <a:cubicBezTo>
                    <a:pt x="11744" y="4673"/>
                    <a:pt x="11926" y="4985"/>
                    <a:pt x="12107" y="5322"/>
                  </a:cubicBezTo>
                  <a:cubicBezTo>
                    <a:pt x="12159" y="5426"/>
                    <a:pt x="12211" y="5530"/>
                    <a:pt x="12263" y="5634"/>
                  </a:cubicBezTo>
                  <a:cubicBezTo>
                    <a:pt x="12315" y="5789"/>
                    <a:pt x="12367" y="5945"/>
                    <a:pt x="12393" y="6101"/>
                  </a:cubicBezTo>
                  <a:cubicBezTo>
                    <a:pt x="12445" y="6283"/>
                    <a:pt x="12471" y="6490"/>
                    <a:pt x="12497" y="6672"/>
                  </a:cubicBezTo>
                  <a:cubicBezTo>
                    <a:pt x="12549" y="7010"/>
                    <a:pt x="12549" y="7347"/>
                    <a:pt x="12549" y="7685"/>
                  </a:cubicBezTo>
                  <a:cubicBezTo>
                    <a:pt x="12549" y="8048"/>
                    <a:pt x="12523" y="8411"/>
                    <a:pt x="12497" y="8775"/>
                  </a:cubicBezTo>
                  <a:cubicBezTo>
                    <a:pt x="12497" y="8827"/>
                    <a:pt x="12523" y="8853"/>
                    <a:pt x="12575" y="8879"/>
                  </a:cubicBezTo>
                  <a:cubicBezTo>
                    <a:pt x="12601" y="8853"/>
                    <a:pt x="12601" y="8801"/>
                    <a:pt x="12601" y="8775"/>
                  </a:cubicBezTo>
                  <a:cubicBezTo>
                    <a:pt x="12653" y="8178"/>
                    <a:pt x="12679" y="7581"/>
                    <a:pt x="12679" y="6984"/>
                  </a:cubicBezTo>
                  <a:cubicBezTo>
                    <a:pt x="12679" y="6906"/>
                    <a:pt x="12679" y="6828"/>
                    <a:pt x="12653" y="6750"/>
                  </a:cubicBezTo>
                  <a:lnTo>
                    <a:pt x="12653" y="6750"/>
                  </a:lnTo>
                  <a:cubicBezTo>
                    <a:pt x="12705" y="6906"/>
                    <a:pt x="12757" y="7036"/>
                    <a:pt x="12782" y="7191"/>
                  </a:cubicBezTo>
                  <a:cubicBezTo>
                    <a:pt x="12886" y="7503"/>
                    <a:pt x="12990" y="7866"/>
                    <a:pt x="13094" y="8204"/>
                  </a:cubicBezTo>
                  <a:cubicBezTo>
                    <a:pt x="13276" y="8905"/>
                    <a:pt x="13483" y="9606"/>
                    <a:pt x="13691" y="10307"/>
                  </a:cubicBezTo>
                  <a:cubicBezTo>
                    <a:pt x="13717" y="10358"/>
                    <a:pt x="13743" y="10384"/>
                    <a:pt x="13795" y="10384"/>
                  </a:cubicBezTo>
                  <a:cubicBezTo>
                    <a:pt x="13847" y="10358"/>
                    <a:pt x="13873" y="10333"/>
                    <a:pt x="13873" y="10281"/>
                  </a:cubicBezTo>
                  <a:cubicBezTo>
                    <a:pt x="13613" y="9450"/>
                    <a:pt x="13406" y="8593"/>
                    <a:pt x="13224" y="7736"/>
                  </a:cubicBezTo>
                  <a:cubicBezTo>
                    <a:pt x="13068" y="7217"/>
                    <a:pt x="12938" y="6672"/>
                    <a:pt x="12757" y="6153"/>
                  </a:cubicBezTo>
                  <a:lnTo>
                    <a:pt x="12757" y="6153"/>
                  </a:lnTo>
                  <a:cubicBezTo>
                    <a:pt x="12886" y="6257"/>
                    <a:pt x="13016" y="6361"/>
                    <a:pt x="13120" y="6464"/>
                  </a:cubicBezTo>
                  <a:cubicBezTo>
                    <a:pt x="13276" y="6646"/>
                    <a:pt x="13431" y="6802"/>
                    <a:pt x="13587" y="6984"/>
                  </a:cubicBezTo>
                  <a:cubicBezTo>
                    <a:pt x="13665" y="7113"/>
                    <a:pt x="13769" y="7269"/>
                    <a:pt x="13847" y="7425"/>
                  </a:cubicBezTo>
                  <a:cubicBezTo>
                    <a:pt x="13865" y="7443"/>
                    <a:pt x="13897" y="7462"/>
                    <a:pt x="13923" y="7462"/>
                  </a:cubicBezTo>
                  <a:cubicBezTo>
                    <a:pt x="13933" y="7462"/>
                    <a:pt x="13943" y="7458"/>
                    <a:pt x="13951" y="7451"/>
                  </a:cubicBezTo>
                  <a:cubicBezTo>
                    <a:pt x="13977" y="7425"/>
                    <a:pt x="14003" y="7373"/>
                    <a:pt x="13977" y="7347"/>
                  </a:cubicBezTo>
                  <a:cubicBezTo>
                    <a:pt x="13899" y="7217"/>
                    <a:pt x="13821" y="7087"/>
                    <a:pt x="13743" y="6958"/>
                  </a:cubicBezTo>
                  <a:cubicBezTo>
                    <a:pt x="13639" y="6828"/>
                    <a:pt x="13535" y="6698"/>
                    <a:pt x="13431" y="6568"/>
                  </a:cubicBezTo>
                  <a:cubicBezTo>
                    <a:pt x="13198" y="6309"/>
                    <a:pt x="12964" y="6075"/>
                    <a:pt x="12679" y="5841"/>
                  </a:cubicBezTo>
                  <a:lnTo>
                    <a:pt x="12653" y="5841"/>
                  </a:lnTo>
                  <a:cubicBezTo>
                    <a:pt x="12601" y="5686"/>
                    <a:pt x="12549" y="5556"/>
                    <a:pt x="12471" y="5400"/>
                  </a:cubicBezTo>
                  <a:cubicBezTo>
                    <a:pt x="12159" y="4647"/>
                    <a:pt x="11718" y="3972"/>
                    <a:pt x="11173" y="3349"/>
                  </a:cubicBezTo>
                  <a:lnTo>
                    <a:pt x="11173" y="3349"/>
                  </a:lnTo>
                  <a:cubicBezTo>
                    <a:pt x="11251" y="3375"/>
                    <a:pt x="11329" y="3401"/>
                    <a:pt x="11407" y="3401"/>
                  </a:cubicBezTo>
                  <a:cubicBezTo>
                    <a:pt x="11614" y="3479"/>
                    <a:pt x="11796" y="3531"/>
                    <a:pt x="12004" y="3609"/>
                  </a:cubicBezTo>
                  <a:cubicBezTo>
                    <a:pt x="12289" y="3738"/>
                    <a:pt x="12575" y="3894"/>
                    <a:pt x="12834" y="4076"/>
                  </a:cubicBezTo>
                  <a:cubicBezTo>
                    <a:pt x="13120" y="4258"/>
                    <a:pt x="13406" y="4465"/>
                    <a:pt x="13691" y="4673"/>
                  </a:cubicBezTo>
                  <a:lnTo>
                    <a:pt x="13743" y="4673"/>
                  </a:lnTo>
                  <a:cubicBezTo>
                    <a:pt x="13769" y="4673"/>
                    <a:pt x="13795" y="4647"/>
                    <a:pt x="13795" y="4621"/>
                  </a:cubicBezTo>
                  <a:cubicBezTo>
                    <a:pt x="13821" y="4621"/>
                    <a:pt x="13821" y="4595"/>
                    <a:pt x="13795" y="4569"/>
                  </a:cubicBezTo>
                  <a:cubicBezTo>
                    <a:pt x="13795" y="4543"/>
                    <a:pt x="13769" y="4517"/>
                    <a:pt x="13769" y="4517"/>
                  </a:cubicBezTo>
                  <a:cubicBezTo>
                    <a:pt x="13561" y="4336"/>
                    <a:pt x="13328" y="4180"/>
                    <a:pt x="13120" y="4024"/>
                  </a:cubicBezTo>
                  <a:cubicBezTo>
                    <a:pt x="12886" y="3868"/>
                    <a:pt x="12627" y="3713"/>
                    <a:pt x="12393" y="3583"/>
                  </a:cubicBezTo>
                  <a:cubicBezTo>
                    <a:pt x="12159" y="3453"/>
                    <a:pt x="11926" y="3349"/>
                    <a:pt x="11692" y="3245"/>
                  </a:cubicBezTo>
                  <a:cubicBezTo>
                    <a:pt x="11433" y="3141"/>
                    <a:pt x="11147" y="3089"/>
                    <a:pt x="10887" y="3038"/>
                  </a:cubicBezTo>
                  <a:cubicBezTo>
                    <a:pt x="10628" y="2778"/>
                    <a:pt x="10342" y="2544"/>
                    <a:pt x="10057" y="2311"/>
                  </a:cubicBezTo>
                  <a:cubicBezTo>
                    <a:pt x="9745" y="2077"/>
                    <a:pt x="9408" y="1869"/>
                    <a:pt x="9070" y="1688"/>
                  </a:cubicBezTo>
                  <a:cubicBezTo>
                    <a:pt x="9252" y="1636"/>
                    <a:pt x="9434" y="1610"/>
                    <a:pt x="9615" y="1584"/>
                  </a:cubicBezTo>
                  <a:cubicBezTo>
                    <a:pt x="9823" y="1558"/>
                    <a:pt x="10037" y="1545"/>
                    <a:pt x="10255" y="1545"/>
                  </a:cubicBezTo>
                  <a:cubicBezTo>
                    <a:pt x="10472" y="1545"/>
                    <a:pt x="10693" y="1558"/>
                    <a:pt x="10913" y="1584"/>
                  </a:cubicBezTo>
                  <a:cubicBezTo>
                    <a:pt x="11173" y="1636"/>
                    <a:pt x="11433" y="1688"/>
                    <a:pt x="11692" y="1791"/>
                  </a:cubicBezTo>
                  <a:cubicBezTo>
                    <a:pt x="11822" y="1869"/>
                    <a:pt x="11952" y="1921"/>
                    <a:pt x="12082" y="1999"/>
                  </a:cubicBezTo>
                  <a:cubicBezTo>
                    <a:pt x="12092" y="2010"/>
                    <a:pt x="12107" y="2016"/>
                    <a:pt x="12123" y="2016"/>
                  </a:cubicBezTo>
                  <a:cubicBezTo>
                    <a:pt x="12146" y="2016"/>
                    <a:pt x="12170" y="2004"/>
                    <a:pt x="12185" y="1973"/>
                  </a:cubicBezTo>
                  <a:cubicBezTo>
                    <a:pt x="12211" y="1947"/>
                    <a:pt x="12211" y="1895"/>
                    <a:pt x="12159" y="1869"/>
                  </a:cubicBezTo>
                  <a:cubicBezTo>
                    <a:pt x="11666" y="1532"/>
                    <a:pt x="11069" y="1350"/>
                    <a:pt x="10472" y="1324"/>
                  </a:cubicBezTo>
                  <a:lnTo>
                    <a:pt x="10109" y="1324"/>
                  </a:lnTo>
                  <a:cubicBezTo>
                    <a:pt x="9901" y="1324"/>
                    <a:pt x="9693" y="1324"/>
                    <a:pt x="9459" y="1376"/>
                  </a:cubicBezTo>
                  <a:cubicBezTo>
                    <a:pt x="9226" y="1402"/>
                    <a:pt x="8992" y="1428"/>
                    <a:pt x="8759" y="1506"/>
                  </a:cubicBezTo>
                  <a:cubicBezTo>
                    <a:pt x="7798" y="1039"/>
                    <a:pt x="6786" y="753"/>
                    <a:pt x="5747" y="623"/>
                  </a:cubicBezTo>
                  <a:cubicBezTo>
                    <a:pt x="6396" y="416"/>
                    <a:pt x="7097" y="286"/>
                    <a:pt x="7798" y="234"/>
                  </a:cubicBezTo>
                  <a:lnTo>
                    <a:pt x="8213" y="182"/>
                  </a:lnTo>
                  <a:cubicBezTo>
                    <a:pt x="8239" y="182"/>
                    <a:pt x="8265" y="182"/>
                    <a:pt x="8265" y="156"/>
                  </a:cubicBezTo>
                  <a:cubicBezTo>
                    <a:pt x="8317" y="104"/>
                    <a:pt x="8291" y="0"/>
                    <a:pt x="8213" y="0"/>
                  </a:cubicBez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5"/>
            <p:cNvSpPr/>
            <p:nvPr/>
          </p:nvSpPr>
          <p:spPr>
            <a:xfrm>
              <a:off x="3443625" y="363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6500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98" name="Google Shape;2698;p65"/>
          <p:cNvCxnSpPr>
            <a:cxnSpLocks/>
            <a:endCxn id="2655" idx="1"/>
          </p:cNvCxnSpPr>
          <p:nvPr/>
        </p:nvCxnSpPr>
        <p:spPr>
          <a:xfrm>
            <a:off x="2383974" y="1310530"/>
            <a:ext cx="662856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699" name="Google Shape;2699;p65"/>
          <p:cNvCxnSpPr>
            <a:cxnSpLocks/>
            <a:stCxn id="86" idx="3"/>
            <a:endCxn id="2656" idx="1"/>
          </p:cNvCxnSpPr>
          <p:nvPr/>
        </p:nvCxnSpPr>
        <p:spPr>
          <a:xfrm flipV="1">
            <a:off x="2398280" y="2888350"/>
            <a:ext cx="648550" cy="9110"/>
          </a:xfrm>
          <a:prstGeom prst="straightConnector1">
            <a:avLst/>
          </a:prstGeom>
          <a:noFill/>
          <a:ln w="9525" cap="flat" cmpd="sng">
            <a:solidFill>
              <a:srgbClr val="F96E0C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700" name="Google Shape;2700;p65"/>
          <p:cNvCxnSpPr>
            <a:cxnSpLocks/>
            <a:endCxn id="2657" idx="1"/>
          </p:cNvCxnSpPr>
          <p:nvPr/>
        </p:nvCxnSpPr>
        <p:spPr>
          <a:xfrm>
            <a:off x="2382595" y="4422773"/>
            <a:ext cx="66423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FDEF71-1420-41D4-B200-AFD605486A5E}"/>
              </a:ext>
            </a:extLst>
          </p:cNvPr>
          <p:cNvSpPr txBox="1"/>
          <p:nvPr/>
        </p:nvSpPr>
        <p:spPr>
          <a:xfrm>
            <a:off x="3584628" y="721129"/>
            <a:ext cx="494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8302E"/>
                </a:solidFill>
                <a:latin typeface="+mj-lt"/>
              </a:rPr>
              <a:t>Tất cả là do Hoàng chẳng bao giờ chú ý đến dấu câu. Mỏi tay chỗ nào, cậu ta chấm chỗ ấy.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BF5987-39D3-4101-A345-E226A654128C}"/>
              </a:ext>
            </a:extLst>
          </p:cNvPr>
          <p:cNvSpPr txBox="1"/>
          <p:nvPr/>
        </p:nvSpPr>
        <p:spPr>
          <a:xfrm>
            <a:off x="3629420" y="2303835"/>
            <a:ext cx="494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8302E"/>
                </a:solidFill>
                <a:latin typeface="+mj-lt"/>
              </a:rPr>
              <a:t>Từ nay, mỗi khi Hoàng định đặt dấu chấm câu. Hoàng phải đọc lại câu văn một lần nữa.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BA3F88-6925-44EC-B414-0978229D0501}"/>
              </a:ext>
            </a:extLst>
          </p:cNvPr>
          <p:cNvSpPr txBox="1"/>
          <p:nvPr/>
        </p:nvSpPr>
        <p:spPr>
          <a:xfrm>
            <a:off x="3594320" y="3789975"/>
            <a:ext cx="494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8302E"/>
                </a:solidFill>
                <a:latin typeface="+mj-lt"/>
              </a:rPr>
              <a:t>Anh Dấu Chấm cần yêu cầu Hoàng đọc lại câu văn một lần nữa trước khi Hoàng định chấm câu.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8D4E98-6DE5-4537-96E8-8449E8CE00C5}"/>
              </a:ext>
            </a:extLst>
          </p:cNvPr>
          <p:cNvSpPr txBox="1"/>
          <p:nvPr/>
        </p:nvSpPr>
        <p:spPr>
          <a:xfrm>
            <a:off x="670033" y="801141"/>
            <a:ext cx="1817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13E86A-4265-4D54-BC76-6A081C408E26}"/>
              </a:ext>
            </a:extLst>
          </p:cNvPr>
          <p:cNvSpPr txBox="1"/>
          <p:nvPr/>
        </p:nvSpPr>
        <p:spPr>
          <a:xfrm>
            <a:off x="745114" y="2509649"/>
            <a:ext cx="154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0DED3E-D65E-47D6-ABDB-7AFC3E29BCB8}"/>
              </a:ext>
            </a:extLst>
          </p:cNvPr>
          <p:cNvSpPr txBox="1"/>
          <p:nvPr/>
        </p:nvSpPr>
        <p:spPr>
          <a:xfrm>
            <a:off x="667480" y="4027224"/>
            <a:ext cx="183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Giao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173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5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1587350" y="688000"/>
            <a:ext cx="6106990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876561" y="2491248"/>
            <a:ext cx="1841723" cy="2529310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33846" y="309792"/>
            <a:ext cx="1697895" cy="1842402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AA6AE11-E116-4C8E-B0A5-52DDBC3C9291}"/>
              </a:ext>
            </a:extLst>
          </p:cNvPr>
          <p:cNvSpPr txBox="1"/>
          <p:nvPr/>
        </p:nvSpPr>
        <p:spPr>
          <a:xfrm>
            <a:off x="2281454" y="1378550"/>
            <a:ext cx="49713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tx2"/>
                </a:solidFill>
                <a:latin typeface="+mj-lt"/>
              </a:rPr>
              <a:t>Qua bài tập đọc, em thấy dấu chấm câu có tác dụng như thế nào?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42"/>
          <p:cNvGrpSpPr/>
          <p:nvPr/>
        </p:nvGrpSpPr>
        <p:grpSpPr>
          <a:xfrm rot="-445069">
            <a:off x="7857436" y="3472986"/>
            <a:ext cx="1125532" cy="1317956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8420202" y="-126549"/>
            <a:ext cx="981285" cy="534397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6753879" y="68053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057;p68">
            <a:extLst>
              <a:ext uri="{FF2B5EF4-FFF2-40B4-BE49-F238E27FC236}">
                <a16:creationId xmlns:a16="http://schemas.microsoft.com/office/drawing/2014/main" id="{F29D73F6-FCF6-4957-9406-1506BD576D49}"/>
              </a:ext>
            </a:extLst>
          </p:cNvPr>
          <p:cNvGrpSpPr/>
          <p:nvPr/>
        </p:nvGrpSpPr>
        <p:grpSpPr>
          <a:xfrm>
            <a:off x="304579" y="179782"/>
            <a:ext cx="3264061" cy="2396113"/>
            <a:chOff x="4277900" y="2831050"/>
            <a:chExt cx="1379525" cy="928250"/>
          </a:xfrm>
        </p:grpSpPr>
        <p:sp>
          <p:nvSpPr>
            <p:cNvPr id="46" name="Google Shape;4058;p68">
              <a:extLst>
                <a:ext uri="{FF2B5EF4-FFF2-40B4-BE49-F238E27FC236}">
                  <a16:creationId xmlns:a16="http://schemas.microsoft.com/office/drawing/2014/main" id="{7542877E-200C-454C-B527-E85BE0AD3410}"/>
                </a:ext>
              </a:extLst>
            </p:cNvPr>
            <p:cNvSpPr/>
            <p:nvPr/>
          </p:nvSpPr>
          <p:spPr>
            <a:xfrm>
              <a:off x="4277900" y="2831050"/>
              <a:ext cx="1379525" cy="928250"/>
            </a:xfrm>
            <a:custGeom>
              <a:avLst/>
              <a:gdLst/>
              <a:ahLst/>
              <a:cxnLst/>
              <a:rect l="l" t="t" r="r" b="b"/>
              <a:pathLst>
                <a:path w="55181" h="37130" extrusionOk="0">
                  <a:moveTo>
                    <a:pt x="35087" y="4181"/>
                  </a:moveTo>
                  <a:cubicBezTo>
                    <a:pt x="35182" y="4249"/>
                    <a:pt x="35290" y="4303"/>
                    <a:pt x="35398" y="4330"/>
                  </a:cubicBezTo>
                  <a:lnTo>
                    <a:pt x="35155" y="4330"/>
                  </a:lnTo>
                  <a:cubicBezTo>
                    <a:pt x="35128" y="4289"/>
                    <a:pt x="35101" y="4235"/>
                    <a:pt x="35087" y="4181"/>
                  </a:cubicBezTo>
                  <a:close/>
                  <a:moveTo>
                    <a:pt x="5535" y="13003"/>
                  </a:moveTo>
                  <a:lnTo>
                    <a:pt x="5643" y="13017"/>
                  </a:lnTo>
                  <a:cubicBezTo>
                    <a:pt x="5792" y="13058"/>
                    <a:pt x="5928" y="13098"/>
                    <a:pt x="6063" y="13166"/>
                  </a:cubicBezTo>
                  <a:cubicBezTo>
                    <a:pt x="5995" y="13234"/>
                    <a:pt x="5928" y="13301"/>
                    <a:pt x="5860" y="13382"/>
                  </a:cubicBezTo>
                  <a:cubicBezTo>
                    <a:pt x="5765" y="13477"/>
                    <a:pt x="5698" y="13572"/>
                    <a:pt x="5630" y="13680"/>
                  </a:cubicBezTo>
                  <a:lnTo>
                    <a:pt x="5630" y="13572"/>
                  </a:lnTo>
                  <a:cubicBezTo>
                    <a:pt x="5616" y="13382"/>
                    <a:pt x="5589" y="13193"/>
                    <a:pt x="5535" y="13003"/>
                  </a:cubicBezTo>
                  <a:close/>
                  <a:moveTo>
                    <a:pt x="8959" y="14560"/>
                  </a:moveTo>
                  <a:cubicBezTo>
                    <a:pt x="9067" y="14600"/>
                    <a:pt x="9175" y="14641"/>
                    <a:pt x="9283" y="14695"/>
                  </a:cubicBezTo>
                  <a:cubicBezTo>
                    <a:pt x="9419" y="14776"/>
                    <a:pt x="9540" y="14857"/>
                    <a:pt x="9662" y="14965"/>
                  </a:cubicBezTo>
                  <a:cubicBezTo>
                    <a:pt x="9757" y="15060"/>
                    <a:pt x="9838" y="15155"/>
                    <a:pt x="9919" y="15263"/>
                  </a:cubicBezTo>
                  <a:cubicBezTo>
                    <a:pt x="9987" y="15385"/>
                    <a:pt x="10041" y="15507"/>
                    <a:pt x="10095" y="15629"/>
                  </a:cubicBezTo>
                  <a:cubicBezTo>
                    <a:pt x="9892" y="15777"/>
                    <a:pt x="9689" y="15926"/>
                    <a:pt x="9486" y="16075"/>
                  </a:cubicBezTo>
                  <a:lnTo>
                    <a:pt x="9473" y="16089"/>
                  </a:lnTo>
                  <a:lnTo>
                    <a:pt x="9446" y="16116"/>
                  </a:lnTo>
                  <a:cubicBezTo>
                    <a:pt x="9162" y="16034"/>
                    <a:pt x="8864" y="15980"/>
                    <a:pt x="8580" y="15940"/>
                  </a:cubicBezTo>
                  <a:cubicBezTo>
                    <a:pt x="8620" y="15886"/>
                    <a:pt x="8647" y="15818"/>
                    <a:pt x="8688" y="15764"/>
                  </a:cubicBezTo>
                  <a:cubicBezTo>
                    <a:pt x="8769" y="15615"/>
                    <a:pt x="8823" y="15466"/>
                    <a:pt x="8864" y="15304"/>
                  </a:cubicBezTo>
                  <a:cubicBezTo>
                    <a:pt x="8918" y="15141"/>
                    <a:pt x="8945" y="14965"/>
                    <a:pt x="8959" y="14803"/>
                  </a:cubicBezTo>
                  <a:lnTo>
                    <a:pt x="8959" y="14560"/>
                  </a:lnTo>
                  <a:close/>
                  <a:moveTo>
                    <a:pt x="28078" y="25601"/>
                  </a:moveTo>
                  <a:lnTo>
                    <a:pt x="28078" y="25601"/>
                  </a:lnTo>
                  <a:cubicBezTo>
                    <a:pt x="28633" y="25709"/>
                    <a:pt x="29242" y="25777"/>
                    <a:pt x="29932" y="25844"/>
                  </a:cubicBezTo>
                  <a:lnTo>
                    <a:pt x="30067" y="25858"/>
                  </a:lnTo>
                  <a:cubicBezTo>
                    <a:pt x="30054" y="25939"/>
                    <a:pt x="30027" y="26034"/>
                    <a:pt x="29986" y="26115"/>
                  </a:cubicBezTo>
                  <a:cubicBezTo>
                    <a:pt x="29932" y="26250"/>
                    <a:pt x="29851" y="26372"/>
                    <a:pt x="29756" y="26494"/>
                  </a:cubicBezTo>
                  <a:cubicBezTo>
                    <a:pt x="29661" y="26616"/>
                    <a:pt x="29553" y="26710"/>
                    <a:pt x="29431" y="26805"/>
                  </a:cubicBezTo>
                  <a:cubicBezTo>
                    <a:pt x="29323" y="26886"/>
                    <a:pt x="29215" y="26941"/>
                    <a:pt x="29093" y="26995"/>
                  </a:cubicBezTo>
                  <a:cubicBezTo>
                    <a:pt x="28998" y="27035"/>
                    <a:pt x="28903" y="27062"/>
                    <a:pt x="28809" y="27076"/>
                  </a:cubicBezTo>
                  <a:cubicBezTo>
                    <a:pt x="28755" y="27076"/>
                    <a:pt x="28700" y="27089"/>
                    <a:pt x="28646" y="27089"/>
                  </a:cubicBezTo>
                  <a:lnTo>
                    <a:pt x="28552" y="27089"/>
                  </a:lnTo>
                  <a:cubicBezTo>
                    <a:pt x="28525" y="27089"/>
                    <a:pt x="28484" y="27089"/>
                    <a:pt x="28457" y="27062"/>
                  </a:cubicBezTo>
                  <a:cubicBezTo>
                    <a:pt x="28403" y="27049"/>
                    <a:pt x="28335" y="27049"/>
                    <a:pt x="28267" y="27049"/>
                  </a:cubicBezTo>
                  <a:cubicBezTo>
                    <a:pt x="28227" y="27049"/>
                    <a:pt x="28173" y="27049"/>
                    <a:pt x="28119" y="27062"/>
                  </a:cubicBezTo>
                  <a:cubicBezTo>
                    <a:pt x="28132" y="26616"/>
                    <a:pt x="28119" y="26183"/>
                    <a:pt x="28092" y="25736"/>
                  </a:cubicBezTo>
                  <a:cubicBezTo>
                    <a:pt x="28092" y="25696"/>
                    <a:pt x="28092" y="25655"/>
                    <a:pt x="28078" y="25601"/>
                  </a:cubicBezTo>
                  <a:close/>
                  <a:moveTo>
                    <a:pt x="35493" y="26453"/>
                  </a:moveTo>
                  <a:lnTo>
                    <a:pt x="35764" y="26480"/>
                  </a:lnTo>
                  <a:cubicBezTo>
                    <a:pt x="35980" y="26846"/>
                    <a:pt x="36156" y="27238"/>
                    <a:pt x="36305" y="27631"/>
                  </a:cubicBezTo>
                  <a:cubicBezTo>
                    <a:pt x="36305" y="27644"/>
                    <a:pt x="36305" y="27644"/>
                    <a:pt x="36305" y="27644"/>
                  </a:cubicBezTo>
                  <a:cubicBezTo>
                    <a:pt x="36305" y="27671"/>
                    <a:pt x="36318" y="27685"/>
                    <a:pt x="36318" y="27698"/>
                  </a:cubicBezTo>
                  <a:lnTo>
                    <a:pt x="36278" y="27725"/>
                  </a:lnTo>
                  <a:cubicBezTo>
                    <a:pt x="36264" y="27739"/>
                    <a:pt x="36237" y="27752"/>
                    <a:pt x="36210" y="27766"/>
                  </a:cubicBezTo>
                  <a:cubicBezTo>
                    <a:pt x="36129" y="27807"/>
                    <a:pt x="36048" y="27847"/>
                    <a:pt x="35953" y="27888"/>
                  </a:cubicBezTo>
                  <a:cubicBezTo>
                    <a:pt x="35913" y="27915"/>
                    <a:pt x="35872" y="27942"/>
                    <a:pt x="35831" y="27969"/>
                  </a:cubicBezTo>
                  <a:lnTo>
                    <a:pt x="35764" y="28009"/>
                  </a:lnTo>
                  <a:lnTo>
                    <a:pt x="35628" y="28091"/>
                  </a:lnTo>
                  <a:lnTo>
                    <a:pt x="35574" y="28131"/>
                  </a:lnTo>
                  <a:cubicBezTo>
                    <a:pt x="35534" y="28145"/>
                    <a:pt x="35493" y="28172"/>
                    <a:pt x="35452" y="28199"/>
                  </a:cubicBezTo>
                  <a:cubicBezTo>
                    <a:pt x="35412" y="28226"/>
                    <a:pt x="35412" y="28226"/>
                    <a:pt x="35385" y="28239"/>
                  </a:cubicBezTo>
                  <a:cubicBezTo>
                    <a:pt x="35209" y="28361"/>
                    <a:pt x="35033" y="28497"/>
                    <a:pt x="34871" y="28618"/>
                  </a:cubicBezTo>
                  <a:lnTo>
                    <a:pt x="34857" y="28632"/>
                  </a:lnTo>
                  <a:cubicBezTo>
                    <a:pt x="34789" y="28537"/>
                    <a:pt x="34722" y="28470"/>
                    <a:pt x="34641" y="28402"/>
                  </a:cubicBezTo>
                  <a:cubicBezTo>
                    <a:pt x="34519" y="28307"/>
                    <a:pt x="34370" y="28239"/>
                    <a:pt x="34208" y="28212"/>
                  </a:cubicBezTo>
                  <a:cubicBezTo>
                    <a:pt x="34153" y="28199"/>
                    <a:pt x="34099" y="28199"/>
                    <a:pt x="34045" y="28199"/>
                  </a:cubicBezTo>
                  <a:lnTo>
                    <a:pt x="33991" y="28199"/>
                  </a:lnTo>
                  <a:cubicBezTo>
                    <a:pt x="34316" y="27969"/>
                    <a:pt x="34614" y="27698"/>
                    <a:pt x="34871" y="27401"/>
                  </a:cubicBezTo>
                  <a:cubicBezTo>
                    <a:pt x="35114" y="27116"/>
                    <a:pt x="35331" y="26792"/>
                    <a:pt x="35493" y="26453"/>
                  </a:cubicBezTo>
                  <a:close/>
                  <a:moveTo>
                    <a:pt x="28119" y="0"/>
                  </a:moveTo>
                  <a:cubicBezTo>
                    <a:pt x="27821" y="0"/>
                    <a:pt x="27550" y="162"/>
                    <a:pt x="27415" y="406"/>
                  </a:cubicBezTo>
                  <a:cubicBezTo>
                    <a:pt x="27334" y="555"/>
                    <a:pt x="27280" y="690"/>
                    <a:pt x="27212" y="826"/>
                  </a:cubicBezTo>
                  <a:cubicBezTo>
                    <a:pt x="27171" y="920"/>
                    <a:pt x="27131" y="1015"/>
                    <a:pt x="27077" y="1110"/>
                  </a:cubicBezTo>
                  <a:lnTo>
                    <a:pt x="26738" y="1759"/>
                  </a:lnTo>
                  <a:cubicBezTo>
                    <a:pt x="26549" y="2124"/>
                    <a:pt x="26319" y="2571"/>
                    <a:pt x="26116" y="3058"/>
                  </a:cubicBezTo>
                  <a:cubicBezTo>
                    <a:pt x="26021" y="3288"/>
                    <a:pt x="25927" y="3505"/>
                    <a:pt x="25859" y="3735"/>
                  </a:cubicBezTo>
                  <a:cubicBezTo>
                    <a:pt x="25778" y="3965"/>
                    <a:pt x="25710" y="4208"/>
                    <a:pt x="25656" y="4452"/>
                  </a:cubicBezTo>
                  <a:cubicBezTo>
                    <a:pt x="25467" y="4100"/>
                    <a:pt x="25236" y="3775"/>
                    <a:pt x="24979" y="3478"/>
                  </a:cubicBezTo>
                  <a:cubicBezTo>
                    <a:pt x="24560" y="2990"/>
                    <a:pt x="24046" y="2585"/>
                    <a:pt x="23477" y="2300"/>
                  </a:cubicBezTo>
                  <a:cubicBezTo>
                    <a:pt x="23207" y="2165"/>
                    <a:pt x="22909" y="2070"/>
                    <a:pt x="22611" y="2016"/>
                  </a:cubicBezTo>
                  <a:cubicBezTo>
                    <a:pt x="22503" y="2003"/>
                    <a:pt x="22395" y="2003"/>
                    <a:pt x="22287" y="2003"/>
                  </a:cubicBezTo>
                  <a:cubicBezTo>
                    <a:pt x="22097" y="2003"/>
                    <a:pt x="21908" y="2016"/>
                    <a:pt x="21732" y="2070"/>
                  </a:cubicBezTo>
                  <a:cubicBezTo>
                    <a:pt x="21218" y="2206"/>
                    <a:pt x="20771" y="2530"/>
                    <a:pt x="20487" y="2977"/>
                  </a:cubicBezTo>
                  <a:cubicBezTo>
                    <a:pt x="20352" y="3180"/>
                    <a:pt x="20230" y="3383"/>
                    <a:pt x="20149" y="3599"/>
                  </a:cubicBezTo>
                  <a:lnTo>
                    <a:pt x="20013" y="3464"/>
                  </a:lnTo>
                  <a:cubicBezTo>
                    <a:pt x="19675" y="3085"/>
                    <a:pt x="19323" y="2733"/>
                    <a:pt x="18931" y="2409"/>
                  </a:cubicBezTo>
                  <a:cubicBezTo>
                    <a:pt x="18539" y="2084"/>
                    <a:pt x="18106" y="1800"/>
                    <a:pt x="17659" y="1570"/>
                  </a:cubicBezTo>
                  <a:cubicBezTo>
                    <a:pt x="17429" y="1448"/>
                    <a:pt x="17185" y="1353"/>
                    <a:pt x="16942" y="1272"/>
                  </a:cubicBezTo>
                  <a:cubicBezTo>
                    <a:pt x="16698" y="1204"/>
                    <a:pt x="16441" y="1150"/>
                    <a:pt x="16198" y="1123"/>
                  </a:cubicBezTo>
                  <a:cubicBezTo>
                    <a:pt x="16089" y="1123"/>
                    <a:pt x="15995" y="1110"/>
                    <a:pt x="15900" y="1110"/>
                  </a:cubicBezTo>
                  <a:cubicBezTo>
                    <a:pt x="15494" y="1110"/>
                    <a:pt x="15088" y="1191"/>
                    <a:pt x="14709" y="1353"/>
                  </a:cubicBezTo>
                  <a:cubicBezTo>
                    <a:pt x="14506" y="1434"/>
                    <a:pt x="14303" y="1556"/>
                    <a:pt x="14127" y="1691"/>
                  </a:cubicBezTo>
                  <a:cubicBezTo>
                    <a:pt x="13613" y="2084"/>
                    <a:pt x="13316" y="2706"/>
                    <a:pt x="13329" y="3369"/>
                  </a:cubicBezTo>
                  <a:cubicBezTo>
                    <a:pt x="13329" y="3748"/>
                    <a:pt x="13410" y="4127"/>
                    <a:pt x="13546" y="4479"/>
                  </a:cubicBezTo>
                  <a:cubicBezTo>
                    <a:pt x="13681" y="4844"/>
                    <a:pt x="13870" y="5196"/>
                    <a:pt x="14073" y="5534"/>
                  </a:cubicBezTo>
                  <a:cubicBezTo>
                    <a:pt x="14127" y="5629"/>
                    <a:pt x="14195" y="5724"/>
                    <a:pt x="14263" y="5832"/>
                  </a:cubicBezTo>
                  <a:cubicBezTo>
                    <a:pt x="14168" y="5832"/>
                    <a:pt x="14087" y="5859"/>
                    <a:pt x="14006" y="5873"/>
                  </a:cubicBezTo>
                  <a:cubicBezTo>
                    <a:pt x="13884" y="5913"/>
                    <a:pt x="13762" y="5954"/>
                    <a:pt x="13654" y="6008"/>
                  </a:cubicBezTo>
                  <a:cubicBezTo>
                    <a:pt x="13207" y="6197"/>
                    <a:pt x="12856" y="6549"/>
                    <a:pt x="12653" y="6982"/>
                  </a:cubicBezTo>
                  <a:cubicBezTo>
                    <a:pt x="12531" y="7212"/>
                    <a:pt x="12463" y="7456"/>
                    <a:pt x="12423" y="7713"/>
                  </a:cubicBezTo>
                  <a:cubicBezTo>
                    <a:pt x="12328" y="8254"/>
                    <a:pt x="12368" y="8809"/>
                    <a:pt x="12531" y="9337"/>
                  </a:cubicBezTo>
                  <a:cubicBezTo>
                    <a:pt x="12585" y="9540"/>
                    <a:pt x="12666" y="9742"/>
                    <a:pt x="12761" y="9932"/>
                  </a:cubicBezTo>
                  <a:cubicBezTo>
                    <a:pt x="12341" y="9742"/>
                    <a:pt x="11868" y="9634"/>
                    <a:pt x="11394" y="9634"/>
                  </a:cubicBezTo>
                  <a:lnTo>
                    <a:pt x="11110" y="9634"/>
                  </a:lnTo>
                  <a:cubicBezTo>
                    <a:pt x="10961" y="9648"/>
                    <a:pt x="10812" y="9675"/>
                    <a:pt x="10677" y="9715"/>
                  </a:cubicBezTo>
                  <a:cubicBezTo>
                    <a:pt x="10258" y="9837"/>
                    <a:pt x="9879" y="10081"/>
                    <a:pt x="9595" y="10392"/>
                  </a:cubicBezTo>
                  <a:cubicBezTo>
                    <a:pt x="9432" y="10568"/>
                    <a:pt x="9297" y="10757"/>
                    <a:pt x="9175" y="10960"/>
                  </a:cubicBezTo>
                  <a:cubicBezTo>
                    <a:pt x="9040" y="11190"/>
                    <a:pt x="8932" y="11434"/>
                    <a:pt x="8877" y="11705"/>
                  </a:cubicBezTo>
                  <a:cubicBezTo>
                    <a:pt x="8823" y="11962"/>
                    <a:pt x="8837" y="12232"/>
                    <a:pt x="8904" y="12489"/>
                  </a:cubicBezTo>
                  <a:cubicBezTo>
                    <a:pt x="8918" y="12530"/>
                    <a:pt x="8932" y="12570"/>
                    <a:pt x="8945" y="12611"/>
                  </a:cubicBezTo>
                  <a:cubicBezTo>
                    <a:pt x="8701" y="12557"/>
                    <a:pt x="8444" y="12516"/>
                    <a:pt x="8187" y="12503"/>
                  </a:cubicBezTo>
                  <a:lnTo>
                    <a:pt x="8174" y="12503"/>
                  </a:lnTo>
                  <a:cubicBezTo>
                    <a:pt x="8147" y="12462"/>
                    <a:pt x="8120" y="12422"/>
                    <a:pt x="8079" y="12381"/>
                  </a:cubicBezTo>
                  <a:cubicBezTo>
                    <a:pt x="7876" y="12165"/>
                    <a:pt x="7660" y="11962"/>
                    <a:pt x="7402" y="11799"/>
                  </a:cubicBezTo>
                  <a:cubicBezTo>
                    <a:pt x="6888" y="11447"/>
                    <a:pt x="6306" y="11217"/>
                    <a:pt x="5684" y="11150"/>
                  </a:cubicBezTo>
                  <a:cubicBezTo>
                    <a:pt x="5576" y="11136"/>
                    <a:pt x="5468" y="11136"/>
                    <a:pt x="5359" y="11136"/>
                  </a:cubicBezTo>
                  <a:cubicBezTo>
                    <a:pt x="5143" y="11136"/>
                    <a:pt x="4926" y="11163"/>
                    <a:pt x="4723" y="11204"/>
                  </a:cubicBezTo>
                  <a:lnTo>
                    <a:pt x="4710" y="11204"/>
                  </a:lnTo>
                  <a:cubicBezTo>
                    <a:pt x="4602" y="11055"/>
                    <a:pt x="4493" y="10920"/>
                    <a:pt x="4372" y="10784"/>
                  </a:cubicBezTo>
                  <a:cubicBezTo>
                    <a:pt x="4155" y="10527"/>
                    <a:pt x="3884" y="10311"/>
                    <a:pt x="3587" y="10175"/>
                  </a:cubicBezTo>
                  <a:cubicBezTo>
                    <a:pt x="3478" y="10135"/>
                    <a:pt x="3384" y="10121"/>
                    <a:pt x="3276" y="10121"/>
                  </a:cubicBezTo>
                  <a:cubicBezTo>
                    <a:pt x="2369" y="10121"/>
                    <a:pt x="2125" y="11353"/>
                    <a:pt x="2951" y="11691"/>
                  </a:cubicBezTo>
                  <a:cubicBezTo>
                    <a:pt x="2991" y="11718"/>
                    <a:pt x="3018" y="11745"/>
                    <a:pt x="3045" y="11759"/>
                  </a:cubicBezTo>
                  <a:cubicBezTo>
                    <a:pt x="3140" y="11867"/>
                    <a:pt x="3235" y="11975"/>
                    <a:pt x="3330" y="12097"/>
                  </a:cubicBezTo>
                  <a:cubicBezTo>
                    <a:pt x="3221" y="12246"/>
                    <a:pt x="3113" y="12381"/>
                    <a:pt x="3032" y="12543"/>
                  </a:cubicBezTo>
                  <a:cubicBezTo>
                    <a:pt x="2910" y="12746"/>
                    <a:pt x="2815" y="12963"/>
                    <a:pt x="2748" y="13193"/>
                  </a:cubicBezTo>
                  <a:cubicBezTo>
                    <a:pt x="2667" y="13464"/>
                    <a:pt x="2640" y="13748"/>
                    <a:pt x="2694" y="14018"/>
                  </a:cubicBezTo>
                  <a:cubicBezTo>
                    <a:pt x="2775" y="14505"/>
                    <a:pt x="3127" y="14911"/>
                    <a:pt x="3587" y="15087"/>
                  </a:cubicBezTo>
                  <a:cubicBezTo>
                    <a:pt x="3722" y="15141"/>
                    <a:pt x="3871" y="15182"/>
                    <a:pt x="4020" y="15209"/>
                  </a:cubicBezTo>
                  <a:cubicBezTo>
                    <a:pt x="4087" y="15209"/>
                    <a:pt x="4169" y="15223"/>
                    <a:pt x="4250" y="15223"/>
                  </a:cubicBezTo>
                  <a:cubicBezTo>
                    <a:pt x="4412" y="15223"/>
                    <a:pt x="4574" y="15196"/>
                    <a:pt x="4737" y="15141"/>
                  </a:cubicBezTo>
                  <a:cubicBezTo>
                    <a:pt x="4953" y="15060"/>
                    <a:pt x="5143" y="14938"/>
                    <a:pt x="5292" y="14763"/>
                  </a:cubicBezTo>
                  <a:lnTo>
                    <a:pt x="5292" y="14763"/>
                  </a:lnTo>
                  <a:cubicBezTo>
                    <a:pt x="5278" y="14898"/>
                    <a:pt x="5278" y="15020"/>
                    <a:pt x="5292" y="15155"/>
                  </a:cubicBezTo>
                  <a:cubicBezTo>
                    <a:pt x="5305" y="15331"/>
                    <a:pt x="5346" y="15507"/>
                    <a:pt x="5400" y="15683"/>
                  </a:cubicBezTo>
                  <a:cubicBezTo>
                    <a:pt x="5495" y="15926"/>
                    <a:pt x="5630" y="16143"/>
                    <a:pt x="5819" y="16319"/>
                  </a:cubicBezTo>
                  <a:cubicBezTo>
                    <a:pt x="5481" y="16467"/>
                    <a:pt x="5143" y="16643"/>
                    <a:pt x="4845" y="16846"/>
                  </a:cubicBezTo>
                  <a:cubicBezTo>
                    <a:pt x="4141" y="17320"/>
                    <a:pt x="3519" y="17902"/>
                    <a:pt x="3005" y="18565"/>
                  </a:cubicBezTo>
                  <a:cubicBezTo>
                    <a:pt x="2464" y="19241"/>
                    <a:pt x="2004" y="19986"/>
                    <a:pt x="1625" y="20757"/>
                  </a:cubicBezTo>
                  <a:cubicBezTo>
                    <a:pt x="1246" y="21528"/>
                    <a:pt x="935" y="22340"/>
                    <a:pt x="678" y="23165"/>
                  </a:cubicBezTo>
                  <a:cubicBezTo>
                    <a:pt x="447" y="23923"/>
                    <a:pt x="272" y="24708"/>
                    <a:pt x="150" y="25506"/>
                  </a:cubicBezTo>
                  <a:cubicBezTo>
                    <a:pt x="28" y="26399"/>
                    <a:pt x="1" y="27292"/>
                    <a:pt x="55" y="28199"/>
                  </a:cubicBezTo>
                  <a:cubicBezTo>
                    <a:pt x="123" y="29119"/>
                    <a:pt x="299" y="30026"/>
                    <a:pt x="583" y="30905"/>
                  </a:cubicBezTo>
                  <a:cubicBezTo>
                    <a:pt x="718" y="31338"/>
                    <a:pt x="894" y="31744"/>
                    <a:pt x="1083" y="32150"/>
                  </a:cubicBezTo>
                  <a:cubicBezTo>
                    <a:pt x="1286" y="32556"/>
                    <a:pt x="1503" y="32935"/>
                    <a:pt x="1760" y="33300"/>
                  </a:cubicBezTo>
                  <a:cubicBezTo>
                    <a:pt x="2261" y="34031"/>
                    <a:pt x="2897" y="34653"/>
                    <a:pt x="3627" y="35140"/>
                  </a:cubicBezTo>
                  <a:cubicBezTo>
                    <a:pt x="4399" y="35655"/>
                    <a:pt x="5265" y="35993"/>
                    <a:pt x="6185" y="36155"/>
                  </a:cubicBezTo>
                  <a:cubicBezTo>
                    <a:pt x="6618" y="36236"/>
                    <a:pt x="7064" y="36263"/>
                    <a:pt x="7511" y="36277"/>
                  </a:cubicBezTo>
                  <a:lnTo>
                    <a:pt x="7687" y="36277"/>
                  </a:lnTo>
                  <a:cubicBezTo>
                    <a:pt x="8187" y="36263"/>
                    <a:pt x="8701" y="36196"/>
                    <a:pt x="9202" y="36088"/>
                  </a:cubicBezTo>
                  <a:cubicBezTo>
                    <a:pt x="9567" y="36290"/>
                    <a:pt x="9960" y="36453"/>
                    <a:pt x="10352" y="36588"/>
                  </a:cubicBezTo>
                  <a:cubicBezTo>
                    <a:pt x="10772" y="36723"/>
                    <a:pt x="11205" y="36845"/>
                    <a:pt x="11651" y="36926"/>
                  </a:cubicBezTo>
                  <a:cubicBezTo>
                    <a:pt x="12071" y="37008"/>
                    <a:pt x="12517" y="37062"/>
                    <a:pt x="12977" y="37089"/>
                  </a:cubicBezTo>
                  <a:cubicBezTo>
                    <a:pt x="13343" y="37116"/>
                    <a:pt x="13708" y="37129"/>
                    <a:pt x="14060" y="37129"/>
                  </a:cubicBezTo>
                  <a:cubicBezTo>
                    <a:pt x="14520" y="37129"/>
                    <a:pt x="15007" y="37102"/>
                    <a:pt x="15508" y="37062"/>
                  </a:cubicBezTo>
                  <a:cubicBezTo>
                    <a:pt x="15941" y="37021"/>
                    <a:pt x="16374" y="36967"/>
                    <a:pt x="16793" y="36886"/>
                  </a:cubicBezTo>
                  <a:cubicBezTo>
                    <a:pt x="17240" y="36791"/>
                    <a:pt x="17686" y="36683"/>
                    <a:pt x="18119" y="36534"/>
                  </a:cubicBezTo>
                  <a:cubicBezTo>
                    <a:pt x="19012" y="36250"/>
                    <a:pt x="19865" y="35858"/>
                    <a:pt x="20649" y="35370"/>
                  </a:cubicBezTo>
                  <a:cubicBezTo>
                    <a:pt x="20771" y="35289"/>
                    <a:pt x="20893" y="35208"/>
                    <a:pt x="21015" y="35127"/>
                  </a:cubicBezTo>
                  <a:cubicBezTo>
                    <a:pt x="21042" y="35100"/>
                    <a:pt x="21082" y="35073"/>
                    <a:pt x="21110" y="35046"/>
                  </a:cubicBezTo>
                  <a:cubicBezTo>
                    <a:pt x="21502" y="34775"/>
                    <a:pt x="21867" y="34477"/>
                    <a:pt x="22219" y="34139"/>
                  </a:cubicBezTo>
                  <a:cubicBezTo>
                    <a:pt x="22436" y="34139"/>
                    <a:pt x="22666" y="34126"/>
                    <a:pt x="22896" y="34112"/>
                  </a:cubicBezTo>
                  <a:cubicBezTo>
                    <a:pt x="23383" y="34058"/>
                    <a:pt x="23856" y="33950"/>
                    <a:pt x="24316" y="33787"/>
                  </a:cubicBezTo>
                  <a:cubicBezTo>
                    <a:pt x="24776" y="33625"/>
                    <a:pt x="25196" y="33395"/>
                    <a:pt x="25588" y="33111"/>
                  </a:cubicBezTo>
                  <a:cubicBezTo>
                    <a:pt x="25994" y="32799"/>
                    <a:pt x="26346" y="32448"/>
                    <a:pt x="26644" y="32042"/>
                  </a:cubicBezTo>
                  <a:cubicBezTo>
                    <a:pt x="26955" y="31609"/>
                    <a:pt x="27212" y="31135"/>
                    <a:pt x="27415" y="30635"/>
                  </a:cubicBezTo>
                  <a:cubicBezTo>
                    <a:pt x="27618" y="30107"/>
                    <a:pt x="27780" y="29579"/>
                    <a:pt x="27889" y="29038"/>
                  </a:cubicBezTo>
                  <a:cubicBezTo>
                    <a:pt x="27916" y="28943"/>
                    <a:pt x="27929" y="28848"/>
                    <a:pt x="27943" y="28754"/>
                  </a:cubicBezTo>
                  <a:cubicBezTo>
                    <a:pt x="28092" y="28835"/>
                    <a:pt x="28240" y="28903"/>
                    <a:pt x="28389" y="28970"/>
                  </a:cubicBezTo>
                  <a:cubicBezTo>
                    <a:pt x="28592" y="29051"/>
                    <a:pt x="28809" y="29119"/>
                    <a:pt x="29025" y="29187"/>
                  </a:cubicBezTo>
                  <a:cubicBezTo>
                    <a:pt x="29458" y="29295"/>
                    <a:pt x="29891" y="29349"/>
                    <a:pt x="30338" y="29363"/>
                  </a:cubicBezTo>
                  <a:lnTo>
                    <a:pt x="30419" y="29363"/>
                  </a:lnTo>
                  <a:cubicBezTo>
                    <a:pt x="30703" y="29363"/>
                    <a:pt x="30987" y="29336"/>
                    <a:pt x="31271" y="29295"/>
                  </a:cubicBezTo>
                  <a:lnTo>
                    <a:pt x="31271" y="29295"/>
                  </a:lnTo>
                  <a:cubicBezTo>
                    <a:pt x="31258" y="29403"/>
                    <a:pt x="31271" y="29525"/>
                    <a:pt x="31325" y="29633"/>
                  </a:cubicBezTo>
                  <a:lnTo>
                    <a:pt x="31353" y="29701"/>
                  </a:lnTo>
                  <a:cubicBezTo>
                    <a:pt x="31231" y="29755"/>
                    <a:pt x="31123" y="29809"/>
                    <a:pt x="31028" y="29877"/>
                  </a:cubicBezTo>
                  <a:cubicBezTo>
                    <a:pt x="30865" y="29971"/>
                    <a:pt x="30730" y="30107"/>
                    <a:pt x="30608" y="30242"/>
                  </a:cubicBezTo>
                  <a:cubicBezTo>
                    <a:pt x="30541" y="30337"/>
                    <a:pt x="30487" y="30432"/>
                    <a:pt x="30446" y="30540"/>
                  </a:cubicBezTo>
                  <a:cubicBezTo>
                    <a:pt x="30392" y="30648"/>
                    <a:pt x="30351" y="30770"/>
                    <a:pt x="30324" y="30905"/>
                  </a:cubicBezTo>
                  <a:cubicBezTo>
                    <a:pt x="30311" y="31040"/>
                    <a:pt x="30311" y="31203"/>
                    <a:pt x="30351" y="31338"/>
                  </a:cubicBezTo>
                  <a:cubicBezTo>
                    <a:pt x="30446" y="31649"/>
                    <a:pt x="30676" y="31893"/>
                    <a:pt x="30987" y="32001"/>
                  </a:cubicBezTo>
                  <a:cubicBezTo>
                    <a:pt x="31095" y="32042"/>
                    <a:pt x="31204" y="32069"/>
                    <a:pt x="31325" y="32082"/>
                  </a:cubicBezTo>
                  <a:lnTo>
                    <a:pt x="31447" y="32082"/>
                  </a:lnTo>
                  <a:cubicBezTo>
                    <a:pt x="31596" y="32082"/>
                    <a:pt x="31731" y="32055"/>
                    <a:pt x="31867" y="32028"/>
                  </a:cubicBezTo>
                  <a:cubicBezTo>
                    <a:pt x="32043" y="31988"/>
                    <a:pt x="32205" y="31947"/>
                    <a:pt x="32367" y="31879"/>
                  </a:cubicBezTo>
                  <a:cubicBezTo>
                    <a:pt x="32489" y="31825"/>
                    <a:pt x="32611" y="31758"/>
                    <a:pt x="32733" y="31690"/>
                  </a:cubicBezTo>
                  <a:cubicBezTo>
                    <a:pt x="32922" y="31595"/>
                    <a:pt x="33098" y="31473"/>
                    <a:pt x="33260" y="31311"/>
                  </a:cubicBezTo>
                  <a:cubicBezTo>
                    <a:pt x="33396" y="31176"/>
                    <a:pt x="33490" y="31000"/>
                    <a:pt x="33545" y="30824"/>
                  </a:cubicBezTo>
                  <a:cubicBezTo>
                    <a:pt x="33612" y="31149"/>
                    <a:pt x="33693" y="31460"/>
                    <a:pt x="33815" y="31771"/>
                  </a:cubicBezTo>
                  <a:cubicBezTo>
                    <a:pt x="33964" y="32164"/>
                    <a:pt x="34153" y="32542"/>
                    <a:pt x="34397" y="32881"/>
                  </a:cubicBezTo>
                  <a:cubicBezTo>
                    <a:pt x="34424" y="32935"/>
                    <a:pt x="34465" y="32989"/>
                    <a:pt x="34505" y="33057"/>
                  </a:cubicBezTo>
                  <a:lnTo>
                    <a:pt x="34546" y="33111"/>
                  </a:lnTo>
                  <a:cubicBezTo>
                    <a:pt x="34992" y="33693"/>
                    <a:pt x="35547" y="34166"/>
                    <a:pt x="36183" y="34504"/>
                  </a:cubicBezTo>
                  <a:cubicBezTo>
                    <a:pt x="36549" y="34707"/>
                    <a:pt x="36927" y="34856"/>
                    <a:pt x="37320" y="34964"/>
                  </a:cubicBezTo>
                  <a:cubicBezTo>
                    <a:pt x="37739" y="35073"/>
                    <a:pt x="38159" y="35140"/>
                    <a:pt x="38592" y="35154"/>
                  </a:cubicBezTo>
                  <a:lnTo>
                    <a:pt x="39052" y="35154"/>
                  </a:lnTo>
                  <a:cubicBezTo>
                    <a:pt x="39336" y="35154"/>
                    <a:pt x="39634" y="35113"/>
                    <a:pt x="39918" y="35073"/>
                  </a:cubicBezTo>
                  <a:cubicBezTo>
                    <a:pt x="40080" y="35046"/>
                    <a:pt x="40242" y="35005"/>
                    <a:pt x="40418" y="34964"/>
                  </a:cubicBezTo>
                  <a:cubicBezTo>
                    <a:pt x="40445" y="34964"/>
                    <a:pt x="40473" y="34951"/>
                    <a:pt x="40500" y="34951"/>
                  </a:cubicBezTo>
                  <a:cubicBezTo>
                    <a:pt x="40730" y="34883"/>
                    <a:pt x="40946" y="34802"/>
                    <a:pt x="41176" y="34721"/>
                  </a:cubicBezTo>
                  <a:cubicBezTo>
                    <a:pt x="41325" y="34653"/>
                    <a:pt x="41474" y="34586"/>
                    <a:pt x="41623" y="34504"/>
                  </a:cubicBezTo>
                  <a:lnTo>
                    <a:pt x="41663" y="34477"/>
                  </a:lnTo>
                  <a:lnTo>
                    <a:pt x="41704" y="34464"/>
                  </a:lnTo>
                  <a:cubicBezTo>
                    <a:pt x="41744" y="34437"/>
                    <a:pt x="41772" y="34423"/>
                    <a:pt x="41799" y="34396"/>
                  </a:cubicBezTo>
                  <a:lnTo>
                    <a:pt x="41866" y="34369"/>
                  </a:lnTo>
                  <a:lnTo>
                    <a:pt x="41974" y="34301"/>
                  </a:lnTo>
                  <a:cubicBezTo>
                    <a:pt x="42056" y="34247"/>
                    <a:pt x="42137" y="34193"/>
                    <a:pt x="42205" y="34153"/>
                  </a:cubicBezTo>
                  <a:lnTo>
                    <a:pt x="42232" y="34126"/>
                  </a:lnTo>
                  <a:cubicBezTo>
                    <a:pt x="42556" y="33882"/>
                    <a:pt x="42840" y="33625"/>
                    <a:pt x="43098" y="33327"/>
                  </a:cubicBezTo>
                  <a:cubicBezTo>
                    <a:pt x="43165" y="33246"/>
                    <a:pt x="43233" y="33165"/>
                    <a:pt x="43287" y="33084"/>
                  </a:cubicBezTo>
                  <a:lnTo>
                    <a:pt x="43314" y="33057"/>
                  </a:lnTo>
                  <a:cubicBezTo>
                    <a:pt x="43625" y="32651"/>
                    <a:pt x="43869" y="32191"/>
                    <a:pt x="44058" y="31717"/>
                  </a:cubicBezTo>
                  <a:cubicBezTo>
                    <a:pt x="44194" y="31785"/>
                    <a:pt x="44342" y="31839"/>
                    <a:pt x="44478" y="31879"/>
                  </a:cubicBezTo>
                  <a:cubicBezTo>
                    <a:pt x="45276" y="32177"/>
                    <a:pt x="46129" y="32339"/>
                    <a:pt x="46995" y="32353"/>
                  </a:cubicBezTo>
                  <a:lnTo>
                    <a:pt x="47184" y="32353"/>
                  </a:lnTo>
                  <a:cubicBezTo>
                    <a:pt x="47685" y="32326"/>
                    <a:pt x="48185" y="32231"/>
                    <a:pt x="48645" y="32055"/>
                  </a:cubicBezTo>
                  <a:cubicBezTo>
                    <a:pt x="49132" y="31852"/>
                    <a:pt x="49592" y="31568"/>
                    <a:pt x="49985" y="31216"/>
                  </a:cubicBezTo>
                  <a:cubicBezTo>
                    <a:pt x="50391" y="30865"/>
                    <a:pt x="50689" y="30377"/>
                    <a:pt x="50824" y="29850"/>
                  </a:cubicBezTo>
                  <a:cubicBezTo>
                    <a:pt x="50878" y="29566"/>
                    <a:pt x="50878" y="29281"/>
                    <a:pt x="50810" y="29011"/>
                  </a:cubicBezTo>
                  <a:cubicBezTo>
                    <a:pt x="50770" y="28862"/>
                    <a:pt x="50716" y="28727"/>
                    <a:pt x="50648" y="28605"/>
                  </a:cubicBezTo>
                  <a:cubicBezTo>
                    <a:pt x="50580" y="28470"/>
                    <a:pt x="50499" y="28348"/>
                    <a:pt x="50404" y="28226"/>
                  </a:cubicBezTo>
                  <a:cubicBezTo>
                    <a:pt x="50201" y="27996"/>
                    <a:pt x="49971" y="27807"/>
                    <a:pt x="49714" y="27658"/>
                  </a:cubicBezTo>
                  <a:cubicBezTo>
                    <a:pt x="49498" y="27522"/>
                    <a:pt x="49268" y="27414"/>
                    <a:pt x="49038" y="27319"/>
                  </a:cubicBezTo>
                  <a:cubicBezTo>
                    <a:pt x="48591" y="27130"/>
                    <a:pt x="48131" y="26995"/>
                    <a:pt x="47658" y="26900"/>
                  </a:cubicBezTo>
                  <a:cubicBezTo>
                    <a:pt x="47482" y="26859"/>
                    <a:pt x="47292" y="26819"/>
                    <a:pt x="47116" y="26778"/>
                  </a:cubicBezTo>
                  <a:cubicBezTo>
                    <a:pt x="47698" y="26697"/>
                    <a:pt x="48253" y="26602"/>
                    <a:pt x="48808" y="26480"/>
                  </a:cubicBezTo>
                  <a:cubicBezTo>
                    <a:pt x="49065" y="26413"/>
                    <a:pt x="49268" y="26372"/>
                    <a:pt x="49457" y="26305"/>
                  </a:cubicBezTo>
                  <a:cubicBezTo>
                    <a:pt x="49647" y="26250"/>
                    <a:pt x="49863" y="26183"/>
                    <a:pt x="50080" y="26102"/>
                  </a:cubicBezTo>
                  <a:cubicBezTo>
                    <a:pt x="50445" y="25966"/>
                    <a:pt x="50797" y="25804"/>
                    <a:pt x="51149" y="25614"/>
                  </a:cubicBezTo>
                  <a:cubicBezTo>
                    <a:pt x="51785" y="25263"/>
                    <a:pt x="52366" y="24803"/>
                    <a:pt x="52867" y="24261"/>
                  </a:cubicBezTo>
                  <a:cubicBezTo>
                    <a:pt x="53097" y="24004"/>
                    <a:pt x="53327" y="23734"/>
                    <a:pt x="53517" y="23436"/>
                  </a:cubicBezTo>
                  <a:cubicBezTo>
                    <a:pt x="53719" y="23138"/>
                    <a:pt x="53895" y="22841"/>
                    <a:pt x="54058" y="22516"/>
                  </a:cubicBezTo>
                  <a:cubicBezTo>
                    <a:pt x="54613" y="21393"/>
                    <a:pt x="54951" y="20067"/>
                    <a:pt x="55086" y="18497"/>
                  </a:cubicBezTo>
                  <a:cubicBezTo>
                    <a:pt x="55181" y="17103"/>
                    <a:pt x="55127" y="15710"/>
                    <a:pt x="54924" y="14330"/>
                  </a:cubicBezTo>
                  <a:cubicBezTo>
                    <a:pt x="54897" y="14086"/>
                    <a:pt x="54856" y="13842"/>
                    <a:pt x="54816" y="13612"/>
                  </a:cubicBezTo>
                  <a:lnTo>
                    <a:pt x="54775" y="13342"/>
                  </a:lnTo>
                  <a:lnTo>
                    <a:pt x="54694" y="12801"/>
                  </a:lnTo>
                  <a:cubicBezTo>
                    <a:pt x="54667" y="12625"/>
                    <a:pt x="54640" y="12449"/>
                    <a:pt x="54613" y="12259"/>
                  </a:cubicBezTo>
                  <a:cubicBezTo>
                    <a:pt x="54504" y="11488"/>
                    <a:pt x="54342" y="10717"/>
                    <a:pt x="54139" y="9959"/>
                  </a:cubicBezTo>
                  <a:cubicBezTo>
                    <a:pt x="53922" y="9161"/>
                    <a:pt x="53584" y="8403"/>
                    <a:pt x="53124" y="7713"/>
                  </a:cubicBezTo>
                  <a:cubicBezTo>
                    <a:pt x="52881" y="7347"/>
                    <a:pt x="52596" y="7023"/>
                    <a:pt x="52285" y="6739"/>
                  </a:cubicBezTo>
                  <a:cubicBezTo>
                    <a:pt x="51947" y="6427"/>
                    <a:pt x="51582" y="6170"/>
                    <a:pt x="51189" y="5954"/>
                  </a:cubicBezTo>
                  <a:cubicBezTo>
                    <a:pt x="50783" y="5737"/>
                    <a:pt x="50377" y="5548"/>
                    <a:pt x="49958" y="5399"/>
                  </a:cubicBezTo>
                  <a:cubicBezTo>
                    <a:pt x="49525" y="5237"/>
                    <a:pt x="49092" y="5101"/>
                    <a:pt x="48645" y="4993"/>
                  </a:cubicBezTo>
                  <a:cubicBezTo>
                    <a:pt x="47739" y="4790"/>
                    <a:pt x="46805" y="4641"/>
                    <a:pt x="45871" y="4560"/>
                  </a:cubicBezTo>
                  <a:cubicBezTo>
                    <a:pt x="44897" y="4479"/>
                    <a:pt x="43950" y="4438"/>
                    <a:pt x="43152" y="4425"/>
                  </a:cubicBezTo>
                  <a:lnTo>
                    <a:pt x="42259" y="4398"/>
                  </a:lnTo>
                  <a:lnTo>
                    <a:pt x="41893" y="4398"/>
                  </a:lnTo>
                  <a:lnTo>
                    <a:pt x="41406" y="4384"/>
                  </a:lnTo>
                  <a:lnTo>
                    <a:pt x="41298" y="4384"/>
                  </a:lnTo>
                  <a:lnTo>
                    <a:pt x="41122" y="4371"/>
                  </a:lnTo>
                  <a:lnTo>
                    <a:pt x="40540" y="4371"/>
                  </a:lnTo>
                  <a:lnTo>
                    <a:pt x="39322" y="4344"/>
                  </a:lnTo>
                  <a:cubicBezTo>
                    <a:pt x="39349" y="4249"/>
                    <a:pt x="39377" y="4154"/>
                    <a:pt x="39377" y="4059"/>
                  </a:cubicBezTo>
                  <a:cubicBezTo>
                    <a:pt x="39390" y="3870"/>
                    <a:pt x="39349" y="3694"/>
                    <a:pt x="39268" y="3532"/>
                  </a:cubicBezTo>
                  <a:cubicBezTo>
                    <a:pt x="39119" y="3234"/>
                    <a:pt x="38849" y="3018"/>
                    <a:pt x="38524" y="2936"/>
                  </a:cubicBezTo>
                  <a:cubicBezTo>
                    <a:pt x="38416" y="2909"/>
                    <a:pt x="38294" y="2882"/>
                    <a:pt x="38186" y="2869"/>
                  </a:cubicBezTo>
                  <a:cubicBezTo>
                    <a:pt x="38091" y="2855"/>
                    <a:pt x="38010" y="2855"/>
                    <a:pt x="37915" y="2855"/>
                  </a:cubicBezTo>
                  <a:lnTo>
                    <a:pt x="37861" y="2855"/>
                  </a:lnTo>
                  <a:cubicBezTo>
                    <a:pt x="37658" y="2869"/>
                    <a:pt x="37455" y="2882"/>
                    <a:pt x="37252" y="2923"/>
                  </a:cubicBezTo>
                  <a:cubicBezTo>
                    <a:pt x="37198" y="2936"/>
                    <a:pt x="37144" y="2950"/>
                    <a:pt x="37090" y="2963"/>
                  </a:cubicBezTo>
                  <a:cubicBezTo>
                    <a:pt x="37036" y="2815"/>
                    <a:pt x="36927" y="2679"/>
                    <a:pt x="36806" y="2571"/>
                  </a:cubicBezTo>
                  <a:cubicBezTo>
                    <a:pt x="36603" y="2409"/>
                    <a:pt x="36359" y="2327"/>
                    <a:pt x="36102" y="2327"/>
                  </a:cubicBezTo>
                  <a:lnTo>
                    <a:pt x="35994" y="2327"/>
                  </a:lnTo>
                  <a:cubicBezTo>
                    <a:pt x="35791" y="2341"/>
                    <a:pt x="35588" y="2395"/>
                    <a:pt x="35398" y="2476"/>
                  </a:cubicBezTo>
                  <a:cubicBezTo>
                    <a:pt x="35358" y="2490"/>
                    <a:pt x="35317" y="2517"/>
                    <a:pt x="35263" y="2530"/>
                  </a:cubicBezTo>
                  <a:cubicBezTo>
                    <a:pt x="35182" y="2571"/>
                    <a:pt x="35087" y="2639"/>
                    <a:pt x="35019" y="2706"/>
                  </a:cubicBezTo>
                  <a:cubicBezTo>
                    <a:pt x="34965" y="2747"/>
                    <a:pt x="34911" y="2801"/>
                    <a:pt x="34871" y="2842"/>
                  </a:cubicBezTo>
                  <a:cubicBezTo>
                    <a:pt x="34722" y="3004"/>
                    <a:pt x="34654" y="3221"/>
                    <a:pt x="34654" y="3437"/>
                  </a:cubicBezTo>
                  <a:cubicBezTo>
                    <a:pt x="34645" y="3437"/>
                    <a:pt x="34642" y="3444"/>
                    <a:pt x="34646" y="3452"/>
                  </a:cubicBezTo>
                  <a:lnTo>
                    <a:pt x="34646" y="3452"/>
                  </a:lnTo>
                  <a:cubicBezTo>
                    <a:pt x="34363" y="3064"/>
                    <a:pt x="34028" y="2703"/>
                    <a:pt x="33653" y="2395"/>
                  </a:cubicBezTo>
                  <a:cubicBezTo>
                    <a:pt x="33328" y="2138"/>
                    <a:pt x="32963" y="1908"/>
                    <a:pt x="32570" y="1746"/>
                  </a:cubicBezTo>
                  <a:cubicBezTo>
                    <a:pt x="32164" y="1570"/>
                    <a:pt x="31745" y="1434"/>
                    <a:pt x="31325" y="1313"/>
                  </a:cubicBezTo>
                  <a:lnTo>
                    <a:pt x="30933" y="1218"/>
                  </a:lnTo>
                  <a:lnTo>
                    <a:pt x="30892" y="1204"/>
                  </a:lnTo>
                  <a:cubicBezTo>
                    <a:pt x="30649" y="1137"/>
                    <a:pt x="30419" y="1083"/>
                    <a:pt x="30175" y="1015"/>
                  </a:cubicBezTo>
                  <a:cubicBezTo>
                    <a:pt x="29851" y="920"/>
                    <a:pt x="29526" y="785"/>
                    <a:pt x="29215" y="636"/>
                  </a:cubicBezTo>
                  <a:cubicBezTo>
                    <a:pt x="29039" y="528"/>
                    <a:pt x="28876" y="420"/>
                    <a:pt x="28714" y="284"/>
                  </a:cubicBezTo>
                  <a:lnTo>
                    <a:pt x="28700" y="257"/>
                  </a:lnTo>
                  <a:cubicBezTo>
                    <a:pt x="28565" y="122"/>
                    <a:pt x="28389" y="27"/>
                    <a:pt x="28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59;p68">
              <a:extLst>
                <a:ext uri="{FF2B5EF4-FFF2-40B4-BE49-F238E27FC236}">
                  <a16:creationId xmlns:a16="http://schemas.microsoft.com/office/drawing/2014/main" id="{44771E4A-EDF8-4D80-8B4F-482A0C096536}"/>
                </a:ext>
              </a:extLst>
            </p:cNvPr>
            <p:cNvSpPr/>
            <p:nvPr/>
          </p:nvSpPr>
          <p:spPr>
            <a:xfrm>
              <a:off x="5203775" y="3403750"/>
              <a:ext cx="329175" cy="219225"/>
            </a:xfrm>
            <a:custGeom>
              <a:avLst/>
              <a:gdLst/>
              <a:ahLst/>
              <a:cxnLst/>
              <a:rect l="l" t="t" r="r" b="b"/>
              <a:pathLst>
                <a:path w="13167" h="8769" extrusionOk="0">
                  <a:moveTo>
                    <a:pt x="271" y="501"/>
                  </a:moveTo>
                  <a:cubicBezTo>
                    <a:pt x="271" y="514"/>
                    <a:pt x="285" y="528"/>
                    <a:pt x="298" y="541"/>
                  </a:cubicBezTo>
                  <a:cubicBezTo>
                    <a:pt x="339" y="596"/>
                    <a:pt x="393" y="650"/>
                    <a:pt x="434" y="704"/>
                  </a:cubicBezTo>
                  <a:cubicBezTo>
                    <a:pt x="420" y="744"/>
                    <a:pt x="420" y="785"/>
                    <a:pt x="434" y="812"/>
                  </a:cubicBezTo>
                  <a:cubicBezTo>
                    <a:pt x="443" y="830"/>
                    <a:pt x="452" y="848"/>
                    <a:pt x="457" y="862"/>
                  </a:cubicBezTo>
                  <a:lnTo>
                    <a:pt x="457" y="862"/>
                  </a:lnTo>
                  <a:cubicBezTo>
                    <a:pt x="364" y="768"/>
                    <a:pt x="298" y="662"/>
                    <a:pt x="244" y="541"/>
                  </a:cubicBezTo>
                  <a:cubicBezTo>
                    <a:pt x="244" y="528"/>
                    <a:pt x="244" y="528"/>
                    <a:pt x="244" y="514"/>
                  </a:cubicBezTo>
                  <a:cubicBezTo>
                    <a:pt x="258" y="514"/>
                    <a:pt x="258" y="501"/>
                    <a:pt x="271" y="501"/>
                  </a:cubicBezTo>
                  <a:close/>
                  <a:moveTo>
                    <a:pt x="637" y="0"/>
                  </a:moveTo>
                  <a:cubicBezTo>
                    <a:pt x="569" y="0"/>
                    <a:pt x="501" y="0"/>
                    <a:pt x="434" y="27"/>
                  </a:cubicBezTo>
                  <a:cubicBezTo>
                    <a:pt x="366" y="41"/>
                    <a:pt x="312" y="68"/>
                    <a:pt x="244" y="95"/>
                  </a:cubicBezTo>
                  <a:cubicBezTo>
                    <a:pt x="177" y="136"/>
                    <a:pt x="122" y="190"/>
                    <a:pt x="68" y="244"/>
                  </a:cubicBezTo>
                  <a:cubicBezTo>
                    <a:pt x="1" y="311"/>
                    <a:pt x="1" y="420"/>
                    <a:pt x="68" y="474"/>
                  </a:cubicBezTo>
                  <a:cubicBezTo>
                    <a:pt x="82" y="501"/>
                    <a:pt x="109" y="514"/>
                    <a:pt x="136" y="514"/>
                  </a:cubicBezTo>
                  <a:cubicBezTo>
                    <a:pt x="136" y="541"/>
                    <a:pt x="149" y="569"/>
                    <a:pt x="149" y="582"/>
                  </a:cubicBezTo>
                  <a:cubicBezTo>
                    <a:pt x="204" y="690"/>
                    <a:pt x="258" y="799"/>
                    <a:pt x="325" y="893"/>
                  </a:cubicBezTo>
                  <a:cubicBezTo>
                    <a:pt x="407" y="1002"/>
                    <a:pt x="488" y="1096"/>
                    <a:pt x="582" y="1205"/>
                  </a:cubicBezTo>
                  <a:cubicBezTo>
                    <a:pt x="704" y="1353"/>
                    <a:pt x="840" y="1489"/>
                    <a:pt x="975" y="1624"/>
                  </a:cubicBezTo>
                  <a:lnTo>
                    <a:pt x="1110" y="1773"/>
                  </a:lnTo>
                  <a:cubicBezTo>
                    <a:pt x="1584" y="3180"/>
                    <a:pt x="2369" y="4479"/>
                    <a:pt x="3424" y="5534"/>
                  </a:cubicBezTo>
                  <a:cubicBezTo>
                    <a:pt x="4033" y="6170"/>
                    <a:pt x="4696" y="6725"/>
                    <a:pt x="5427" y="7199"/>
                  </a:cubicBezTo>
                  <a:cubicBezTo>
                    <a:pt x="6117" y="7672"/>
                    <a:pt x="6874" y="8051"/>
                    <a:pt x="7673" y="8335"/>
                  </a:cubicBezTo>
                  <a:cubicBezTo>
                    <a:pt x="8403" y="8606"/>
                    <a:pt x="9175" y="8755"/>
                    <a:pt x="9960" y="8768"/>
                  </a:cubicBezTo>
                  <a:lnTo>
                    <a:pt x="10122" y="8768"/>
                  </a:lnTo>
                  <a:cubicBezTo>
                    <a:pt x="10555" y="8755"/>
                    <a:pt x="10961" y="8660"/>
                    <a:pt x="11367" y="8511"/>
                  </a:cubicBezTo>
                  <a:cubicBezTo>
                    <a:pt x="11773" y="8349"/>
                    <a:pt x="12152" y="8105"/>
                    <a:pt x="12490" y="7808"/>
                  </a:cubicBezTo>
                  <a:cubicBezTo>
                    <a:pt x="12801" y="7537"/>
                    <a:pt x="13031" y="7185"/>
                    <a:pt x="13126" y="6793"/>
                  </a:cubicBezTo>
                  <a:cubicBezTo>
                    <a:pt x="13166" y="6617"/>
                    <a:pt x="13166" y="6428"/>
                    <a:pt x="13126" y="6252"/>
                  </a:cubicBezTo>
                  <a:cubicBezTo>
                    <a:pt x="13099" y="6157"/>
                    <a:pt x="13058" y="6076"/>
                    <a:pt x="13018" y="5995"/>
                  </a:cubicBezTo>
                  <a:cubicBezTo>
                    <a:pt x="12977" y="5900"/>
                    <a:pt x="12909" y="5819"/>
                    <a:pt x="12855" y="5737"/>
                  </a:cubicBezTo>
                  <a:cubicBezTo>
                    <a:pt x="12693" y="5562"/>
                    <a:pt x="12517" y="5426"/>
                    <a:pt x="12314" y="5304"/>
                  </a:cubicBezTo>
                  <a:cubicBezTo>
                    <a:pt x="12138" y="5196"/>
                    <a:pt x="11949" y="5088"/>
                    <a:pt x="11746" y="5020"/>
                  </a:cubicBezTo>
                  <a:cubicBezTo>
                    <a:pt x="11340" y="4844"/>
                    <a:pt x="10907" y="4723"/>
                    <a:pt x="10474" y="4628"/>
                  </a:cubicBezTo>
                  <a:cubicBezTo>
                    <a:pt x="10257" y="4587"/>
                    <a:pt x="10041" y="4533"/>
                    <a:pt x="9824" y="4493"/>
                  </a:cubicBezTo>
                  <a:lnTo>
                    <a:pt x="9378" y="4398"/>
                  </a:lnTo>
                  <a:cubicBezTo>
                    <a:pt x="9202" y="4357"/>
                    <a:pt x="9026" y="4317"/>
                    <a:pt x="8850" y="4276"/>
                  </a:cubicBezTo>
                  <a:cubicBezTo>
                    <a:pt x="8633" y="4222"/>
                    <a:pt x="8417" y="4154"/>
                    <a:pt x="8214" y="4087"/>
                  </a:cubicBezTo>
                  <a:cubicBezTo>
                    <a:pt x="7375" y="3802"/>
                    <a:pt x="6550" y="3478"/>
                    <a:pt x="5738" y="3099"/>
                  </a:cubicBezTo>
                  <a:cubicBezTo>
                    <a:pt x="4967" y="2734"/>
                    <a:pt x="4222" y="2328"/>
                    <a:pt x="3505" y="1868"/>
                  </a:cubicBezTo>
                  <a:lnTo>
                    <a:pt x="3492" y="1868"/>
                  </a:lnTo>
                  <a:cubicBezTo>
                    <a:pt x="3167" y="1665"/>
                    <a:pt x="2842" y="1435"/>
                    <a:pt x="2531" y="1191"/>
                  </a:cubicBezTo>
                  <a:cubicBezTo>
                    <a:pt x="2355" y="1069"/>
                    <a:pt x="2206" y="947"/>
                    <a:pt x="2044" y="812"/>
                  </a:cubicBezTo>
                  <a:cubicBezTo>
                    <a:pt x="1881" y="690"/>
                    <a:pt x="1719" y="555"/>
                    <a:pt x="1570" y="420"/>
                  </a:cubicBezTo>
                  <a:cubicBezTo>
                    <a:pt x="1557" y="406"/>
                    <a:pt x="1543" y="406"/>
                    <a:pt x="1530" y="393"/>
                  </a:cubicBezTo>
                  <a:cubicBezTo>
                    <a:pt x="1516" y="379"/>
                    <a:pt x="1503" y="366"/>
                    <a:pt x="1489" y="352"/>
                  </a:cubicBezTo>
                  <a:cubicBezTo>
                    <a:pt x="1476" y="339"/>
                    <a:pt x="1448" y="325"/>
                    <a:pt x="1421" y="325"/>
                  </a:cubicBezTo>
                  <a:cubicBezTo>
                    <a:pt x="1340" y="257"/>
                    <a:pt x="1259" y="203"/>
                    <a:pt x="1164" y="149"/>
                  </a:cubicBezTo>
                  <a:cubicBezTo>
                    <a:pt x="1110" y="122"/>
                    <a:pt x="1043" y="95"/>
                    <a:pt x="975" y="81"/>
                  </a:cubicBezTo>
                  <a:cubicBezTo>
                    <a:pt x="921" y="54"/>
                    <a:pt x="867" y="27"/>
                    <a:pt x="799" y="14"/>
                  </a:cubicBezTo>
                  <a:cubicBezTo>
                    <a:pt x="745" y="0"/>
                    <a:pt x="691" y="0"/>
                    <a:pt x="637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60;p68">
              <a:extLst>
                <a:ext uri="{FF2B5EF4-FFF2-40B4-BE49-F238E27FC236}">
                  <a16:creationId xmlns:a16="http://schemas.microsoft.com/office/drawing/2014/main" id="{ADD1838A-8B6A-41D8-A7A1-0AC6940A43D6}"/>
                </a:ext>
              </a:extLst>
            </p:cNvPr>
            <p:cNvSpPr/>
            <p:nvPr/>
          </p:nvSpPr>
          <p:spPr>
            <a:xfrm>
              <a:off x="5200050" y="3407475"/>
              <a:ext cx="307200" cy="191825"/>
            </a:xfrm>
            <a:custGeom>
              <a:avLst/>
              <a:gdLst/>
              <a:ahLst/>
              <a:cxnLst/>
              <a:rect l="l" t="t" r="r" b="b"/>
              <a:pathLst>
                <a:path w="12288" h="7673" extrusionOk="0">
                  <a:moveTo>
                    <a:pt x="271" y="0"/>
                  </a:moveTo>
                  <a:cubicBezTo>
                    <a:pt x="244" y="0"/>
                    <a:pt x="204" y="0"/>
                    <a:pt x="177" y="14"/>
                  </a:cubicBezTo>
                  <a:cubicBezTo>
                    <a:pt x="123" y="41"/>
                    <a:pt x="68" y="81"/>
                    <a:pt x="41" y="149"/>
                  </a:cubicBezTo>
                  <a:cubicBezTo>
                    <a:pt x="14" y="203"/>
                    <a:pt x="1" y="271"/>
                    <a:pt x="28" y="338"/>
                  </a:cubicBezTo>
                  <a:cubicBezTo>
                    <a:pt x="136" y="541"/>
                    <a:pt x="244" y="744"/>
                    <a:pt x="366" y="934"/>
                  </a:cubicBezTo>
                  <a:cubicBezTo>
                    <a:pt x="488" y="1123"/>
                    <a:pt x="596" y="1299"/>
                    <a:pt x="718" y="1475"/>
                  </a:cubicBezTo>
                  <a:cubicBezTo>
                    <a:pt x="961" y="1813"/>
                    <a:pt x="1219" y="2138"/>
                    <a:pt x="1503" y="2449"/>
                  </a:cubicBezTo>
                  <a:cubicBezTo>
                    <a:pt x="2044" y="3085"/>
                    <a:pt x="2653" y="3653"/>
                    <a:pt x="3329" y="4141"/>
                  </a:cubicBezTo>
                  <a:cubicBezTo>
                    <a:pt x="3857" y="4533"/>
                    <a:pt x="4412" y="4885"/>
                    <a:pt x="4994" y="5196"/>
                  </a:cubicBezTo>
                  <a:cubicBezTo>
                    <a:pt x="5129" y="5507"/>
                    <a:pt x="5332" y="5805"/>
                    <a:pt x="5589" y="6035"/>
                  </a:cubicBezTo>
                  <a:cubicBezTo>
                    <a:pt x="5657" y="6103"/>
                    <a:pt x="5724" y="6157"/>
                    <a:pt x="5779" y="6211"/>
                  </a:cubicBezTo>
                  <a:cubicBezTo>
                    <a:pt x="5846" y="6265"/>
                    <a:pt x="5927" y="6319"/>
                    <a:pt x="5995" y="6373"/>
                  </a:cubicBezTo>
                  <a:cubicBezTo>
                    <a:pt x="6144" y="6481"/>
                    <a:pt x="6293" y="6590"/>
                    <a:pt x="6428" y="6684"/>
                  </a:cubicBezTo>
                  <a:cubicBezTo>
                    <a:pt x="6436" y="6688"/>
                    <a:pt x="6444" y="6690"/>
                    <a:pt x="6451" y="6690"/>
                  </a:cubicBezTo>
                  <a:cubicBezTo>
                    <a:pt x="6470" y="6690"/>
                    <a:pt x="6486" y="6680"/>
                    <a:pt x="6496" y="6671"/>
                  </a:cubicBezTo>
                  <a:cubicBezTo>
                    <a:pt x="6509" y="6644"/>
                    <a:pt x="6496" y="6617"/>
                    <a:pt x="6482" y="6603"/>
                  </a:cubicBezTo>
                  <a:cubicBezTo>
                    <a:pt x="6415" y="6563"/>
                    <a:pt x="6347" y="6509"/>
                    <a:pt x="6293" y="6468"/>
                  </a:cubicBezTo>
                  <a:cubicBezTo>
                    <a:pt x="6171" y="6387"/>
                    <a:pt x="6063" y="6292"/>
                    <a:pt x="5954" y="6184"/>
                  </a:cubicBezTo>
                  <a:cubicBezTo>
                    <a:pt x="5900" y="6143"/>
                    <a:pt x="5846" y="6076"/>
                    <a:pt x="5806" y="6021"/>
                  </a:cubicBezTo>
                  <a:cubicBezTo>
                    <a:pt x="5752" y="5954"/>
                    <a:pt x="5697" y="5900"/>
                    <a:pt x="5657" y="5846"/>
                  </a:cubicBezTo>
                  <a:cubicBezTo>
                    <a:pt x="5535" y="5697"/>
                    <a:pt x="5440" y="5548"/>
                    <a:pt x="5359" y="5385"/>
                  </a:cubicBezTo>
                  <a:lnTo>
                    <a:pt x="5359" y="5385"/>
                  </a:lnTo>
                  <a:cubicBezTo>
                    <a:pt x="5386" y="5399"/>
                    <a:pt x="5400" y="5413"/>
                    <a:pt x="5427" y="5413"/>
                  </a:cubicBezTo>
                  <a:cubicBezTo>
                    <a:pt x="6130" y="5764"/>
                    <a:pt x="6875" y="6048"/>
                    <a:pt x="7619" y="6279"/>
                  </a:cubicBezTo>
                  <a:cubicBezTo>
                    <a:pt x="7686" y="6360"/>
                    <a:pt x="7754" y="6441"/>
                    <a:pt x="7835" y="6509"/>
                  </a:cubicBezTo>
                  <a:cubicBezTo>
                    <a:pt x="7916" y="6590"/>
                    <a:pt x="8011" y="6671"/>
                    <a:pt x="8106" y="6752"/>
                  </a:cubicBezTo>
                  <a:cubicBezTo>
                    <a:pt x="8187" y="6820"/>
                    <a:pt x="8268" y="6874"/>
                    <a:pt x="8377" y="6942"/>
                  </a:cubicBezTo>
                  <a:cubicBezTo>
                    <a:pt x="8471" y="6996"/>
                    <a:pt x="8566" y="7077"/>
                    <a:pt x="8674" y="7131"/>
                  </a:cubicBezTo>
                  <a:cubicBezTo>
                    <a:pt x="8877" y="7253"/>
                    <a:pt x="9094" y="7347"/>
                    <a:pt x="9310" y="7442"/>
                  </a:cubicBezTo>
                  <a:cubicBezTo>
                    <a:pt x="9405" y="7483"/>
                    <a:pt x="9500" y="7523"/>
                    <a:pt x="9608" y="7564"/>
                  </a:cubicBezTo>
                  <a:cubicBezTo>
                    <a:pt x="9703" y="7591"/>
                    <a:pt x="9838" y="7632"/>
                    <a:pt x="9946" y="7672"/>
                  </a:cubicBezTo>
                  <a:cubicBezTo>
                    <a:pt x="9973" y="7672"/>
                    <a:pt x="10000" y="7659"/>
                    <a:pt x="10000" y="7632"/>
                  </a:cubicBezTo>
                  <a:cubicBezTo>
                    <a:pt x="10000" y="7605"/>
                    <a:pt x="9987" y="7591"/>
                    <a:pt x="9973" y="7578"/>
                  </a:cubicBezTo>
                  <a:cubicBezTo>
                    <a:pt x="9838" y="7537"/>
                    <a:pt x="9716" y="7496"/>
                    <a:pt x="9594" y="7442"/>
                  </a:cubicBezTo>
                  <a:cubicBezTo>
                    <a:pt x="9202" y="7293"/>
                    <a:pt x="8837" y="7090"/>
                    <a:pt x="8498" y="6847"/>
                  </a:cubicBezTo>
                  <a:cubicBezTo>
                    <a:pt x="8322" y="6712"/>
                    <a:pt x="8160" y="6563"/>
                    <a:pt x="8011" y="6400"/>
                  </a:cubicBezTo>
                  <a:lnTo>
                    <a:pt x="8011" y="6400"/>
                  </a:lnTo>
                  <a:cubicBezTo>
                    <a:pt x="8634" y="6576"/>
                    <a:pt x="9283" y="6725"/>
                    <a:pt x="9933" y="6833"/>
                  </a:cubicBezTo>
                  <a:lnTo>
                    <a:pt x="10339" y="6901"/>
                  </a:lnTo>
                  <a:cubicBezTo>
                    <a:pt x="10339" y="6901"/>
                    <a:pt x="10352" y="6914"/>
                    <a:pt x="10352" y="6914"/>
                  </a:cubicBezTo>
                  <a:cubicBezTo>
                    <a:pt x="10501" y="7077"/>
                    <a:pt x="10663" y="7226"/>
                    <a:pt x="10853" y="7334"/>
                  </a:cubicBezTo>
                  <a:cubicBezTo>
                    <a:pt x="11042" y="7456"/>
                    <a:pt x="11259" y="7550"/>
                    <a:pt x="11462" y="7645"/>
                  </a:cubicBezTo>
                  <a:cubicBezTo>
                    <a:pt x="11489" y="7645"/>
                    <a:pt x="11516" y="7645"/>
                    <a:pt x="11529" y="7618"/>
                  </a:cubicBezTo>
                  <a:cubicBezTo>
                    <a:pt x="11543" y="7605"/>
                    <a:pt x="11529" y="7564"/>
                    <a:pt x="11516" y="7564"/>
                  </a:cubicBezTo>
                  <a:cubicBezTo>
                    <a:pt x="11286" y="7469"/>
                    <a:pt x="11069" y="7347"/>
                    <a:pt x="10866" y="7212"/>
                  </a:cubicBezTo>
                  <a:cubicBezTo>
                    <a:pt x="10799" y="7158"/>
                    <a:pt x="10731" y="7104"/>
                    <a:pt x="10663" y="7036"/>
                  </a:cubicBezTo>
                  <a:cubicBezTo>
                    <a:pt x="10636" y="7009"/>
                    <a:pt x="10596" y="6969"/>
                    <a:pt x="10569" y="6928"/>
                  </a:cubicBezTo>
                  <a:lnTo>
                    <a:pt x="10569" y="6928"/>
                  </a:lnTo>
                  <a:cubicBezTo>
                    <a:pt x="11110" y="7009"/>
                    <a:pt x="11665" y="7050"/>
                    <a:pt x="12206" y="7090"/>
                  </a:cubicBezTo>
                  <a:cubicBezTo>
                    <a:pt x="12246" y="7090"/>
                    <a:pt x="12274" y="7063"/>
                    <a:pt x="12287" y="7036"/>
                  </a:cubicBezTo>
                  <a:cubicBezTo>
                    <a:pt x="12287" y="6996"/>
                    <a:pt x="12260" y="6969"/>
                    <a:pt x="12233" y="6969"/>
                  </a:cubicBezTo>
                  <a:cubicBezTo>
                    <a:pt x="11895" y="6942"/>
                    <a:pt x="11570" y="6901"/>
                    <a:pt x="11245" y="6860"/>
                  </a:cubicBezTo>
                  <a:cubicBezTo>
                    <a:pt x="11029" y="6833"/>
                    <a:pt x="10812" y="6806"/>
                    <a:pt x="10609" y="6766"/>
                  </a:cubicBezTo>
                  <a:cubicBezTo>
                    <a:pt x="10650" y="6725"/>
                    <a:pt x="10690" y="6698"/>
                    <a:pt x="10731" y="6657"/>
                  </a:cubicBezTo>
                  <a:cubicBezTo>
                    <a:pt x="10785" y="6617"/>
                    <a:pt x="10839" y="6576"/>
                    <a:pt x="10907" y="6536"/>
                  </a:cubicBezTo>
                  <a:cubicBezTo>
                    <a:pt x="10961" y="6509"/>
                    <a:pt x="11029" y="6468"/>
                    <a:pt x="11096" y="6441"/>
                  </a:cubicBezTo>
                  <a:cubicBezTo>
                    <a:pt x="11218" y="6400"/>
                    <a:pt x="11326" y="6360"/>
                    <a:pt x="11448" y="6319"/>
                  </a:cubicBezTo>
                  <a:cubicBezTo>
                    <a:pt x="11570" y="6292"/>
                    <a:pt x="11705" y="6265"/>
                    <a:pt x="11827" y="6251"/>
                  </a:cubicBezTo>
                  <a:cubicBezTo>
                    <a:pt x="11895" y="6238"/>
                    <a:pt x="11962" y="6238"/>
                    <a:pt x="12030" y="6224"/>
                  </a:cubicBezTo>
                  <a:cubicBezTo>
                    <a:pt x="12043" y="6224"/>
                    <a:pt x="12071" y="6211"/>
                    <a:pt x="12071" y="6184"/>
                  </a:cubicBezTo>
                  <a:cubicBezTo>
                    <a:pt x="12071" y="6157"/>
                    <a:pt x="12043" y="6143"/>
                    <a:pt x="12030" y="6143"/>
                  </a:cubicBezTo>
                  <a:cubicBezTo>
                    <a:pt x="11732" y="6157"/>
                    <a:pt x="11435" y="6211"/>
                    <a:pt x="11150" y="6292"/>
                  </a:cubicBezTo>
                  <a:cubicBezTo>
                    <a:pt x="11002" y="6346"/>
                    <a:pt x="10853" y="6400"/>
                    <a:pt x="10717" y="6468"/>
                  </a:cubicBezTo>
                  <a:cubicBezTo>
                    <a:pt x="10650" y="6495"/>
                    <a:pt x="10582" y="6536"/>
                    <a:pt x="10514" y="6576"/>
                  </a:cubicBezTo>
                  <a:cubicBezTo>
                    <a:pt x="10460" y="6617"/>
                    <a:pt x="10393" y="6671"/>
                    <a:pt x="10352" y="6725"/>
                  </a:cubicBezTo>
                  <a:lnTo>
                    <a:pt x="10230" y="6698"/>
                  </a:lnTo>
                  <a:cubicBezTo>
                    <a:pt x="9892" y="6644"/>
                    <a:pt x="9567" y="6563"/>
                    <a:pt x="9229" y="6481"/>
                  </a:cubicBezTo>
                  <a:cubicBezTo>
                    <a:pt x="8904" y="6400"/>
                    <a:pt x="8593" y="6319"/>
                    <a:pt x="8268" y="6224"/>
                  </a:cubicBezTo>
                  <a:cubicBezTo>
                    <a:pt x="8092" y="6170"/>
                    <a:pt x="7930" y="6116"/>
                    <a:pt x="7754" y="6048"/>
                  </a:cubicBezTo>
                  <a:lnTo>
                    <a:pt x="7849" y="5981"/>
                  </a:lnTo>
                  <a:lnTo>
                    <a:pt x="7835" y="5981"/>
                  </a:lnTo>
                  <a:cubicBezTo>
                    <a:pt x="7930" y="5900"/>
                    <a:pt x="8038" y="5832"/>
                    <a:pt x="8133" y="5778"/>
                  </a:cubicBezTo>
                  <a:cubicBezTo>
                    <a:pt x="8241" y="5710"/>
                    <a:pt x="8349" y="5656"/>
                    <a:pt x="8458" y="5602"/>
                  </a:cubicBezTo>
                  <a:cubicBezTo>
                    <a:pt x="8742" y="5494"/>
                    <a:pt x="9040" y="5413"/>
                    <a:pt x="9337" y="5372"/>
                  </a:cubicBezTo>
                  <a:cubicBezTo>
                    <a:pt x="9534" y="5339"/>
                    <a:pt x="9731" y="5321"/>
                    <a:pt x="9930" y="5321"/>
                  </a:cubicBezTo>
                  <a:cubicBezTo>
                    <a:pt x="10060" y="5321"/>
                    <a:pt x="10192" y="5329"/>
                    <a:pt x="10325" y="5345"/>
                  </a:cubicBezTo>
                  <a:cubicBezTo>
                    <a:pt x="10339" y="5345"/>
                    <a:pt x="10352" y="5331"/>
                    <a:pt x="10366" y="5304"/>
                  </a:cubicBezTo>
                  <a:cubicBezTo>
                    <a:pt x="10366" y="5291"/>
                    <a:pt x="10352" y="5264"/>
                    <a:pt x="10325" y="5264"/>
                  </a:cubicBezTo>
                  <a:cubicBezTo>
                    <a:pt x="10176" y="5237"/>
                    <a:pt x="10014" y="5237"/>
                    <a:pt x="9851" y="5237"/>
                  </a:cubicBezTo>
                  <a:lnTo>
                    <a:pt x="9635" y="5237"/>
                  </a:lnTo>
                  <a:cubicBezTo>
                    <a:pt x="9378" y="5250"/>
                    <a:pt x="9121" y="5277"/>
                    <a:pt x="8864" y="5331"/>
                  </a:cubicBezTo>
                  <a:cubicBezTo>
                    <a:pt x="8607" y="5385"/>
                    <a:pt x="8363" y="5453"/>
                    <a:pt x="8119" y="5548"/>
                  </a:cubicBezTo>
                  <a:cubicBezTo>
                    <a:pt x="8011" y="5602"/>
                    <a:pt x="7889" y="5656"/>
                    <a:pt x="7781" y="5710"/>
                  </a:cubicBezTo>
                  <a:cubicBezTo>
                    <a:pt x="7727" y="5737"/>
                    <a:pt x="7686" y="5778"/>
                    <a:pt x="7632" y="5805"/>
                  </a:cubicBezTo>
                  <a:lnTo>
                    <a:pt x="7565" y="5873"/>
                  </a:lnTo>
                  <a:cubicBezTo>
                    <a:pt x="7538" y="5886"/>
                    <a:pt x="7511" y="5913"/>
                    <a:pt x="7497" y="5940"/>
                  </a:cubicBezTo>
                  <a:cubicBezTo>
                    <a:pt x="6753" y="5670"/>
                    <a:pt x="6036" y="5345"/>
                    <a:pt x="5346" y="4980"/>
                  </a:cubicBezTo>
                  <a:lnTo>
                    <a:pt x="5373" y="4966"/>
                  </a:lnTo>
                  <a:cubicBezTo>
                    <a:pt x="5467" y="4912"/>
                    <a:pt x="5562" y="4858"/>
                    <a:pt x="5670" y="4817"/>
                  </a:cubicBezTo>
                  <a:cubicBezTo>
                    <a:pt x="5806" y="4763"/>
                    <a:pt x="5954" y="4709"/>
                    <a:pt x="6117" y="4668"/>
                  </a:cubicBezTo>
                  <a:cubicBezTo>
                    <a:pt x="6198" y="4641"/>
                    <a:pt x="6279" y="4628"/>
                    <a:pt x="6360" y="4601"/>
                  </a:cubicBezTo>
                  <a:cubicBezTo>
                    <a:pt x="6428" y="4587"/>
                    <a:pt x="6523" y="4574"/>
                    <a:pt x="6604" y="4560"/>
                  </a:cubicBezTo>
                  <a:cubicBezTo>
                    <a:pt x="6848" y="4530"/>
                    <a:pt x="7091" y="4514"/>
                    <a:pt x="7335" y="4514"/>
                  </a:cubicBezTo>
                  <a:cubicBezTo>
                    <a:pt x="7416" y="4514"/>
                    <a:pt x="7497" y="4516"/>
                    <a:pt x="7578" y="4519"/>
                  </a:cubicBezTo>
                  <a:cubicBezTo>
                    <a:pt x="7592" y="4519"/>
                    <a:pt x="7619" y="4492"/>
                    <a:pt x="7619" y="4479"/>
                  </a:cubicBezTo>
                  <a:cubicBezTo>
                    <a:pt x="7619" y="4452"/>
                    <a:pt x="7592" y="4425"/>
                    <a:pt x="7578" y="4425"/>
                  </a:cubicBezTo>
                  <a:cubicBezTo>
                    <a:pt x="7470" y="4425"/>
                    <a:pt x="7362" y="4425"/>
                    <a:pt x="7253" y="4411"/>
                  </a:cubicBezTo>
                  <a:lnTo>
                    <a:pt x="6915" y="4411"/>
                  </a:lnTo>
                  <a:cubicBezTo>
                    <a:pt x="6807" y="4411"/>
                    <a:pt x="6699" y="4425"/>
                    <a:pt x="6577" y="4438"/>
                  </a:cubicBezTo>
                  <a:cubicBezTo>
                    <a:pt x="6469" y="4438"/>
                    <a:pt x="6360" y="4452"/>
                    <a:pt x="6239" y="4465"/>
                  </a:cubicBezTo>
                  <a:cubicBezTo>
                    <a:pt x="6022" y="4492"/>
                    <a:pt x="5806" y="4547"/>
                    <a:pt x="5603" y="4614"/>
                  </a:cubicBezTo>
                  <a:cubicBezTo>
                    <a:pt x="5494" y="4641"/>
                    <a:pt x="5386" y="4682"/>
                    <a:pt x="5291" y="4722"/>
                  </a:cubicBezTo>
                  <a:cubicBezTo>
                    <a:pt x="5237" y="4736"/>
                    <a:pt x="5183" y="4763"/>
                    <a:pt x="5129" y="4790"/>
                  </a:cubicBezTo>
                  <a:cubicBezTo>
                    <a:pt x="5116" y="4790"/>
                    <a:pt x="5088" y="4804"/>
                    <a:pt x="5075" y="4817"/>
                  </a:cubicBezTo>
                  <a:cubicBezTo>
                    <a:pt x="4940" y="4736"/>
                    <a:pt x="4804" y="4655"/>
                    <a:pt x="4669" y="4574"/>
                  </a:cubicBezTo>
                  <a:cubicBezTo>
                    <a:pt x="3749" y="3992"/>
                    <a:pt x="2910" y="3288"/>
                    <a:pt x="2179" y="2490"/>
                  </a:cubicBezTo>
                  <a:lnTo>
                    <a:pt x="2166" y="2476"/>
                  </a:lnTo>
                  <a:lnTo>
                    <a:pt x="2152" y="2463"/>
                  </a:lnTo>
                  <a:lnTo>
                    <a:pt x="2152" y="2463"/>
                  </a:lnTo>
                  <a:cubicBezTo>
                    <a:pt x="1827" y="2111"/>
                    <a:pt x="1543" y="1746"/>
                    <a:pt x="1273" y="1367"/>
                  </a:cubicBezTo>
                  <a:cubicBezTo>
                    <a:pt x="1124" y="1164"/>
                    <a:pt x="989" y="961"/>
                    <a:pt x="853" y="758"/>
                  </a:cubicBezTo>
                  <a:cubicBezTo>
                    <a:pt x="799" y="650"/>
                    <a:pt x="731" y="555"/>
                    <a:pt x="677" y="447"/>
                  </a:cubicBezTo>
                  <a:cubicBezTo>
                    <a:pt x="610" y="338"/>
                    <a:pt x="542" y="217"/>
                    <a:pt x="474" y="108"/>
                  </a:cubicBezTo>
                  <a:cubicBezTo>
                    <a:pt x="434" y="41"/>
                    <a:pt x="353" y="0"/>
                    <a:pt x="271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61;p68">
              <a:extLst>
                <a:ext uri="{FF2B5EF4-FFF2-40B4-BE49-F238E27FC236}">
                  <a16:creationId xmlns:a16="http://schemas.microsoft.com/office/drawing/2014/main" id="{7A664401-23F6-43A9-86C4-76BA6A7E12F6}"/>
                </a:ext>
              </a:extLst>
            </p:cNvPr>
            <p:cNvSpPr/>
            <p:nvPr/>
          </p:nvSpPr>
          <p:spPr>
            <a:xfrm>
              <a:off x="5254175" y="346937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27"/>
                  </a:moveTo>
                  <a:lnTo>
                    <a:pt x="1" y="0"/>
                  </a:lnTo>
                  <a:lnTo>
                    <a:pt x="14" y="14"/>
                  </a:lnTo>
                  <a:cubicBezTo>
                    <a:pt x="14" y="14"/>
                    <a:pt x="14" y="14"/>
                    <a:pt x="28" y="27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62;p68">
              <a:extLst>
                <a:ext uri="{FF2B5EF4-FFF2-40B4-BE49-F238E27FC236}">
                  <a16:creationId xmlns:a16="http://schemas.microsoft.com/office/drawing/2014/main" id="{08EE78F6-615D-4364-9231-F48C326C8D05}"/>
                </a:ext>
              </a:extLst>
            </p:cNvPr>
            <p:cNvSpPr/>
            <p:nvPr/>
          </p:nvSpPr>
          <p:spPr>
            <a:xfrm>
              <a:off x="5164550" y="3396650"/>
              <a:ext cx="106575" cy="174575"/>
            </a:xfrm>
            <a:custGeom>
              <a:avLst/>
              <a:gdLst/>
              <a:ahLst/>
              <a:cxnLst/>
              <a:rect l="l" t="t" r="r" b="b"/>
              <a:pathLst>
                <a:path w="4263" h="6983" extrusionOk="0">
                  <a:moveTo>
                    <a:pt x="1976" y="0"/>
                  </a:moveTo>
                  <a:cubicBezTo>
                    <a:pt x="1867" y="0"/>
                    <a:pt x="1773" y="14"/>
                    <a:pt x="1664" y="27"/>
                  </a:cubicBezTo>
                  <a:cubicBezTo>
                    <a:pt x="1461" y="41"/>
                    <a:pt x="1272" y="95"/>
                    <a:pt x="1083" y="162"/>
                  </a:cubicBezTo>
                  <a:cubicBezTo>
                    <a:pt x="690" y="298"/>
                    <a:pt x="365" y="568"/>
                    <a:pt x="162" y="920"/>
                  </a:cubicBezTo>
                  <a:cubicBezTo>
                    <a:pt x="81" y="1096"/>
                    <a:pt x="27" y="1272"/>
                    <a:pt x="14" y="1475"/>
                  </a:cubicBezTo>
                  <a:cubicBezTo>
                    <a:pt x="0" y="1664"/>
                    <a:pt x="14" y="1854"/>
                    <a:pt x="68" y="2030"/>
                  </a:cubicBezTo>
                  <a:cubicBezTo>
                    <a:pt x="135" y="2260"/>
                    <a:pt x="230" y="2476"/>
                    <a:pt x="338" y="2679"/>
                  </a:cubicBezTo>
                  <a:cubicBezTo>
                    <a:pt x="419" y="2815"/>
                    <a:pt x="514" y="2950"/>
                    <a:pt x="609" y="3085"/>
                  </a:cubicBezTo>
                  <a:cubicBezTo>
                    <a:pt x="663" y="3180"/>
                    <a:pt x="717" y="3261"/>
                    <a:pt x="771" y="3342"/>
                  </a:cubicBezTo>
                  <a:cubicBezTo>
                    <a:pt x="1055" y="3802"/>
                    <a:pt x="1285" y="4276"/>
                    <a:pt x="1475" y="4777"/>
                  </a:cubicBezTo>
                  <a:lnTo>
                    <a:pt x="1475" y="4790"/>
                  </a:lnTo>
                  <a:cubicBezTo>
                    <a:pt x="1678" y="5385"/>
                    <a:pt x="1813" y="6008"/>
                    <a:pt x="1881" y="6630"/>
                  </a:cubicBezTo>
                  <a:cubicBezTo>
                    <a:pt x="1894" y="6684"/>
                    <a:pt x="1948" y="6725"/>
                    <a:pt x="2016" y="6725"/>
                  </a:cubicBezTo>
                  <a:lnTo>
                    <a:pt x="2030" y="6725"/>
                  </a:lnTo>
                  <a:cubicBezTo>
                    <a:pt x="2070" y="6725"/>
                    <a:pt x="2097" y="6698"/>
                    <a:pt x="2111" y="6671"/>
                  </a:cubicBezTo>
                  <a:cubicBezTo>
                    <a:pt x="2138" y="6644"/>
                    <a:pt x="2138" y="6603"/>
                    <a:pt x="2138" y="6576"/>
                  </a:cubicBezTo>
                  <a:lnTo>
                    <a:pt x="2138" y="6522"/>
                  </a:lnTo>
                  <a:lnTo>
                    <a:pt x="2138" y="6481"/>
                  </a:lnTo>
                  <a:cubicBezTo>
                    <a:pt x="2233" y="6617"/>
                    <a:pt x="2354" y="6725"/>
                    <a:pt x="2490" y="6820"/>
                  </a:cubicBezTo>
                  <a:cubicBezTo>
                    <a:pt x="2639" y="6928"/>
                    <a:pt x="2814" y="6982"/>
                    <a:pt x="2990" y="6982"/>
                  </a:cubicBezTo>
                  <a:cubicBezTo>
                    <a:pt x="3099" y="6982"/>
                    <a:pt x="3193" y="6969"/>
                    <a:pt x="3288" y="6928"/>
                  </a:cubicBezTo>
                  <a:cubicBezTo>
                    <a:pt x="3383" y="6887"/>
                    <a:pt x="3478" y="6833"/>
                    <a:pt x="3559" y="6766"/>
                  </a:cubicBezTo>
                  <a:cubicBezTo>
                    <a:pt x="3816" y="6522"/>
                    <a:pt x="3978" y="6197"/>
                    <a:pt x="4019" y="5859"/>
                  </a:cubicBezTo>
                  <a:cubicBezTo>
                    <a:pt x="4086" y="5480"/>
                    <a:pt x="4127" y="5101"/>
                    <a:pt x="4127" y="4722"/>
                  </a:cubicBezTo>
                  <a:lnTo>
                    <a:pt x="4127" y="4560"/>
                  </a:lnTo>
                  <a:cubicBezTo>
                    <a:pt x="4127" y="4438"/>
                    <a:pt x="4127" y="4317"/>
                    <a:pt x="4127" y="4195"/>
                  </a:cubicBezTo>
                  <a:cubicBezTo>
                    <a:pt x="4127" y="4046"/>
                    <a:pt x="4154" y="3884"/>
                    <a:pt x="4181" y="3708"/>
                  </a:cubicBezTo>
                  <a:cubicBezTo>
                    <a:pt x="4222" y="3315"/>
                    <a:pt x="4262" y="2923"/>
                    <a:pt x="4262" y="2530"/>
                  </a:cubicBezTo>
                  <a:cubicBezTo>
                    <a:pt x="4262" y="2327"/>
                    <a:pt x="4249" y="2124"/>
                    <a:pt x="4222" y="1922"/>
                  </a:cubicBezTo>
                  <a:cubicBezTo>
                    <a:pt x="4195" y="1732"/>
                    <a:pt x="4141" y="1543"/>
                    <a:pt x="4073" y="1353"/>
                  </a:cubicBezTo>
                  <a:cubicBezTo>
                    <a:pt x="3924" y="988"/>
                    <a:pt x="3680" y="663"/>
                    <a:pt x="3342" y="420"/>
                  </a:cubicBezTo>
                  <a:cubicBezTo>
                    <a:pt x="3193" y="311"/>
                    <a:pt x="3017" y="230"/>
                    <a:pt x="2842" y="162"/>
                  </a:cubicBezTo>
                  <a:cubicBezTo>
                    <a:pt x="2652" y="108"/>
                    <a:pt x="2449" y="54"/>
                    <a:pt x="2260" y="41"/>
                  </a:cubicBezTo>
                  <a:cubicBezTo>
                    <a:pt x="2165" y="27"/>
                    <a:pt x="2070" y="14"/>
                    <a:pt x="1976" y="14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2E2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63;p68">
              <a:extLst>
                <a:ext uri="{FF2B5EF4-FFF2-40B4-BE49-F238E27FC236}">
                  <a16:creationId xmlns:a16="http://schemas.microsoft.com/office/drawing/2014/main" id="{302E899F-55A0-4930-99C0-CBC6C29E7227}"/>
                </a:ext>
              </a:extLst>
            </p:cNvPr>
            <p:cNvSpPr/>
            <p:nvPr/>
          </p:nvSpPr>
          <p:spPr>
            <a:xfrm>
              <a:off x="5200050" y="3396975"/>
              <a:ext cx="71075" cy="174575"/>
            </a:xfrm>
            <a:custGeom>
              <a:avLst/>
              <a:gdLst/>
              <a:ahLst/>
              <a:cxnLst/>
              <a:rect l="l" t="t" r="r" b="b"/>
              <a:pathLst>
                <a:path w="2843" h="6983" extrusionOk="0">
                  <a:moveTo>
                    <a:pt x="244" y="1"/>
                  </a:moveTo>
                  <a:cubicBezTo>
                    <a:pt x="163" y="1"/>
                    <a:pt x="68" y="28"/>
                    <a:pt x="1" y="41"/>
                  </a:cubicBezTo>
                  <a:lnTo>
                    <a:pt x="55" y="55"/>
                  </a:lnTo>
                  <a:cubicBezTo>
                    <a:pt x="366" y="136"/>
                    <a:pt x="664" y="271"/>
                    <a:pt x="921" y="474"/>
                  </a:cubicBezTo>
                  <a:cubicBezTo>
                    <a:pt x="1056" y="569"/>
                    <a:pt x="1178" y="677"/>
                    <a:pt x="1286" y="785"/>
                  </a:cubicBezTo>
                  <a:cubicBezTo>
                    <a:pt x="1354" y="867"/>
                    <a:pt x="1422" y="961"/>
                    <a:pt x="1489" y="1043"/>
                  </a:cubicBezTo>
                  <a:cubicBezTo>
                    <a:pt x="1625" y="1259"/>
                    <a:pt x="1746" y="1476"/>
                    <a:pt x="1841" y="1719"/>
                  </a:cubicBezTo>
                  <a:cubicBezTo>
                    <a:pt x="1909" y="1881"/>
                    <a:pt x="1976" y="2044"/>
                    <a:pt x="2017" y="2220"/>
                  </a:cubicBezTo>
                  <a:cubicBezTo>
                    <a:pt x="2071" y="2396"/>
                    <a:pt x="2112" y="2585"/>
                    <a:pt x="2125" y="2774"/>
                  </a:cubicBezTo>
                  <a:cubicBezTo>
                    <a:pt x="2152" y="2937"/>
                    <a:pt x="2152" y="3113"/>
                    <a:pt x="2139" y="3289"/>
                  </a:cubicBezTo>
                  <a:cubicBezTo>
                    <a:pt x="2125" y="3465"/>
                    <a:pt x="2098" y="3613"/>
                    <a:pt x="2044" y="3776"/>
                  </a:cubicBezTo>
                  <a:cubicBezTo>
                    <a:pt x="1990" y="3925"/>
                    <a:pt x="1922" y="4060"/>
                    <a:pt x="1827" y="4182"/>
                  </a:cubicBezTo>
                  <a:cubicBezTo>
                    <a:pt x="1760" y="4249"/>
                    <a:pt x="1692" y="4317"/>
                    <a:pt x="1625" y="4385"/>
                  </a:cubicBezTo>
                  <a:cubicBezTo>
                    <a:pt x="1557" y="4425"/>
                    <a:pt x="1476" y="4479"/>
                    <a:pt x="1394" y="4520"/>
                  </a:cubicBezTo>
                  <a:cubicBezTo>
                    <a:pt x="1219" y="4601"/>
                    <a:pt x="1043" y="4669"/>
                    <a:pt x="853" y="4723"/>
                  </a:cubicBezTo>
                  <a:cubicBezTo>
                    <a:pt x="650" y="4777"/>
                    <a:pt x="461" y="4818"/>
                    <a:pt x="271" y="4885"/>
                  </a:cubicBezTo>
                  <a:cubicBezTo>
                    <a:pt x="217" y="4899"/>
                    <a:pt x="163" y="4926"/>
                    <a:pt x="123" y="4953"/>
                  </a:cubicBezTo>
                  <a:cubicBezTo>
                    <a:pt x="285" y="5494"/>
                    <a:pt x="407" y="6049"/>
                    <a:pt x="461" y="6604"/>
                  </a:cubicBezTo>
                  <a:cubicBezTo>
                    <a:pt x="474" y="6671"/>
                    <a:pt x="528" y="6712"/>
                    <a:pt x="596" y="6712"/>
                  </a:cubicBezTo>
                  <a:lnTo>
                    <a:pt x="623" y="6712"/>
                  </a:lnTo>
                  <a:cubicBezTo>
                    <a:pt x="650" y="6712"/>
                    <a:pt x="691" y="6685"/>
                    <a:pt x="704" y="6658"/>
                  </a:cubicBezTo>
                  <a:cubicBezTo>
                    <a:pt x="718" y="6631"/>
                    <a:pt x="731" y="6590"/>
                    <a:pt x="731" y="6563"/>
                  </a:cubicBezTo>
                  <a:lnTo>
                    <a:pt x="731" y="6509"/>
                  </a:lnTo>
                  <a:lnTo>
                    <a:pt x="731" y="6468"/>
                  </a:lnTo>
                  <a:cubicBezTo>
                    <a:pt x="813" y="6604"/>
                    <a:pt x="934" y="6726"/>
                    <a:pt x="1070" y="6807"/>
                  </a:cubicBezTo>
                  <a:cubicBezTo>
                    <a:pt x="1205" y="6915"/>
                    <a:pt x="1394" y="6969"/>
                    <a:pt x="1570" y="6983"/>
                  </a:cubicBezTo>
                  <a:cubicBezTo>
                    <a:pt x="1665" y="6983"/>
                    <a:pt x="1773" y="6956"/>
                    <a:pt x="1868" y="6915"/>
                  </a:cubicBezTo>
                  <a:cubicBezTo>
                    <a:pt x="1963" y="6874"/>
                    <a:pt x="2058" y="6820"/>
                    <a:pt x="2152" y="6753"/>
                  </a:cubicBezTo>
                  <a:cubicBezTo>
                    <a:pt x="2396" y="6509"/>
                    <a:pt x="2558" y="6184"/>
                    <a:pt x="2612" y="5846"/>
                  </a:cubicBezTo>
                  <a:cubicBezTo>
                    <a:pt x="2680" y="5467"/>
                    <a:pt x="2707" y="5088"/>
                    <a:pt x="2707" y="4709"/>
                  </a:cubicBezTo>
                  <a:lnTo>
                    <a:pt x="2707" y="4547"/>
                  </a:lnTo>
                  <a:lnTo>
                    <a:pt x="2707" y="4479"/>
                  </a:lnTo>
                  <a:lnTo>
                    <a:pt x="2707" y="4182"/>
                  </a:lnTo>
                  <a:cubicBezTo>
                    <a:pt x="2707" y="4006"/>
                    <a:pt x="2734" y="3843"/>
                    <a:pt x="2748" y="3695"/>
                  </a:cubicBezTo>
                  <a:cubicBezTo>
                    <a:pt x="2802" y="3302"/>
                    <a:pt x="2829" y="2910"/>
                    <a:pt x="2842" y="2517"/>
                  </a:cubicBezTo>
                  <a:cubicBezTo>
                    <a:pt x="2842" y="2314"/>
                    <a:pt x="2829" y="2111"/>
                    <a:pt x="2802" y="1909"/>
                  </a:cubicBezTo>
                  <a:cubicBezTo>
                    <a:pt x="2761" y="1719"/>
                    <a:pt x="2721" y="1530"/>
                    <a:pt x="2653" y="1340"/>
                  </a:cubicBezTo>
                  <a:cubicBezTo>
                    <a:pt x="2436" y="785"/>
                    <a:pt x="1976" y="352"/>
                    <a:pt x="1408" y="163"/>
                  </a:cubicBezTo>
                  <a:cubicBezTo>
                    <a:pt x="1219" y="95"/>
                    <a:pt x="1029" y="41"/>
                    <a:pt x="826" y="28"/>
                  </a:cubicBezTo>
                  <a:cubicBezTo>
                    <a:pt x="731" y="14"/>
                    <a:pt x="637" y="14"/>
                    <a:pt x="542" y="1"/>
                  </a:cubicBezTo>
                  <a:cubicBezTo>
                    <a:pt x="434" y="14"/>
                    <a:pt x="326" y="14"/>
                    <a:pt x="217" y="2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E7D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64;p68">
              <a:extLst>
                <a:ext uri="{FF2B5EF4-FFF2-40B4-BE49-F238E27FC236}">
                  <a16:creationId xmlns:a16="http://schemas.microsoft.com/office/drawing/2014/main" id="{001D93BC-4B07-44CA-B502-461EE2DEE36C}"/>
                </a:ext>
              </a:extLst>
            </p:cNvPr>
            <p:cNvSpPr/>
            <p:nvPr/>
          </p:nvSpPr>
          <p:spPr>
            <a:xfrm>
              <a:off x="5132400" y="3511950"/>
              <a:ext cx="242900" cy="180700"/>
            </a:xfrm>
            <a:custGeom>
              <a:avLst/>
              <a:gdLst/>
              <a:ahLst/>
              <a:cxnLst/>
              <a:rect l="l" t="t" r="r" b="b"/>
              <a:pathLst>
                <a:path w="9716" h="7228" extrusionOk="0">
                  <a:moveTo>
                    <a:pt x="7237" y="1"/>
                  </a:moveTo>
                  <a:cubicBezTo>
                    <a:pt x="7184" y="1"/>
                    <a:pt x="7130" y="1"/>
                    <a:pt x="7077" y="2"/>
                  </a:cubicBezTo>
                  <a:lnTo>
                    <a:pt x="6888" y="2"/>
                  </a:lnTo>
                  <a:cubicBezTo>
                    <a:pt x="6049" y="29"/>
                    <a:pt x="5224" y="138"/>
                    <a:pt x="4412" y="340"/>
                  </a:cubicBezTo>
                  <a:cubicBezTo>
                    <a:pt x="3600" y="543"/>
                    <a:pt x="2829" y="855"/>
                    <a:pt x="2098" y="1247"/>
                  </a:cubicBezTo>
                  <a:cubicBezTo>
                    <a:pt x="1746" y="1450"/>
                    <a:pt x="1408" y="1667"/>
                    <a:pt x="1083" y="1924"/>
                  </a:cubicBezTo>
                  <a:cubicBezTo>
                    <a:pt x="745" y="2181"/>
                    <a:pt x="434" y="2465"/>
                    <a:pt x="163" y="2790"/>
                  </a:cubicBezTo>
                  <a:lnTo>
                    <a:pt x="41" y="2938"/>
                  </a:lnTo>
                  <a:lnTo>
                    <a:pt x="1" y="2993"/>
                  </a:lnTo>
                  <a:cubicBezTo>
                    <a:pt x="1" y="3128"/>
                    <a:pt x="14" y="3250"/>
                    <a:pt x="28" y="3385"/>
                  </a:cubicBezTo>
                  <a:cubicBezTo>
                    <a:pt x="82" y="3696"/>
                    <a:pt x="176" y="3994"/>
                    <a:pt x="285" y="4292"/>
                  </a:cubicBezTo>
                  <a:cubicBezTo>
                    <a:pt x="420" y="4630"/>
                    <a:pt x="582" y="4968"/>
                    <a:pt x="785" y="5266"/>
                  </a:cubicBezTo>
                  <a:cubicBezTo>
                    <a:pt x="1191" y="5848"/>
                    <a:pt x="1719" y="6335"/>
                    <a:pt x="2341" y="6659"/>
                  </a:cubicBezTo>
                  <a:cubicBezTo>
                    <a:pt x="2653" y="6835"/>
                    <a:pt x="2991" y="6971"/>
                    <a:pt x="3343" y="7065"/>
                  </a:cubicBezTo>
                  <a:cubicBezTo>
                    <a:pt x="3708" y="7160"/>
                    <a:pt x="4073" y="7214"/>
                    <a:pt x="4452" y="7228"/>
                  </a:cubicBezTo>
                  <a:lnTo>
                    <a:pt x="4682" y="7228"/>
                  </a:lnTo>
                  <a:cubicBezTo>
                    <a:pt x="5007" y="7228"/>
                    <a:pt x="5332" y="7201"/>
                    <a:pt x="5643" y="7147"/>
                  </a:cubicBezTo>
                  <a:cubicBezTo>
                    <a:pt x="6022" y="7092"/>
                    <a:pt x="6387" y="6984"/>
                    <a:pt x="6739" y="6835"/>
                  </a:cubicBezTo>
                  <a:cubicBezTo>
                    <a:pt x="7389" y="6565"/>
                    <a:pt x="7957" y="6159"/>
                    <a:pt x="8417" y="5618"/>
                  </a:cubicBezTo>
                  <a:cubicBezTo>
                    <a:pt x="8863" y="5103"/>
                    <a:pt x="9188" y="4495"/>
                    <a:pt x="9378" y="3845"/>
                  </a:cubicBezTo>
                  <a:cubicBezTo>
                    <a:pt x="9675" y="2857"/>
                    <a:pt x="9716" y="1815"/>
                    <a:pt x="9499" y="814"/>
                  </a:cubicBezTo>
                  <a:cubicBezTo>
                    <a:pt x="9472" y="679"/>
                    <a:pt x="9432" y="543"/>
                    <a:pt x="9391" y="395"/>
                  </a:cubicBezTo>
                  <a:lnTo>
                    <a:pt x="9351" y="273"/>
                  </a:lnTo>
                  <a:cubicBezTo>
                    <a:pt x="9337" y="259"/>
                    <a:pt x="9323" y="259"/>
                    <a:pt x="9310" y="259"/>
                  </a:cubicBezTo>
                  <a:cubicBezTo>
                    <a:pt x="9296" y="246"/>
                    <a:pt x="9283" y="246"/>
                    <a:pt x="9269" y="246"/>
                  </a:cubicBezTo>
                  <a:cubicBezTo>
                    <a:pt x="8603" y="82"/>
                    <a:pt x="7926" y="1"/>
                    <a:pt x="7237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65;p68">
              <a:extLst>
                <a:ext uri="{FF2B5EF4-FFF2-40B4-BE49-F238E27FC236}">
                  <a16:creationId xmlns:a16="http://schemas.microsoft.com/office/drawing/2014/main" id="{AA7E2397-B5AB-421C-9DE0-2EDC0403D38C}"/>
                </a:ext>
              </a:extLst>
            </p:cNvPr>
            <p:cNvSpPr/>
            <p:nvPr/>
          </p:nvSpPr>
          <p:spPr>
            <a:xfrm>
              <a:off x="5132400" y="358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6;p68">
              <a:extLst>
                <a:ext uri="{FF2B5EF4-FFF2-40B4-BE49-F238E27FC236}">
                  <a16:creationId xmlns:a16="http://schemas.microsoft.com/office/drawing/2014/main" id="{510F50D5-1243-45A9-A755-C2266F74419B}"/>
                </a:ext>
              </a:extLst>
            </p:cNvPr>
            <p:cNvSpPr/>
            <p:nvPr/>
          </p:nvSpPr>
          <p:spPr>
            <a:xfrm>
              <a:off x="5241325" y="3605025"/>
              <a:ext cx="25050" cy="18625"/>
            </a:xfrm>
            <a:custGeom>
              <a:avLst/>
              <a:gdLst/>
              <a:ahLst/>
              <a:cxnLst/>
              <a:rect l="l" t="t" r="r" b="b"/>
              <a:pathLst>
                <a:path w="1002" h="745" extrusionOk="0">
                  <a:moveTo>
                    <a:pt x="461" y="0"/>
                  </a:moveTo>
                  <a:cubicBezTo>
                    <a:pt x="434" y="0"/>
                    <a:pt x="393" y="14"/>
                    <a:pt x="352" y="27"/>
                  </a:cubicBezTo>
                  <a:lnTo>
                    <a:pt x="271" y="54"/>
                  </a:lnTo>
                  <a:lnTo>
                    <a:pt x="285" y="54"/>
                  </a:lnTo>
                  <a:lnTo>
                    <a:pt x="217" y="81"/>
                  </a:lnTo>
                  <a:cubicBezTo>
                    <a:pt x="190" y="95"/>
                    <a:pt x="163" y="108"/>
                    <a:pt x="149" y="122"/>
                  </a:cubicBezTo>
                  <a:lnTo>
                    <a:pt x="95" y="176"/>
                  </a:lnTo>
                  <a:lnTo>
                    <a:pt x="68" y="203"/>
                  </a:lnTo>
                  <a:lnTo>
                    <a:pt x="41" y="244"/>
                  </a:lnTo>
                  <a:cubicBezTo>
                    <a:pt x="28" y="257"/>
                    <a:pt x="28" y="271"/>
                    <a:pt x="14" y="284"/>
                  </a:cubicBezTo>
                  <a:cubicBezTo>
                    <a:pt x="14" y="311"/>
                    <a:pt x="1" y="325"/>
                    <a:pt x="1" y="339"/>
                  </a:cubicBezTo>
                  <a:lnTo>
                    <a:pt x="1" y="366"/>
                  </a:lnTo>
                  <a:cubicBezTo>
                    <a:pt x="1" y="379"/>
                    <a:pt x="1" y="393"/>
                    <a:pt x="1" y="406"/>
                  </a:cubicBezTo>
                  <a:cubicBezTo>
                    <a:pt x="1" y="415"/>
                    <a:pt x="1" y="424"/>
                    <a:pt x="1" y="433"/>
                  </a:cubicBezTo>
                  <a:cubicBezTo>
                    <a:pt x="1" y="460"/>
                    <a:pt x="1" y="474"/>
                    <a:pt x="14" y="487"/>
                  </a:cubicBezTo>
                  <a:cubicBezTo>
                    <a:pt x="14" y="494"/>
                    <a:pt x="14" y="498"/>
                    <a:pt x="14" y="501"/>
                  </a:cubicBezTo>
                  <a:cubicBezTo>
                    <a:pt x="14" y="514"/>
                    <a:pt x="28" y="528"/>
                    <a:pt x="41" y="541"/>
                  </a:cubicBezTo>
                  <a:cubicBezTo>
                    <a:pt x="41" y="555"/>
                    <a:pt x="55" y="569"/>
                    <a:pt x="68" y="582"/>
                  </a:cubicBezTo>
                  <a:cubicBezTo>
                    <a:pt x="68" y="596"/>
                    <a:pt x="82" y="596"/>
                    <a:pt x="95" y="609"/>
                  </a:cubicBezTo>
                  <a:cubicBezTo>
                    <a:pt x="109" y="623"/>
                    <a:pt x="122" y="636"/>
                    <a:pt x="136" y="650"/>
                  </a:cubicBezTo>
                  <a:cubicBezTo>
                    <a:pt x="149" y="663"/>
                    <a:pt x="163" y="677"/>
                    <a:pt x="190" y="677"/>
                  </a:cubicBezTo>
                  <a:lnTo>
                    <a:pt x="244" y="717"/>
                  </a:lnTo>
                  <a:cubicBezTo>
                    <a:pt x="271" y="717"/>
                    <a:pt x="298" y="731"/>
                    <a:pt x="325" y="731"/>
                  </a:cubicBezTo>
                  <a:cubicBezTo>
                    <a:pt x="352" y="744"/>
                    <a:pt x="379" y="744"/>
                    <a:pt x="393" y="744"/>
                  </a:cubicBezTo>
                  <a:lnTo>
                    <a:pt x="596" y="744"/>
                  </a:lnTo>
                  <a:cubicBezTo>
                    <a:pt x="623" y="744"/>
                    <a:pt x="650" y="744"/>
                    <a:pt x="691" y="731"/>
                  </a:cubicBezTo>
                  <a:lnTo>
                    <a:pt x="731" y="717"/>
                  </a:lnTo>
                  <a:lnTo>
                    <a:pt x="772" y="704"/>
                  </a:lnTo>
                  <a:lnTo>
                    <a:pt x="826" y="677"/>
                  </a:lnTo>
                  <a:lnTo>
                    <a:pt x="840" y="663"/>
                  </a:lnTo>
                  <a:lnTo>
                    <a:pt x="880" y="636"/>
                  </a:lnTo>
                  <a:lnTo>
                    <a:pt x="907" y="623"/>
                  </a:lnTo>
                  <a:lnTo>
                    <a:pt x="934" y="596"/>
                  </a:lnTo>
                  <a:lnTo>
                    <a:pt x="948" y="582"/>
                  </a:lnTo>
                  <a:lnTo>
                    <a:pt x="961" y="555"/>
                  </a:lnTo>
                  <a:lnTo>
                    <a:pt x="988" y="514"/>
                  </a:lnTo>
                  <a:lnTo>
                    <a:pt x="988" y="501"/>
                  </a:lnTo>
                  <a:cubicBezTo>
                    <a:pt x="988" y="501"/>
                    <a:pt x="988" y="487"/>
                    <a:pt x="1002" y="487"/>
                  </a:cubicBezTo>
                  <a:lnTo>
                    <a:pt x="1002" y="474"/>
                  </a:lnTo>
                  <a:cubicBezTo>
                    <a:pt x="1002" y="474"/>
                    <a:pt x="1002" y="460"/>
                    <a:pt x="1002" y="460"/>
                  </a:cubicBezTo>
                  <a:lnTo>
                    <a:pt x="1002" y="447"/>
                  </a:lnTo>
                  <a:cubicBezTo>
                    <a:pt x="1002" y="433"/>
                    <a:pt x="1002" y="420"/>
                    <a:pt x="1002" y="420"/>
                  </a:cubicBezTo>
                  <a:cubicBezTo>
                    <a:pt x="1002" y="406"/>
                    <a:pt x="1002" y="393"/>
                    <a:pt x="1002" y="393"/>
                  </a:cubicBezTo>
                  <a:cubicBezTo>
                    <a:pt x="1002" y="379"/>
                    <a:pt x="1002" y="366"/>
                    <a:pt x="1002" y="366"/>
                  </a:cubicBezTo>
                  <a:cubicBezTo>
                    <a:pt x="1002" y="366"/>
                    <a:pt x="1002" y="352"/>
                    <a:pt x="1002" y="352"/>
                  </a:cubicBezTo>
                  <a:cubicBezTo>
                    <a:pt x="1002" y="339"/>
                    <a:pt x="988" y="325"/>
                    <a:pt x="988" y="311"/>
                  </a:cubicBezTo>
                  <a:lnTo>
                    <a:pt x="975" y="284"/>
                  </a:lnTo>
                  <a:lnTo>
                    <a:pt x="961" y="244"/>
                  </a:lnTo>
                  <a:lnTo>
                    <a:pt x="948" y="230"/>
                  </a:lnTo>
                  <a:cubicBezTo>
                    <a:pt x="948" y="230"/>
                    <a:pt x="934" y="217"/>
                    <a:pt x="934" y="203"/>
                  </a:cubicBezTo>
                  <a:cubicBezTo>
                    <a:pt x="921" y="190"/>
                    <a:pt x="907" y="176"/>
                    <a:pt x="894" y="163"/>
                  </a:cubicBezTo>
                  <a:cubicBezTo>
                    <a:pt x="867" y="149"/>
                    <a:pt x="853" y="136"/>
                    <a:pt x="826" y="122"/>
                  </a:cubicBezTo>
                  <a:lnTo>
                    <a:pt x="785" y="108"/>
                  </a:lnTo>
                  <a:cubicBezTo>
                    <a:pt x="758" y="95"/>
                    <a:pt x="718" y="81"/>
                    <a:pt x="691" y="68"/>
                  </a:cubicBezTo>
                  <a:lnTo>
                    <a:pt x="623" y="54"/>
                  </a:lnTo>
                  <a:lnTo>
                    <a:pt x="555" y="54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67;p68">
              <a:extLst>
                <a:ext uri="{FF2B5EF4-FFF2-40B4-BE49-F238E27FC236}">
                  <a16:creationId xmlns:a16="http://schemas.microsoft.com/office/drawing/2014/main" id="{E321B0FC-F614-4F85-AFBE-1BD710E2B85F}"/>
                </a:ext>
              </a:extLst>
            </p:cNvPr>
            <p:cNvSpPr/>
            <p:nvPr/>
          </p:nvSpPr>
          <p:spPr>
            <a:xfrm>
              <a:off x="5264675" y="36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68;p68">
              <a:extLst>
                <a:ext uri="{FF2B5EF4-FFF2-40B4-BE49-F238E27FC236}">
                  <a16:creationId xmlns:a16="http://schemas.microsoft.com/office/drawing/2014/main" id="{49BAF846-55B5-4136-B062-95446FA77595}"/>
                </a:ext>
              </a:extLst>
            </p:cNvPr>
            <p:cNvSpPr/>
            <p:nvPr/>
          </p:nvSpPr>
          <p:spPr>
            <a:xfrm>
              <a:off x="5267725" y="36128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69;p68">
              <a:extLst>
                <a:ext uri="{FF2B5EF4-FFF2-40B4-BE49-F238E27FC236}">
                  <a16:creationId xmlns:a16="http://schemas.microsoft.com/office/drawing/2014/main" id="{62E1D587-6AAE-49C9-92EB-28040AB8F5E1}"/>
                </a:ext>
              </a:extLst>
            </p:cNvPr>
            <p:cNvSpPr/>
            <p:nvPr/>
          </p:nvSpPr>
          <p:spPr>
            <a:xfrm>
              <a:off x="5267025" y="361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70;p68">
              <a:extLst>
                <a:ext uri="{FF2B5EF4-FFF2-40B4-BE49-F238E27FC236}">
                  <a16:creationId xmlns:a16="http://schemas.microsoft.com/office/drawing/2014/main" id="{3F5F9E42-AA5A-4D9E-9F58-7D0ABADF9EAC}"/>
                </a:ext>
              </a:extLst>
            </p:cNvPr>
            <p:cNvSpPr/>
            <p:nvPr/>
          </p:nvSpPr>
          <p:spPr>
            <a:xfrm>
              <a:off x="5267025" y="361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71;p68">
              <a:extLst>
                <a:ext uri="{FF2B5EF4-FFF2-40B4-BE49-F238E27FC236}">
                  <a16:creationId xmlns:a16="http://schemas.microsoft.com/office/drawing/2014/main" id="{0A2A90B1-C910-4715-952F-602F50AAFB1B}"/>
                </a:ext>
              </a:extLst>
            </p:cNvPr>
            <p:cNvSpPr/>
            <p:nvPr/>
          </p:nvSpPr>
          <p:spPr>
            <a:xfrm>
              <a:off x="5267025" y="361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72;p68">
              <a:extLst>
                <a:ext uri="{FF2B5EF4-FFF2-40B4-BE49-F238E27FC236}">
                  <a16:creationId xmlns:a16="http://schemas.microsoft.com/office/drawing/2014/main" id="{0CA7F469-A779-4296-AD6C-5883751CF46C}"/>
                </a:ext>
              </a:extLst>
            </p:cNvPr>
            <p:cNvSpPr/>
            <p:nvPr/>
          </p:nvSpPr>
          <p:spPr>
            <a:xfrm>
              <a:off x="5244375" y="362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73;p68">
              <a:extLst>
                <a:ext uri="{FF2B5EF4-FFF2-40B4-BE49-F238E27FC236}">
                  <a16:creationId xmlns:a16="http://schemas.microsoft.com/office/drawing/2014/main" id="{E9CF6C28-3351-4679-8E50-32BD00A0BC84}"/>
                </a:ext>
              </a:extLst>
            </p:cNvPr>
            <p:cNvSpPr/>
            <p:nvPr/>
          </p:nvSpPr>
          <p:spPr>
            <a:xfrm>
              <a:off x="5301550" y="3540400"/>
              <a:ext cx="42975" cy="54500"/>
            </a:xfrm>
            <a:custGeom>
              <a:avLst/>
              <a:gdLst/>
              <a:ahLst/>
              <a:cxnLst/>
              <a:rect l="l" t="t" r="r" b="b"/>
              <a:pathLst>
                <a:path w="1719" h="2180" extrusionOk="0">
                  <a:moveTo>
                    <a:pt x="1015" y="1"/>
                  </a:moveTo>
                  <a:cubicBezTo>
                    <a:pt x="988" y="1"/>
                    <a:pt x="961" y="1"/>
                    <a:pt x="934" y="14"/>
                  </a:cubicBezTo>
                  <a:lnTo>
                    <a:pt x="839" y="41"/>
                  </a:lnTo>
                  <a:lnTo>
                    <a:pt x="853" y="41"/>
                  </a:lnTo>
                  <a:cubicBezTo>
                    <a:pt x="798" y="55"/>
                    <a:pt x="758" y="68"/>
                    <a:pt x="717" y="96"/>
                  </a:cubicBezTo>
                  <a:cubicBezTo>
                    <a:pt x="677" y="123"/>
                    <a:pt x="650" y="136"/>
                    <a:pt x="609" y="163"/>
                  </a:cubicBezTo>
                  <a:cubicBezTo>
                    <a:pt x="568" y="190"/>
                    <a:pt x="514" y="231"/>
                    <a:pt x="474" y="271"/>
                  </a:cubicBezTo>
                  <a:cubicBezTo>
                    <a:pt x="433" y="312"/>
                    <a:pt x="393" y="353"/>
                    <a:pt x="365" y="393"/>
                  </a:cubicBezTo>
                  <a:cubicBezTo>
                    <a:pt x="325" y="447"/>
                    <a:pt x="284" y="501"/>
                    <a:pt x="244" y="556"/>
                  </a:cubicBezTo>
                  <a:cubicBezTo>
                    <a:pt x="203" y="623"/>
                    <a:pt x="176" y="677"/>
                    <a:pt x="149" y="745"/>
                  </a:cubicBezTo>
                  <a:cubicBezTo>
                    <a:pt x="108" y="813"/>
                    <a:pt x="95" y="880"/>
                    <a:pt x="68" y="948"/>
                  </a:cubicBezTo>
                  <a:cubicBezTo>
                    <a:pt x="54" y="1016"/>
                    <a:pt x="41" y="1070"/>
                    <a:pt x="27" y="1137"/>
                  </a:cubicBezTo>
                  <a:cubicBezTo>
                    <a:pt x="27" y="1137"/>
                    <a:pt x="27" y="1124"/>
                    <a:pt x="27" y="1124"/>
                  </a:cubicBezTo>
                  <a:cubicBezTo>
                    <a:pt x="14" y="1192"/>
                    <a:pt x="14" y="1259"/>
                    <a:pt x="0" y="1327"/>
                  </a:cubicBezTo>
                  <a:cubicBezTo>
                    <a:pt x="0" y="1381"/>
                    <a:pt x="0" y="1435"/>
                    <a:pt x="0" y="1489"/>
                  </a:cubicBezTo>
                  <a:lnTo>
                    <a:pt x="0" y="1503"/>
                  </a:lnTo>
                  <a:cubicBezTo>
                    <a:pt x="14" y="1543"/>
                    <a:pt x="14" y="1584"/>
                    <a:pt x="27" y="1625"/>
                  </a:cubicBezTo>
                  <a:cubicBezTo>
                    <a:pt x="41" y="1665"/>
                    <a:pt x="54" y="1706"/>
                    <a:pt x="68" y="1760"/>
                  </a:cubicBezTo>
                  <a:lnTo>
                    <a:pt x="68" y="1746"/>
                  </a:lnTo>
                  <a:cubicBezTo>
                    <a:pt x="81" y="1787"/>
                    <a:pt x="95" y="1814"/>
                    <a:pt x="108" y="1841"/>
                  </a:cubicBezTo>
                  <a:cubicBezTo>
                    <a:pt x="122" y="1868"/>
                    <a:pt x="135" y="1909"/>
                    <a:pt x="162" y="1936"/>
                  </a:cubicBezTo>
                  <a:cubicBezTo>
                    <a:pt x="176" y="1963"/>
                    <a:pt x="190" y="1976"/>
                    <a:pt x="217" y="2003"/>
                  </a:cubicBezTo>
                  <a:lnTo>
                    <a:pt x="271" y="2058"/>
                  </a:lnTo>
                  <a:cubicBezTo>
                    <a:pt x="284" y="2071"/>
                    <a:pt x="298" y="2085"/>
                    <a:pt x="325" y="2098"/>
                  </a:cubicBezTo>
                  <a:cubicBezTo>
                    <a:pt x="352" y="2112"/>
                    <a:pt x="365" y="2125"/>
                    <a:pt x="393" y="2139"/>
                  </a:cubicBezTo>
                  <a:lnTo>
                    <a:pt x="460" y="2166"/>
                  </a:lnTo>
                  <a:lnTo>
                    <a:pt x="541" y="2179"/>
                  </a:lnTo>
                  <a:lnTo>
                    <a:pt x="690" y="2179"/>
                  </a:lnTo>
                  <a:cubicBezTo>
                    <a:pt x="731" y="2179"/>
                    <a:pt x="758" y="2179"/>
                    <a:pt x="785" y="2166"/>
                  </a:cubicBezTo>
                  <a:lnTo>
                    <a:pt x="798" y="2166"/>
                  </a:lnTo>
                  <a:cubicBezTo>
                    <a:pt x="839" y="2152"/>
                    <a:pt x="866" y="2152"/>
                    <a:pt x="907" y="2139"/>
                  </a:cubicBezTo>
                  <a:lnTo>
                    <a:pt x="947" y="2112"/>
                  </a:lnTo>
                  <a:lnTo>
                    <a:pt x="974" y="2112"/>
                  </a:lnTo>
                  <a:lnTo>
                    <a:pt x="1028" y="2085"/>
                  </a:lnTo>
                  <a:lnTo>
                    <a:pt x="1069" y="2071"/>
                  </a:lnTo>
                  <a:lnTo>
                    <a:pt x="1110" y="2030"/>
                  </a:lnTo>
                  <a:lnTo>
                    <a:pt x="1123" y="2030"/>
                  </a:lnTo>
                  <a:lnTo>
                    <a:pt x="1177" y="2003"/>
                  </a:lnTo>
                  <a:lnTo>
                    <a:pt x="1191" y="1990"/>
                  </a:lnTo>
                  <a:cubicBezTo>
                    <a:pt x="1204" y="1990"/>
                    <a:pt x="1204" y="1976"/>
                    <a:pt x="1204" y="1976"/>
                  </a:cubicBezTo>
                  <a:lnTo>
                    <a:pt x="1218" y="1976"/>
                  </a:lnTo>
                  <a:lnTo>
                    <a:pt x="1231" y="1963"/>
                  </a:lnTo>
                  <a:lnTo>
                    <a:pt x="1245" y="1949"/>
                  </a:lnTo>
                  <a:cubicBezTo>
                    <a:pt x="1286" y="1909"/>
                    <a:pt x="1313" y="1882"/>
                    <a:pt x="1353" y="1841"/>
                  </a:cubicBezTo>
                  <a:cubicBezTo>
                    <a:pt x="1394" y="1787"/>
                    <a:pt x="1434" y="1733"/>
                    <a:pt x="1475" y="1665"/>
                  </a:cubicBezTo>
                  <a:cubicBezTo>
                    <a:pt x="1516" y="1611"/>
                    <a:pt x="1543" y="1543"/>
                    <a:pt x="1570" y="1489"/>
                  </a:cubicBezTo>
                  <a:cubicBezTo>
                    <a:pt x="1597" y="1422"/>
                    <a:pt x="1624" y="1354"/>
                    <a:pt x="1651" y="1286"/>
                  </a:cubicBezTo>
                  <a:cubicBezTo>
                    <a:pt x="1664" y="1219"/>
                    <a:pt x="1678" y="1151"/>
                    <a:pt x="1692" y="1097"/>
                  </a:cubicBezTo>
                  <a:cubicBezTo>
                    <a:pt x="1705" y="1029"/>
                    <a:pt x="1719" y="962"/>
                    <a:pt x="1719" y="894"/>
                  </a:cubicBezTo>
                  <a:lnTo>
                    <a:pt x="1719" y="718"/>
                  </a:lnTo>
                  <a:cubicBezTo>
                    <a:pt x="1719" y="677"/>
                    <a:pt x="1705" y="623"/>
                    <a:pt x="1692" y="583"/>
                  </a:cubicBezTo>
                  <a:cubicBezTo>
                    <a:pt x="1678" y="542"/>
                    <a:pt x="1678" y="501"/>
                    <a:pt x="1664" y="474"/>
                  </a:cubicBezTo>
                  <a:cubicBezTo>
                    <a:pt x="1651" y="447"/>
                    <a:pt x="1637" y="407"/>
                    <a:pt x="1610" y="380"/>
                  </a:cubicBezTo>
                  <a:cubicBezTo>
                    <a:pt x="1597" y="339"/>
                    <a:pt x="1583" y="312"/>
                    <a:pt x="1556" y="285"/>
                  </a:cubicBezTo>
                  <a:cubicBezTo>
                    <a:pt x="1543" y="258"/>
                    <a:pt x="1529" y="244"/>
                    <a:pt x="1516" y="231"/>
                  </a:cubicBezTo>
                  <a:cubicBezTo>
                    <a:pt x="1489" y="204"/>
                    <a:pt x="1475" y="190"/>
                    <a:pt x="1461" y="163"/>
                  </a:cubicBezTo>
                  <a:cubicBezTo>
                    <a:pt x="1434" y="150"/>
                    <a:pt x="1421" y="136"/>
                    <a:pt x="1394" y="123"/>
                  </a:cubicBezTo>
                  <a:cubicBezTo>
                    <a:pt x="1380" y="109"/>
                    <a:pt x="1353" y="96"/>
                    <a:pt x="1326" y="82"/>
                  </a:cubicBezTo>
                  <a:cubicBezTo>
                    <a:pt x="1313" y="82"/>
                    <a:pt x="1286" y="68"/>
                    <a:pt x="1259" y="55"/>
                  </a:cubicBezTo>
                  <a:lnTo>
                    <a:pt x="1177" y="41"/>
                  </a:lnTo>
                  <a:lnTo>
                    <a:pt x="1001" y="41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74;p68">
              <a:extLst>
                <a:ext uri="{FF2B5EF4-FFF2-40B4-BE49-F238E27FC236}">
                  <a16:creationId xmlns:a16="http://schemas.microsoft.com/office/drawing/2014/main" id="{E1F4D4F6-0C5C-4403-A662-11BEF52A9A90}"/>
                </a:ext>
              </a:extLst>
            </p:cNvPr>
            <p:cNvSpPr/>
            <p:nvPr/>
          </p:nvSpPr>
          <p:spPr>
            <a:xfrm>
              <a:off x="5327250" y="354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75;p68">
              <a:extLst>
                <a:ext uri="{FF2B5EF4-FFF2-40B4-BE49-F238E27FC236}">
                  <a16:creationId xmlns:a16="http://schemas.microsoft.com/office/drawing/2014/main" id="{BE896440-71E4-49B7-B027-538E36827CC3}"/>
                </a:ext>
              </a:extLst>
            </p:cNvPr>
            <p:cNvSpPr/>
            <p:nvPr/>
          </p:nvSpPr>
          <p:spPr>
            <a:xfrm>
              <a:off x="5331650" y="354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76;p68">
              <a:extLst>
                <a:ext uri="{FF2B5EF4-FFF2-40B4-BE49-F238E27FC236}">
                  <a16:creationId xmlns:a16="http://schemas.microsoft.com/office/drawing/2014/main" id="{41666E5A-9312-47F3-9A13-116CBC64DBA2}"/>
                </a:ext>
              </a:extLst>
            </p:cNvPr>
            <p:cNvSpPr/>
            <p:nvPr/>
          </p:nvSpPr>
          <p:spPr>
            <a:xfrm>
              <a:off x="5335375" y="3541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77;p68">
              <a:extLst>
                <a:ext uri="{FF2B5EF4-FFF2-40B4-BE49-F238E27FC236}">
                  <a16:creationId xmlns:a16="http://schemas.microsoft.com/office/drawing/2014/main" id="{9A8D9993-9F57-40A1-B14A-A78DEFDEDE7A}"/>
                </a:ext>
              </a:extLst>
            </p:cNvPr>
            <p:cNvSpPr/>
            <p:nvPr/>
          </p:nvSpPr>
          <p:spPr>
            <a:xfrm>
              <a:off x="5335375" y="3541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78;p68">
              <a:extLst>
                <a:ext uri="{FF2B5EF4-FFF2-40B4-BE49-F238E27FC236}">
                  <a16:creationId xmlns:a16="http://schemas.microsoft.com/office/drawing/2014/main" id="{6E8E44EA-F9D8-426C-A85B-CAA83932EECF}"/>
                </a:ext>
              </a:extLst>
            </p:cNvPr>
            <p:cNvSpPr/>
            <p:nvPr/>
          </p:nvSpPr>
          <p:spPr>
            <a:xfrm>
              <a:off x="5341125" y="354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79;p68">
              <a:extLst>
                <a:ext uri="{FF2B5EF4-FFF2-40B4-BE49-F238E27FC236}">
                  <a16:creationId xmlns:a16="http://schemas.microsoft.com/office/drawing/2014/main" id="{EB7941C6-57CA-4C24-9439-7AEC5369D4D3}"/>
                </a:ext>
              </a:extLst>
            </p:cNvPr>
            <p:cNvSpPr/>
            <p:nvPr/>
          </p:nvSpPr>
          <p:spPr>
            <a:xfrm>
              <a:off x="5341125" y="354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80;p68">
              <a:extLst>
                <a:ext uri="{FF2B5EF4-FFF2-40B4-BE49-F238E27FC236}">
                  <a16:creationId xmlns:a16="http://schemas.microsoft.com/office/drawing/2014/main" id="{7C92AD9C-C2FF-406A-9940-585262810FDB}"/>
                </a:ext>
              </a:extLst>
            </p:cNvPr>
            <p:cNvSpPr/>
            <p:nvPr/>
          </p:nvSpPr>
          <p:spPr>
            <a:xfrm>
              <a:off x="5341125" y="354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81;p68">
              <a:extLst>
                <a:ext uri="{FF2B5EF4-FFF2-40B4-BE49-F238E27FC236}">
                  <a16:creationId xmlns:a16="http://schemas.microsoft.com/office/drawing/2014/main" id="{B46EB81A-CB74-4DBD-814A-3C310CE4E391}"/>
                </a:ext>
              </a:extLst>
            </p:cNvPr>
            <p:cNvSpPr/>
            <p:nvPr/>
          </p:nvSpPr>
          <p:spPr>
            <a:xfrm>
              <a:off x="5329950" y="359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82;p68">
              <a:extLst>
                <a:ext uri="{FF2B5EF4-FFF2-40B4-BE49-F238E27FC236}">
                  <a16:creationId xmlns:a16="http://schemas.microsoft.com/office/drawing/2014/main" id="{43EC66F7-C3B1-4EEB-8DE3-629ADD18DE6B}"/>
                </a:ext>
              </a:extLst>
            </p:cNvPr>
            <p:cNvSpPr/>
            <p:nvPr/>
          </p:nvSpPr>
          <p:spPr>
            <a:xfrm>
              <a:off x="5329950" y="359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83;p68">
              <a:extLst>
                <a:ext uri="{FF2B5EF4-FFF2-40B4-BE49-F238E27FC236}">
                  <a16:creationId xmlns:a16="http://schemas.microsoft.com/office/drawing/2014/main" id="{FA226FB5-5850-4A6A-9633-62A6865A91BD}"/>
                </a:ext>
              </a:extLst>
            </p:cNvPr>
            <p:cNvSpPr/>
            <p:nvPr/>
          </p:nvSpPr>
          <p:spPr>
            <a:xfrm>
              <a:off x="5329625" y="359080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084;p68">
              <a:extLst>
                <a:ext uri="{FF2B5EF4-FFF2-40B4-BE49-F238E27FC236}">
                  <a16:creationId xmlns:a16="http://schemas.microsoft.com/office/drawing/2014/main" id="{BB38748E-1731-4770-8CD2-97A2839E4451}"/>
                </a:ext>
              </a:extLst>
            </p:cNvPr>
            <p:cNvSpPr/>
            <p:nvPr/>
          </p:nvSpPr>
          <p:spPr>
            <a:xfrm>
              <a:off x="5311700" y="359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085;p68">
              <a:extLst>
                <a:ext uri="{FF2B5EF4-FFF2-40B4-BE49-F238E27FC236}">
                  <a16:creationId xmlns:a16="http://schemas.microsoft.com/office/drawing/2014/main" id="{FE520254-C34F-47AE-A32C-8E609C58056C}"/>
                </a:ext>
              </a:extLst>
            </p:cNvPr>
            <p:cNvSpPr/>
            <p:nvPr/>
          </p:nvSpPr>
          <p:spPr>
            <a:xfrm>
              <a:off x="5311700" y="359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086;p68">
              <a:extLst>
                <a:ext uri="{FF2B5EF4-FFF2-40B4-BE49-F238E27FC236}">
                  <a16:creationId xmlns:a16="http://schemas.microsoft.com/office/drawing/2014/main" id="{DF42E308-4DA6-49D5-ABA2-DDE4DCE79A27}"/>
                </a:ext>
              </a:extLst>
            </p:cNvPr>
            <p:cNvSpPr/>
            <p:nvPr/>
          </p:nvSpPr>
          <p:spPr>
            <a:xfrm>
              <a:off x="5294425" y="3623625"/>
              <a:ext cx="52800" cy="54475"/>
            </a:xfrm>
            <a:custGeom>
              <a:avLst/>
              <a:gdLst/>
              <a:ahLst/>
              <a:cxnLst/>
              <a:rect l="l" t="t" r="r" b="b"/>
              <a:pathLst>
                <a:path w="2112" h="2179" extrusionOk="0">
                  <a:moveTo>
                    <a:pt x="1138" y="0"/>
                  </a:moveTo>
                  <a:cubicBezTo>
                    <a:pt x="1083" y="14"/>
                    <a:pt x="1043" y="14"/>
                    <a:pt x="1002" y="28"/>
                  </a:cubicBezTo>
                  <a:cubicBezTo>
                    <a:pt x="921" y="55"/>
                    <a:pt x="826" y="95"/>
                    <a:pt x="759" y="136"/>
                  </a:cubicBezTo>
                  <a:cubicBezTo>
                    <a:pt x="678" y="203"/>
                    <a:pt x="583" y="271"/>
                    <a:pt x="515" y="352"/>
                  </a:cubicBezTo>
                  <a:cubicBezTo>
                    <a:pt x="393" y="474"/>
                    <a:pt x="299" y="609"/>
                    <a:pt x="217" y="758"/>
                  </a:cubicBezTo>
                  <a:cubicBezTo>
                    <a:pt x="136" y="907"/>
                    <a:pt x="82" y="1056"/>
                    <a:pt x="42" y="1218"/>
                  </a:cubicBezTo>
                  <a:cubicBezTo>
                    <a:pt x="15" y="1311"/>
                    <a:pt x="2" y="1416"/>
                    <a:pt x="1" y="1521"/>
                  </a:cubicBezTo>
                  <a:lnTo>
                    <a:pt x="1" y="1521"/>
                  </a:lnTo>
                  <a:cubicBezTo>
                    <a:pt x="1" y="1519"/>
                    <a:pt x="1" y="1518"/>
                    <a:pt x="1" y="1516"/>
                  </a:cubicBezTo>
                  <a:lnTo>
                    <a:pt x="1" y="1529"/>
                  </a:lnTo>
                  <a:cubicBezTo>
                    <a:pt x="1" y="1527"/>
                    <a:pt x="1" y="1524"/>
                    <a:pt x="1" y="1521"/>
                  </a:cubicBezTo>
                  <a:lnTo>
                    <a:pt x="1" y="1521"/>
                  </a:lnTo>
                  <a:cubicBezTo>
                    <a:pt x="2" y="1587"/>
                    <a:pt x="15" y="1653"/>
                    <a:pt x="42" y="1732"/>
                  </a:cubicBezTo>
                  <a:cubicBezTo>
                    <a:pt x="55" y="1773"/>
                    <a:pt x="69" y="1827"/>
                    <a:pt x="96" y="1868"/>
                  </a:cubicBezTo>
                  <a:cubicBezTo>
                    <a:pt x="109" y="1895"/>
                    <a:pt x="136" y="1922"/>
                    <a:pt x="150" y="1935"/>
                  </a:cubicBezTo>
                  <a:cubicBezTo>
                    <a:pt x="163" y="1962"/>
                    <a:pt x="190" y="1990"/>
                    <a:pt x="217" y="2003"/>
                  </a:cubicBezTo>
                  <a:lnTo>
                    <a:pt x="204" y="2003"/>
                  </a:lnTo>
                  <a:cubicBezTo>
                    <a:pt x="231" y="2017"/>
                    <a:pt x="245" y="2044"/>
                    <a:pt x="272" y="2057"/>
                  </a:cubicBezTo>
                  <a:cubicBezTo>
                    <a:pt x="299" y="2071"/>
                    <a:pt x="326" y="2098"/>
                    <a:pt x="353" y="2111"/>
                  </a:cubicBezTo>
                  <a:cubicBezTo>
                    <a:pt x="380" y="2125"/>
                    <a:pt x="407" y="2138"/>
                    <a:pt x="447" y="2152"/>
                  </a:cubicBezTo>
                  <a:cubicBezTo>
                    <a:pt x="461" y="2152"/>
                    <a:pt x="488" y="2165"/>
                    <a:pt x="515" y="2165"/>
                  </a:cubicBezTo>
                  <a:cubicBezTo>
                    <a:pt x="542" y="2179"/>
                    <a:pt x="569" y="2179"/>
                    <a:pt x="610" y="2179"/>
                  </a:cubicBezTo>
                  <a:lnTo>
                    <a:pt x="678" y="2179"/>
                  </a:lnTo>
                  <a:cubicBezTo>
                    <a:pt x="840" y="2084"/>
                    <a:pt x="1002" y="1990"/>
                    <a:pt x="1165" y="1868"/>
                  </a:cubicBezTo>
                  <a:cubicBezTo>
                    <a:pt x="1449" y="1665"/>
                    <a:pt x="1692" y="1435"/>
                    <a:pt x="1922" y="1178"/>
                  </a:cubicBezTo>
                  <a:cubicBezTo>
                    <a:pt x="1977" y="1110"/>
                    <a:pt x="2031" y="1042"/>
                    <a:pt x="2085" y="975"/>
                  </a:cubicBezTo>
                  <a:cubicBezTo>
                    <a:pt x="2098" y="907"/>
                    <a:pt x="2112" y="853"/>
                    <a:pt x="2112" y="785"/>
                  </a:cubicBezTo>
                  <a:cubicBezTo>
                    <a:pt x="2098" y="718"/>
                    <a:pt x="2098" y="650"/>
                    <a:pt x="2071" y="582"/>
                  </a:cubicBezTo>
                  <a:cubicBezTo>
                    <a:pt x="2058" y="515"/>
                    <a:pt x="2031" y="461"/>
                    <a:pt x="1990" y="406"/>
                  </a:cubicBezTo>
                  <a:cubicBezTo>
                    <a:pt x="1949" y="339"/>
                    <a:pt x="1909" y="285"/>
                    <a:pt x="1855" y="230"/>
                  </a:cubicBezTo>
                  <a:cubicBezTo>
                    <a:pt x="1801" y="176"/>
                    <a:pt x="1733" y="136"/>
                    <a:pt x="1665" y="95"/>
                  </a:cubicBezTo>
                  <a:cubicBezTo>
                    <a:pt x="1598" y="55"/>
                    <a:pt x="1544" y="41"/>
                    <a:pt x="1462" y="14"/>
                  </a:cubicBezTo>
                  <a:lnTo>
                    <a:pt x="1476" y="14"/>
                  </a:lnTo>
                  <a:cubicBezTo>
                    <a:pt x="1395" y="0"/>
                    <a:pt x="1327" y="0"/>
                    <a:pt x="1259" y="0"/>
                  </a:cubicBezTo>
                  <a:cubicBezTo>
                    <a:pt x="1219" y="0"/>
                    <a:pt x="1178" y="0"/>
                    <a:pt x="1138" y="14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087;p68">
              <a:extLst>
                <a:ext uri="{FF2B5EF4-FFF2-40B4-BE49-F238E27FC236}">
                  <a16:creationId xmlns:a16="http://schemas.microsoft.com/office/drawing/2014/main" id="{D5AFFE64-C7E6-4FB7-9B86-625CFB141582}"/>
                </a:ext>
              </a:extLst>
            </p:cNvPr>
            <p:cNvSpPr/>
            <p:nvPr/>
          </p:nvSpPr>
          <p:spPr>
            <a:xfrm>
              <a:off x="5331300" y="36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088;p68">
              <a:extLst>
                <a:ext uri="{FF2B5EF4-FFF2-40B4-BE49-F238E27FC236}">
                  <a16:creationId xmlns:a16="http://schemas.microsoft.com/office/drawing/2014/main" id="{B04E9441-87D3-425F-80F7-3E66583DA040}"/>
                </a:ext>
              </a:extLst>
            </p:cNvPr>
            <p:cNvSpPr/>
            <p:nvPr/>
          </p:nvSpPr>
          <p:spPr>
            <a:xfrm>
              <a:off x="5331300" y="36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089;p68">
              <a:extLst>
                <a:ext uri="{FF2B5EF4-FFF2-40B4-BE49-F238E27FC236}">
                  <a16:creationId xmlns:a16="http://schemas.microsoft.com/office/drawing/2014/main" id="{F34C7D7B-8CBC-4FCE-88F4-E5C5E3E9D6B5}"/>
                </a:ext>
              </a:extLst>
            </p:cNvPr>
            <p:cNvSpPr/>
            <p:nvPr/>
          </p:nvSpPr>
          <p:spPr>
            <a:xfrm>
              <a:off x="5331300" y="36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90;p68">
              <a:extLst>
                <a:ext uri="{FF2B5EF4-FFF2-40B4-BE49-F238E27FC236}">
                  <a16:creationId xmlns:a16="http://schemas.microsoft.com/office/drawing/2014/main" id="{7906B2AA-1A0B-4EE3-85D9-DF1830850A86}"/>
                </a:ext>
              </a:extLst>
            </p:cNvPr>
            <p:cNvSpPr/>
            <p:nvPr/>
          </p:nvSpPr>
          <p:spPr>
            <a:xfrm>
              <a:off x="5331300" y="36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91;p68">
              <a:extLst>
                <a:ext uri="{FF2B5EF4-FFF2-40B4-BE49-F238E27FC236}">
                  <a16:creationId xmlns:a16="http://schemas.microsoft.com/office/drawing/2014/main" id="{C64029B1-E8D1-4045-A75E-BD3972384E52}"/>
                </a:ext>
              </a:extLst>
            </p:cNvPr>
            <p:cNvSpPr/>
            <p:nvPr/>
          </p:nvSpPr>
          <p:spPr>
            <a:xfrm>
              <a:off x="5344500" y="36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92;p68">
              <a:extLst>
                <a:ext uri="{FF2B5EF4-FFF2-40B4-BE49-F238E27FC236}">
                  <a16:creationId xmlns:a16="http://schemas.microsoft.com/office/drawing/2014/main" id="{9A106BBC-BC39-4C8D-B16E-9EA4746305E0}"/>
                </a:ext>
              </a:extLst>
            </p:cNvPr>
            <p:cNvSpPr/>
            <p:nvPr/>
          </p:nvSpPr>
          <p:spPr>
            <a:xfrm>
              <a:off x="5295450" y="366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93;p68">
              <a:extLst>
                <a:ext uri="{FF2B5EF4-FFF2-40B4-BE49-F238E27FC236}">
                  <a16:creationId xmlns:a16="http://schemas.microsoft.com/office/drawing/2014/main" id="{011702AA-9424-4E8C-95C8-ACB51A7358F7}"/>
                </a:ext>
              </a:extLst>
            </p:cNvPr>
            <p:cNvSpPr/>
            <p:nvPr/>
          </p:nvSpPr>
          <p:spPr>
            <a:xfrm>
              <a:off x="5307300" y="3677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94;p68">
              <a:extLst>
                <a:ext uri="{FF2B5EF4-FFF2-40B4-BE49-F238E27FC236}">
                  <a16:creationId xmlns:a16="http://schemas.microsoft.com/office/drawing/2014/main" id="{EA4345E4-BBFF-40AA-ACFF-6788B8664C91}"/>
                </a:ext>
              </a:extLst>
            </p:cNvPr>
            <p:cNvSpPr/>
            <p:nvPr/>
          </p:nvSpPr>
          <p:spPr>
            <a:xfrm>
              <a:off x="5307300" y="367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95;p68">
              <a:extLst>
                <a:ext uri="{FF2B5EF4-FFF2-40B4-BE49-F238E27FC236}">
                  <a16:creationId xmlns:a16="http://schemas.microsoft.com/office/drawing/2014/main" id="{FEF2D80A-C91D-43B8-8185-672BB994260F}"/>
                </a:ext>
              </a:extLst>
            </p:cNvPr>
            <p:cNvSpPr/>
            <p:nvPr/>
          </p:nvSpPr>
          <p:spPr>
            <a:xfrm>
              <a:off x="5307300" y="367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96;p68">
              <a:extLst>
                <a:ext uri="{FF2B5EF4-FFF2-40B4-BE49-F238E27FC236}">
                  <a16:creationId xmlns:a16="http://schemas.microsoft.com/office/drawing/2014/main" id="{C51376A4-9D93-4DDE-8879-57740DA4098A}"/>
                </a:ext>
              </a:extLst>
            </p:cNvPr>
            <p:cNvSpPr/>
            <p:nvPr/>
          </p:nvSpPr>
          <p:spPr>
            <a:xfrm>
              <a:off x="5155075" y="3627000"/>
              <a:ext cx="99800" cy="66000"/>
            </a:xfrm>
            <a:custGeom>
              <a:avLst/>
              <a:gdLst/>
              <a:ahLst/>
              <a:cxnLst/>
              <a:rect l="l" t="t" r="r" b="b"/>
              <a:pathLst>
                <a:path w="3992" h="2640" extrusionOk="0">
                  <a:moveTo>
                    <a:pt x="1651" y="1"/>
                  </a:moveTo>
                  <a:lnTo>
                    <a:pt x="1678" y="14"/>
                  </a:lnTo>
                  <a:cubicBezTo>
                    <a:pt x="1475" y="28"/>
                    <a:pt x="1286" y="55"/>
                    <a:pt x="1083" y="109"/>
                  </a:cubicBezTo>
                  <a:cubicBezTo>
                    <a:pt x="907" y="163"/>
                    <a:pt x="744" y="244"/>
                    <a:pt x="596" y="339"/>
                  </a:cubicBezTo>
                  <a:cubicBezTo>
                    <a:pt x="514" y="393"/>
                    <a:pt x="433" y="434"/>
                    <a:pt x="365" y="501"/>
                  </a:cubicBezTo>
                  <a:cubicBezTo>
                    <a:pt x="298" y="556"/>
                    <a:pt x="230" y="623"/>
                    <a:pt x="163" y="677"/>
                  </a:cubicBezTo>
                  <a:cubicBezTo>
                    <a:pt x="122" y="731"/>
                    <a:pt x="68" y="786"/>
                    <a:pt x="27" y="840"/>
                  </a:cubicBezTo>
                  <a:lnTo>
                    <a:pt x="0" y="867"/>
                  </a:lnTo>
                  <a:cubicBezTo>
                    <a:pt x="379" y="1367"/>
                    <a:pt x="866" y="1773"/>
                    <a:pt x="1421" y="2071"/>
                  </a:cubicBezTo>
                  <a:cubicBezTo>
                    <a:pt x="1732" y="2247"/>
                    <a:pt x="2070" y="2382"/>
                    <a:pt x="2422" y="2477"/>
                  </a:cubicBezTo>
                  <a:cubicBezTo>
                    <a:pt x="2788" y="2572"/>
                    <a:pt x="3153" y="2626"/>
                    <a:pt x="3532" y="2639"/>
                  </a:cubicBezTo>
                  <a:lnTo>
                    <a:pt x="3870" y="2639"/>
                  </a:lnTo>
                  <a:cubicBezTo>
                    <a:pt x="3897" y="2558"/>
                    <a:pt x="3924" y="2463"/>
                    <a:pt x="3951" y="2382"/>
                  </a:cubicBezTo>
                  <a:cubicBezTo>
                    <a:pt x="3978" y="2220"/>
                    <a:pt x="3992" y="2057"/>
                    <a:pt x="3992" y="1895"/>
                  </a:cubicBezTo>
                  <a:cubicBezTo>
                    <a:pt x="3992" y="1746"/>
                    <a:pt x="3965" y="1611"/>
                    <a:pt x="3924" y="1462"/>
                  </a:cubicBezTo>
                  <a:cubicBezTo>
                    <a:pt x="3884" y="1327"/>
                    <a:pt x="3816" y="1192"/>
                    <a:pt x="3748" y="1070"/>
                  </a:cubicBezTo>
                  <a:cubicBezTo>
                    <a:pt x="3654" y="921"/>
                    <a:pt x="3545" y="786"/>
                    <a:pt x="3410" y="664"/>
                  </a:cubicBezTo>
                  <a:cubicBezTo>
                    <a:pt x="3261" y="528"/>
                    <a:pt x="3099" y="407"/>
                    <a:pt x="2923" y="312"/>
                  </a:cubicBezTo>
                  <a:cubicBezTo>
                    <a:pt x="2720" y="204"/>
                    <a:pt x="2517" y="123"/>
                    <a:pt x="2300" y="68"/>
                  </a:cubicBezTo>
                  <a:cubicBezTo>
                    <a:pt x="2111" y="28"/>
                    <a:pt x="1922" y="1"/>
                    <a:pt x="1719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97;p68">
              <a:extLst>
                <a:ext uri="{FF2B5EF4-FFF2-40B4-BE49-F238E27FC236}">
                  <a16:creationId xmlns:a16="http://schemas.microsoft.com/office/drawing/2014/main" id="{ABEAAF6D-14E3-48B5-AA5E-E6728D8A9906}"/>
                </a:ext>
              </a:extLst>
            </p:cNvPr>
            <p:cNvSpPr/>
            <p:nvPr/>
          </p:nvSpPr>
          <p:spPr>
            <a:xfrm>
              <a:off x="5213250" y="362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98;p68">
              <a:extLst>
                <a:ext uri="{FF2B5EF4-FFF2-40B4-BE49-F238E27FC236}">
                  <a16:creationId xmlns:a16="http://schemas.microsoft.com/office/drawing/2014/main" id="{03196782-572F-4B19-A02C-1BE2DB8F0F01}"/>
                </a:ext>
              </a:extLst>
            </p:cNvPr>
            <p:cNvSpPr/>
            <p:nvPr/>
          </p:nvSpPr>
          <p:spPr>
            <a:xfrm>
              <a:off x="5213250" y="362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99;p68">
              <a:extLst>
                <a:ext uri="{FF2B5EF4-FFF2-40B4-BE49-F238E27FC236}">
                  <a16:creationId xmlns:a16="http://schemas.microsoft.com/office/drawing/2014/main" id="{BF62DAB7-E089-409A-8ACD-6CC467506780}"/>
                </a:ext>
              </a:extLst>
            </p:cNvPr>
            <p:cNvSpPr/>
            <p:nvPr/>
          </p:nvSpPr>
          <p:spPr>
            <a:xfrm>
              <a:off x="5169950" y="363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100;p68">
              <a:extLst>
                <a:ext uri="{FF2B5EF4-FFF2-40B4-BE49-F238E27FC236}">
                  <a16:creationId xmlns:a16="http://schemas.microsoft.com/office/drawing/2014/main" id="{B491D263-D1C4-4611-A432-172F1C59935A}"/>
                </a:ext>
              </a:extLst>
            </p:cNvPr>
            <p:cNvSpPr/>
            <p:nvPr/>
          </p:nvSpPr>
          <p:spPr>
            <a:xfrm>
              <a:off x="5173325" y="3514350"/>
              <a:ext cx="104550" cy="69725"/>
            </a:xfrm>
            <a:custGeom>
              <a:avLst/>
              <a:gdLst/>
              <a:ahLst/>
              <a:cxnLst/>
              <a:rect l="l" t="t" r="r" b="b"/>
              <a:pathLst>
                <a:path w="4182" h="2789" extrusionOk="0">
                  <a:moveTo>
                    <a:pt x="4047" y="1"/>
                  </a:moveTo>
                  <a:cubicBezTo>
                    <a:pt x="3614" y="55"/>
                    <a:pt x="3194" y="136"/>
                    <a:pt x="2775" y="244"/>
                  </a:cubicBezTo>
                  <a:cubicBezTo>
                    <a:pt x="1963" y="447"/>
                    <a:pt x="1192" y="745"/>
                    <a:pt x="461" y="1151"/>
                  </a:cubicBezTo>
                  <a:cubicBezTo>
                    <a:pt x="312" y="1232"/>
                    <a:pt x="150" y="1327"/>
                    <a:pt x="1" y="1422"/>
                  </a:cubicBezTo>
                  <a:cubicBezTo>
                    <a:pt x="14" y="1462"/>
                    <a:pt x="28" y="1489"/>
                    <a:pt x="41" y="1516"/>
                  </a:cubicBezTo>
                  <a:cubicBezTo>
                    <a:pt x="68" y="1584"/>
                    <a:pt x="96" y="1638"/>
                    <a:pt x="136" y="1692"/>
                  </a:cubicBezTo>
                  <a:cubicBezTo>
                    <a:pt x="190" y="1787"/>
                    <a:pt x="258" y="1882"/>
                    <a:pt x="326" y="1963"/>
                  </a:cubicBezTo>
                  <a:cubicBezTo>
                    <a:pt x="393" y="2044"/>
                    <a:pt x="461" y="2112"/>
                    <a:pt x="529" y="2193"/>
                  </a:cubicBezTo>
                  <a:cubicBezTo>
                    <a:pt x="691" y="2342"/>
                    <a:pt x="853" y="2464"/>
                    <a:pt x="1043" y="2572"/>
                  </a:cubicBezTo>
                  <a:cubicBezTo>
                    <a:pt x="1110" y="2612"/>
                    <a:pt x="1192" y="2639"/>
                    <a:pt x="1273" y="2667"/>
                  </a:cubicBezTo>
                  <a:cubicBezTo>
                    <a:pt x="1340" y="2694"/>
                    <a:pt x="1422" y="2721"/>
                    <a:pt x="1489" y="2734"/>
                  </a:cubicBezTo>
                  <a:cubicBezTo>
                    <a:pt x="1584" y="2761"/>
                    <a:pt x="1679" y="2775"/>
                    <a:pt x="1760" y="2788"/>
                  </a:cubicBezTo>
                  <a:lnTo>
                    <a:pt x="2044" y="2788"/>
                  </a:lnTo>
                  <a:cubicBezTo>
                    <a:pt x="2166" y="2788"/>
                    <a:pt x="2274" y="2775"/>
                    <a:pt x="2382" y="2761"/>
                  </a:cubicBezTo>
                  <a:cubicBezTo>
                    <a:pt x="2491" y="2748"/>
                    <a:pt x="2599" y="2721"/>
                    <a:pt x="2694" y="2694"/>
                  </a:cubicBezTo>
                  <a:lnTo>
                    <a:pt x="2680" y="2694"/>
                  </a:lnTo>
                  <a:cubicBezTo>
                    <a:pt x="2788" y="2653"/>
                    <a:pt x="2883" y="2626"/>
                    <a:pt x="2978" y="2585"/>
                  </a:cubicBezTo>
                  <a:cubicBezTo>
                    <a:pt x="3072" y="2545"/>
                    <a:pt x="3154" y="2491"/>
                    <a:pt x="3235" y="2450"/>
                  </a:cubicBezTo>
                  <a:cubicBezTo>
                    <a:pt x="3316" y="2396"/>
                    <a:pt x="3397" y="2342"/>
                    <a:pt x="3478" y="2274"/>
                  </a:cubicBezTo>
                  <a:cubicBezTo>
                    <a:pt x="3546" y="2220"/>
                    <a:pt x="3600" y="2166"/>
                    <a:pt x="3668" y="2112"/>
                  </a:cubicBezTo>
                  <a:cubicBezTo>
                    <a:pt x="3762" y="2004"/>
                    <a:pt x="3857" y="1895"/>
                    <a:pt x="3925" y="1773"/>
                  </a:cubicBezTo>
                  <a:cubicBezTo>
                    <a:pt x="4006" y="1584"/>
                    <a:pt x="4074" y="1395"/>
                    <a:pt x="4114" y="1205"/>
                  </a:cubicBezTo>
                  <a:cubicBezTo>
                    <a:pt x="4168" y="989"/>
                    <a:pt x="4182" y="772"/>
                    <a:pt x="4182" y="556"/>
                  </a:cubicBezTo>
                  <a:cubicBezTo>
                    <a:pt x="4182" y="420"/>
                    <a:pt x="4155" y="299"/>
                    <a:pt x="4128" y="163"/>
                  </a:cubicBezTo>
                  <a:cubicBezTo>
                    <a:pt x="4128" y="163"/>
                    <a:pt x="4128" y="177"/>
                    <a:pt x="4128" y="177"/>
                  </a:cubicBezTo>
                  <a:cubicBezTo>
                    <a:pt x="4101" y="109"/>
                    <a:pt x="4074" y="55"/>
                    <a:pt x="4047" y="1"/>
                  </a:cubicBez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101;p68">
              <a:extLst>
                <a:ext uri="{FF2B5EF4-FFF2-40B4-BE49-F238E27FC236}">
                  <a16:creationId xmlns:a16="http://schemas.microsoft.com/office/drawing/2014/main" id="{5D575FEC-3852-4C10-BB29-57628CEEC706}"/>
                </a:ext>
              </a:extLst>
            </p:cNvPr>
            <p:cNvSpPr/>
            <p:nvPr/>
          </p:nvSpPr>
          <p:spPr>
            <a:xfrm>
              <a:off x="5270750" y="355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102;p68">
              <a:extLst>
                <a:ext uri="{FF2B5EF4-FFF2-40B4-BE49-F238E27FC236}">
                  <a16:creationId xmlns:a16="http://schemas.microsoft.com/office/drawing/2014/main" id="{76AC0CFB-7FB8-474B-8664-0BE1A07D24CC}"/>
                </a:ext>
              </a:extLst>
            </p:cNvPr>
            <p:cNvSpPr/>
            <p:nvPr/>
          </p:nvSpPr>
          <p:spPr>
            <a:xfrm>
              <a:off x="5210550" y="358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103;p68">
              <a:extLst>
                <a:ext uri="{FF2B5EF4-FFF2-40B4-BE49-F238E27FC236}">
                  <a16:creationId xmlns:a16="http://schemas.microsoft.com/office/drawing/2014/main" id="{0A4ED7EB-0803-4420-84A8-0AAC74F4CD92}"/>
                </a:ext>
              </a:extLst>
            </p:cNvPr>
            <p:cNvSpPr/>
            <p:nvPr/>
          </p:nvSpPr>
          <p:spPr>
            <a:xfrm>
              <a:off x="5210550" y="358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104;p68">
              <a:extLst>
                <a:ext uri="{FF2B5EF4-FFF2-40B4-BE49-F238E27FC236}">
                  <a16:creationId xmlns:a16="http://schemas.microsoft.com/office/drawing/2014/main" id="{8DB6F8B3-8268-4C14-A2BC-5D920F121677}"/>
                </a:ext>
              </a:extLst>
            </p:cNvPr>
            <p:cNvSpPr/>
            <p:nvPr/>
          </p:nvSpPr>
          <p:spPr>
            <a:xfrm>
              <a:off x="5210550" y="358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105;p68">
              <a:extLst>
                <a:ext uri="{FF2B5EF4-FFF2-40B4-BE49-F238E27FC236}">
                  <a16:creationId xmlns:a16="http://schemas.microsoft.com/office/drawing/2014/main" id="{18DD49A3-B084-4883-85A5-217FFDAED50D}"/>
                </a:ext>
              </a:extLst>
            </p:cNvPr>
            <p:cNvSpPr/>
            <p:nvPr/>
          </p:nvSpPr>
          <p:spPr>
            <a:xfrm>
              <a:off x="5192625" y="3512000"/>
              <a:ext cx="182675" cy="176250"/>
            </a:xfrm>
            <a:custGeom>
              <a:avLst/>
              <a:gdLst/>
              <a:ahLst/>
              <a:cxnLst/>
              <a:rect l="l" t="t" r="r" b="b"/>
              <a:pathLst>
                <a:path w="7307" h="7050" extrusionOk="0">
                  <a:moveTo>
                    <a:pt x="4479" y="0"/>
                  </a:moveTo>
                  <a:cubicBezTo>
                    <a:pt x="3640" y="14"/>
                    <a:pt x="2815" y="136"/>
                    <a:pt x="2003" y="338"/>
                  </a:cubicBezTo>
                  <a:cubicBezTo>
                    <a:pt x="1313" y="514"/>
                    <a:pt x="636" y="758"/>
                    <a:pt x="0" y="1083"/>
                  </a:cubicBezTo>
                  <a:cubicBezTo>
                    <a:pt x="95" y="1056"/>
                    <a:pt x="203" y="1029"/>
                    <a:pt x="311" y="988"/>
                  </a:cubicBezTo>
                  <a:cubicBezTo>
                    <a:pt x="650" y="893"/>
                    <a:pt x="1001" y="826"/>
                    <a:pt x="1340" y="771"/>
                  </a:cubicBezTo>
                  <a:cubicBezTo>
                    <a:pt x="1651" y="731"/>
                    <a:pt x="1949" y="704"/>
                    <a:pt x="2260" y="704"/>
                  </a:cubicBezTo>
                  <a:cubicBezTo>
                    <a:pt x="2382" y="704"/>
                    <a:pt x="2490" y="704"/>
                    <a:pt x="2612" y="717"/>
                  </a:cubicBezTo>
                  <a:cubicBezTo>
                    <a:pt x="3018" y="744"/>
                    <a:pt x="3410" y="826"/>
                    <a:pt x="3789" y="947"/>
                  </a:cubicBezTo>
                  <a:cubicBezTo>
                    <a:pt x="4086" y="1042"/>
                    <a:pt x="4357" y="1191"/>
                    <a:pt x="4601" y="1380"/>
                  </a:cubicBezTo>
                  <a:cubicBezTo>
                    <a:pt x="4722" y="1462"/>
                    <a:pt x="4817" y="1556"/>
                    <a:pt x="4912" y="1651"/>
                  </a:cubicBezTo>
                  <a:cubicBezTo>
                    <a:pt x="5007" y="1746"/>
                    <a:pt x="5088" y="1854"/>
                    <a:pt x="5155" y="1962"/>
                  </a:cubicBezTo>
                  <a:cubicBezTo>
                    <a:pt x="5304" y="2192"/>
                    <a:pt x="5413" y="2436"/>
                    <a:pt x="5480" y="2693"/>
                  </a:cubicBezTo>
                  <a:cubicBezTo>
                    <a:pt x="5548" y="2950"/>
                    <a:pt x="5588" y="3221"/>
                    <a:pt x="5588" y="3491"/>
                  </a:cubicBezTo>
                  <a:cubicBezTo>
                    <a:pt x="5602" y="3762"/>
                    <a:pt x="5575" y="4046"/>
                    <a:pt x="5507" y="4317"/>
                  </a:cubicBezTo>
                  <a:cubicBezTo>
                    <a:pt x="5453" y="4601"/>
                    <a:pt x="5358" y="4885"/>
                    <a:pt x="5250" y="5156"/>
                  </a:cubicBezTo>
                  <a:cubicBezTo>
                    <a:pt x="5142" y="5426"/>
                    <a:pt x="5007" y="5683"/>
                    <a:pt x="4844" y="5927"/>
                  </a:cubicBezTo>
                  <a:cubicBezTo>
                    <a:pt x="4682" y="6157"/>
                    <a:pt x="4506" y="6387"/>
                    <a:pt x="4303" y="6590"/>
                  </a:cubicBezTo>
                  <a:cubicBezTo>
                    <a:pt x="4127" y="6766"/>
                    <a:pt x="3938" y="6915"/>
                    <a:pt x="3735" y="7050"/>
                  </a:cubicBezTo>
                  <a:cubicBezTo>
                    <a:pt x="3938" y="6996"/>
                    <a:pt x="4127" y="6928"/>
                    <a:pt x="4330" y="6847"/>
                  </a:cubicBezTo>
                  <a:cubicBezTo>
                    <a:pt x="4655" y="6712"/>
                    <a:pt x="4966" y="6536"/>
                    <a:pt x="5250" y="6333"/>
                  </a:cubicBezTo>
                  <a:cubicBezTo>
                    <a:pt x="5534" y="6130"/>
                    <a:pt x="5778" y="5900"/>
                    <a:pt x="6008" y="5643"/>
                  </a:cubicBezTo>
                  <a:cubicBezTo>
                    <a:pt x="6441" y="5115"/>
                    <a:pt x="6779" y="4506"/>
                    <a:pt x="6969" y="3857"/>
                  </a:cubicBezTo>
                  <a:cubicBezTo>
                    <a:pt x="7266" y="2869"/>
                    <a:pt x="7307" y="1827"/>
                    <a:pt x="7090" y="826"/>
                  </a:cubicBezTo>
                  <a:cubicBezTo>
                    <a:pt x="7050" y="690"/>
                    <a:pt x="7023" y="541"/>
                    <a:pt x="6969" y="406"/>
                  </a:cubicBezTo>
                  <a:lnTo>
                    <a:pt x="6955" y="352"/>
                  </a:lnTo>
                  <a:lnTo>
                    <a:pt x="6928" y="284"/>
                  </a:lnTo>
                  <a:cubicBezTo>
                    <a:pt x="6914" y="271"/>
                    <a:pt x="6901" y="271"/>
                    <a:pt x="6887" y="257"/>
                  </a:cubicBezTo>
                  <a:lnTo>
                    <a:pt x="6860" y="257"/>
                  </a:lnTo>
                  <a:cubicBezTo>
                    <a:pt x="6130" y="81"/>
                    <a:pt x="5399" y="0"/>
                    <a:pt x="4655" y="0"/>
                  </a:cubicBezTo>
                  <a:close/>
                </a:path>
              </a:pathLst>
            </a:custGeom>
            <a:solidFill>
              <a:srgbClr val="A21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106;p68">
              <a:extLst>
                <a:ext uri="{FF2B5EF4-FFF2-40B4-BE49-F238E27FC236}">
                  <a16:creationId xmlns:a16="http://schemas.microsoft.com/office/drawing/2014/main" id="{85CDFFE1-47D4-4093-82B4-14372009A75F}"/>
                </a:ext>
              </a:extLst>
            </p:cNvPr>
            <p:cNvSpPr/>
            <p:nvPr/>
          </p:nvSpPr>
          <p:spPr>
            <a:xfrm>
              <a:off x="4932825" y="2847950"/>
              <a:ext cx="222275" cy="261850"/>
            </a:xfrm>
            <a:custGeom>
              <a:avLst/>
              <a:gdLst/>
              <a:ahLst/>
              <a:cxnLst/>
              <a:rect l="l" t="t" r="r" b="b"/>
              <a:pathLst>
                <a:path w="8891" h="10474" extrusionOk="0">
                  <a:moveTo>
                    <a:pt x="1908" y="1"/>
                  </a:moveTo>
                  <a:cubicBezTo>
                    <a:pt x="1867" y="1"/>
                    <a:pt x="1827" y="14"/>
                    <a:pt x="1800" y="55"/>
                  </a:cubicBezTo>
                  <a:cubicBezTo>
                    <a:pt x="1732" y="177"/>
                    <a:pt x="1678" y="298"/>
                    <a:pt x="1637" y="420"/>
                  </a:cubicBezTo>
                  <a:cubicBezTo>
                    <a:pt x="1583" y="542"/>
                    <a:pt x="1529" y="637"/>
                    <a:pt x="1475" y="745"/>
                  </a:cubicBezTo>
                  <a:lnTo>
                    <a:pt x="1137" y="1394"/>
                  </a:lnTo>
                  <a:cubicBezTo>
                    <a:pt x="947" y="1760"/>
                    <a:pt x="731" y="2193"/>
                    <a:pt x="541" y="2639"/>
                  </a:cubicBezTo>
                  <a:cubicBezTo>
                    <a:pt x="447" y="2869"/>
                    <a:pt x="366" y="3072"/>
                    <a:pt x="298" y="3275"/>
                  </a:cubicBezTo>
                  <a:cubicBezTo>
                    <a:pt x="217" y="3478"/>
                    <a:pt x="163" y="3695"/>
                    <a:pt x="108" y="3925"/>
                  </a:cubicBezTo>
                  <a:cubicBezTo>
                    <a:pt x="68" y="4141"/>
                    <a:pt x="27" y="4358"/>
                    <a:pt x="14" y="4574"/>
                  </a:cubicBezTo>
                  <a:cubicBezTo>
                    <a:pt x="0" y="4804"/>
                    <a:pt x="0" y="5034"/>
                    <a:pt x="14" y="5264"/>
                  </a:cubicBezTo>
                  <a:cubicBezTo>
                    <a:pt x="54" y="5751"/>
                    <a:pt x="163" y="6225"/>
                    <a:pt x="352" y="6685"/>
                  </a:cubicBezTo>
                  <a:cubicBezTo>
                    <a:pt x="501" y="7050"/>
                    <a:pt x="677" y="7402"/>
                    <a:pt x="907" y="7740"/>
                  </a:cubicBezTo>
                  <a:cubicBezTo>
                    <a:pt x="1380" y="8417"/>
                    <a:pt x="1989" y="9012"/>
                    <a:pt x="2679" y="9486"/>
                  </a:cubicBezTo>
                  <a:cubicBezTo>
                    <a:pt x="3085" y="9743"/>
                    <a:pt x="3518" y="9960"/>
                    <a:pt x="3978" y="10122"/>
                  </a:cubicBezTo>
                  <a:cubicBezTo>
                    <a:pt x="4181" y="10203"/>
                    <a:pt x="4398" y="10284"/>
                    <a:pt x="4614" y="10338"/>
                  </a:cubicBezTo>
                  <a:cubicBezTo>
                    <a:pt x="4777" y="10379"/>
                    <a:pt x="4926" y="10406"/>
                    <a:pt x="5047" y="10420"/>
                  </a:cubicBezTo>
                  <a:cubicBezTo>
                    <a:pt x="5210" y="10447"/>
                    <a:pt x="5359" y="10460"/>
                    <a:pt x="5521" y="10474"/>
                  </a:cubicBezTo>
                  <a:lnTo>
                    <a:pt x="5994" y="10474"/>
                  </a:lnTo>
                  <a:cubicBezTo>
                    <a:pt x="6062" y="10474"/>
                    <a:pt x="6143" y="10460"/>
                    <a:pt x="6211" y="10447"/>
                  </a:cubicBezTo>
                  <a:cubicBezTo>
                    <a:pt x="6279" y="10447"/>
                    <a:pt x="6333" y="10433"/>
                    <a:pt x="6400" y="10406"/>
                  </a:cubicBezTo>
                  <a:lnTo>
                    <a:pt x="6414" y="10406"/>
                  </a:lnTo>
                  <a:cubicBezTo>
                    <a:pt x="6422" y="10410"/>
                    <a:pt x="6429" y="10412"/>
                    <a:pt x="6435" y="10412"/>
                  </a:cubicBezTo>
                  <a:cubicBezTo>
                    <a:pt x="6450" y="10412"/>
                    <a:pt x="6462" y="10402"/>
                    <a:pt x="6482" y="10393"/>
                  </a:cubicBezTo>
                  <a:cubicBezTo>
                    <a:pt x="6685" y="10284"/>
                    <a:pt x="6888" y="10149"/>
                    <a:pt x="7063" y="10000"/>
                  </a:cubicBezTo>
                  <a:cubicBezTo>
                    <a:pt x="7253" y="9865"/>
                    <a:pt x="7429" y="9702"/>
                    <a:pt x="7591" y="9527"/>
                  </a:cubicBezTo>
                  <a:cubicBezTo>
                    <a:pt x="7754" y="9364"/>
                    <a:pt x="7916" y="9175"/>
                    <a:pt x="8051" y="8972"/>
                  </a:cubicBezTo>
                  <a:cubicBezTo>
                    <a:pt x="8187" y="8782"/>
                    <a:pt x="8308" y="8579"/>
                    <a:pt x="8417" y="8376"/>
                  </a:cubicBezTo>
                  <a:cubicBezTo>
                    <a:pt x="8592" y="8038"/>
                    <a:pt x="8714" y="7686"/>
                    <a:pt x="8782" y="7321"/>
                  </a:cubicBezTo>
                  <a:cubicBezTo>
                    <a:pt x="8850" y="6969"/>
                    <a:pt x="8890" y="6604"/>
                    <a:pt x="8877" y="6238"/>
                  </a:cubicBezTo>
                  <a:cubicBezTo>
                    <a:pt x="8863" y="5467"/>
                    <a:pt x="8687" y="4709"/>
                    <a:pt x="8376" y="4019"/>
                  </a:cubicBezTo>
                  <a:cubicBezTo>
                    <a:pt x="8078" y="3329"/>
                    <a:pt x="7618" y="2720"/>
                    <a:pt x="7036" y="2247"/>
                  </a:cubicBezTo>
                  <a:cubicBezTo>
                    <a:pt x="6752" y="2017"/>
                    <a:pt x="6441" y="1827"/>
                    <a:pt x="6103" y="1692"/>
                  </a:cubicBezTo>
                  <a:cubicBezTo>
                    <a:pt x="5724" y="1530"/>
                    <a:pt x="5345" y="1394"/>
                    <a:pt x="4953" y="1300"/>
                  </a:cubicBezTo>
                  <a:lnTo>
                    <a:pt x="4520" y="1178"/>
                  </a:lnTo>
                  <a:cubicBezTo>
                    <a:pt x="4276" y="1110"/>
                    <a:pt x="4032" y="1056"/>
                    <a:pt x="3802" y="975"/>
                  </a:cubicBezTo>
                  <a:cubicBezTo>
                    <a:pt x="3410" y="867"/>
                    <a:pt x="3045" y="731"/>
                    <a:pt x="2693" y="542"/>
                  </a:cubicBezTo>
                  <a:cubicBezTo>
                    <a:pt x="2463" y="420"/>
                    <a:pt x="2260" y="271"/>
                    <a:pt x="2070" y="95"/>
                  </a:cubicBezTo>
                  <a:lnTo>
                    <a:pt x="2043" y="82"/>
                  </a:lnTo>
                  <a:lnTo>
                    <a:pt x="2016" y="55"/>
                  </a:lnTo>
                  <a:cubicBezTo>
                    <a:pt x="1989" y="28"/>
                    <a:pt x="1962" y="1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107;p68">
              <a:extLst>
                <a:ext uri="{FF2B5EF4-FFF2-40B4-BE49-F238E27FC236}">
                  <a16:creationId xmlns:a16="http://schemas.microsoft.com/office/drawing/2014/main" id="{4B0A3C14-58E9-4F50-9A05-363B5EC38AD4}"/>
                </a:ext>
              </a:extLst>
            </p:cNvPr>
            <p:cNvSpPr/>
            <p:nvPr/>
          </p:nvSpPr>
          <p:spPr>
            <a:xfrm>
              <a:off x="4989300" y="287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108;p68">
              <a:extLst>
                <a:ext uri="{FF2B5EF4-FFF2-40B4-BE49-F238E27FC236}">
                  <a16:creationId xmlns:a16="http://schemas.microsoft.com/office/drawing/2014/main" id="{4655FDEF-2E30-40F0-9E5C-EC5BFF00A0F3}"/>
                </a:ext>
              </a:extLst>
            </p:cNvPr>
            <p:cNvSpPr/>
            <p:nvPr/>
          </p:nvSpPr>
          <p:spPr>
            <a:xfrm>
              <a:off x="4960550" y="2862150"/>
              <a:ext cx="169175" cy="276200"/>
            </a:xfrm>
            <a:custGeom>
              <a:avLst/>
              <a:gdLst/>
              <a:ahLst/>
              <a:cxnLst/>
              <a:rect l="l" t="t" r="r" b="b"/>
              <a:pathLst>
                <a:path w="6767" h="11048" extrusionOk="0">
                  <a:moveTo>
                    <a:pt x="961" y="1"/>
                  </a:moveTo>
                  <a:cubicBezTo>
                    <a:pt x="934" y="14"/>
                    <a:pt x="921" y="28"/>
                    <a:pt x="934" y="55"/>
                  </a:cubicBezTo>
                  <a:cubicBezTo>
                    <a:pt x="1016" y="258"/>
                    <a:pt x="1097" y="461"/>
                    <a:pt x="1205" y="650"/>
                  </a:cubicBezTo>
                  <a:cubicBezTo>
                    <a:pt x="1313" y="840"/>
                    <a:pt x="1422" y="1043"/>
                    <a:pt x="1543" y="1232"/>
                  </a:cubicBezTo>
                  <a:cubicBezTo>
                    <a:pt x="1665" y="1422"/>
                    <a:pt x="1800" y="1611"/>
                    <a:pt x="1936" y="1801"/>
                  </a:cubicBezTo>
                  <a:lnTo>
                    <a:pt x="2098" y="2031"/>
                  </a:lnTo>
                  <a:lnTo>
                    <a:pt x="2003" y="2004"/>
                  </a:lnTo>
                  <a:cubicBezTo>
                    <a:pt x="1882" y="1963"/>
                    <a:pt x="1760" y="1909"/>
                    <a:pt x="1638" y="1855"/>
                  </a:cubicBezTo>
                  <a:cubicBezTo>
                    <a:pt x="1516" y="1787"/>
                    <a:pt x="1394" y="1719"/>
                    <a:pt x="1273" y="1652"/>
                  </a:cubicBezTo>
                  <a:cubicBezTo>
                    <a:pt x="1151" y="1571"/>
                    <a:pt x="1029" y="1476"/>
                    <a:pt x="907" y="1381"/>
                  </a:cubicBezTo>
                  <a:cubicBezTo>
                    <a:pt x="799" y="1286"/>
                    <a:pt x="691" y="1178"/>
                    <a:pt x="596" y="1083"/>
                  </a:cubicBezTo>
                  <a:lnTo>
                    <a:pt x="542" y="1029"/>
                  </a:lnTo>
                  <a:cubicBezTo>
                    <a:pt x="542" y="1016"/>
                    <a:pt x="528" y="1002"/>
                    <a:pt x="515" y="1002"/>
                  </a:cubicBezTo>
                  <a:cubicBezTo>
                    <a:pt x="474" y="1002"/>
                    <a:pt x="461" y="1043"/>
                    <a:pt x="474" y="1070"/>
                  </a:cubicBezTo>
                  <a:cubicBezTo>
                    <a:pt x="583" y="1205"/>
                    <a:pt x="704" y="1327"/>
                    <a:pt x="840" y="1449"/>
                  </a:cubicBezTo>
                  <a:cubicBezTo>
                    <a:pt x="907" y="1516"/>
                    <a:pt x="975" y="1571"/>
                    <a:pt x="1043" y="1638"/>
                  </a:cubicBezTo>
                  <a:cubicBezTo>
                    <a:pt x="1110" y="1692"/>
                    <a:pt x="1219" y="1760"/>
                    <a:pt x="1300" y="1828"/>
                  </a:cubicBezTo>
                  <a:cubicBezTo>
                    <a:pt x="1449" y="1922"/>
                    <a:pt x="1611" y="2017"/>
                    <a:pt x="1773" y="2098"/>
                  </a:cubicBezTo>
                  <a:cubicBezTo>
                    <a:pt x="1855" y="2125"/>
                    <a:pt x="1936" y="2166"/>
                    <a:pt x="2030" y="2193"/>
                  </a:cubicBezTo>
                  <a:cubicBezTo>
                    <a:pt x="2071" y="2207"/>
                    <a:pt x="2112" y="2207"/>
                    <a:pt x="2152" y="2220"/>
                  </a:cubicBezTo>
                  <a:cubicBezTo>
                    <a:pt x="2179" y="2227"/>
                    <a:pt x="2196" y="2227"/>
                    <a:pt x="2210" y="2227"/>
                  </a:cubicBezTo>
                  <a:cubicBezTo>
                    <a:pt x="2223" y="2227"/>
                    <a:pt x="2233" y="2227"/>
                    <a:pt x="2247" y="2234"/>
                  </a:cubicBezTo>
                  <a:cubicBezTo>
                    <a:pt x="2274" y="2274"/>
                    <a:pt x="2315" y="2315"/>
                    <a:pt x="2342" y="2369"/>
                  </a:cubicBezTo>
                  <a:cubicBezTo>
                    <a:pt x="2626" y="2734"/>
                    <a:pt x="2910" y="3086"/>
                    <a:pt x="3194" y="3451"/>
                  </a:cubicBezTo>
                  <a:cubicBezTo>
                    <a:pt x="3451" y="3817"/>
                    <a:pt x="3695" y="4182"/>
                    <a:pt x="3925" y="4574"/>
                  </a:cubicBezTo>
                  <a:cubicBezTo>
                    <a:pt x="3992" y="4696"/>
                    <a:pt x="4060" y="4832"/>
                    <a:pt x="4128" y="4967"/>
                  </a:cubicBezTo>
                  <a:lnTo>
                    <a:pt x="3844" y="4967"/>
                  </a:lnTo>
                  <a:cubicBezTo>
                    <a:pt x="3668" y="4967"/>
                    <a:pt x="3505" y="4967"/>
                    <a:pt x="3329" y="4953"/>
                  </a:cubicBezTo>
                  <a:cubicBezTo>
                    <a:pt x="3126" y="4940"/>
                    <a:pt x="2937" y="4913"/>
                    <a:pt x="2734" y="4859"/>
                  </a:cubicBezTo>
                  <a:cubicBezTo>
                    <a:pt x="2531" y="4818"/>
                    <a:pt x="2328" y="4764"/>
                    <a:pt x="2139" y="4696"/>
                  </a:cubicBezTo>
                  <a:cubicBezTo>
                    <a:pt x="1922" y="4629"/>
                    <a:pt x="1719" y="4547"/>
                    <a:pt x="1530" y="4466"/>
                  </a:cubicBezTo>
                  <a:cubicBezTo>
                    <a:pt x="1327" y="4358"/>
                    <a:pt x="1137" y="4250"/>
                    <a:pt x="961" y="4128"/>
                  </a:cubicBezTo>
                  <a:cubicBezTo>
                    <a:pt x="691" y="3939"/>
                    <a:pt x="447" y="3736"/>
                    <a:pt x="231" y="3492"/>
                  </a:cubicBezTo>
                  <a:cubicBezTo>
                    <a:pt x="190" y="3438"/>
                    <a:pt x="136" y="3370"/>
                    <a:pt x="95" y="3316"/>
                  </a:cubicBezTo>
                  <a:cubicBezTo>
                    <a:pt x="82" y="3303"/>
                    <a:pt x="68" y="3289"/>
                    <a:pt x="55" y="3289"/>
                  </a:cubicBezTo>
                  <a:lnTo>
                    <a:pt x="28" y="3289"/>
                  </a:lnTo>
                  <a:cubicBezTo>
                    <a:pt x="14" y="3303"/>
                    <a:pt x="1" y="3330"/>
                    <a:pt x="14" y="3357"/>
                  </a:cubicBezTo>
                  <a:cubicBezTo>
                    <a:pt x="244" y="3654"/>
                    <a:pt x="515" y="3911"/>
                    <a:pt x="813" y="4141"/>
                  </a:cubicBezTo>
                  <a:cubicBezTo>
                    <a:pt x="1137" y="4399"/>
                    <a:pt x="1489" y="4615"/>
                    <a:pt x="1868" y="4805"/>
                  </a:cubicBezTo>
                  <a:cubicBezTo>
                    <a:pt x="2044" y="4886"/>
                    <a:pt x="2247" y="4967"/>
                    <a:pt x="2436" y="5035"/>
                  </a:cubicBezTo>
                  <a:cubicBezTo>
                    <a:pt x="2626" y="5102"/>
                    <a:pt x="2829" y="5156"/>
                    <a:pt x="3032" y="5197"/>
                  </a:cubicBezTo>
                  <a:cubicBezTo>
                    <a:pt x="3221" y="5237"/>
                    <a:pt x="3411" y="5278"/>
                    <a:pt x="3614" y="5292"/>
                  </a:cubicBezTo>
                  <a:cubicBezTo>
                    <a:pt x="3683" y="5297"/>
                    <a:pt x="3754" y="5300"/>
                    <a:pt x="3826" y="5300"/>
                  </a:cubicBezTo>
                  <a:cubicBezTo>
                    <a:pt x="3950" y="5300"/>
                    <a:pt x="4075" y="5290"/>
                    <a:pt x="4195" y="5265"/>
                  </a:cubicBezTo>
                  <a:lnTo>
                    <a:pt x="4263" y="5251"/>
                  </a:lnTo>
                  <a:cubicBezTo>
                    <a:pt x="4628" y="6063"/>
                    <a:pt x="4913" y="6915"/>
                    <a:pt x="5075" y="7781"/>
                  </a:cubicBezTo>
                  <a:cubicBezTo>
                    <a:pt x="5102" y="7876"/>
                    <a:pt x="5102" y="7957"/>
                    <a:pt x="5116" y="8038"/>
                  </a:cubicBezTo>
                  <a:cubicBezTo>
                    <a:pt x="4994" y="8065"/>
                    <a:pt x="4872" y="8093"/>
                    <a:pt x="4750" y="8106"/>
                  </a:cubicBezTo>
                  <a:cubicBezTo>
                    <a:pt x="4561" y="8120"/>
                    <a:pt x="4385" y="8120"/>
                    <a:pt x="4195" y="8120"/>
                  </a:cubicBezTo>
                  <a:cubicBezTo>
                    <a:pt x="3803" y="8093"/>
                    <a:pt x="3424" y="8025"/>
                    <a:pt x="3059" y="7917"/>
                  </a:cubicBezTo>
                  <a:cubicBezTo>
                    <a:pt x="2869" y="7863"/>
                    <a:pt x="2693" y="7795"/>
                    <a:pt x="2504" y="7714"/>
                  </a:cubicBezTo>
                  <a:cubicBezTo>
                    <a:pt x="2328" y="7646"/>
                    <a:pt x="2139" y="7565"/>
                    <a:pt x="1949" y="7470"/>
                  </a:cubicBezTo>
                  <a:cubicBezTo>
                    <a:pt x="1584" y="7294"/>
                    <a:pt x="1246" y="7091"/>
                    <a:pt x="894" y="6875"/>
                  </a:cubicBezTo>
                  <a:lnTo>
                    <a:pt x="623" y="6685"/>
                  </a:lnTo>
                  <a:cubicBezTo>
                    <a:pt x="616" y="6679"/>
                    <a:pt x="610" y="6675"/>
                    <a:pt x="603" y="6675"/>
                  </a:cubicBezTo>
                  <a:cubicBezTo>
                    <a:pt x="596" y="6675"/>
                    <a:pt x="589" y="6679"/>
                    <a:pt x="583" y="6685"/>
                  </a:cubicBezTo>
                  <a:cubicBezTo>
                    <a:pt x="583" y="6685"/>
                    <a:pt x="569" y="6685"/>
                    <a:pt x="556" y="6699"/>
                  </a:cubicBezTo>
                  <a:cubicBezTo>
                    <a:pt x="542" y="6712"/>
                    <a:pt x="542" y="6739"/>
                    <a:pt x="556" y="6753"/>
                  </a:cubicBezTo>
                  <a:cubicBezTo>
                    <a:pt x="731" y="6875"/>
                    <a:pt x="907" y="6983"/>
                    <a:pt x="1083" y="7091"/>
                  </a:cubicBezTo>
                  <a:cubicBezTo>
                    <a:pt x="1273" y="7200"/>
                    <a:pt x="1462" y="7321"/>
                    <a:pt x="1652" y="7430"/>
                  </a:cubicBezTo>
                  <a:cubicBezTo>
                    <a:pt x="1841" y="7538"/>
                    <a:pt x="2017" y="7633"/>
                    <a:pt x="2206" y="7727"/>
                  </a:cubicBezTo>
                  <a:cubicBezTo>
                    <a:pt x="2409" y="7822"/>
                    <a:pt x="2612" y="7930"/>
                    <a:pt x="2815" y="8011"/>
                  </a:cubicBezTo>
                  <a:cubicBezTo>
                    <a:pt x="3208" y="8174"/>
                    <a:pt x="3627" y="8282"/>
                    <a:pt x="4047" y="8336"/>
                  </a:cubicBezTo>
                  <a:cubicBezTo>
                    <a:pt x="4215" y="8356"/>
                    <a:pt x="4376" y="8368"/>
                    <a:pt x="4535" y="8368"/>
                  </a:cubicBezTo>
                  <a:cubicBezTo>
                    <a:pt x="4594" y="8368"/>
                    <a:pt x="4652" y="8367"/>
                    <a:pt x="4710" y="8363"/>
                  </a:cubicBezTo>
                  <a:cubicBezTo>
                    <a:pt x="4858" y="8363"/>
                    <a:pt x="5021" y="8350"/>
                    <a:pt x="5156" y="8323"/>
                  </a:cubicBezTo>
                  <a:cubicBezTo>
                    <a:pt x="5183" y="8471"/>
                    <a:pt x="5197" y="8607"/>
                    <a:pt x="5210" y="8756"/>
                  </a:cubicBezTo>
                  <a:cubicBezTo>
                    <a:pt x="5237" y="9094"/>
                    <a:pt x="5237" y="9432"/>
                    <a:pt x="5210" y="9770"/>
                  </a:cubicBezTo>
                  <a:cubicBezTo>
                    <a:pt x="5197" y="9919"/>
                    <a:pt x="5170" y="10082"/>
                    <a:pt x="5143" y="10230"/>
                  </a:cubicBezTo>
                  <a:cubicBezTo>
                    <a:pt x="5129" y="10325"/>
                    <a:pt x="5116" y="10406"/>
                    <a:pt x="5088" y="10488"/>
                  </a:cubicBezTo>
                  <a:cubicBezTo>
                    <a:pt x="5075" y="10582"/>
                    <a:pt x="5061" y="10663"/>
                    <a:pt x="5034" y="10745"/>
                  </a:cubicBezTo>
                  <a:cubicBezTo>
                    <a:pt x="5021" y="10812"/>
                    <a:pt x="5034" y="10880"/>
                    <a:pt x="5061" y="10934"/>
                  </a:cubicBezTo>
                  <a:cubicBezTo>
                    <a:pt x="5102" y="10988"/>
                    <a:pt x="5156" y="11029"/>
                    <a:pt x="5224" y="11042"/>
                  </a:cubicBezTo>
                  <a:cubicBezTo>
                    <a:pt x="5241" y="11046"/>
                    <a:pt x="5258" y="11047"/>
                    <a:pt x="5274" y="11047"/>
                  </a:cubicBezTo>
                  <a:cubicBezTo>
                    <a:pt x="5324" y="11047"/>
                    <a:pt x="5373" y="11032"/>
                    <a:pt x="5413" y="11002"/>
                  </a:cubicBezTo>
                  <a:lnTo>
                    <a:pt x="5467" y="10961"/>
                  </a:lnTo>
                  <a:cubicBezTo>
                    <a:pt x="5494" y="10934"/>
                    <a:pt x="5521" y="10893"/>
                    <a:pt x="5521" y="10853"/>
                  </a:cubicBezTo>
                  <a:cubicBezTo>
                    <a:pt x="5521" y="10848"/>
                    <a:pt x="5521" y="10843"/>
                    <a:pt x="5521" y="10839"/>
                  </a:cubicBezTo>
                  <a:lnTo>
                    <a:pt x="5521" y="10839"/>
                  </a:lnTo>
                  <a:cubicBezTo>
                    <a:pt x="5649" y="10445"/>
                    <a:pt x="5725" y="10026"/>
                    <a:pt x="5738" y="9608"/>
                  </a:cubicBezTo>
                  <a:cubicBezTo>
                    <a:pt x="5751" y="9175"/>
                    <a:pt x="5724" y="8742"/>
                    <a:pt x="5657" y="8309"/>
                  </a:cubicBezTo>
                  <a:cubicBezTo>
                    <a:pt x="5657" y="8268"/>
                    <a:pt x="5643" y="8228"/>
                    <a:pt x="5630" y="8187"/>
                  </a:cubicBezTo>
                  <a:cubicBezTo>
                    <a:pt x="5724" y="8093"/>
                    <a:pt x="5806" y="7998"/>
                    <a:pt x="5873" y="7890"/>
                  </a:cubicBezTo>
                  <a:cubicBezTo>
                    <a:pt x="5995" y="7741"/>
                    <a:pt x="6090" y="7578"/>
                    <a:pt x="6184" y="7402"/>
                  </a:cubicBezTo>
                  <a:cubicBezTo>
                    <a:pt x="6360" y="7064"/>
                    <a:pt x="6496" y="6699"/>
                    <a:pt x="6590" y="6320"/>
                  </a:cubicBezTo>
                  <a:cubicBezTo>
                    <a:pt x="6685" y="5941"/>
                    <a:pt x="6739" y="5562"/>
                    <a:pt x="6753" y="5170"/>
                  </a:cubicBezTo>
                  <a:cubicBezTo>
                    <a:pt x="6766" y="4777"/>
                    <a:pt x="6753" y="4385"/>
                    <a:pt x="6712" y="4006"/>
                  </a:cubicBezTo>
                  <a:cubicBezTo>
                    <a:pt x="6699" y="3979"/>
                    <a:pt x="6685" y="3966"/>
                    <a:pt x="6658" y="3966"/>
                  </a:cubicBezTo>
                  <a:cubicBezTo>
                    <a:pt x="6645" y="3966"/>
                    <a:pt x="6617" y="3993"/>
                    <a:pt x="6631" y="4020"/>
                  </a:cubicBezTo>
                  <a:cubicBezTo>
                    <a:pt x="6658" y="4277"/>
                    <a:pt x="6672" y="4547"/>
                    <a:pt x="6672" y="4805"/>
                  </a:cubicBezTo>
                  <a:cubicBezTo>
                    <a:pt x="6672" y="5021"/>
                    <a:pt x="6645" y="5237"/>
                    <a:pt x="6617" y="5454"/>
                  </a:cubicBezTo>
                  <a:cubicBezTo>
                    <a:pt x="6590" y="5670"/>
                    <a:pt x="6550" y="5887"/>
                    <a:pt x="6496" y="6090"/>
                  </a:cubicBezTo>
                  <a:cubicBezTo>
                    <a:pt x="6374" y="6496"/>
                    <a:pt x="6212" y="6875"/>
                    <a:pt x="5995" y="7227"/>
                  </a:cubicBezTo>
                  <a:cubicBezTo>
                    <a:pt x="5900" y="7389"/>
                    <a:pt x="5779" y="7538"/>
                    <a:pt x="5670" y="7673"/>
                  </a:cubicBezTo>
                  <a:cubicBezTo>
                    <a:pt x="5630" y="7714"/>
                    <a:pt x="5603" y="7754"/>
                    <a:pt x="5562" y="7781"/>
                  </a:cubicBezTo>
                  <a:cubicBezTo>
                    <a:pt x="5549" y="7727"/>
                    <a:pt x="5549" y="7660"/>
                    <a:pt x="5535" y="7605"/>
                  </a:cubicBezTo>
                  <a:cubicBezTo>
                    <a:pt x="5481" y="7389"/>
                    <a:pt x="5427" y="7172"/>
                    <a:pt x="5359" y="6956"/>
                  </a:cubicBezTo>
                  <a:cubicBezTo>
                    <a:pt x="5224" y="6523"/>
                    <a:pt x="5075" y="6117"/>
                    <a:pt x="4899" y="5711"/>
                  </a:cubicBezTo>
                  <a:cubicBezTo>
                    <a:pt x="4791" y="5454"/>
                    <a:pt x="4669" y="5210"/>
                    <a:pt x="4547" y="4980"/>
                  </a:cubicBezTo>
                  <a:cubicBezTo>
                    <a:pt x="4601" y="4777"/>
                    <a:pt x="4642" y="4574"/>
                    <a:pt x="4683" y="4372"/>
                  </a:cubicBezTo>
                  <a:cubicBezTo>
                    <a:pt x="4710" y="4101"/>
                    <a:pt x="4723" y="3817"/>
                    <a:pt x="4723" y="3533"/>
                  </a:cubicBezTo>
                  <a:cubicBezTo>
                    <a:pt x="4723" y="3384"/>
                    <a:pt x="4710" y="3248"/>
                    <a:pt x="4696" y="3113"/>
                  </a:cubicBezTo>
                  <a:cubicBezTo>
                    <a:pt x="4683" y="2964"/>
                    <a:pt x="4655" y="2829"/>
                    <a:pt x="4642" y="2694"/>
                  </a:cubicBezTo>
                  <a:cubicBezTo>
                    <a:pt x="4615" y="2558"/>
                    <a:pt x="4588" y="2423"/>
                    <a:pt x="4561" y="2288"/>
                  </a:cubicBezTo>
                  <a:cubicBezTo>
                    <a:pt x="4520" y="2166"/>
                    <a:pt x="4493" y="2044"/>
                    <a:pt x="4466" y="1936"/>
                  </a:cubicBezTo>
                  <a:cubicBezTo>
                    <a:pt x="4452" y="1909"/>
                    <a:pt x="4439" y="1909"/>
                    <a:pt x="4425" y="1909"/>
                  </a:cubicBezTo>
                  <a:lnTo>
                    <a:pt x="4412" y="1909"/>
                  </a:lnTo>
                  <a:cubicBezTo>
                    <a:pt x="4385" y="1909"/>
                    <a:pt x="4371" y="1936"/>
                    <a:pt x="4385" y="1963"/>
                  </a:cubicBezTo>
                  <a:lnTo>
                    <a:pt x="4398" y="2004"/>
                  </a:lnTo>
                  <a:cubicBezTo>
                    <a:pt x="4452" y="2220"/>
                    <a:pt x="4480" y="2450"/>
                    <a:pt x="4507" y="2680"/>
                  </a:cubicBezTo>
                  <a:cubicBezTo>
                    <a:pt x="4520" y="2802"/>
                    <a:pt x="4520" y="2910"/>
                    <a:pt x="4534" y="3032"/>
                  </a:cubicBezTo>
                  <a:cubicBezTo>
                    <a:pt x="4534" y="3154"/>
                    <a:pt x="4534" y="3262"/>
                    <a:pt x="4534" y="3384"/>
                  </a:cubicBezTo>
                  <a:cubicBezTo>
                    <a:pt x="4520" y="3817"/>
                    <a:pt x="4466" y="4236"/>
                    <a:pt x="4358" y="4656"/>
                  </a:cubicBezTo>
                  <a:cubicBezTo>
                    <a:pt x="4128" y="4250"/>
                    <a:pt x="3871" y="3871"/>
                    <a:pt x="3586" y="3506"/>
                  </a:cubicBezTo>
                  <a:cubicBezTo>
                    <a:pt x="3289" y="3140"/>
                    <a:pt x="2991" y="2788"/>
                    <a:pt x="2693" y="2450"/>
                  </a:cubicBezTo>
                  <a:cubicBezTo>
                    <a:pt x="2585" y="2315"/>
                    <a:pt x="2477" y="2193"/>
                    <a:pt x="2369" y="2071"/>
                  </a:cubicBezTo>
                  <a:cubicBezTo>
                    <a:pt x="2369" y="1963"/>
                    <a:pt x="2369" y="1868"/>
                    <a:pt x="2382" y="1774"/>
                  </a:cubicBezTo>
                  <a:cubicBezTo>
                    <a:pt x="2396" y="1679"/>
                    <a:pt x="2382" y="1530"/>
                    <a:pt x="2355" y="1408"/>
                  </a:cubicBezTo>
                  <a:cubicBezTo>
                    <a:pt x="2342" y="1178"/>
                    <a:pt x="2274" y="948"/>
                    <a:pt x="2179" y="732"/>
                  </a:cubicBezTo>
                  <a:cubicBezTo>
                    <a:pt x="2179" y="718"/>
                    <a:pt x="2152" y="705"/>
                    <a:pt x="2139" y="705"/>
                  </a:cubicBezTo>
                  <a:lnTo>
                    <a:pt x="2125" y="705"/>
                  </a:lnTo>
                  <a:cubicBezTo>
                    <a:pt x="2098" y="718"/>
                    <a:pt x="2098" y="745"/>
                    <a:pt x="2098" y="759"/>
                  </a:cubicBezTo>
                  <a:cubicBezTo>
                    <a:pt x="2139" y="840"/>
                    <a:pt x="2166" y="921"/>
                    <a:pt x="2193" y="1016"/>
                  </a:cubicBezTo>
                  <a:cubicBezTo>
                    <a:pt x="2220" y="1111"/>
                    <a:pt x="2233" y="1205"/>
                    <a:pt x="2247" y="1300"/>
                  </a:cubicBezTo>
                  <a:cubicBezTo>
                    <a:pt x="2260" y="1391"/>
                    <a:pt x="2260" y="1494"/>
                    <a:pt x="2260" y="1586"/>
                  </a:cubicBezTo>
                  <a:lnTo>
                    <a:pt x="2260" y="1586"/>
                  </a:lnTo>
                  <a:cubicBezTo>
                    <a:pt x="2260" y="1693"/>
                    <a:pt x="2247" y="1801"/>
                    <a:pt x="2233" y="1909"/>
                  </a:cubicBezTo>
                  <a:cubicBezTo>
                    <a:pt x="2085" y="1733"/>
                    <a:pt x="1936" y="1557"/>
                    <a:pt x="1800" y="1381"/>
                  </a:cubicBezTo>
                  <a:cubicBezTo>
                    <a:pt x="1557" y="1056"/>
                    <a:pt x="1327" y="705"/>
                    <a:pt x="1137" y="339"/>
                  </a:cubicBezTo>
                  <a:cubicBezTo>
                    <a:pt x="1097" y="231"/>
                    <a:pt x="1043" y="136"/>
                    <a:pt x="1002" y="28"/>
                  </a:cubicBezTo>
                  <a:cubicBezTo>
                    <a:pt x="1002" y="14"/>
                    <a:pt x="975" y="1"/>
                    <a:pt x="961" y="1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109;p68">
              <a:extLst>
                <a:ext uri="{FF2B5EF4-FFF2-40B4-BE49-F238E27FC236}">
                  <a16:creationId xmlns:a16="http://schemas.microsoft.com/office/drawing/2014/main" id="{92B2CDDC-D766-4F6C-A700-390DA230E860}"/>
                </a:ext>
              </a:extLst>
            </p:cNvPr>
            <p:cNvSpPr/>
            <p:nvPr/>
          </p:nvSpPr>
          <p:spPr>
            <a:xfrm>
              <a:off x="4603325" y="2876025"/>
              <a:ext cx="399200" cy="400900"/>
            </a:xfrm>
            <a:custGeom>
              <a:avLst/>
              <a:gdLst/>
              <a:ahLst/>
              <a:cxnLst/>
              <a:rect l="l" t="t" r="r" b="b"/>
              <a:pathLst>
                <a:path w="15968" h="16036" extrusionOk="0">
                  <a:moveTo>
                    <a:pt x="2869" y="1"/>
                  </a:moveTo>
                  <a:cubicBezTo>
                    <a:pt x="2558" y="1"/>
                    <a:pt x="2247" y="68"/>
                    <a:pt x="1963" y="190"/>
                  </a:cubicBezTo>
                  <a:cubicBezTo>
                    <a:pt x="1801" y="244"/>
                    <a:pt x="1652" y="325"/>
                    <a:pt x="1530" y="434"/>
                  </a:cubicBezTo>
                  <a:cubicBezTo>
                    <a:pt x="1395" y="528"/>
                    <a:pt x="1286" y="637"/>
                    <a:pt x="1205" y="772"/>
                  </a:cubicBezTo>
                  <a:cubicBezTo>
                    <a:pt x="1056" y="1002"/>
                    <a:pt x="975" y="1273"/>
                    <a:pt x="989" y="1557"/>
                  </a:cubicBezTo>
                  <a:cubicBezTo>
                    <a:pt x="989" y="1868"/>
                    <a:pt x="1056" y="2166"/>
                    <a:pt x="1165" y="2450"/>
                  </a:cubicBezTo>
                  <a:cubicBezTo>
                    <a:pt x="1286" y="2775"/>
                    <a:pt x="1449" y="3086"/>
                    <a:pt x="1638" y="3384"/>
                  </a:cubicBezTo>
                  <a:cubicBezTo>
                    <a:pt x="1963" y="3925"/>
                    <a:pt x="2342" y="4425"/>
                    <a:pt x="2775" y="4885"/>
                  </a:cubicBezTo>
                  <a:cubicBezTo>
                    <a:pt x="2639" y="4845"/>
                    <a:pt x="2518" y="4804"/>
                    <a:pt x="2396" y="4764"/>
                  </a:cubicBezTo>
                  <a:cubicBezTo>
                    <a:pt x="2220" y="4723"/>
                    <a:pt x="2044" y="4696"/>
                    <a:pt x="1868" y="4682"/>
                  </a:cubicBezTo>
                  <a:cubicBezTo>
                    <a:pt x="1801" y="4669"/>
                    <a:pt x="1733" y="4669"/>
                    <a:pt x="1679" y="4669"/>
                  </a:cubicBezTo>
                  <a:cubicBezTo>
                    <a:pt x="1584" y="4669"/>
                    <a:pt x="1503" y="4669"/>
                    <a:pt x="1408" y="4682"/>
                  </a:cubicBezTo>
                  <a:cubicBezTo>
                    <a:pt x="1327" y="4696"/>
                    <a:pt x="1246" y="4710"/>
                    <a:pt x="1165" y="4737"/>
                  </a:cubicBezTo>
                  <a:cubicBezTo>
                    <a:pt x="1070" y="4750"/>
                    <a:pt x="989" y="4791"/>
                    <a:pt x="907" y="4818"/>
                  </a:cubicBezTo>
                  <a:cubicBezTo>
                    <a:pt x="772" y="4885"/>
                    <a:pt x="637" y="4980"/>
                    <a:pt x="529" y="5088"/>
                  </a:cubicBezTo>
                  <a:cubicBezTo>
                    <a:pt x="407" y="5197"/>
                    <a:pt x="312" y="5332"/>
                    <a:pt x="244" y="5494"/>
                  </a:cubicBezTo>
                  <a:cubicBezTo>
                    <a:pt x="163" y="5657"/>
                    <a:pt x="96" y="5846"/>
                    <a:pt x="69" y="6036"/>
                  </a:cubicBezTo>
                  <a:cubicBezTo>
                    <a:pt x="1" y="6469"/>
                    <a:pt x="28" y="6929"/>
                    <a:pt x="163" y="7348"/>
                  </a:cubicBezTo>
                  <a:cubicBezTo>
                    <a:pt x="285" y="7754"/>
                    <a:pt x="502" y="8133"/>
                    <a:pt x="772" y="8471"/>
                  </a:cubicBezTo>
                  <a:cubicBezTo>
                    <a:pt x="1043" y="8796"/>
                    <a:pt x="1368" y="9080"/>
                    <a:pt x="1719" y="9337"/>
                  </a:cubicBezTo>
                  <a:cubicBezTo>
                    <a:pt x="2125" y="9635"/>
                    <a:pt x="2572" y="9892"/>
                    <a:pt x="3032" y="10108"/>
                  </a:cubicBezTo>
                  <a:lnTo>
                    <a:pt x="3005" y="10108"/>
                  </a:lnTo>
                  <a:cubicBezTo>
                    <a:pt x="2748" y="10108"/>
                    <a:pt x="2477" y="10136"/>
                    <a:pt x="2220" y="10203"/>
                  </a:cubicBezTo>
                  <a:cubicBezTo>
                    <a:pt x="2017" y="10244"/>
                    <a:pt x="1814" y="10325"/>
                    <a:pt x="1625" y="10420"/>
                  </a:cubicBezTo>
                  <a:cubicBezTo>
                    <a:pt x="1246" y="10596"/>
                    <a:pt x="935" y="10880"/>
                    <a:pt x="732" y="11232"/>
                  </a:cubicBezTo>
                  <a:cubicBezTo>
                    <a:pt x="637" y="11421"/>
                    <a:pt x="569" y="11624"/>
                    <a:pt x="556" y="11827"/>
                  </a:cubicBezTo>
                  <a:cubicBezTo>
                    <a:pt x="542" y="11935"/>
                    <a:pt x="542" y="12057"/>
                    <a:pt x="542" y="12165"/>
                  </a:cubicBezTo>
                  <a:cubicBezTo>
                    <a:pt x="542" y="12273"/>
                    <a:pt x="569" y="12382"/>
                    <a:pt x="583" y="12490"/>
                  </a:cubicBezTo>
                  <a:cubicBezTo>
                    <a:pt x="677" y="12869"/>
                    <a:pt x="840" y="13234"/>
                    <a:pt x="1083" y="13532"/>
                  </a:cubicBezTo>
                  <a:cubicBezTo>
                    <a:pt x="1205" y="13694"/>
                    <a:pt x="1354" y="13857"/>
                    <a:pt x="1503" y="13992"/>
                  </a:cubicBezTo>
                  <a:cubicBezTo>
                    <a:pt x="1652" y="14127"/>
                    <a:pt x="1801" y="14263"/>
                    <a:pt x="1963" y="14384"/>
                  </a:cubicBezTo>
                  <a:cubicBezTo>
                    <a:pt x="2612" y="14844"/>
                    <a:pt x="3316" y="15223"/>
                    <a:pt x="4060" y="15494"/>
                  </a:cubicBezTo>
                  <a:cubicBezTo>
                    <a:pt x="4899" y="15792"/>
                    <a:pt x="5792" y="15967"/>
                    <a:pt x="6685" y="16022"/>
                  </a:cubicBezTo>
                  <a:cubicBezTo>
                    <a:pt x="6929" y="16035"/>
                    <a:pt x="7199" y="16035"/>
                    <a:pt x="7443" y="16035"/>
                  </a:cubicBezTo>
                  <a:cubicBezTo>
                    <a:pt x="8133" y="16035"/>
                    <a:pt x="8823" y="15981"/>
                    <a:pt x="9513" y="15873"/>
                  </a:cubicBezTo>
                  <a:cubicBezTo>
                    <a:pt x="10271" y="15751"/>
                    <a:pt x="11015" y="15561"/>
                    <a:pt x="11746" y="15318"/>
                  </a:cubicBezTo>
                  <a:cubicBezTo>
                    <a:pt x="12314" y="15115"/>
                    <a:pt x="12883" y="14871"/>
                    <a:pt x="13424" y="14587"/>
                  </a:cubicBezTo>
                  <a:cubicBezTo>
                    <a:pt x="13708" y="14411"/>
                    <a:pt x="13992" y="14235"/>
                    <a:pt x="14290" y="14060"/>
                  </a:cubicBezTo>
                  <a:cubicBezTo>
                    <a:pt x="14384" y="13897"/>
                    <a:pt x="14466" y="13735"/>
                    <a:pt x="14547" y="13572"/>
                  </a:cubicBezTo>
                  <a:lnTo>
                    <a:pt x="14574" y="13545"/>
                  </a:lnTo>
                  <a:lnTo>
                    <a:pt x="14601" y="13491"/>
                  </a:lnTo>
                  <a:cubicBezTo>
                    <a:pt x="14736" y="13207"/>
                    <a:pt x="14885" y="12923"/>
                    <a:pt x="15020" y="12625"/>
                  </a:cubicBezTo>
                  <a:cubicBezTo>
                    <a:pt x="15305" y="11976"/>
                    <a:pt x="15535" y="11313"/>
                    <a:pt x="15697" y="10636"/>
                  </a:cubicBezTo>
                  <a:cubicBezTo>
                    <a:pt x="15832" y="10041"/>
                    <a:pt x="15927" y="9445"/>
                    <a:pt x="15954" y="8837"/>
                  </a:cubicBezTo>
                  <a:cubicBezTo>
                    <a:pt x="15968" y="8390"/>
                    <a:pt x="15941" y="7943"/>
                    <a:pt x="15846" y="7497"/>
                  </a:cubicBezTo>
                  <a:cubicBezTo>
                    <a:pt x="15751" y="7118"/>
                    <a:pt x="15562" y="6753"/>
                    <a:pt x="15264" y="6482"/>
                  </a:cubicBezTo>
                  <a:cubicBezTo>
                    <a:pt x="15088" y="6347"/>
                    <a:pt x="14899" y="6239"/>
                    <a:pt x="14682" y="6184"/>
                  </a:cubicBezTo>
                  <a:cubicBezTo>
                    <a:pt x="14574" y="6157"/>
                    <a:pt x="14466" y="6144"/>
                    <a:pt x="14357" y="6130"/>
                  </a:cubicBezTo>
                  <a:lnTo>
                    <a:pt x="14236" y="6130"/>
                  </a:lnTo>
                  <a:cubicBezTo>
                    <a:pt x="14154" y="6130"/>
                    <a:pt x="14073" y="6144"/>
                    <a:pt x="13992" y="6157"/>
                  </a:cubicBezTo>
                  <a:cubicBezTo>
                    <a:pt x="13884" y="6171"/>
                    <a:pt x="13789" y="6212"/>
                    <a:pt x="13694" y="6252"/>
                  </a:cubicBezTo>
                  <a:cubicBezTo>
                    <a:pt x="13600" y="6293"/>
                    <a:pt x="13505" y="6360"/>
                    <a:pt x="13424" y="6428"/>
                  </a:cubicBezTo>
                  <a:cubicBezTo>
                    <a:pt x="13261" y="6563"/>
                    <a:pt x="13126" y="6739"/>
                    <a:pt x="13018" y="6929"/>
                  </a:cubicBezTo>
                  <a:cubicBezTo>
                    <a:pt x="12977" y="6266"/>
                    <a:pt x="12883" y="5616"/>
                    <a:pt x="12761" y="4980"/>
                  </a:cubicBezTo>
                  <a:cubicBezTo>
                    <a:pt x="12504" y="3789"/>
                    <a:pt x="12071" y="2842"/>
                    <a:pt x="11462" y="2139"/>
                  </a:cubicBezTo>
                  <a:cubicBezTo>
                    <a:pt x="11096" y="1719"/>
                    <a:pt x="10663" y="1367"/>
                    <a:pt x="10163" y="1124"/>
                  </a:cubicBezTo>
                  <a:cubicBezTo>
                    <a:pt x="9960" y="1002"/>
                    <a:pt x="9730" y="934"/>
                    <a:pt x="9500" y="894"/>
                  </a:cubicBezTo>
                  <a:cubicBezTo>
                    <a:pt x="9442" y="884"/>
                    <a:pt x="9392" y="875"/>
                    <a:pt x="9338" y="875"/>
                  </a:cubicBezTo>
                  <a:cubicBezTo>
                    <a:pt x="9316" y="875"/>
                    <a:pt x="9293" y="876"/>
                    <a:pt x="9270" y="880"/>
                  </a:cubicBezTo>
                  <a:cubicBezTo>
                    <a:pt x="9134" y="880"/>
                    <a:pt x="8999" y="894"/>
                    <a:pt x="8877" y="921"/>
                  </a:cubicBezTo>
                  <a:cubicBezTo>
                    <a:pt x="8526" y="1029"/>
                    <a:pt x="8214" y="1259"/>
                    <a:pt x="8011" y="1570"/>
                  </a:cubicBezTo>
                  <a:cubicBezTo>
                    <a:pt x="7781" y="1922"/>
                    <a:pt x="7619" y="2315"/>
                    <a:pt x="7551" y="2720"/>
                  </a:cubicBezTo>
                  <a:cubicBezTo>
                    <a:pt x="7511" y="2951"/>
                    <a:pt x="7484" y="3181"/>
                    <a:pt x="7470" y="3411"/>
                  </a:cubicBezTo>
                  <a:cubicBezTo>
                    <a:pt x="7186" y="2951"/>
                    <a:pt x="6848" y="2518"/>
                    <a:pt x="6482" y="2112"/>
                  </a:cubicBezTo>
                  <a:cubicBezTo>
                    <a:pt x="6171" y="1760"/>
                    <a:pt x="5833" y="1435"/>
                    <a:pt x="5467" y="1137"/>
                  </a:cubicBezTo>
                  <a:cubicBezTo>
                    <a:pt x="5116" y="840"/>
                    <a:pt x="4737" y="596"/>
                    <a:pt x="4317" y="380"/>
                  </a:cubicBezTo>
                  <a:cubicBezTo>
                    <a:pt x="4128" y="285"/>
                    <a:pt x="3925" y="190"/>
                    <a:pt x="3708" y="136"/>
                  </a:cubicBezTo>
                  <a:cubicBezTo>
                    <a:pt x="3505" y="68"/>
                    <a:pt x="3302" y="28"/>
                    <a:pt x="3100" y="14"/>
                  </a:cubicBezTo>
                  <a:cubicBezTo>
                    <a:pt x="3018" y="1"/>
                    <a:pt x="2951" y="1"/>
                    <a:pt x="2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110;p68">
              <a:extLst>
                <a:ext uri="{FF2B5EF4-FFF2-40B4-BE49-F238E27FC236}">
                  <a16:creationId xmlns:a16="http://schemas.microsoft.com/office/drawing/2014/main" id="{E23AF936-0B7F-4AD4-916B-A2500BB2BA30}"/>
                </a:ext>
              </a:extLst>
            </p:cNvPr>
            <p:cNvSpPr/>
            <p:nvPr/>
          </p:nvSpPr>
          <p:spPr>
            <a:xfrm>
              <a:off x="4852650" y="2926425"/>
              <a:ext cx="8475" cy="11875"/>
            </a:xfrm>
            <a:custGeom>
              <a:avLst/>
              <a:gdLst/>
              <a:ahLst/>
              <a:cxnLst/>
              <a:rect l="l" t="t" r="r" b="b"/>
              <a:pathLst>
                <a:path w="339" h="475" extrusionOk="0">
                  <a:moveTo>
                    <a:pt x="109" y="1"/>
                  </a:moveTo>
                  <a:cubicBezTo>
                    <a:pt x="95" y="1"/>
                    <a:pt x="82" y="1"/>
                    <a:pt x="68" y="14"/>
                  </a:cubicBezTo>
                  <a:cubicBezTo>
                    <a:pt x="14" y="41"/>
                    <a:pt x="0" y="96"/>
                    <a:pt x="27" y="136"/>
                  </a:cubicBezTo>
                  <a:cubicBezTo>
                    <a:pt x="54" y="177"/>
                    <a:pt x="68" y="231"/>
                    <a:pt x="95" y="271"/>
                  </a:cubicBezTo>
                  <a:cubicBezTo>
                    <a:pt x="109" y="312"/>
                    <a:pt x="122" y="353"/>
                    <a:pt x="136" y="407"/>
                  </a:cubicBezTo>
                  <a:cubicBezTo>
                    <a:pt x="149" y="420"/>
                    <a:pt x="163" y="447"/>
                    <a:pt x="190" y="461"/>
                  </a:cubicBezTo>
                  <a:cubicBezTo>
                    <a:pt x="203" y="474"/>
                    <a:pt x="230" y="474"/>
                    <a:pt x="257" y="474"/>
                  </a:cubicBezTo>
                  <a:cubicBezTo>
                    <a:pt x="312" y="447"/>
                    <a:pt x="339" y="407"/>
                    <a:pt x="325" y="353"/>
                  </a:cubicBezTo>
                  <a:cubicBezTo>
                    <a:pt x="284" y="244"/>
                    <a:pt x="244" y="136"/>
                    <a:pt x="190" y="41"/>
                  </a:cubicBezTo>
                  <a:cubicBezTo>
                    <a:pt x="176" y="14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111;p68">
              <a:extLst>
                <a:ext uri="{FF2B5EF4-FFF2-40B4-BE49-F238E27FC236}">
                  <a16:creationId xmlns:a16="http://schemas.microsoft.com/office/drawing/2014/main" id="{3B256AF9-6BB5-4563-B105-C9FAB3B61002}"/>
                </a:ext>
              </a:extLst>
            </p:cNvPr>
            <p:cNvSpPr/>
            <p:nvPr/>
          </p:nvSpPr>
          <p:spPr>
            <a:xfrm>
              <a:off x="4864150" y="2925075"/>
              <a:ext cx="7125" cy="9425"/>
            </a:xfrm>
            <a:custGeom>
              <a:avLst/>
              <a:gdLst/>
              <a:ahLst/>
              <a:cxnLst/>
              <a:rect l="l" t="t" r="r" b="b"/>
              <a:pathLst>
                <a:path w="285" h="377" extrusionOk="0">
                  <a:moveTo>
                    <a:pt x="95" y="1"/>
                  </a:moveTo>
                  <a:cubicBezTo>
                    <a:pt x="82" y="1"/>
                    <a:pt x="68" y="1"/>
                    <a:pt x="55" y="14"/>
                  </a:cubicBezTo>
                  <a:cubicBezTo>
                    <a:pt x="14" y="28"/>
                    <a:pt x="0" y="82"/>
                    <a:pt x="27" y="109"/>
                  </a:cubicBezTo>
                  <a:cubicBezTo>
                    <a:pt x="68" y="177"/>
                    <a:pt x="95" y="231"/>
                    <a:pt x="122" y="298"/>
                  </a:cubicBezTo>
                  <a:lnTo>
                    <a:pt x="122" y="325"/>
                  </a:lnTo>
                  <a:cubicBezTo>
                    <a:pt x="136" y="339"/>
                    <a:pt x="149" y="353"/>
                    <a:pt x="163" y="366"/>
                  </a:cubicBezTo>
                  <a:cubicBezTo>
                    <a:pt x="170" y="373"/>
                    <a:pt x="180" y="376"/>
                    <a:pt x="190" y="376"/>
                  </a:cubicBezTo>
                  <a:cubicBezTo>
                    <a:pt x="200" y="376"/>
                    <a:pt x="210" y="373"/>
                    <a:pt x="217" y="366"/>
                  </a:cubicBezTo>
                  <a:cubicBezTo>
                    <a:pt x="257" y="353"/>
                    <a:pt x="285" y="312"/>
                    <a:pt x="271" y="285"/>
                  </a:cubicBezTo>
                  <a:cubicBezTo>
                    <a:pt x="244" y="190"/>
                    <a:pt x="203" y="109"/>
                    <a:pt x="163" y="41"/>
                  </a:cubicBez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112;p68">
              <a:extLst>
                <a:ext uri="{FF2B5EF4-FFF2-40B4-BE49-F238E27FC236}">
                  <a16:creationId xmlns:a16="http://schemas.microsoft.com/office/drawing/2014/main" id="{359DE6A0-6E79-44E9-9975-836B61928442}"/>
                </a:ext>
              </a:extLst>
            </p:cNvPr>
            <p:cNvSpPr/>
            <p:nvPr/>
          </p:nvSpPr>
          <p:spPr>
            <a:xfrm>
              <a:off x="4878350" y="2935900"/>
              <a:ext cx="8475" cy="9425"/>
            </a:xfrm>
            <a:custGeom>
              <a:avLst/>
              <a:gdLst/>
              <a:ahLst/>
              <a:cxnLst/>
              <a:rect l="l" t="t" r="r" b="b"/>
              <a:pathLst>
                <a:path w="339" h="377" extrusionOk="0">
                  <a:moveTo>
                    <a:pt x="95" y="1"/>
                  </a:moveTo>
                  <a:cubicBezTo>
                    <a:pt x="82" y="1"/>
                    <a:pt x="55" y="14"/>
                    <a:pt x="41" y="28"/>
                  </a:cubicBezTo>
                  <a:cubicBezTo>
                    <a:pt x="1" y="68"/>
                    <a:pt x="1" y="123"/>
                    <a:pt x="41" y="150"/>
                  </a:cubicBezTo>
                  <a:cubicBezTo>
                    <a:pt x="68" y="177"/>
                    <a:pt x="95" y="204"/>
                    <a:pt x="109" y="231"/>
                  </a:cubicBezTo>
                  <a:cubicBezTo>
                    <a:pt x="136" y="258"/>
                    <a:pt x="150" y="271"/>
                    <a:pt x="163" y="298"/>
                  </a:cubicBezTo>
                  <a:lnTo>
                    <a:pt x="163" y="312"/>
                  </a:lnTo>
                  <a:cubicBezTo>
                    <a:pt x="163" y="339"/>
                    <a:pt x="177" y="353"/>
                    <a:pt x="204" y="366"/>
                  </a:cubicBezTo>
                  <a:cubicBezTo>
                    <a:pt x="210" y="373"/>
                    <a:pt x="221" y="376"/>
                    <a:pt x="232" y="376"/>
                  </a:cubicBezTo>
                  <a:cubicBezTo>
                    <a:pt x="244" y="376"/>
                    <a:pt x="258" y="373"/>
                    <a:pt x="271" y="366"/>
                  </a:cubicBezTo>
                  <a:cubicBezTo>
                    <a:pt x="298" y="366"/>
                    <a:pt x="312" y="353"/>
                    <a:pt x="325" y="325"/>
                  </a:cubicBezTo>
                  <a:cubicBezTo>
                    <a:pt x="339" y="298"/>
                    <a:pt x="339" y="285"/>
                    <a:pt x="325" y="258"/>
                  </a:cubicBezTo>
                  <a:cubicBezTo>
                    <a:pt x="312" y="217"/>
                    <a:pt x="285" y="177"/>
                    <a:pt x="271" y="136"/>
                  </a:cubicBezTo>
                  <a:cubicBezTo>
                    <a:pt x="244" y="95"/>
                    <a:pt x="204" y="68"/>
                    <a:pt x="163" y="28"/>
                  </a:cubicBezTo>
                  <a:cubicBezTo>
                    <a:pt x="150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113;p68">
              <a:extLst>
                <a:ext uri="{FF2B5EF4-FFF2-40B4-BE49-F238E27FC236}">
                  <a16:creationId xmlns:a16="http://schemas.microsoft.com/office/drawing/2014/main" id="{83B87BA9-8DF1-42CD-97C3-469812F2D4D8}"/>
                </a:ext>
              </a:extLst>
            </p:cNvPr>
            <p:cNvSpPr/>
            <p:nvPr/>
          </p:nvSpPr>
          <p:spPr>
            <a:xfrm>
              <a:off x="4874625" y="2950775"/>
              <a:ext cx="6125" cy="8750"/>
            </a:xfrm>
            <a:custGeom>
              <a:avLst/>
              <a:gdLst/>
              <a:ahLst/>
              <a:cxnLst/>
              <a:rect l="l" t="t" r="r" b="b"/>
              <a:pathLst>
                <a:path w="245" h="350" extrusionOk="0">
                  <a:moveTo>
                    <a:pt x="84" y="1"/>
                  </a:moveTo>
                  <a:cubicBezTo>
                    <a:pt x="70" y="1"/>
                    <a:pt x="56" y="5"/>
                    <a:pt x="41" y="15"/>
                  </a:cubicBezTo>
                  <a:cubicBezTo>
                    <a:pt x="14" y="28"/>
                    <a:pt x="1" y="82"/>
                    <a:pt x="14" y="109"/>
                  </a:cubicBezTo>
                  <a:cubicBezTo>
                    <a:pt x="41" y="150"/>
                    <a:pt x="55" y="191"/>
                    <a:pt x="69" y="231"/>
                  </a:cubicBezTo>
                  <a:lnTo>
                    <a:pt x="96" y="299"/>
                  </a:lnTo>
                  <a:cubicBezTo>
                    <a:pt x="109" y="312"/>
                    <a:pt x="123" y="326"/>
                    <a:pt x="136" y="339"/>
                  </a:cubicBezTo>
                  <a:cubicBezTo>
                    <a:pt x="143" y="346"/>
                    <a:pt x="153" y="350"/>
                    <a:pt x="163" y="350"/>
                  </a:cubicBezTo>
                  <a:cubicBezTo>
                    <a:pt x="173" y="350"/>
                    <a:pt x="184" y="346"/>
                    <a:pt x="190" y="339"/>
                  </a:cubicBezTo>
                  <a:cubicBezTo>
                    <a:pt x="231" y="326"/>
                    <a:pt x="244" y="299"/>
                    <a:pt x="244" y="258"/>
                  </a:cubicBezTo>
                  <a:cubicBezTo>
                    <a:pt x="217" y="177"/>
                    <a:pt x="190" y="109"/>
                    <a:pt x="150" y="42"/>
                  </a:cubicBezTo>
                  <a:cubicBezTo>
                    <a:pt x="132" y="15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114;p68">
              <a:extLst>
                <a:ext uri="{FF2B5EF4-FFF2-40B4-BE49-F238E27FC236}">
                  <a16:creationId xmlns:a16="http://schemas.microsoft.com/office/drawing/2014/main" id="{983A311F-1B95-4B09-8653-38AA3D8078F4}"/>
                </a:ext>
              </a:extLst>
            </p:cNvPr>
            <p:cNvSpPr/>
            <p:nvPr/>
          </p:nvSpPr>
          <p:spPr>
            <a:xfrm>
              <a:off x="4858050" y="2955050"/>
              <a:ext cx="7825" cy="10450"/>
            </a:xfrm>
            <a:custGeom>
              <a:avLst/>
              <a:gdLst/>
              <a:ahLst/>
              <a:cxnLst/>
              <a:rect l="l" t="t" r="r" b="b"/>
              <a:pathLst>
                <a:path w="313" h="418" extrusionOk="0">
                  <a:moveTo>
                    <a:pt x="96" y="0"/>
                  </a:moveTo>
                  <a:cubicBezTo>
                    <a:pt x="87" y="0"/>
                    <a:pt x="78" y="6"/>
                    <a:pt x="68" y="6"/>
                  </a:cubicBezTo>
                  <a:cubicBezTo>
                    <a:pt x="14" y="33"/>
                    <a:pt x="1" y="87"/>
                    <a:pt x="28" y="141"/>
                  </a:cubicBezTo>
                  <a:cubicBezTo>
                    <a:pt x="68" y="209"/>
                    <a:pt x="109" y="290"/>
                    <a:pt x="136" y="371"/>
                  </a:cubicBezTo>
                  <a:cubicBezTo>
                    <a:pt x="156" y="402"/>
                    <a:pt x="184" y="417"/>
                    <a:pt x="214" y="417"/>
                  </a:cubicBezTo>
                  <a:cubicBezTo>
                    <a:pt x="224" y="417"/>
                    <a:pt x="234" y="415"/>
                    <a:pt x="244" y="412"/>
                  </a:cubicBezTo>
                  <a:cubicBezTo>
                    <a:pt x="285" y="398"/>
                    <a:pt x="312" y="358"/>
                    <a:pt x="299" y="304"/>
                  </a:cubicBezTo>
                  <a:cubicBezTo>
                    <a:pt x="271" y="209"/>
                    <a:pt x="231" y="128"/>
                    <a:pt x="190" y="47"/>
                  </a:cubicBezTo>
                  <a:cubicBezTo>
                    <a:pt x="179" y="25"/>
                    <a:pt x="150" y="2"/>
                    <a:pt x="125" y="2"/>
                  </a:cubicBezTo>
                  <a:cubicBezTo>
                    <a:pt x="119" y="2"/>
                    <a:pt x="114" y="4"/>
                    <a:pt x="109" y="6"/>
                  </a:cubicBezTo>
                  <a:cubicBezTo>
                    <a:pt x="105" y="2"/>
                    <a:pt x="100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115;p68">
              <a:extLst>
                <a:ext uri="{FF2B5EF4-FFF2-40B4-BE49-F238E27FC236}">
                  <a16:creationId xmlns:a16="http://schemas.microsoft.com/office/drawing/2014/main" id="{2FBFE561-6075-48E2-92B8-294361C32249}"/>
                </a:ext>
              </a:extLst>
            </p:cNvPr>
            <p:cNvSpPr/>
            <p:nvPr/>
          </p:nvSpPr>
          <p:spPr>
            <a:xfrm>
              <a:off x="4880050" y="2974475"/>
              <a:ext cx="7475" cy="12275"/>
            </a:xfrm>
            <a:custGeom>
              <a:avLst/>
              <a:gdLst/>
              <a:ahLst/>
              <a:cxnLst/>
              <a:rect l="l" t="t" r="r" b="b"/>
              <a:pathLst>
                <a:path w="299" h="491" extrusionOk="0">
                  <a:moveTo>
                    <a:pt x="82" y="0"/>
                  </a:moveTo>
                  <a:cubicBezTo>
                    <a:pt x="27" y="27"/>
                    <a:pt x="0" y="81"/>
                    <a:pt x="14" y="136"/>
                  </a:cubicBezTo>
                  <a:cubicBezTo>
                    <a:pt x="41" y="230"/>
                    <a:pt x="54" y="325"/>
                    <a:pt x="82" y="420"/>
                  </a:cubicBezTo>
                  <a:cubicBezTo>
                    <a:pt x="93" y="465"/>
                    <a:pt x="132" y="491"/>
                    <a:pt x="183" y="491"/>
                  </a:cubicBezTo>
                  <a:cubicBezTo>
                    <a:pt x="194" y="491"/>
                    <a:pt x="205" y="490"/>
                    <a:pt x="217" y="487"/>
                  </a:cubicBezTo>
                  <a:cubicBezTo>
                    <a:pt x="271" y="474"/>
                    <a:pt x="298" y="420"/>
                    <a:pt x="285" y="366"/>
                  </a:cubicBezTo>
                  <a:cubicBezTo>
                    <a:pt x="271" y="271"/>
                    <a:pt x="244" y="176"/>
                    <a:pt x="217" y="81"/>
                  </a:cubicBezTo>
                  <a:cubicBezTo>
                    <a:pt x="203" y="41"/>
                    <a:pt x="163" y="0"/>
                    <a:pt x="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116;p68">
              <a:extLst>
                <a:ext uri="{FF2B5EF4-FFF2-40B4-BE49-F238E27FC236}">
                  <a16:creationId xmlns:a16="http://schemas.microsoft.com/office/drawing/2014/main" id="{9F59B693-519C-4F99-B5E9-E18C1AEB3C96}"/>
                </a:ext>
              </a:extLst>
            </p:cNvPr>
            <p:cNvSpPr/>
            <p:nvPr/>
          </p:nvSpPr>
          <p:spPr>
            <a:xfrm>
              <a:off x="4890200" y="2962300"/>
              <a:ext cx="6450" cy="8725"/>
            </a:xfrm>
            <a:custGeom>
              <a:avLst/>
              <a:gdLst/>
              <a:ahLst/>
              <a:cxnLst/>
              <a:rect l="l" t="t" r="r" b="b"/>
              <a:pathLst>
                <a:path w="258" h="349" extrusionOk="0">
                  <a:moveTo>
                    <a:pt x="54" y="0"/>
                  </a:moveTo>
                  <a:cubicBezTo>
                    <a:pt x="41" y="14"/>
                    <a:pt x="27" y="27"/>
                    <a:pt x="14" y="41"/>
                  </a:cubicBezTo>
                  <a:cubicBezTo>
                    <a:pt x="0" y="54"/>
                    <a:pt x="0" y="81"/>
                    <a:pt x="14" y="95"/>
                  </a:cubicBezTo>
                  <a:cubicBezTo>
                    <a:pt x="41" y="163"/>
                    <a:pt x="68" y="230"/>
                    <a:pt x="95" y="298"/>
                  </a:cubicBezTo>
                  <a:cubicBezTo>
                    <a:pt x="95" y="311"/>
                    <a:pt x="109" y="325"/>
                    <a:pt x="122" y="338"/>
                  </a:cubicBezTo>
                  <a:cubicBezTo>
                    <a:pt x="136" y="345"/>
                    <a:pt x="146" y="349"/>
                    <a:pt x="156" y="349"/>
                  </a:cubicBezTo>
                  <a:cubicBezTo>
                    <a:pt x="166" y="349"/>
                    <a:pt x="176" y="345"/>
                    <a:pt x="190" y="338"/>
                  </a:cubicBezTo>
                  <a:cubicBezTo>
                    <a:pt x="230" y="325"/>
                    <a:pt x="257" y="284"/>
                    <a:pt x="244" y="244"/>
                  </a:cubicBezTo>
                  <a:cubicBezTo>
                    <a:pt x="203" y="190"/>
                    <a:pt x="176" y="122"/>
                    <a:pt x="149" y="68"/>
                  </a:cubicBezTo>
                  <a:cubicBezTo>
                    <a:pt x="149" y="41"/>
                    <a:pt x="136" y="27"/>
                    <a:pt x="122" y="14"/>
                  </a:cubicBezTo>
                  <a:cubicBezTo>
                    <a:pt x="109" y="14"/>
                    <a:pt x="95" y="0"/>
                    <a:pt x="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117;p68">
              <a:extLst>
                <a:ext uri="{FF2B5EF4-FFF2-40B4-BE49-F238E27FC236}">
                  <a16:creationId xmlns:a16="http://schemas.microsoft.com/office/drawing/2014/main" id="{B58CD383-0F8D-448C-A5A6-57046FA8F970}"/>
                </a:ext>
              </a:extLst>
            </p:cNvPr>
            <p:cNvSpPr/>
            <p:nvPr/>
          </p:nvSpPr>
          <p:spPr>
            <a:xfrm>
              <a:off x="4905075" y="2983600"/>
              <a:ext cx="4100" cy="7800"/>
            </a:xfrm>
            <a:custGeom>
              <a:avLst/>
              <a:gdLst/>
              <a:ahLst/>
              <a:cxnLst/>
              <a:rect l="l" t="t" r="r" b="b"/>
              <a:pathLst>
                <a:path w="164" h="312" extrusionOk="0">
                  <a:moveTo>
                    <a:pt x="55" y="1"/>
                  </a:moveTo>
                  <a:cubicBezTo>
                    <a:pt x="14" y="14"/>
                    <a:pt x="1" y="55"/>
                    <a:pt x="1" y="82"/>
                  </a:cubicBezTo>
                  <a:cubicBezTo>
                    <a:pt x="14" y="136"/>
                    <a:pt x="28" y="204"/>
                    <a:pt x="41" y="258"/>
                  </a:cubicBezTo>
                  <a:cubicBezTo>
                    <a:pt x="41" y="285"/>
                    <a:pt x="68" y="312"/>
                    <a:pt x="95" y="312"/>
                  </a:cubicBezTo>
                  <a:cubicBezTo>
                    <a:pt x="122" y="312"/>
                    <a:pt x="136" y="298"/>
                    <a:pt x="149" y="285"/>
                  </a:cubicBezTo>
                  <a:cubicBezTo>
                    <a:pt x="149" y="285"/>
                    <a:pt x="163" y="258"/>
                    <a:pt x="163" y="244"/>
                  </a:cubicBezTo>
                  <a:cubicBezTo>
                    <a:pt x="149" y="177"/>
                    <a:pt x="149" y="109"/>
                    <a:pt x="136" y="55"/>
                  </a:cubicBezTo>
                  <a:cubicBezTo>
                    <a:pt x="122" y="28"/>
                    <a:pt x="95" y="1"/>
                    <a:pt x="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118;p68">
              <a:extLst>
                <a:ext uri="{FF2B5EF4-FFF2-40B4-BE49-F238E27FC236}">
                  <a16:creationId xmlns:a16="http://schemas.microsoft.com/office/drawing/2014/main" id="{08F6F125-34C5-4DCB-B20A-033BC2EDCB5A}"/>
                </a:ext>
              </a:extLst>
            </p:cNvPr>
            <p:cNvSpPr/>
            <p:nvPr/>
          </p:nvSpPr>
          <p:spPr>
            <a:xfrm>
              <a:off x="4901025" y="3006600"/>
              <a:ext cx="5425" cy="10525"/>
            </a:xfrm>
            <a:custGeom>
              <a:avLst/>
              <a:gdLst/>
              <a:ahLst/>
              <a:cxnLst/>
              <a:rect l="l" t="t" r="r" b="b"/>
              <a:pathLst>
                <a:path w="217" h="421" extrusionOk="0">
                  <a:moveTo>
                    <a:pt x="68" y="1"/>
                  </a:moveTo>
                  <a:cubicBezTo>
                    <a:pt x="41" y="1"/>
                    <a:pt x="27" y="28"/>
                    <a:pt x="14" y="41"/>
                  </a:cubicBezTo>
                  <a:cubicBezTo>
                    <a:pt x="0" y="68"/>
                    <a:pt x="0" y="95"/>
                    <a:pt x="0" y="123"/>
                  </a:cubicBezTo>
                  <a:lnTo>
                    <a:pt x="0" y="136"/>
                  </a:lnTo>
                  <a:cubicBezTo>
                    <a:pt x="14" y="190"/>
                    <a:pt x="14" y="258"/>
                    <a:pt x="27" y="325"/>
                  </a:cubicBezTo>
                  <a:cubicBezTo>
                    <a:pt x="27" y="353"/>
                    <a:pt x="41" y="366"/>
                    <a:pt x="54" y="393"/>
                  </a:cubicBezTo>
                  <a:cubicBezTo>
                    <a:pt x="68" y="407"/>
                    <a:pt x="95" y="420"/>
                    <a:pt x="122" y="420"/>
                  </a:cubicBezTo>
                  <a:cubicBezTo>
                    <a:pt x="176" y="420"/>
                    <a:pt x="217" y="380"/>
                    <a:pt x="217" y="325"/>
                  </a:cubicBezTo>
                  <a:cubicBezTo>
                    <a:pt x="217" y="244"/>
                    <a:pt x="203" y="150"/>
                    <a:pt x="190" y="68"/>
                  </a:cubicBezTo>
                  <a:cubicBezTo>
                    <a:pt x="176" y="41"/>
                    <a:pt x="163" y="28"/>
                    <a:pt x="149" y="14"/>
                  </a:cubicBezTo>
                  <a:cubicBezTo>
                    <a:pt x="136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119;p68">
              <a:extLst>
                <a:ext uri="{FF2B5EF4-FFF2-40B4-BE49-F238E27FC236}">
                  <a16:creationId xmlns:a16="http://schemas.microsoft.com/office/drawing/2014/main" id="{14E1E239-DAFD-460C-90FA-E22EBE89A22B}"/>
                </a:ext>
              </a:extLst>
            </p:cNvPr>
            <p:cNvSpPr/>
            <p:nvPr/>
          </p:nvSpPr>
          <p:spPr>
            <a:xfrm>
              <a:off x="4968000" y="3047550"/>
              <a:ext cx="4750" cy="9550"/>
            </a:xfrm>
            <a:custGeom>
              <a:avLst/>
              <a:gdLst/>
              <a:ahLst/>
              <a:cxnLst/>
              <a:rect l="l" t="t" r="r" b="b"/>
              <a:pathLst>
                <a:path w="190" h="382" extrusionOk="0">
                  <a:moveTo>
                    <a:pt x="55" y="0"/>
                  </a:moveTo>
                  <a:cubicBezTo>
                    <a:pt x="41" y="0"/>
                    <a:pt x="28" y="14"/>
                    <a:pt x="14" y="27"/>
                  </a:cubicBezTo>
                  <a:cubicBezTo>
                    <a:pt x="0" y="54"/>
                    <a:pt x="0" y="68"/>
                    <a:pt x="0" y="95"/>
                  </a:cubicBezTo>
                  <a:lnTo>
                    <a:pt x="14" y="189"/>
                  </a:lnTo>
                  <a:lnTo>
                    <a:pt x="41" y="298"/>
                  </a:lnTo>
                  <a:cubicBezTo>
                    <a:pt x="41" y="325"/>
                    <a:pt x="41" y="338"/>
                    <a:pt x="55" y="365"/>
                  </a:cubicBezTo>
                  <a:cubicBezTo>
                    <a:pt x="69" y="377"/>
                    <a:pt x="86" y="382"/>
                    <a:pt x="103" y="382"/>
                  </a:cubicBezTo>
                  <a:cubicBezTo>
                    <a:pt x="147" y="382"/>
                    <a:pt x="190" y="347"/>
                    <a:pt x="190" y="298"/>
                  </a:cubicBezTo>
                  <a:cubicBezTo>
                    <a:pt x="176" y="217"/>
                    <a:pt x="176" y="135"/>
                    <a:pt x="163" y="54"/>
                  </a:cubicBezTo>
                  <a:cubicBezTo>
                    <a:pt x="149" y="27"/>
                    <a:pt x="136" y="14"/>
                    <a:pt x="122" y="14"/>
                  </a:cubicBezTo>
                  <a:cubicBezTo>
                    <a:pt x="109" y="0"/>
                    <a:pt x="95" y="0"/>
                    <a:pt x="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120;p68">
              <a:extLst>
                <a:ext uri="{FF2B5EF4-FFF2-40B4-BE49-F238E27FC236}">
                  <a16:creationId xmlns:a16="http://schemas.microsoft.com/office/drawing/2014/main" id="{6611E834-B9AC-4D24-80A0-6C853D7FB493}"/>
                </a:ext>
              </a:extLst>
            </p:cNvPr>
            <p:cNvSpPr/>
            <p:nvPr/>
          </p:nvSpPr>
          <p:spPr>
            <a:xfrm>
              <a:off x="4979850" y="3050575"/>
              <a:ext cx="6450" cy="8750"/>
            </a:xfrm>
            <a:custGeom>
              <a:avLst/>
              <a:gdLst/>
              <a:ahLst/>
              <a:cxnLst/>
              <a:rect l="l" t="t" r="r" b="b"/>
              <a:pathLst>
                <a:path w="258" h="350" extrusionOk="0">
                  <a:moveTo>
                    <a:pt x="81" y="1"/>
                  </a:moveTo>
                  <a:cubicBezTo>
                    <a:pt x="68" y="1"/>
                    <a:pt x="54" y="14"/>
                    <a:pt x="41" y="14"/>
                  </a:cubicBezTo>
                  <a:cubicBezTo>
                    <a:pt x="27" y="28"/>
                    <a:pt x="14" y="41"/>
                    <a:pt x="14" y="68"/>
                  </a:cubicBezTo>
                  <a:cubicBezTo>
                    <a:pt x="0" y="82"/>
                    <a:pt x="0" y="109"/>
                    <a:pt x="14" y="123"/>
                  </a:cubicBezTo>
                  <a:lnTo>
                    <a:pt x="54" y="204"/>
                  </a:lnTo>
                  <a:cubicBezTo>
                    <a:pt x="68" y="231"/>
                    <a:pt x="68" y="258"/>
                    <a:pt x="81" y="285"/>
                  </a:cubicBezTo>
                  <a:cubicBezTo>
                    <a:pt x="95" y="312"/>
                    <a:pt x="108" y="326"/>
                    <a:pt x="122" y="339"/>
                  </a:cubicBezTo>
                  <a:cubicBezTo>
                    <a:pt x="129" y="346"/>
                    <a:pt x="139" y="349"/>
                    <a:pt x="151" y="349"/>
                  </a:cubicBezTo>
                  <a:cubicBezTo>
                    <a:pt x="162" y="349"/>
                    <a:pt x="176" y="346"/>
                    <a:pt x="189" y="339"/>
                  </a:cubicBezTo>
                  <a:cubicBezTo>
                    <a:pt x="230" y="326"/>
                    <a:pt x="257" y="285"/>
                    <a:pt x="244" y="244"/>
                  </a:cubicBezTo>
                  <a:cubicBezTo>
                    <a:pt x="217" y="177"/>
                    <a:pt x="189" y="109"/>
                    <a:pt x="162" y="41"/>
                  </a:cubicBezTo>
                  <a:cubicBezTo>
                    <a:pt x="149" y="28"/>
                    <a:pt x="122" y="14"/>
                    <a:pt x="1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121;p68">
              <a:extLst>
                <a:ext uri="{FF2B5EF4-FFF2-40B4-BE49-F238E27FC236}">
                  <a16:creationId xmlns:a16="http://schemas.microsoft.com/office/drawing/2014/main" id="{4BF759C2-EC81-4EFF-854C-DD3A1253D304}"/>
                </a:ext>
              </a:extLst>
            </p:cNvPr>
            <p:cNvSpPr/>
            <p:nvPr/>
          </p:nvSpPr>
          <p:spPr>
            <a:xfrm>
              <a:off x="4989650" y="3071375"/>
              <a:ext cx="2725" cy="8325"/>
            </a:xfrm>
            <a:custGeom>
              <a:avLst/>
              <a:gdLst/>
              <a:ahLst/>
              <a:cxnLst/>
              <a:rect l="l" t="t" r="r" b="b"/>
              <a:pathLst>
                <a:path w="109" h="333" extrusionOk="0">
                  <a:moveTo>
                    <a:pt x="55" y="1"/>
                  </a:moveTo>
                  <a:cubicBezTo>
                    <a:pt x="27" y="1"/>
                    <a:pt x="0" y="21"/>
                    <a:pt x="0" y="62"/>
                  </a:cubicBezTo>
                  <a:cubicBezTo>
                    <a:pt x="0" y="129"/>
                    <a:pt x="0" y="197"/>
                    <a:pt x="14" y="278"/>
                  </a:cubicBezTo>
                  <a:cubicBezTo>
                    <a:pt x="14" y="305"/>
                    <a:pt x="27" y="332"/>
                    <a:pt x="55" y="332"/>
                  </a:cubicBezTo>
                  <a:cubicBezTo>
                    <a:pt x="95" y="332"/>
                    <a:pt x="109" y="305"/>
                    <a:pt x="109" y="278"/>
                  </a:cubicBezTo>
                  <a:cubicBezTo>
                    <a:pt x="109" y="197"/>
                    <a:pt x="109" y="129"/>
                    <a:pt x="109" y="62"/>
                  </a:cubicBezTo>
                  <a:cubicBezTo>
                    <a:pt x="109" y="21"/>
                    <a:pt x="82" y="1"/>
                    <a:pt x="5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122;p68">
              <a:extLst>
                <a:ext uri="{FF2B5EF4-FFF2-40B4-BE49-F238E27FC236}">
                  <a16:creationId xmlns:a16="http://schemas.microsoft.com/office/drawing/2014/main" id="{BB5E534D-B70C-4EE9-9E4E-B7D540CDD15E}"/>
                </a:ext>
              </a:extLst>
            </p:cNvPr>
            <p:cNvSpPr/>
            <p:nvPr/>
          </p:nvSpPr>
          <p:spPr>
            <a:xfrm>
              <a:off x="4976125" y="3079000"/>
              <a:ext cx="5100" cy="7225"/>
            </a:xfrm>
            <a:custGeom>
              <a:avLst/>
              <a:gdLst/>
              <a:ahLst/>
              <a:cxnLst/>
              <a:rect l="l" t="t" r="r" b="b"/>
              <a:pathLst>
                <a:path w="204" h="289" extrusionOk="0">
                  <a:moveTo>
                    <a:pt x="54" y="0"/>
                  </a:moveTo>
                  <a:cubicBezTo>
                    <a:pt x="14" y="14"/>
                    <a:pt x="0" y="55"/>
                    <a:pt x="14" y="95"/>
                  </a:cubicBezTo>
                  <a:lnTo>
                    <a:pt x="41" y="230"/>
                  </a:lnTo>
                  <a:cubicBezTo>
                    <a:pt x="52" y="264"/>
                    <a:pt x="81" y="288"/>
                    <a:pt x="114" y="288"/>
                  </a:cubicBezTo>
                  <a:cubicBezTo>
                    <a:pt x="121" y="288"/>
                    <a:pt x="128" y="287"/>
                    <a:pt x="135" y="285"/>
                  </a:cubicBezTo>
                  <a:cubicBezTo>
                    <a:pt x="176" y="271"/>
                    <a:pt x="203" y="230"/>
                    <a:pt x="190" y="190"/>
                  </a:cubicBezTo>
                  <a:cubicBezTo>
                    <a:pt x="176" y="149"/>
                    <a:pt x="163" y="109"/>
                    <a:pt x="149" y="55"/>
                  </a:cubicBezTo>
                  <a:cubicBezTo>
                    <a:pt x="149" y="27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123;p68">
              <a:extLst>
                <a:ext uri="{FF2B5EF4-FFF2-40B4-BE49-F238E27FC236}">
                  <a16:creationId xmlns:a16="http://schemas.microsoft.com/office/drawing/2014/main" id="{1EF3E752-E8EB-437E-A3FB-CB11A857E122}"/>
                </a:ext>
              </a:extLst>
            </p:cNvPr>
            <p:cNvSpPr/>
            <p:nvPr/>
          </p:nvSpPr>
          <p:spPr>
            <a:xfrm>
              <a:off x="4987950" y="3096850"/>
              <a:ext cx="4425" cy="9900"/>
            </a:xfrm>
            <a:custGeom>
              <a:avLst/>
              <a:gdLst/>
              <a:ahLst/>
              <a:cxnLst/>
              <a:rect l="l" t="t" r="r" b="b"/>
              <a:pathLst>
                <a:path w="177" h="396" extrusionOk="0">
                  <a:moveTo>
                    <a:pt x="112" y="1"/>
                  </a:moveTo>
                  <a:cubicBezTo>
                    <a:pt x="106" y="1"/>
                    <a:pt x="101" y="2"/>
                    <a:pt x="95" y="4"/>
                  </a:cubicBezTo>
                  <a:cubicBezTo>
                    <a:pt x="55" y="4"/>
                    <a:pt x="14" y="31"/>
                    <a:pt x="14" y="71"/>
                  </a:cubicBezTo>
                  <a:cubicBezTo>
                    <a:pt x="14" y="152"/>
                    <a:pt x="14" y="234"/>
                    <a:pt x="1" y="315"/>
                  </a:cubicBezTo>
                  <a:cubicBezTo>
                    <a:pt x="1" y="369"/>
                    <a:pt x="41" y="396"/>
                    <a:pt x="82" y="396"/>
                  </a:cubicBezTo>
                  <a:cubicBezTo>
                    <a:pt x="109" y="396"/>
                    <a:pt x="123" y="396"/>
                    <a:pt x="136" y="382"/>
                  </a:cubicBezTo>
                  <a:cubicBezTo>
                    <a:pt x="150" y="355"/>
                    <a:pt x="163" y="342"/>
                    <a:pt x="163" y="315"/>
                  </a:cubicBezTo>
                  <a:cubicBezTo>
                    <a:pt x="163" y="234"/>
                    <a:pt x="177" y="152"/>
                    <a:pt x="177" y="71"/>
                  </a:cubicBezTo>
                  <a:cubicBezTo>
                    <a:pt x="177" y="36"/>
                    <a:pt x="146" y="1"/>
                    <a:pt x="1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124;p68">
              <a:extLst>
                <a:ext uri="{FF2B5EF4-FFF2-40B4-BE49-F238E27FC236}">
                  <a16:creationId xmlns:a16="http://schemas.microsoft.com/office/drawing/2014/main" id="{F3DC97EC-5923-47F8-A342-94676A98D15F}"/>
                </a:ext>
              </a:extLst>
            </p:cNvPr>
            <p:cNvSpPr/>
            <p:nvPr/>
          </p:nvSpPr>
          <p:spPr>
            <a:xfrm>
              <a:off x="4717675" y="2904450"/>
              <a:ext cx="8725" cy="9875"/>
            </a:xfrm>
            <a:custGeom>
              <a:avLst/>
              <a:gdLst/>
              <a:ahLst/>
              <a:cxnLst/>
              <a:rect l="l" t="t" r="r" b="b"/>
              <a:pathLst>
                <a:path w="349" h="395" extrusionOk="0">
                  <a:moveTo>
                    <a:pt x="82" y="0"/>
                  </a:moveTo>
                  <a:cubicBezTo>
                    <a:pt x="68" y="0"/>
                    <a:pt x="55" y="0"/>
                    <a:pt x="41" y="14"/>
                  </a:cubicBezTo>
                  <a:cubicBezTo>
                    <a:pt x="27" y="14"/>
                    <a:pt x="14" y="27"/>
                    <a:pt x="14" y="54"/>
                  </a:cubicBezTo>
                  <a:cubicBezTo>
                    <a:pt x="0" y="68"/>
                    <a:pt x="0" y="82"/>
                    <a:pt x="14" y="109"/>
                  </a:cubicBezTo>
                  <a:cubicBezTo>
                    <a:pt x="82" y="190"/>
                    <a:pt x="136" y="271"/>
                    <a:pt x="176" y="352"/>
                  </a:cubicBezTo>
                  <a:cubicBezTo>
                    <a:pt x="194" y="383"/>
                    <a:pt x="219" y="395"/>
                    <a:pt x="245" y="395"/>
                  </a:cubicBezTo>
                  <a:cubicBezTo>
                    <a:pt x="298" y="395"/>
                    <a:pt x="348" y="340"/>
                    <a:pt x="312" y="285"/>
                  </a:cubicBezTo>
                  <a:cubicBezTo>
                    <a:pt x="258" y="190"/>
                    <a:pt x="203" y="109"/>
                    <a:pt x="149" y="27"/>
                  </a:cubicBezTo>
                  <a:cubicBezTo>
                    <a:pt x="136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125;p68">
              <a:extLst>
                <a:ext uri="{FF2B5EF4-FFF2-40B4-BE49-F238E27FC236}">
                  <a16:creationId xmlns:a16="http://schemas.microsoft.com/office/drawing/2014/main" id="{627110B4-4057-490B-BE3A-39D6B98C27A1}"/>
                </a:ext>
              </a:extLst>
            </p:cNvPr>
            <p:cNvSpPr/>
            <p:nvPr/>
          </p:nvSpPr>
          <p:spPr>
            <a:xfrm>
              <a:off x="4733225" y="2909050"/>
              <a:ext cx="9175" cy="10100"/>
            </a:xfrm>
            <a:custGeom>
              <a:avLst/>
              <a:gdLst/>
              <a:ahLst/>
              <a:cxnLst/>
              <a:rect l="l" t="t" r="r" b="b"/>
              <a:pathLst>
                <a:path w="367" h="404" extrusionOk="0">
                  <a:moveTo>
                    <a:pt x="110" y="0"/>
                  </a:moveTo>
                  <a:cubicBezTo>
                    <a:pt x="105" y="0"/>
                    <a:pt x="100" y="2"/>
                    <a:pt x="96" y="6"/>
                  </a:cubicBezTo>
                  <a:cubicBezTo>
                    <a:pt x="69" y="6"/>
                    <a:pt x="55" y="6"/>
                    <a:pt x="28" y="19"/>
                  </a:cubicBezTo>
                  <a:cubicBezTo>
                    <a:pt x="14" y="33"/>
                    <a:pt x="1" y="60"/>
                    <a:pt x="14" y="87"/>
                  </a:cubicBezTo>
                  <a:cubicBezTo>
                    <a:pt x="14" y="101"/>
                    <a:pt x="14" y="128"/>
                    <a:pt x="28" y="141"/>
                  </a:cubicBezTo>
                  <a:lnTo>
                    <a:pt x="96" y="222"/>
                  </a:lnTo>
                  <a:cubicBezTo>
                    <a:pt x="136" y="276"/>
                    <a:pt x="163" y="317"/>
                    <a:pt x="204" y="371"/>
                  </a:cubicBezTo>
                  <a:cubicBezTo>
                    <a:pt x="214" y="391"/>
                    <a:pt x="245" y="403"/>
                    <a:pt x="278" y="403"/>
                  </a:cubicBezTo>
                  <a:cubicBezTo>
                    <a:pt x="289" y="403"/>
                    <a:pt x="301" y="402"/>
                    <a:pt x="312" y="398"/>
                  </a:cubicBezTo>
                  <a:cubicBezTo>
                    <a:pt x="353" y="371"/>
                    <a:pt x="366" y="317"/>
                    <a:pt x="339" y="276"/>
                  </a:cubicBezTo>
                  <a:cubicBezTo>
                    <a:pt x="285" y="195"/>
                    <a:pt x="217" y="101"/>
                    <a:pt x="150" y="19"/>
                  </a:cubicBezTo>
                  <a:cubicBezTo>
                    <a:pt x="140" y="10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126;p68">
              <a:extLst>
                <a:ext uri="{FF2B5EF4-FFF2-40B4-BE49-F238E27FC236}">
                  <a16:creationId xmlns:a16="http://schemas.microsoft.com/office/drawing/2014/main" id="{ACD27E4E-543B-4D2B-8F42-04939BEC4D2A}"/>
                </a:ext>
              </a:extLst>
            </p:cNvPr>
            <p:cNvSpPr/>
            <p:nvPr/>
          </p:nvSpPr>
          <p:spPr>
            <a:xfrm>
              <a:off x="4750150" y="2925425"/>
              <a:ext cx="8475" cy="11325"/>
            </a:xfrm>
            <a:custGeom>
              <a:avLst/>
              <a:gdLst/>
              <a:ahLst/>
              <a:cxnLst/>
              <a:rect l="l" t="t" r="r" b="b"/>
              <a:pathLst>
                <a:path w="339" h="453" extrusionOk="0">
                  <a:moveTo>
                    <a:pt x="122" y="0"/>
                  </a:moveTo>
                  <a:cubicBezTo>
                    <a:pt x="109" y="0"/>
                    <a:pt x="82" y="0"/>
                    <a:pt x="68" y="14"/>
                  </a:cubicBezTo>
                  <a:cubicBezTo>
                    <a:pt x="14" y="41"/>
                    <a:pt x="0" y="109"/>
                    <a:pt x="27" y="163"/>
                  </a:cubicBezTo>
                  <a:cubicBezTo>
                    <a:pt x="55" y="217"/>
                    <a:pt x="82" y="257"/>
                    <a:pt x="109" y="311"/>
                  </a:cubicBezTo>
                  <a:cubicBezTo>
                    <a:pt x="109" y="339"/>
                    <a:pt x="122" y="366"/>
                    <a:pt x="136" y="379"/>
                  </a:cubicBezTo>
                  <a:cubicBezTo>
                    <a:pt x="136" y="406"/>
                    <a:pt x="149" y="433"/>
                    <a:pt x="176" y="447"/>
                  </a:cubicBezTo>
                  <a:cubicBezTo>
                    <a:pt x="194" y="447"/>
                    <a:pt x="212" y="453"/>
                    <a:pt x="230" y="453"/>
                  </a:cubicBezTo>
                  <a:cubicBezTo>
                    <a:pt x="239" y="453"/>
                    <a:pt x="248" y="451"/>
                    <a:pt x="257" y="447"/>
                  </a:cubicBezTo>
                  <a:cubicBezTo>
                    <a:pt x="312" y="433"/>
                    <a:pt x="339" y="379"/>
                    <a:pt x="325" y="325"/>
                  </a:cubicBezTo>
                  <a:cubicBezTo>
                    <a:pt x="298" y="230"/>
                    <a:pt x="257" y="136"/>
                    <a:pt x="217" y="54"/>
                  </a:cubicBezTo>
                  <a:cubicBezTo>
                    <a:pt x="190" y="14"/>
                    <a:pt x="163" y="0"/>
                    <a:pt x="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127;p68">
              <a:extLst>
                <a:ext uri="{FF2B5EF4-FFF2-40B4-BE49-F238E27FC236}">
                  <a16:creationId xmlns:a16="http://schemas.microsoft.com/office/drawing/2014/main" id="{AAFCF661-2F8A-41B2-9BA2-4F2C853847C1}"/>
                </a:ext>
              </a:extLst>
            </p:cNvPr>
            <p:cNvSpPr/>
            <p:nvPr/>
          </p:nvSpPr>
          <p:spPr>
            <a:xfrm>
              <a:off x="4735950" y="2931175"/>
              <a:ext cx="7125" cy="7000"/>
            </a:xfrm>
            <a:custGeom>
              <a:avLst/>
              <a:gdLst/>
              <a:ahLst/>
              <a:cxnLst/>
              <a:rect l="l" t="t" r="r" b="b"/>
              <a:pathLst>
                <a:path w="285" h="280" extrusionOk="0">
                  <a:moveTo>
                    <a:pt x="95" y="0"/>
                  </a:moveTo>
                  <a:cubicBezTo>
                    <a:pt x="68" y="0"/>
                    <a:pt x="41" y="0"/>
                    <a:pt x="27" y="27"/>
                  </a:cubicBezTo>
                  <a:cubicBezTo>
                    <a:pt x="14" y="41"/>
                    <a:pt x="0" y="54"/>
                    <a:pt x="0" y="81"/>
                  </a:cubicBezTo>
                  <a:cubicBezTo>
                    <a:pt x="0" y="95"/>
                    <a:pt x="14" y="122"/>
                    <a:pt x="27" y="136"/>
                  </a:cubicBezTo>
                  <a:lnTo>
                    <a:pt x="135" y="257"/>
                  </a:lnTo>
                  <a:cubicBezTo>
                    <a:pt x="151" y="273"/>
                    <a:pt x="167" y="280"/>
                    <a:pt x="186" y="280"/>
                  </a:cubicBezTo>
                  <a:cubicBezTo>
                    <a:pt x="199" y="280"/>
                    <a:pt x="213" y="277"/>
                    <a:pt x="230" y="271"/>
                  </a:cubicBezTo>
                  <a:cubicBezTo>
                    <a:pt x="271" y="244"/>
                    <a:pt x="284" y="203"/>
                    <a:pt x="257" y="163"/>
                  </a:cubicBezTo>
                  <a:cubicBezTo>
                    <a:pt x="217" y="122"/>
                    <a:pt x="190" y="68"/>
                    <a:pt x="149" y="27"/>
                  </a:cubicBezTo>
                  <a:cubicBezTo>
                    <a:pt x="135" y="14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128;p68">
              <a:extLst>
                <a:ext uri="{FF2B5EF4-FFF2-40B4-BE49-F238E27FC236}">
                  <a16:creationId xmlns:a16="http://schemas.microsoft.com/office/drawing/2014/main" id="{199B7F55-CC91-4410-A279-046139E66423}"/>
                </a:ext>
              </a:extLst>
            </p:cNvPr>
            <p:cNvSpPr/>
            <p:nvPr/>
          </p:nvSpPr>
          <p:spPr>
            <a:xfrm>
              <a:off x="4753525" y="2948750"/>
              <a:ext cx="7475" cy="9525"/>
            </a:xfrm>
            <a:custGeom>
              <a:avLst/>
              <a:gdLst/>
              <a:ahLst/>
              <a:cxnLst/>
              <a:rect l="l" t="t" r="r" b="b"/>
              <a:pathLst>
                <a:path w="299" h="381" extrusionOk="0">
                  <a:moveTo>
                    <a:pt x="82" y="1"/>
                  </a:moveTo>
                  <a:cubicBezTo>
                    <a:pt x="68" y="1"/>
                    <a:pt x="55" y="1"/>
                    <a:pt x="41" y="14"/>
                  </a:cubicBezTo>
                  <a:cubicBezTo>
                    <a:pt x="14" y="28"/>
                    <a:pt x="1" y="82"/>
                    <a:pt x="14" y="123"/>
                  </a:cubicBezTo>
                  <a:cubicBezTo>
                    <a:pt x="68" y="190"/>
                    <a:pt x="109" y="272"/>
                    <a:pt x="150" y="339"/>
                  </a:cubicBezTo>
                  <a:cubicBezTo>
                    <a:pt x="158" y="365"/>
                    <a:pt x="184" y="380"/>
                    <a:pt x="208" y="380"/>
                  </a:cubicBezTo>
                  <a:cubicBezTo>
                    <a:pt x="222" y="380"/>
                    <a:pt x="235" y="376"/>
                    <a:pt x="244" y="366"/>
                  </a:cubicBezTo>
                  <a:cubicBezTo>
                    <a:pt x="285" y="353"/>
                    <a:pt x="298" y="299"/>
                    <a:pt x="271" y="258"/>
                  </a:cubicBezTo>
                  <a:cubicBezTo>
                    <a:pt x="231" y="190"/>
                    <a:pt x="190" y="109"/>
                    <a:pt x="150" y="42"/>
                  </a:cubicBezTo>
                  <a:cubicBezTo>
                    <a:pt x="136" y="14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129;p68">
              <a:extLst>
                <a:ext uri="{FF2B5EF4-FFF2-40B4-BE49-F238E27FC236}">
                  <a16:creationId xmlns:a16="http://schemas.microsoft.com/office/drawing/2014/main" id="{9D1D17F8-66CD-44EC-8A8F-B8CCA4D7DE12}"/>
                </a:ext>
              </a:extLst>
            </p:cNvPr>
            <p:cNvSpPr/>
            <p:nvPr/>
          </p:nvSpPr>
          <p:spPr>
            <a:xfrm>
              <a:off x="4769775" y="2954250"/>
              <a:ext cx="7525" cy="11325"/>
            </a:xfrm>
            <a:custGeom>
              <a:avLst/>
              <a:gdLst/>
              <a:ahLst/>
              <a:cxnLst/>
              <a:rect l="l" t="t" r="r" b="b"/>
              <a:pathLst>
                <a:path w="301" h="453" extrusionOk="0">
                  <a:moveTo>
                    <a:pt x="75" y="1"/>
                  </a:moveTo>
                  <a:cubicBezTo>
                    <a:pt x="71" y="1"/>
                    <a:pt x="68" y="4"/>
                    <a:pt x="68" y="11"/>
                  </a:cubicBezTo>
                  <a:cubicBezTo>
                    <a:pt x="41" y="11"/>
                    <a:pt x="27" y="24"/>
                    <a:pt x="14" y="38"/>
                  </a:cubicBezTo>
                  <a:cubicBezTo>
                    <a:pt x="0" y="65"/>
                    <a:pt x="0" y="92"/>
                    <a:pt x="14" y="106"/>
                  </a:cubicBezTo>
                  <a:cubicBezTo>
                    <a:pt x="54" y="200"/>
                    <a:pt x="81" y="295"/>
                    <a:pt x="108" y="390"/>
                  </a:cubicBezTo>
                  <a:cubicBezTo>
                    <a:pt x="119" y="433"/>
                    <a:pt x="154" y="453"/>
                    <a:pt x="190" y="453"/>
                  </a:cubicBezTo>
                  <a:cubicBezTo>
                    <a:pt x="244" y="453"/>
                    <a:pt x="301" y="409"/>
                    <a:pt x="284" y="336"/>
                  </a:cubicBezTo>
                  <a:cubicBezTo>
                    <a:pt x="244" y="255"/>
                    <a:pt x="203" y="160"/>
                    <a:pt x="163" y="65"/>
                  </a:cubicBezTo>
                  <a:cubicBezTo>
                    <a:pt x="163" y="52"/>
                    <a:pt x="149" y="24"/>
                    <a:pt x="136" y="11"/>
                  </a:cubicBezTo>
                  <a:cubicBezTo>
                    <a:pt x="126" y="11"/>
                    <a:pt x="111" y="5"/>
                    <a:pt x="98" y="5"/>
                  </a:cubicBezTo>
                  <a:cubicBezTo>
                    <a:pt x="92" y="5"/>
                    <a:pt x="86" y="6"/>
                    <a:pt x="81" y="11"/>
                  </a:cubicBezTo>
                  <a:cubicBezTo>
                    <a:pt x="81" y="4"/>
                    <a:pt x="78" y="1"/>
                    <a:pt x="7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130;p68">
              <a:extLst>
                <a:ext uri="{FF2B5EF4-FFF2-40B4-BE49-F238E27FC236}">
                  <a16:creationId xmlns:a16="http://schemas.microsoft.com/office/drawing/2014/main" id="{810CDEFC-DED8-48CB-83AF-4C1D8F577DB1}"/>
                </a:ext>
              </a:extLst>
            </p:cNvPr>
            <p:cNvSpPr/>
            <p:nvPr/>
          </p:nvSpPr>
          <p:spPr>
            <a:xfrm>
              <a:off x="4972050" y="3120175"/>
              <a:ext cx="4425" cy="12300"/>
            </a:xfrm>
            <a:custGeom>
              <a:avLst/>
              <a:gdLst/>
              <a:ahLst/>
              <a:cxnLst/>
              <a:rect l="l" t="t" r="r" b="b"/>
              <a:pathLst>
                <a:path w="177" h="492" extrusionOk="0">
                  <a:moveTo>
                    <a:pt x="82" y="1"/>
                  </a:moveTo>
                  <a:cubicBezTo>
                    <a:pt x="45" y="1"/>
                    <a:pt x="8" y="24"/>
                    <a:pt x="1" y="72"/>
                  </a:cubicBezTo>
                  <a:cubicBezTo>
                    <a:pt x="1" y="194"/>
                    <a:pt x="14" y="302"/>
                    <a:pt x="28" y="410"/>
                  </a:cubicBezTo>
                  <a:cubicBezTo>
                    <a:pt x="28" y="451"/>
                    <a:pt x="55" y="491"/>
                    <a:pt x="96" y="491"/>
                  </a:cubicBezTo>
                  <a:cubicBezTo>
                    <a:pt x="150" y="491"/>
                    <a:pt x="177" y="451"/>
                    <a:pt x="177" y="410"/>
                  </a:cubicBezTo>
                  <a:cubicBezTo>
                    <a:pt x="177" y="302"/>
                    <a:pt x="177" y="194"/>
                    <a:pt x="163" y="72"/>
                  </a:cubicBezTo>
                  <a:cubicBezTo>
                    <a:pt x="156" y="24"/>
                    <a:pt x="11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131;p68">
              <a:extLst>
                <a:ext uri="{FF2B5EF4-FFF2-40B4-BE49-F238E27FC236}">
                  <a16:creationId xmlns:a16="http://schemas.microsoft.com/office/drawing/2014/main" id="{928FFDB8-0D00-4C94-B261-B7386240FF3C}"/>
                </a:ext>
              </a:extLst>
            </p:cNvPr>
            <p:cNvSpPr/>
            <p:nvPr/>
          </p:nvSpPr>
          <p:spPr>
            <a:xfrm>
              <a:off x="4983225" y="3130750"/>
              <a:ext cx="4075" cy="11200"/>
            </a:xfrm>
            <a:custGeom>
              <a:avLst/>
              <a:gdLst/>
              <a:ahLst/>
              <a:cxnLst/>
              <a:rect l="l" t="t" r="r" b="b"/>
              <a:pathLst>
                <a:path w="163" h="448" extrusionOk="0">
                  <a:moveTo>
                    <a:pt x="95" y="1"/>
                  </a:moveTo>
                  <a:cubicBezTo>
                    <a:pt x="41" y="1"/>
                    <a:pt x="14" y="41"/>
                    <a:pt x="14" y="82"/>
                  </a:cubicBezTo>
                  <a:cubicBezTo>
                    <a:pt x="14" y="177"/>
                    <a:pt x="14" y="271"/>
                    <a:pt x="0" y="366"/>
                  </a:cubicBezTo>
                  <a:cubicBezTo>
                    <a:pt x="0" y="407"/>
                    <a:pt x="27" y="447"/>
                    <a:pt x="82" y="447"/>
                  </a:cubicBezTo>
                  <a:cubicBezTo>
                    <a:pt x="95" y="447"/>
                    <a:pt x="122" y="434"/>
                    <a:pt x="136" y="420"/>
                  </a:cubicBezTo>
                  <a:cubicBezTo>
                    <a:pt x="149" y="407"/>
                    <a:pt x="149" y="393"/>
                    <a:pt x="149" y="366"/>
                  </a:cubicBezTo>
                  <a:cubicBezTo>
                    <a:pt x="149" y="271"/>
                    <a:pt x="163" y="177"/>
                    <a:pt x="163" y="82"/>
                  </a:cubicBezTo>
                  <a:cubicBezTo>
                    <a:pt x="163" y="41"/>
                    <a:pt x="136" y="1"/>
                    <a:pt x="9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132;p68">
              <a:extLst>
                <a:ext uri="{FF2B5EF4-FFF2-40B4-BE49-F238E27FC236}">
                  <a16:creationId xmlns:a16="http://schemas.microsoft.com/office/drawing/2014/main" id="{81ACEB2D-38E6-4A36-BC8F-AB29B8EF9CCF}"/>
                </a:ext>
              </a:extLst>
            </p:cNvPr>
            <p:cNvSpPr/>
            <p:nvPr/>
          </p:nvSpPr>
          <p:spPr>
            <a:xfrm>
              <a:off x="4972400" y="3154100"/>
              <a:ext cx="6100" cy="12275"/>
            </a:xfrm>
            <a:custGeom>
              <a:avLst/>
              <a:gdLst/>
              <a:ahLst/>
              <a:cxnLst/>
              <a:rect l="l" t="t" r="r" b="b"/>
              <a:pathLst>
                <a:path w="244" h="491" extrusionOk="0">
                  <a:moveTo>
                    <a:pt x="149" y="0"/>
                  </a:moveTo>
                  <a:cubicBezTo>
                    <a:pt x="136" y="0"/>
                    <a:pt x="122" y="14"/>
                    <a:pt x="109" y="14"/>
                  </a:cubicBezTo>
                  <a:cubicBezTo>
                    <a:pt x="82" y="27"/>
                    <a:pt x="68" y="54"/>
                    <a:pt x="54" y="68"/>
                  </a:cubicBezTo>
                  <a:lnTo>
                    <a:pt x="0" y="366"/>
                  </a:lnTo>
                  <a:cubicBezTo>
                    <a:pt x="0" y="393"/>
                    <a:pt x="0" y="420"/>
                    <a:pt x="0" y="447"/>
                  </a:cubicBezTo>
                  <a:cubicBezTo>
                    <a:pt x="14" y="460"/>
                    <a:pt x="41" y="487"/>
                    <a:pt x="68" y="487"/>
                  </a:cubicBezTo>
                  <a:cubicBezTo>
                    <a:pt x="77" y="490"/>
                    <a:pt x="87" y="491"/>
                    <a:pt x="96" y="491"/>
                  </a:cubicBezTo>
                  <a:cubicBezTo>
                    <a:pt x="139" y="491"/>
                    <a:pt x="179" y="465"/>
                    <a:pt x="190" y="420"/>
                  </a:cubicBezTo>
                  <a:cubicBezTo>
                    <a:pt x="203" y="325"/>
                    <a:pt x="217" y="230"/>
                    <a:pt x="244" y="122"/>
                  </a:cubicBezTo>
                  <a:cubicBezTo>
                    <a:pt x="244" y="109"/>
                    <a:pt x="244" y="81"/>
                    <a:pt x="230" y="54"/>
                  </a:cubicBezTo>
                  <a:cubicBezTo>
                    <a:pt x="217" y="27"/>
                    <a:pt x="203" y="14"/>
                    <a:pt x="1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133;p68">
              <a:extLst>
                <a:ext uri="{FF2B5EF4-FFF2-40B4-BE49-F238E27FC236}">
                  <a16:creationId xmlns:a16="http://schemas.microsoft.com/office/drawing/2014/main" id="{9DFC3F04-0431-4C18-BEE4-63C1AF6CEF45}"/>
                </a:ext>
              </a:extLst>
            </p:cNvPr>
            <p:cNvSpPr/>
            <p:nvPr/>
          </p:nvSpPr>
          <p:spPr>
            <a:xfrm>
              <a:off x="4907775" y="3034000"/>
              <a:ext cx="5100" cy="12550"/>
            </a:xfrm>
            <a:custGeom>
              <a:avLst/>
              <a:gdLst/>
              <a:ahLst/>
              <a:cxnLst/>
              <a:rect l="l" t="t" r="r" b="b"/>
              <a:pathLst>
                <a:path w="204" h="502" extrusionOk="0">
                  <a:moveTo>
                    <a:pt x="96" y="1"/>
                  </a:moveTo>
                  <a:cubicBezTo>
                    <a:pt x="41" y="1"/>
                    <a:pt x="1" y="41"/>
                    <a:pt x="1" y="95"/>
                  </a:cubicBezTo>
                  <a:cubicBezTo>
                    <a:pt x="1" y="204"/>
                    <a:pt x="14" y="312"/>
                    <a:pt x="28" y="420"/>
                  </a:cubicBezTo>
                  <a:cubicBezTo>
                    <a:pt x="28" y="461"/>
                    <a:pt x="69" y="501"/>
                    <a:pt x="109" y="501"/>
                  </a:cubicBezTo>
                  <a:cubicBezTo>
                    <a:pt x="163" y="501"/>
                    <a:pt x="204" y="461"/>
                    <a:pt x="204" y="420"/>
                  </a:cubicBezTo>
                  <a:cubicBezTo>
                    <a:pt x="204" y="312"/>
                    <a:pt x="190" y="204"/>
                    <a:pt x="190" y="95"/>
                  </a:cubicBezTo>
                  <a:cubicBezTo>
                    <a:pt x="190" y="41"/>
                    <a:pt x="150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134;p68">
              <a:extLst>
                <a:ext uri="{FF2B5EF4-FFF2-40B4-BE49-F238E27FC236}">
                  <a16:creationId xmlns:a16="http://schemas.microsoft.com/office/drawing/2014/main" id="{4E226E55-4ECF-4D69-898D-CA815D0AE0A4}"/>
                </a:ext>
              </a:extLst>
            </p:cNvPr>
            <p:cNvSpPr/>
            <p:nvPr/>
          </p:nvSpPr>
          <p:spPr>
            <a:xfrm>
              <a:off x="4668950" y="2886175"/>
              <a:ext cx="7100" cy="7450"/>
            </a:xfrm>
            <a:custGeom>
              <a:avLst/>
              <a:gdLst/>
              <a:ahLst/>
              <a:cxnLst/>
              <a:rect l="l" t="t" r="r" b="b"/>
              <a:pathLst>
                <a:path w="284" h="298" extrusionOk="0">
                  <a:moveTo>
                    <a:pt x="82" y="1"/>
                  </a:moveTo>
                  <a:cubicBezTo>
                    <a:pt x="69" y="1"/>
                    <a:pt x="55" y="1"/>
                    <a:pt x="42" y="14"/>
                  </a:cubicBezTo>
                  <a:cubicBezTo>
                    <a:pt x="14" y="28"/>
                    <a:pt x="1" y="68"/>
                    <a:pt x="28" y="109"/>
                  </a:cubicBezTo>
                  <a:cubicBezTo>
                    <a:pt x="55" y="150"/>
                    <a:pt x="96" y="217"/>
                    <a:pt x="123" y="271"/>
                  </a:cubicBezTo>
                  <a:cubicBezTo>
                    <a:pt x="134" y="290"/>
                    <a:pt x="152" y="297"/>
                    <a:pt x="171" y="297"/>
                  </a:cubicBezTo>
                  <a:cubicBezTo>
                    <a:pt x="223" y="297"/>
                    <a:pt x="284" y="243"/>
                    <a:pt x="244" y="204"/>
                  </a:cubicBezTo>
                  <a:cubicBezTo>
                    <a:pt x="217" y="136"/>
                    <a:pt x="177" y="82"/>
                    <a:pt x="136" y="28"/>
                  </a:cubicBezTo>
                  <a:cubicBezTo>
                    <a:pt x="123" y="14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135;p68">
              <a:extLst>
                <a:ext uri="{FF2B5EF4-FFF2-40B4-BE49-F238E27FC236}">
                  <a16:creationId xmlns:a16="http://schemas.microsoft.com/office/drawing/2014/main" id="{3EBAA0ED-EAEC-4AB3-BF97-56D9D4559CBE}"/>
                </a:ext>
              </a:extLst>
            </p:cNvPr>
            <p:cNvSpPr/>
            <p:nvPr/>
          </p:nvSpPr>
          <p:spPr>
            <a:xfrm>
              <a:off x="4677425" y="2883800"/>
              <a:ext cx="8475" cy="8650"/>
            </a:xfrm>
            <a:custGeom>
              <a:avLst/>
              <a:gdLst/>
              <a:ahLst/>
              <a:cxnLst/>
              <a:rect l="l" t="t" r="r" b="b"/>
              <a:pathLst>
                <a:path w="339" h="346" extrusionOk="0">
                  <a:moveTo>
                    <a:pt x="81" y="1"/>
                  </a:moveTo>
                  <a:cubicBezTo>
                    <a:pt x="68" y="1"/>
                    <a:pt x="41" y="14"/>
                    <a:pt x="27" y="28"/>
                  </a:cubicBezTo>
                  <a:cubicBezTo>
                    <a:pt x="0" y="55"/>
                    <a:pt x="0" y="109"/>
                    <a:pt x="27" y="136"/>
                  </a:cubicBezTo>
                  <a:cubicBezTo>
                    <a:pt x="81" y="190"/>
                    <a:pt x="136" y="258"/>
                    <a:pt x="190" y="326"/>
                  </a:cubicBezTo>
                  <a:cubicBezTo>
                    <a:pt x="210" y="339"/>
                    <a:pt x="230" y="346"/>
                    <a:pt x="251" y="346"/>
                  </a:cubicBezTo>
                  <a:cubicBezTo>
                    <a:pt x="271" y="346"/>
                    <a:pt x="291" y="339"/>
                    <a:pt x="311" y="326"/>
                  </a:cubicBezTo>
                  <a:cubicBezTo>
                    <a:pt x="325" y="312"/>
                    <a:pt x="325" y="285"/>
                    <a:pt x="338" y="272"/>
                  </a:cubicBezTo>
                  <a:cubicBezTo>
                    <a:pt x="325" y="245"/>
                    <a:pt x="325" y="231"/>
                    <a:pt x="311" y="217"/>
                  </a:cubicBezTo>
                  <a:cubicBezTo>
                    <a:pt x="257" y="150"/>
                    <a:pt x="203" y="82"/>
                    <a:pt x="136" y="28"/>
                  </a:cubicBezTo>
                  <a:cubicBezTo>
                    <a:pt x="122" y="14"/>
                    <a:pt x="108" y="1"/>
                    <a:pt x="8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136;p68">
              <a:extLst>
                <a:ext uri="{FF2B5EF4-FFF2-40B4-BE49-F238E27FC236}">
                  <a16:creationId xmlns:a16="http://schemas.microsoft.com/office/drawing/2014/main" id="{3D298F49-4F5A-4634-B24D-0689DF64B8A6}"/>
                </a:ext>
              </a:extLst>
            </p:cNvPr>
            <p:cNvSpPr/>
            <p:nvPr/>
          </p:nvSpPr>
          <p:spPr>
            <a:xfrm>
              <a:off x="4683175" y="2902750"/>
              <a:ext cx="8825" cy="11200"/>
            </a:xfrm>
            <a:custGeom>
              <a:avLst/>
              <a:gdLst/>
              <a:ahLst/>
              <a:cxnLst/>
              <a:rect l="l" t="t" r="r" b="b"/>
              <a:pathLst>
                <a:path w="353" h="448" extrusionOk="0">
                  <a:moveTo>
                    <a:pt x="95" y="1"/>
                  </a:moveTo>
                  <a:cubicBezTo>
                    <a:pt x="81" y="1"/>
                    <a:pt x="68" y="1"/>
                    <a:pt x="54" y="14"/>
                  </a:cubicBezTo>
                  <a:cubicBezTo>
                    <a:pt x="14" y="41"/>
                    <a:pt x="0" y="95"/>
                    <a:pt x="14" y="136"/>
                  </a:cubicBezTo>
                  <a:cubicBezTo>
                    <a:pt x="68" y="217"/>
                    <a:pt x="122" y="312"/>
                    <a:pt x="163" y="407"/>
                  </a:cubicBezTo>
                  <a:cubicBezTo>
                    <a:pt x="180" y="433"/>
                    <a:pt x="209" y="448"/>
                    <a:pt x="238" y="448"/>
                  </a:cubicBezTo>
                  <a:cubicBezTo>
                    <a:pt x="254" y="448"/>
                    <a:pt x="270" y="443"/>
                    <a:pt x="284" y="434"/>
                  </a:cubicBezTo>
                  <a:cubicBezTo>
                    <a:pt x="339" y="407"/>
                    <a:pt x="352" y="353"/>
                    <a:pt x="325" y="312"/>
                  </a:cubicBezTo>
                  <a:cubicBezTo>
                    <a:pt x="284" y="217"/>
                    <a:pt x="230" y="136"/>
                    <a:pt x="176" y="41"/>
                  </a:cubicBezTo>
                  <a:cubicBezTo>
                    <a:pt x="163" y="14"/>
                    <a:pt x="136" y="1"/>
                    <a:pt x="9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137;p68">
              <a:extLst>
                <a:ext uri="{FF2B5EF4-FFF2-40B4-BE49-F238E27FC236}">
                  <a16:creationId xmlns:a16="http://schemas.microsoft.com/office/drawing/2014/main" id="{48AB3120-4BF8-4CA5-B3DD-56B8420245C6}"/>
                </a:ext>
              </a:extLst>
            </p:cNvPr>
            <p:cNvSpPr/>
            <p:nvPr/>
          </p:nvSpPr>
          <p:spPr>
            <a:xfrm>
              <a:off x="4984575" y="3296500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"/>
                  </a:moveTo>
                  <a:cubicBezTo>
                    <a:pt x="14" y="1"/>
                    <a:pt x="14" y="1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EC8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138;p68">
              <a:extLst>
                <a:ext uri="{FF2B5EF4-FFF2-40B4-BE49-F238E27FC236}">
                  <a16:creationId xmlns:a16="http://schemas.microsoft.com/office/drawing/2014/main" id="{E0BB138A-63A1-45D2-9167-D60EEFDDA6E7}"/>
                </a:ext>
              </a:extLst>
            </p:cNvPr>
            <p:cNvSpPr/>
            <p:nvPr/>
          </p:nvSpPr>
          <p:spPr>
            <a:xfrm>
              <a:off x="4626350" y="2900475"/>
              <a:ext cx="371100" cy="400000"/>
            </a:xfrm>
            <a:custGeom>
              <a:avLst/>
              <a:gdLst/>
              <a:ahLst/>
              <a:cxnLst/>
              <a:rect l="l" t="t" r="r" b="b"/>
              <a:pathLst>
                <a:path w="14844" h="16000" extrusionOk="0">
                  <a:moveTo>
                    <a:pt x="2774" y="0"/>
                  </a:moveTo>
                  <a:cubicBezTo>
                    <a:pt x="2771" y="0"/>
                    <a:pt x="2767" y="4"/>
                    <a:pt x="2760" y="11"/>
                  </a:cubicBezTo>
                  <a:cubicBezTo>
                    <a:pt x="2747" y="24"/>
                    <a:pt x="2733" y="38"/>
                    <a:pt x="2747" y="65"/>
                  </a:cubicBezTo>
                  <a:cubicBezTo>
                    <a:pt x="2842" y="200"/>
                    <a:pt x="2936" y="362"/>
                    <a:pt x="3004" y="511"/>
                  </a:cubicBezTo>
                  <a:cubicBezTo>
                    <a:pt x="3126" y="768"/>
                    <a:pt x="3220" y="1039"/>
                    <a:pt x="3275" y="1323"/>
                  </a:cubicBezTo>
                  <a:cubicBezTo>
                    <a:pt x="3288" y="1391"/>
                    <a:pt x="3302" y="1472"/>
                    <a:pt x="3315" y="1553"/>
                  </a:cubicBezTo>
                  <a:cubicBezTo>
                    <a:pt x="3315" y="1594"/>
                    <a:pt x="3315" y="1648"/>
                    <a:pt x="3329" y="1688"/>
                  </a:cubicBezTo>
                  <a:cubicBezTo>
                    <a:pt x="2760" y="1188"/>
                    <a:pt x="2179" y="701"/>
                    <a:pt x="1597" y="241"/>
                  </a:cubicBezTo>
                  <a:lnTo>
                    <a:pt x="1570" y="241"/>
                  </a:lnTo>
                  <a:cubicBezTo>
                    <a:pt x="1556" y="241"/>
                    <a:pt x="1529" y="241"/>
                    <a:pt x="1516" y="268"/>
                  </a:cubicBezTo>
                  <a:cubicBezTo>
                    <a:pt x="1502" y="281"/>
                    <a:pt x="1516" y="322"/>
                    <a:pt x="1543" y="335"/>
                  </a:cubicBezTo>
                  <a:lnTo>
                    <a:pt x="1759" y="498"/>
                  </a:lnTo>
                  <a:cubicBezTo>
                    <a:pt x="2476" y="1093"/>
                    <a:pt x="3166" y="1702"/>
                    <a:pt x="3829" y="2351"/>
                  </a:cubicBezTo>
                  <a:lnTo>
                    <a:pt x="3653" y="2351"/>
                  </a:lnTo>
                  <a:cubicBezTo>
                    <a:pt x="3545" y="2351"/>
                    <a:pt x="3437" y="2338"/>
                    <a:pt x="3329" y="2324"/>
                  </a:cubicBezTo>
                  <a:cubicBezTo>
                    <a:pt x="3139" y="2297"/>
                    <a:pt x="2936" y="2257"/>
                    <a:pt x="2747" y="2216"/>
                  </a:cubicBezTo>
                  <a:cubicBezTo>
                    <a:pt x="2557" y="2162"/>
                    <a:pt x="2368" y="2094"/>
                    <a:pt x="2179" y="2013"/>
                  </a:cubicBezTo>
                  <a:cubicBezTo>
                    <a:pt x="1921" y="1905"/>
                    <a:pt x="1691" y="1797"/>
                    <a:pt x="1448" y="1661"/>
                  </a:cubicBezTo>
                  <a:lnTo>
                    <a:pt x="1434" y="1661"/>
                  </a:lnTo>
                  <a:cubicBezTo>
                    <a:pt x="1407" y="1661"/>
                    <a:pt x="1394" y="1675"/>
                    <a:pt x="1394" y="1688"/>
                  </a:cubicBezTo>
                  <a:cubicBezTo>
                    <a:pt x="1380" y="1702"/>
                    <a:pt x="1380" y="1729"/>
                    <a:pt x="1407" y="1742"/>
                  </a:cubicBezTo>
                  <a:cubicBezTo>
                    <a:pt x="1800" y="1959"/>
                    <a:pt x="2219" y="2135"/>
                    <a:pt x="2652" y="2284"/>
                  </a:cubicBezTo>
                  <a:cubicBezTo>
                    <a:pt x="2869" y="2365"/>
                    <a:pt x="3085" y="2419"/>
                    <a:pt x="3302" y="2460"/>
                  </a:cubicBezTo>
                  <a:cubicBezTo>
                    <a:pt x="3423" y="2473"/>
                    <a:pt x="3532" y="2487"/>
                    <a:pt x="3640" y="2500"/>
                  </a:cubicBezTo>
                  <a:lnTo>
                    <a:pt x="4005" y="2500"/>
                  </a:lnTo>
                  <a:cubicBezTo>
                    <a:pt x="4682" y="3150"/>
                    <a:pt x="5318" y="3840"/>
                    <a:pt x="5940" y="4530"/>
                  </a:cubicBezTo>
                  <a:cubicBezTo>
                    <a:pt x="6793" y="5477"/>
                    <a:pt x="7591" y="6451"/>
                    <a:pt x="8376" y="7453"/>
                  </a:cubicBezTo>
                  <a:lnTo>
                    <a:pt x="8349" y="7453"/>
                  </a:lnTo>
                  <a:lnTo>
                    <a:pt x="8065" y="7466"/>
                  </a:lnTo>
                  <a:cubicBezTo>
                    <a:pt x="7862" y="7480"/>
                    <a:pt x="7672" y="7493"/>
                    <a:pt x="7469" y="7493"/>
                  </a:cubicBezTo>
                  <a:cubicBezTo>
                    <a:pt x="7077" y="7493"/>
                    <a:pt x="6684" y="7466"/>
                    <a:pt x="6292" y="7426"/>
                  </a:cubicBezTo>
                  <a:cubicBezTo>
                    <a:pt x="5764" y="7358"/>
                    <a:pt x="5237" y="7250"/>
                    <a:pt x="4722" y="7101"/>
                  </a:cubicBezTo>
                  <a:cubicBezTo>
                    <a:pt x="4452" y="7033"/>
                    <a:pt x="4195" y="6952"/>
                    <a:pt x="3938" y="6857"/>
                  </a:cubicBezTo>
                  <a:cubicBezTo>
                    <a:pt x="3802" y="6817"/>
                    <a:pt x="3680" y="6763"/>
                    <a:pt x="3545" y="6722"/>
                  </a:cubicBezTo>
                  <a:cubicBezTo>
                    <a:pt x="3410" y="6668"/>
                    <a:pt x="3275" y="6614"/>
                    <a:pt x="3153" y="6560"/>
                  </a:cubicBezTo>
                  <a:cubicBezTo>
                    <a:pt x="2598" y="6330"/>
                    <a:pt x="2057" y="6072"/>
                    <a:pt x="1543" y="5775"/>
                  </a:cubicBezTo>
                  <a:cubicBezTo>
                    <a:pt x="1028" y="5491"/>
                    <a:pt x="541" y="5179"/>
                    <a:pt x="68" y="4828"/>
                  </a:cubicBezTo>
                  <a:lnTo>
                    <a:pt x="54" y="4828"/>
                  </a:lnTo>
                  <a:cubicBezTo>
                    <a:pt x="27" y="4828"/>
                    <a:pt x="14" y="4841"/>
                    <a:pt x="14" y="4855"/>
                  </a:cubicBezTo>
                  <a:cubicBezTo>
                    <a:pt x="0" y="4868"/>
                    <a:pt x="0" y="4895"/>
                    <a:pt x="27" y="4909"/>
                  </a:cubicBezTo>
                  <a:cubicBezTo>
                    <a:pt x="744" y="5450"/>
                    <a:pt x="1502" y="5924"/>
                    <a:pt x="2300" y="6330"/>
                  </a:cubicBezTo>
                  <a:cubicBezTo>
                    <a:pt x="2517" y="6438"/>
                    <a:pt x="2720" y="6546"/>
                    <a:pt x="2936" y="6641"/>
                  </a:cubicBezTo>
                  <a:cubicBezTo>
                    <a:pt x="3153" y="6735"/>
                    <a:pt x="3356" y="6830"/>
                    <a:pt x="3572" y="6925"/>
                  </a:cubicBezTo>
                  <a:cubicBezTo>
                    <a:pt x="4019" y="7101"/>
                    <a:pt x="4465" y="7263"/>
                    <a:pt x="4912" y="7398"/>
                  </a:cubicBezTo>
                  <a:cubicBezTo>
                    <a:pt x="5223" y="7480"/>
                    <a:pt x="5521" y="7561"/>
                    <a:pt x="5832" y="7629"/>
                  </a:cubicBezTo>
                  <a:cubicBezTo>
                    <a:pt x="6143" y="7710"/>
                    <a:pt x="6468" y="7750"/>
                    <a:pt x="6793" y="7804"/>
                  </a:cubicBezTo>
                  <a:cubicBezTo>
                    <a:pt x="7117" y="7845"/>
                    <a:pt x="7415" y="7859"/>
                    <a:pt x="7713" y="7872"/>
                  </a:cubicBezTo>
                  <a:lnTo>
                    <a:pt x="8173" y="7872"/>
                  </a:lnTo>
                  <a:cubicBezTo>
                    <a:pt x="8254" y="7872"/>
                    <a:pt x="8335" y="7859"/>
                    <a:pt x="8416" y="7859"/>
                  </a:cubicBezTo>
                  <a:lnTo>
                    <a:pt x="8538" y="7831"/>
                  </a:lnTo>
                  <a:cubicBezTo>
                    <a:pt x="8579" y="7831"/>
                    <a:pt x="8606" y="7818"/>
                    <a:pt x="8646" y="7804"/>
                  </a:cubicBezTo>
                  <a:cubicBezTo>
                    <a:pt x="8985" y="8237"/>
                    <a:pt x="9309" y="8670"/>
                    <a:pt x="9634" y="9117"/>
                  </a:cubicBezTo>
                  <a:lnTo>
                    <a:pt x="9959" y="9563"/>
                  </a:lnTo>
                  <a:cubicBezTo>
                    <a:pt x="10433" y="10213"/>
                    <a:pt x="10906" y="10876"/>
                    <a:pt x="11366" y="11539"/>
                  </a:cubicBezTo>
                  <a:lnTo>
                    <a:pt x="11326" y="11553"/>
                  </a:lnTo>
                  <a:lnTo>
                    <a:pt x="11028" y="11634"/>
                  </a:lnTo>
                  <a:cubicBezTo>
                    <a:pt x="10838" y="11688"/>
                    <a:pt x="10635" y="11742"/>
                    <a:pt x="10433" y="11796"/>
                  </a:cubicBezTo>
                  <a:cubicBezTo>
                    <a:pt x="10040" y="11904"/>
                    <a:pt x="9634" y="11972"/>
                    <a:pt x="9228" y="12040"/>
                  </a:cubicBezTo>
                  <a:cubicBezTo>
                    <a:pt x="8958" y="12067"/>
                    <a:pt x="8701" y="12094"/>
                    <a:pt x="8443" y="12121"/>
                  </a:cubicBezTo>
                  <a:cubicBezTo>
                    <a:pt x="8173" y="12134"/>
                    <a:pt x="7902" y="12148"/>
                    <a:pt x="7632" y="12148"/>
                  </a:cubicBezTo>
                  <a:cubicBezTo>
                    <a:pt x="7361" y="12148"/>
                    <a:pt x="7090" y="12148"/>
                    <a:pt x="6820" y="12121"/>
                  </a:cubicBezTo>
                  <a:cubicBezTo>
                    <a:pt x="6549" y="12107"/>
                    <a:pt x="6292" y="12094"/>
                    <a:pt x="6035" y="12067"/>
                  </a:cubicBezTo>
                  <a:cubicBezTo>
                    <a:pt x="5047" y="11945"/>
                    <a:pt x="4073" y="11688"/>
                    <a:pt x="3153" y="11323"/>
                  </a:cubicBezTo>
                  <a:cubicBezTo>
                    <a:pt x="2801" y="11174"/>
                    <a:pt x="2449" y="11011"/>
                    <a:pt x="2111" y="10822"/>
                  </a:cubicBezTo>
                  <a:cubicBezTo>
                    <a:pt x="2104" y="10815"/>
                    <a:pt x="2101" y="10812"/>
                    <a:pt x="2097" y="10812"/>
                  </a:cubicBezTo>
                  <a:cubicBezTo>
                    <a:pt x="2094" y="10812"/>
                    <a:pt x="2091" y="10815"/>
                    <a:pt x="2084" y="10822"/>
                  </a:cubicBezTo>
                  <a:cubicBezTo>
                    <a:pt x="2043" y="10822"/>
                    <a:pt x="2030" y="10876"/>
                    <a:pt x="2070" y="10903"/>
                  </a:cubicBezTo>
                  <a:cubicBezTo>
                    <a:pt x="2814" y="11323"/>
                    <a:pt x="3599" y="11647"/>
                    <a:pt x="4425" y="11891"/>
                  </a:cubicBezTo>
                  <a:cubicBezTo>
                    <a:pt x="4858" y="12013"/>
                    <a:pt x="5291" y="12107"/>
                    <a:pt x="5724" y="12188"/>
                  </a:cubicBezTo>
                  <a:cubicBezTo>
                    <a:pt x="5954" y="12229"/>
                    <a:pt x="6170" y="12256"/>
                    <a:pt x="6400" y="12283"/>
                  </a:cubicBezTo>
                  <a:cubicBezTo>
                    <a:pt x="6617" y="12324"/>
                    <a:pt x="6847" y="12351"/>
                    <a:pt x="7077" y="12364"/>
                  </a:cubicBezTo>
                  <a:cubicBezTo>
                    <a:pt x="7469" y="12391"/>
                    <a:pt x="7862" y="12405"/>
                    <a:pt x="8254" y="12405"/>
                  </a:cubicBezTo>
                  <a:cubicBezTo>
                    <a:pt x="8457" y="12405"/>
                    <a:pt x="8646" y="12405"/>
                    <a:pt x="8849" y="12391"/>
                  </a:cubicBezTo>
                  <a:cubicBezTo>
                    <a:pt x="9039" y="12364"/>
                    <a:pt x="9228" y="12364"/>
                    <a:pt x="9431" y="12337"/>
                  </a:cubicBezTo>
                  <a:cubicBezTo>
                    <a:pt x="9621" y="12324"/>
                    <a:pt x="9824" y="12297"/>
                    <a:pt x="10027" y="12270"/>
                  </a:cubicBezTo>
                  <a:cubicBezTo>
                    <a:pt x="10216" y="12243"/>
                    <a:pt x="10405" y="12202"/>
                    <a:pt x="10581" y="12161"/>
                  </a:cubicBezTo>
                  <a:cubicBezTo>
                    <a:pt x="10771" y="12134"/>
                    <a:pt x="10960" y="12080"/>
                    <a:pt x="11136" y="12040"/>
                  </a:cubicBezTo>
                  <a:cubicBezTo>
                    <a:pt x="11298" y="11986"/>
                    <a:pt x="11447" y="11931"/>
                    <a:pt x="11596" y="11877"/>
                  </a:cubicBezTo>
                  <a:cubicBezTo>
                    <a:pt x="12164" y="12703"/>
                    <a:pt x="12746" y="13528"/>
                    <a:pt x="13301" y="14353"/>
                  </a:cubicBezTo>
                  <a:lnTo>
                    <a:pt x="13829" y="15125"/>
                  </a:lnTo>
                  <a:cubicBezTo>
                    <a:pt x="13991" y="15382"/>
                    <a:pt x="14181" y="15639"/>
                    <a:pt x="14370" y="15882"/>
                  </a:cubicBezTo>
                  <a:lnTo>
                    <a:pt x="14397" y="15923"/>
                  </a:lnTo>
                  <a:cubicBezTo>
                    <a:pt x="14424" y="15950"/>
                    <a:pt x="14465" y="15977"/>
                    <a:pt x="14505" y="15991"/>
                  </a:cubicBezTo>
                  <a:cubicBezTo>
                    <a:pt x="14528" y="15996"/>
                    <a:pt x="14555" y="16000"/>
                    <a:pt x="14583" y="16000"/>
                  </a:cubicBezTo>
                  <a:cubicBezTo>
                    <a:pt x="14622" y="16000"/>
                    <a:pt x="14663" y="15993"/>
                    <a:pt x="14695" y="15977"/>
                  </a:cubicBezTo>
                  <a:cubicBezTo>
                    <a:pt x="14749" y="15937"/>
                    <a:pt x="14803" y="15882"/>
                    <a:pt x="14817" y="15828"/>
                  </a:cubicBezTo>
                  <a:cubicBezTo>
                    <a:pt x="14844" y="15747"/>
                    <a:pt x="14830" y="15666"/>
                    <a:pt x="14776" y="15598"/>
                  </a:cubicBezTo>
                  <a:cubicBezTo>
                    <a:pt x="14722" y="15504"/>
                    <a:pt x="14654" y="15409"/>
                    <a:pt x="14600" y="15314"/>
                  </a:cubicBezTo>
                  <a:lnTo>
                    <a:pt x="14384" y="15003"/>
                  </a:lnTo>
                  <a:lnTo>
                    <a:pt x="13978" y="14408"/>
                  </a:lnTo>
                  <a:cubicBezTo>
                    <a:pt x="13694" y="14015"/>
                    <a:pt x="13423" y="13623"/>
                    <a:pt x="13139" y="13230"/>
                  </a:cubicBezTo>
                  <a:cubicBezTo>
                    <a:pt x="12882" y="12865"/>
                    <a:pt x="12611" y="12486"/>
                    <a:pt x="12340" y="12121"/>
                  </a:cubicBezTo>
                  <a:cubicBezTo>
                    <a:pt x="12449" y="11972"/>
                    <a:pt x="12543" y="11823"/>
                    <a:pt x="12625" y="11661"/>
                  </a:cubicBezTo>
                  <a:cubicBezTo>
                    <a:pt x="12719" y="11471"/>
                    <a:pt x="12800" y="11282"/>
                    <a:pt x="12882" y="11079"/>
                  </a:cubicBezTo>
                  <a:cubicBezTo>
                    <a:pt x="12949" y="10890"/>
                    <a:pt x="13017" y="10687"/>
                    <a:pt x="13085" y="10484"/>
                  </a:cubicBezTo>
                  <a:cubicBezTo>
                    <a:pt x="13139" y="10281"/>
                    <a:pt x="13193" y="10078"/>
                    <a:pt x="13247" y="9861"/>
                  </a:cubicBezTo>
                  <a:cubicBezTo>
                    <a:pt x="13342" y="9442"/>
                    <a:pt x="13409" y="9009"/>
                    <a:pt x="13450" y="8576"/>
                  </a:cubicBezTo>
                  <a:cubicBezTo>
                    <a:pt x="13477" y="8156"/>
                    <a:pt x="13491" y="7737"/>
                    <a:pt x="13477" y="7304"/>
                  </a:cubicBezTo>
                  <a:cubicBezTo>
                    <a:pt x="13477" y="6925"/>
                    <a:pt x="13436" y="6560"/>
                    <a:pt x="13382" y="6181"/>
                  </a:cubicBezTo>
                  <a:cubicBezTo>
                    <a:pt x="13369" y="6167"/>
                    <a:pt x="13355" y="6154"/>
                    <a:pt x="13328" y="6154"/>
                  </a:cubicBezTo>
                  <a:cubicBezTo>
                    <a:pt x="13301" y="6154"/>
                    <a:pt x="13288" y="6181"/>
                    <a:pt x="13301" y="6208"/>
                  </a:cubicBezTo>
                  <a:cubicBezTo>
                    <a:pt x="13301" y="6248"/>
                    <a:pt x="13315" y="6302"/>
                    <a:pt x="13315" y="6357"/>
                  </a:cubicBezTo>
                  <a:cubicBezTo>
                    <a:pt x="13409" y="7087"/>
                    <a:pt x="13409" y="7831"/>
                    <a:pt x="13301" y="8576"/>
                  </a:cubicBezTo>
                  <a:cubicBezTo>
                    <a:pt x="13206" y="9266"/>
                    <a:pt x="13030" y="9942"/>
                    <a:pt x="12773" y="10578"/>
                  </a:cubicBezTo>
                  <a:cubicBezTo>
                    <a:pt x="12665" y="10822"/>
                    <a:pt x="12543" y="11052"/>
                    <a:pt x="12422" y="11282"/>
                  </a:cubicBezTo>
                  <a:cubicBezTo>
                    <a:pt x="12354" y="11404"/>
                    <a:pt x="12273" y="11525"/>
                    <a:pt x="12205" y="11634"/>
                  </a:cubicBezTo>
                  <a:cubicBezTo>
                    <a:pt x="12164" y="11688"/>
                    <a:pt x="12137" y="11728"/>
                    <a:pt x="12097" y="11769"/>
                  </a:cubicBezTo>
                  <a:cubicBezTo>
                    <a:pt x="11867" y="11458"/>
                    <a:pt x="11650" y="11147"/>
                    <a:pt x="11420" y="10835"/>
                  </a:cubicBezTo>
                  <a:cubicBezTo>
                    <a:pt x="10433" y="9509"/>
                    <a:pt x="9404" y="8197"/>
                    <a:pt x="8335" y="6925"/>
                  </a:cubicBezTo>
                  <a:cubicBezTo>
                    <a:pt x="8389" y="6830"/>
                    <a:pt x="8430" y="6722"/>
                    <a:pt x="8470" y="6600"/>
                  </a:cubicBezTo>
                  <a:cubicBezTo>
                    <a:pt x="8511" y="6478"/>
                    <a:pt x="8538" y="6357"/>
                    <a:pt x="8565" y="6221"/>
                  </a:cubicBezTo>
                  <a:cubicBezTo>
                    <a:pt x="8579" y="6100"/>
                    <a:pt x="8592" y="5978"/>
                    <a:pt x="8606" y="5856"/>
                  </a:cubicBezTo>
                  <a:cubicBezTo>
                    <a:pt x="8619" y="5734"/>
                    <a:pt x="8633" y="5599"/>
                    <a:pt x="8633" y="5464"/>
                  </a:cubicBezTo>
                  <a:lnTo>
                    <a:pt x="8633" y="4706"/>
                  </a:lnTo>
                  <a:lnTo>
                    <a:pt x="8633" y="4340"/>
                  </a:lnTo>
                  <a:cubicBezTo>
                    <a:pt x="8633" y="4219"/>
                    <a:pt x="8619" y="4070"/>
                    <a:pt x="8619" y="3935"/>
                  </a:cubicBezTo>
                  <a:cubicBezTo>
                    <a:pt x="8592" y="3420"/>
                    <a:pt x="8552" y="2906"/>
                    <a:pt x="8470" y="2392"/>
                  </a:cubicBezTo>
                  <a:cubicBezTo>
                    <a:pt x="8403" y="1891"/>
                    <a:pt x="8295" y="1391"/>
                    <a:pt x="8159" y="904"/>
                  </a:cubicBezTo>
                  <a:cubicBezTo>
                    <a:pt x="8146" y="849"/>
                    <a:pt x="8132" y="809"/>
                    <a:pt x="8105" y="755"/>
                  </a:cubicBezTo>
                  <a:cubicBezTo>
                    <a:pt x="8105" y="741"/>
                    <a:pt x="8092" y="728"/>
                    <a:pt x="8065" y="728"/>
                  </a:cubicBezTo>
                  <a:cubicBezTo>
                    <a:pt x="8037" y="728"/>
                    <a:pt x="8010" y="755"/>
                    <a:pt x="8024" y="782"/>
                  </a:cubicBezTo>
                  <a:cubicBezTo>
                    <a:pt x="8119" y="1120"/>
                    <a:pt x="8200" y="1458"/>
                    <a:pt x="8268" y="1797"/>
                  </a:cubicBezTo>
                  <a:cubicBezTo>
                    <a:pt x="8443" y="2852"/>
                    <a:pt x="8484" y="3935"/>
                    <a:pt x="8389" y="5003"/>
                  </a:cubicBezTo>
                  <a:lnTo>
                    <a:pt x="8389" y="4963"/>
                  </a:lnTo>
                  <a:cubicBezTo>
                    <a:pt x="8389" y="5003"/>
                    <a:pt x="8389" y="5071"/>
                    <a:pt x="8376" y="5125"/>
                  </a:cubicBezTo>
                  <a:cubicBezTo>
                    <a:pt x="8376" y="5247"/>
                    <a:pt x="8349" y="5369"/>
                    <a:pt x="8335" y="5504"/>
                  </a:cubicBezTo>
                  <a:cubicBezTo>
                    <a:pt x="8322" y="5626"/>
                    <a:pt x="8295" y="5761"/>
                    <a:pt x="8268" y="5883"/>
                  </a:cubicBezTo>
                  <a:cubicBezTo>
                    <a:pt x="8227" y="6140"/>
                    <a:pt x="8159" y="6384"/>
                    <a:pt x="8065" y="6627"/>
                  </a:cubicBezTo>
                  <a:cubicBezTo>
                    <a:pt x="7956" y="6505"/>
                    <a:pt x="7862" y="6370"/>
                    <a:pt x="7753" y="6248"/>
                  </a:cubicBezTo>
                  <a:cubicBezTo>
                    <a:pt x="6603" y="4909"/>
                    <a:pt x="5385" y="3623"/>
                    <a:pt x="4100" y="2406"/>
                  </a:cubicBezTo>
                  <a:cubicBezTo>
                    <a:pt x="4086" y="2392"/>
                    <a:pt x="4059" y="2365"/>
                    <a:pt x="4032" y="2351"/>
                  </a:cubicBezTo>
                  <a:cubicBezTo>
                    <a:pt x="3924" y="2257"/>
                    <a:pt x="3816" y="2148"/>
                    <a:pt x="3694" y="2040"/>
                  </a:cubicBezTo>
                  <a:lnTo>
                    <a:pt x="3478" y="1837"/>
                  </a:lnTo>
                  <a:cubicBezTo>
                    <a:pt x="3491" y="1824"/>
                    <a:pt x="3491" y="1797"/>
                    <a:pt x="3491" y="1783"/>
                  </a:cubicBezTo>
                  <a:cubicBezTo>
                    <a:pt x="3491" y="1621"/>
                    <a:pt x="3478" y="1472"/>
                    <a:pt x="3437" y="1323"/>
                  </a:cubicBezTo>
                  <a:cubicBezTo>
                    <a:pt x="3396" y="1174"/>
                    <a:pt x="3342" y="1012"/>
                    <a:pt x="3275" y="849"/>
                  </a:cubicBezTo>
                  <a:cubicBezTo>
                    <a:pt x="3153" y="565"/>
                    <a:pt x="3004" y="281"/>
                    <a:pt x="2828" y="24"/>
                  </a:cubicBezTo>
                  <a:cubicBezTo>
                    <a:pt x="2814" y="11"/>
                    <a:pt x="2801" y="11"/>
                    <a:pt x="2787" y="11"/>
                  </a:cubicBezTo>
                  <a:cubicBezTo>
                    <a:pt x="2781" y="4"/>
                    <a:pt x="2777" y="0"/>
                    <a:pt x="2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139;p68">
              <a:extLst>
                <a:ext uri="{FF2B5EF4-FFF2-40B4-BE49-F238E27FC236}">
                  <a16:creationId xmlns:a16="http://schemas.microsoft.com/office/drawing/2014/main" id="{03F671FF-8D45-42BE-B227-B0ABCC31FBE6}"/>
                </a:ext>
              </a:extLst>
            </p:cNvPr>
            <p:cNvSpPr/>
            <p:nvPr/>
          </p:nvSpPr>
          <p:spPr>
            <a:xfrm>
              <a:off x="4680450" y="2950800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8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140;p68">
              <a:extLst>
                <a:ext uri="{FF2B5EF4-FFF2-40B4-BE49-F238E27FC236}">
                  <a16:creationId xmlns:a16="http://schemas.microsoft.com/office/drawing/2014/main" id="{18C257F5-1E8C-48FD-A4C0-7AE7AB797595}"/>
                </a:ext>
              </a:extLst>
            </p:cNvPr>
            <p:cNvSpPr/>
            <p:nvPr/>
          </p:nvSpPr>
          <p:spPr>
            <a:xfrm>
              <a:off x="4779575" y="2955875"/>
              <a:ext cx="860600" cy="592000"/>
            </a:xfrm>
            <a:custGeom>
              <a:avLst/>
              <a:gdLst/>
              <a:ahLst/>
              <a:cxnLst/>
              <a:rect l="l" t="t" r="r" b="b"/>
              <a:pathLst>
                <a:path w="34424" h="23680" extrusionOk="0">
                  <a:moveTo>
                    <a:pt x="17172" y="0"/>
                  </a:moveTo>
                  <a:cubicBezTo>
                    <a:pt x="15954" y="0"/>
                    <a:pt x="14750" y="27"/>
                    <a:pt x="13613" y="68"/>
                  </a:cubicBezTo>
                  <a:cubicBezTo>
                    <a:pt x="12463" y="108"/>
                    <a:pt x="11299" y="176"/>
                    <a:pt x="10190" y="257"/>
                  </a:cubicBezTo>
                  <a:cubicBezTo>
                    <a:pt x="9635" y="298"/>
                    <a:pt x="9066" y="352"/>
                    <a:pt x="8498" y="406"/>
                  </a:cubicBezTo>
                  <a:cubicBezTo>
                    <a:pt x="8133" y="447"/>
                    <a:pt x="7592" y="501"/>
                    <a:pt x="7037" y="582"/>
                  </a:cubicBezTo>
                  <a:cubicBezTo>
                    <a:pt x="6306" y="677"/>
                    <a:pt x="5562" y="812"/>
                    <a:pt x="4845" y="1001"/>
                  </a:cubicBezTo>
                  <a:cubicBezTo>
                    <a:pt x="4101" y="1191"/>
                    <a:pt x="3383" y="1461"/>
                    <a:pt x="2720" y="1827"/>
                  </a:cubicBezTo>
                  <a:cubicBezTo>
                    <a:pt x="2396" y="2003"/>
                    <a:pt x="2084" y="2206"/>
                    <a:pt x="1800" y="2436"/>
                  </a:cubicBezTo>
                  <a:cubicBezTo>
                    <a:pt x="1516" y="2666"/>
                    <a:pt x="1259" y="2923"/>
                    <a:pt x="1043" y="3207"/>
                  </a:cubicBezTo>
                  <a:cubicBezTo>
                    <a:pt x="637" y="3748"/>
                    <a:pt x="366" y="4371"/>
                    <a:pt x="231" y="5034"/>
                  </a:cubicBezTo>
                  <a:cubicBezTo>
                    <a:pt x="95" y="5697"/>
                    <a:pt x="14" y="6373"/>
                    <a:pt x="14" y="7063"/>
                  </a:cubicBezTo>
                  <a:cubicBezTo>
                    <a:pt x="1" y="7808"/>
                    <a:pt x="55" y="8565"/>
                    <a:pt x="149" y="9309"/>
                  </a:cubicBezTo>
                  <a:cubicBezTo>
                    <a:pt x="352" y="10852"/>
                    <a:pt x="731" y="12367"/>
                    <a:pt x="1259" y="13842"/>
                  </a:cubicBezTo>
                  <a:cubicBezTo>
                    <a:pt x="1503" y="14519"/>
                    <a:pt x="1800" y="15182"/>
                    <a:pt x="2125" y="15831"/>
                  </a:cubicBezTo>
                  <a:cubicBezTo>
                    <a:pt x="2409" y="16386"/>
                    <a:pt x="2747" y="16927"/>
                    <a:pt x="3126" y="17428"/>
                  </a:cubicBezTo>
                  <a:cubicBezTo>
                    <a:pt x="3586" y="17996"/>
                    <a:pt x="4155" y="18484"/>
                    <a:pt x="4804" y="18849"/>
                  </a:cubicBezTo>
                  <a:cubicBezTo>
                    <a:pt x="5129" y="19038"/>
                    <a:pt x="5481" y="19187"/>
                    <a:pt x="5833" y="19336"/>
                  </a:cubicBezTo>
                  <a:cubicBezTo>
                    <a:pt x="6198" y="19471"/>
                    <a:pt x="6563" y="19593"/>
                    <a:pt x="6942" y="19688"/>
                  </a:cubicBezTo>
                  <a:cubicBezTo>
                    <a:pt x="7930" y="19931"/>
                    <a:pt x="8918" y="20094"/>
                    <a:pt x="9932" y="20175"/>
                  </a:cubicBezTo>
                  <a:cubicBezTo>
                    <a:pt x="10162" y="20202"/>
                    <a:pt x="10406" y="20216"/>
                    <a:pt x="10650" y="20229"/>
                  </a:cubicBezTo>
                  <a:cubicBezTo>
                    <a:pt x="10663" y="20283"/>
                    <a:pt x="10677" y="20351"/>
                    <a:pt x="10690" y="20405"/>
                  </a:cubicBezTo>
                  <a:cubicBezTo>
                    <a:pt x="10704" y="20554"/>
                    <a:pt x="10704" y="20689"/>
                    <a:pt x="10690" y="20838"/>
                  </a:cubicBezTo>
                  <a:cubicBezTo>
                    <a:pt x="10650" y="21027"/>
                    <a:pt x="10609" y="21203"/>
                    <a:pt x="10541" y="21379"/>
                  </a:cubicBezTo>
                  <a:cubicBezTo>
                    <a:pt x="10447" y="21569"/>
                    <a:pt x="10338" y="21758"/>
                    <a:pt x="10217" y="21920"/>
                  </a:cubicBezTo>
                  <a:cubicBezTo>
                    <a:pt x="10081" y="22083"/>
                    <a:pt x="9919" y="22232"/>
                    <a:pt x="9757" y="22353"/>
                  </a:cubicBezTo>
                  <a:cubicBezTo>
                    <a:pt x="9594" y="22462"/>
                    <a:pt x="9432" y="22556"/>
                    <a:pt x="9269" y="22624"/>
                  </a:cubicBezTo>
                  <a:cubicBezTo>
                    <a:pt x="9053" y="22719"/>
                    <a:pt x="8809" y="22759"/>
                    <a:pt x="8566" y="22759"/>
                  </a:cubicBezTo>
                  <a:lnTo>
                    <a:pt x="8403" y="22759"/>
                  </a:lnTo>
                  <a:cubicBezTo>
                    <a:pt x="8349" y="22746"/>
                    <a:pt x="8295" y="22746"/>
                    <a:pt x="8255" y="22732"/>
                  </a:cubicBezTo>
                  <a:lnTo>
                    <a:pt x="8200" y="22732"/>
                  </a:lnTo>
                  <a:cubicBezTo>
                    <a:pt x="8119" y="22732"/>
                    <a:pt x="8052" y="22759"/>
                    <a:pt x="8011" y="22827"/>
                  </a:cubicBezTo>
                  <a:cubicBezTo>
                    <a:pt x="7984" y="22868"/>
                    <a:pt x="7984" y="22922"/>
                    <a:pt x="7997" y="22976"/>
                  </a:cubicBezTo>
                  <a:cubicBezTo>
                    <a:pt x="8011" y="23030"/>
                    <a:pt x="8052" y="23071"/>
                    <a:pt x="8092" y="23098"/>
                  </a:cubicBezTo>
                  <a:cubicBezTo>
                    <a:pt x="8241" y="23192"/>
                    <a:pt x="8403" y="23287"/>
                    <a:pt x="8579" y="23341"/>
                  </a:cubicBezTo>
                  <a:cubicBezTo>
                    <a:pt x="9121" y="23571"/>
                    <a:pt x="9689" y="23679"/>
                    <a:pt x="10271" y="23679"/>
                  </a:cubicBezTo>
                  <a:lnTo>
                    <a:pt x="10338" y="23679"/>
                  </a:lnTo>
                  <a:cubicBezTo>
                    <a:pt x="10704" y="23679"/>
                    <a:pt x="11083" y="23639"/>
                    <a:pt x="11434" y="23571"/>
                  </a:cubicBezTo>
                  <a:cubicBezTo>
                    <a:pt x="11827" y="23490"/>
                    <a:pt x="12206" y="23368"/>
                    <a:pt x="12557" y="23206"/>
                  </a:cubicBezTo>
                  <a:cubicBezTo>
                    <a:pt x="12882" y="23071"/>
                    <a:pt x="13193" y="22895"/>
                    <a:pt x="13478" y="22692"/>
                  </a:cubicBezTo>
                  <a:cubicBezTo>
                    <a:pt x="13775" y="22489"/>
                    <a:pt x="14046" y="22245"/>
                    <a:pt x="14289" y="21975"/>
                  </a:cubicBezTo>
                  <a:cubicBezTo>
                    <a:pt x="14519" y="21704"/>
                    <a:pt x="14709" y="21406"/>
                    <a:pt x="14844" y="21082"/>
                  </a:cubicBezTo>
                  <a:cubicBezTo>
                    <a:pt x="14898" y="20973"/>
                    <a:pt x="14939" y="20851"/>
                    <a:pt x="14980" y="20730"/>
                  </a:cubicBezTo>
                  <a:lnTo>
                    <a:pt x="15020" y="20730"/>
                  </a:lnTo>
                  <a:lnTo>
                    <a:pt x="15494" y="20784"/>
                  </a:lnTo>
                  <a:cubicBezTo>
                    <a:pt x="16536" y="20906"/>
                    <a:pt x="17659" y="21027"/>
                    <a:pt x="18768" y="21122"/>
                  </a:cubicBezTo>
                  <a:cubicBezTo>
                    <a:pt x="20433" y="21271"/>
                    <a:pt x="21813" y="21339"/>
                    <a:pt x="23112" y="21339"/>
                  </a:cubicBezTo>
                  <a:cubicBezTo>
                    <a:pt x="23883" y="21339"/>
                    <a:pt x="24627" y="21312"/>
                    <a:pt x="25358" y="21257"/>
                  </a:cubicBezTo>
                  <a:cubicBezTo>
                    <a:pt x="26440" y="21190"/>
                    <a:pt x="27509" y="21027"/>
                    <a:pt x="28578" y="20797"/>
                  </a:cubicBezTo>
                  <a:cubicBezTo>
                    <a:pt x="28835" y="20743"/>
                    <a:pt x="29025" y="20689"/>
                    <a:pt x="29187" y="20635"/>
                  </a:cubicBezTo>
                  <a:cubicBezTo>
                    <a:pt x="29363" y="20594"/>
                    <a:pt x="29566" y="20527"/>
                    <a:pt x="29769" y="20446"/>
                  </a:cubicBezTo>
                  <a:cubicBezTo>
                    <a:pt x="30107" y="20324"/>
                    <a:pt x="30419" y="20188"/>
                    <a:pt x="30730" y="20013"/>
                  </a:cubicBezTo>
                  <a:cubicBezTo>
                    <a:pt x="31312" y="19688"/>
                    <a:pt x="31839" y="19282"/>
                    <a:pt x="32286" y="18795"/>
                  </a:cubicBezTo>
                  <a:cubicBezTo>
                    <a:pt x="32719" y="18321"/>
                    <a:pt x="33084" y="17793"/>
                    <a:pt x="33368" y="17212"/>
                  </a:cubicBezTo>
                  <a:cubicBezTo>
                    <a:pt x="33896" y="16156"/>
                    <a:pt x="34207" y="14925"/>
                    <a:pt x="34329" y="13436"/>
                  </a:cubicBezTo>
                  <a:cubicBezTo>
                    <a:pt x="34424" y="12097"/>
                    <a:pt x="34370" y="10757"/>
                    <a:pt x="34194" y="9431"/>
                  </a:cubicBezTo>
                  <a:cubicBezTo>
                    <a:pt x="34153" y="9188"/>
                    <a:pt x="34113" y="8958"/>
                    <a:pt x="34085" y="8714"/>
                  </a:cubicBezTo>
                  <a:lnTo>
                    <a:pt x="34045" y="8457"/>
                  </a:lnTo>
                  <a:lnTo>
                    <a:pt x="33977" y="8078"/>
                  </a:lnTo>
                  <a:lnTo>
                    <a:pt x="33964" y="7916"/>
                  </a:lnTo>
                  <a:cubicBezTo>
                    <a:pt x="33937" y="7726"/>
                    <a:pt x="33910" y="7550"/>
                    <a:pt x="33883" y="7375"/>
                  </a:cubicBezTo>
                  <a:cubicBezTo>
                    <a:pt x="33774" y="6630"/>
                    <a:pt x="33625" y="5886"/>
                    <a:pt x="33422" y="5155"/>
                  </a:cubicBezTo>
                  <a:cubicBezTo>
                    <a:pt x="33233" y="4425"/>
                    <a:pt x="32922" y="3735"/>
                    <a:pt x="32502" y="3099"/>
                  </a:cubicBezTo>
                  <a:cubicBezTo>
                    <a:pt x="32299" y="2787"/>
                    <a:pt x="32042" y="2490"/>
                    <a:pt x="31772" y="2233"/>
                  </a:cubicBezTo>
                  <a:cubicBezTo>
                    <a:pt x="31474" y="1976"/>
                    <a:pt x="31149" y="1746"/>
                    <a:pt x="30797" y="1556"/>
                  </a:cubicBezTo>
                  <a:cubicBezTo>
                    <a:pt x="30432" y="1353"/>
                    <a:pt x="30053" y="1177"/>
                    <a:pt x="29661" y="1042"/>
                  </a:cubicBezTo>
                  <a:cubicBezTo>
                    <a:pt x="29255" y="893"/>
                    <a:pt x="28849" y="771"/>
                    <a:pt x="28429" y="663"/>
                  </a:cubicBezTo>
                  <a:cubicBezTo>
                    <a:pt x="27550" y="460"/>
                    <a:pt x="26657" y="325"/>
                    <a:pt x="25764" y="257"/>
                  </a:cubicBezTo>
                  <a:cubicBezTo>
                    <a:pt x="24803" y="162"/>
                    <a:pt x="23869" y="135"/>
                    <a:pt x="23085" y="108"/>
                  </a:cubicBezTo>
                  <a:lnTo>
                    <a:pt x="22178" y="95"/>
                  </a:lnTo>
                  <a:lnTo>
                    <a:pt x="21826" y="81"/>
                  </a:lnTo>
                  <a:cubicBezTo>
                    <a:pt x="21623" y="81"/>
                    <a:pt x="21420" y="68"/>
                    <a:pt x="21217" y="68"/>
                  </a:cubicBezTo>
                  <a:lnTo>
                    <a:pt x="21014" y="54"/>
                  </a:lnTo>
                  <a:lnTo>
                    <a:pt x="20446" y="54"/>
                  </a:lnTo>
                  <a:cubicBezTo>
                    <a:pt x="19296" y="14"/>
                    <a:pt x="18227" y="0"/>
                    <a:pt x="17172" y="0"/>
                  </a:cubicBezTo>
                  <a:close/>
                </a:path>
              </a:pathLst>
            </a:custGeom>
            <a:solidFill>
              <a:srgbClr val="AFD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141;p68">
              <a:extLst>
                <a:ext uri="{FF2B5EF4-FFF2-40B4-BE49-F238E27FC236}">
                  <a16:creationId xmlns:a16="http://schemas.microsoft.com/office/drawing/2014/main" id="{719C544D-EFE0-44E5-9697-011E06D80A86}"/>
                </a:ext>
              </a:extLst>
            </p:cNvPr>
            <p:cNvSpPr/>
            <p:nvPr/>
          </p:nvSpPr>
          <p:spPr>
            <a:xfrm>
              <a:off x="5052575" y="3583025"/>
              <a:ext cx="48725" cy="33325"/>
            </a:xfrm>
            <a:custGeom>
              <a:avLst/>
              <a:gdLst/>
              <a:ahLst/>
              <a:cxnLst/>
              <a:rect l="l" t="t" r="r" b="b"/>
              <a:pathLst>
                <a:path w="1949" h="1333" extrusionOk="0">
                  <a:moveTo>
                    <a:pt x="1462" y="1"/>
                  </a:moveTo>
                  <a:cubicBezTo>
                    <a:pt x="1367" y="1"/>
                    <a:pt x="1286" y="14"/>
                    <a:pt x="1191" y="41"/>
                  </a:cubicBezTo>
                  <a:cubicBezTo>
                    <a:pt x="907" y="95"/>
                    <a:pt x="650" y="204"/>
                    <a:pt x="406" y="366"/>
                  </a:cubicBezTo>
                  <a:cubicBezTo>
                    <a:pt x="311" y="420"/>
                    <a:pt x="230" y="501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813"/>
                    <a:pt x="14" y="867"/>
                    <a:pt x="14" y="934"/>
                  </a:cubicBezTo>
                  <a:cubicBezTo>
                    <a:pt x="0" y="988"/>
                    <a:pt x="0" y="1043"/>
                    <a:pt x="27" y="1083"/>
                  </a:cubicBezTo>
                  <a:cubicBezTo>
                    <a:pt x="41" y="1137"/>
                    <a:pt x="68" y="1191"/>
                    <a:pt x="108" y="1219"/>
                  </a:cubicBezTo>
                  <a:cubicBezTo>
                    <a:pt x="149" y="1259"/>
                    <a:pt x="190" y="1273"/>
                    <a:pt x="230" y="1286"/>
                  </a:cubicBezTo>
                  <a:cubicBezTo>
                    <a:pt x="284" y="1313"/>
                    <a:pt x="338" y="1327"/>
                    <a:pt x="393" y="1327"/>
                  </a:cubicBezTo>
                  <a:cubicBezTo>
                    <a:pt x="422" y="1330"/>
                    <a:pt x="452" y="1332"/>
                    <a:pt x="482" y="1332"/>
                  </a:cubicBezTo>
                  <a:cubicBezTo>
                    <a:pt x="566" y="1332"/>
                    <a:pt x="655" y="1320"/>
                    <a:pt x="744" y="1300"/>
                  </a:cubicBezTo>
                  <a:cubicBezTo>
                    <a:pt x="866" y="1273"/>
                    <a:pt x="1002" y="1232"/>
                    <a:pt x="1123" y="1178"/>
                  </a:cubicBezTo>
                  <a:cubicBezTo>
                    <a:pt x="1218" y="1137"/>
                    <a:pt x="1313" y="1083"/>
                    <a:pt x="1407" y="1029"/>
                  </a:cubicBezTo>
                  <a:lnTo>
                    <a:pt x="1448" y="1016"/>
                  </a:lnTo>
                  <a:cubicBezTo>
                    <a:pt x="1570" y="948"/>
                    <a:pt x="1692" y="867"/>
                    <a:pt x="1786" y="772"/>
                  </a:cubicBezTo>
                  <a:cubicBezTo>
                    <a:pt x="1881" y="691"/>
                    <a:pt x="1935" y="569"/>
                    <a:pt x="1949" y="447"/>
                  </a:cubicBezTo>
                  <a:cubicBezTo>
                    <a:pt x="1949" y="339"/>
                    <a:pt x="1908" y="231"/>
                    <a:pt x="1840" y="150"/>
                  </a:cubicBezTo>
                  <a:cubicBezTo>
                    <a:pt x="1746" y="55"/>
                    <a:pt x="1610" y="1"/>
                    <a:pt x="1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142;p68">
              <a:extLst>
                <a:ext uri="{FF2B5EF4-FFF2-40B4-BE49-F238E27FC236}">
                  <a16:creationId xmlns:a16="http://schemas.microsoft.com/office/drawing/2014/main" id="{AD0817C9-9A56-4636-82CF-FCE1607BE591}"/>
                </a:ext>
              </a:extLst>
            </p:cNvPr>
            <p:cNvSpPr/>
            <p:nvPr/>
          </p:nvSpPr>
          <p:spPr>
            <a:xfrm>
              <a:off x="5113450" y="3552925"/>
              <a:ext cx="23025" cy="19550"/>
            </a:xfrm>
            <a:custGeom>
              <a:avLst/>
              <a:gdLst/>
              <a:ahLst/>
              <a:cxnLst/>
              <a:rect l="l" t="t" r="r" b="b"/>
              <a:pathLst>
                <a:path w="921" h="782" extrusionOk="0">
                  <a:moveTo>
                    <a:pt x="623" y="0"/>
                  </a:moveTo>
                  <a:cubicBezTo>
                    <a:pt x="583" y="0"/>
                    <a:pt x="529" y="14"/>
                    <a:pt x="488" y="28"/>
                  </a:cubicBezTo>
                  <a:cubicBezTo>
                    <a:pt x="447" y="41"/>
                    <a:pt x="407" y="68"/>
                    <a:pt x="366" y="82"/>
                  </a:cubicBezTo>
                  <a:cubicBezTo>
                    <a:pt x="339" y="95"/>
                    <a:pt x="326" y="109"/>
                    <a:pt x="298" y="122"/>
                  </a:cubicBezTo>
                  <a:cubicBezTo>
                    <a:pt x="231" y="163"/>
                    <a:pt x="163" y="217"/>
                    <a:pt x="109" y="271"/>
                  </a:cubicBezTo>
                  <a:cubicBezTo>
                    <a:pt x="55" y="325"/>
                    <a:pt x="28" y="393"/>
                    <a:pt x="14" y="461"/>
                  </a:cubicBezTo>
                  <a:cubicBezTo>
                    <a:pt x="1" y="501"/>
                    <a:pt x="14" y="555"/>
                    <a:pt x="28" y="596"/>
                  </a:cubicBezTo>
                  <a:cubicBezTo>
                    <a:pt x="41" y="650"/>
                    <a:pt x="68" y="691"/>
                    <a:pt x="109" y="718"/>
                  </a:cubicBezTo>
                  <a:cubicBezTo>
                    <a:pt x="150" y="745"/>
                    <a:pt x="190" y="758"/>
                    <a:pt x="231" y="772"/>
                  </a:cubicBezTo>
                  <a:cubicBezTo>
                    <a:pt x="251" y="778"/>
                    <a:pt x="271" y="782"/>
                    <a:pt x="292" y="782"/>
                  </a:cubicBezTo>
                  <a:cubicBezTo>
                    <a:pt x="312" y="782"/>
                    <a:pt x="332" y="778"/>
                    <a:pt x="353" y="772"/>
                  </a:cubicBezTo>
                  <a:cubicBezTo>
                    <a:pt x="393" y="772"/>
                    <a:pt x="434" y="758"/>
                    <a:pt x="474" y="745"/>
                  </a:cubicBezTo>
                  <a:cubicBezTo>
                    <a:pt x="501" y="731"/>
                    <a:pt x="542" y="718"/>
                    <a:pt x="569" y="704"/>
                  </a:cubicBezTo>
                  <a:cubicBezTo>
                    <a:pt x="637" y="677"/>
                    <a:pt x="704" y="636"/>
                    <a:pt x="759" y="582"/>
                  </a:cubicBezTo>
                  <a:cubicBezTo>
                    <a:pt x="786" y="555"/>
                    <a:pt x="813" y="528"/>
                    <a:pt x="840" y="501"/>
                  </a:cubicBezTo>
                  <a:cubicBezTo>
                    <a:pt x="880" y="447"/>
                    <a:pt x="894" y="406"/>
                    <a:pt x="907" y="352"/>
                  </a:cubicBezTo>
                  <a:cubicBezTo>
                    <a:pt x="921" y="298"/>
                    <a:pt x="907" y="244"/>
                    <a:pt x="894" y="190"/>
                  </a:cubicBezTo>
                  <a:cubicBezTo>
                    <a:pt x="880" y="136"/>
                    <a:pt x="853" y="95"/>
                    <a:pt x="813" y="55"/>
                  </a:cubicBezTo>
                  <a:cubicBezTo>
                    <a:pt x="759" y="28"/>
                    <a:pt x="718" y="14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143;p68">
              <a:extLst>
                <a:ext uri="{FF2B5EF4-FFF2-40B4-BE49-F238E27FC236}">
                  <a16:creationId xmlns:a16="http://schemas.microsoft.com/office/drawing/2014/main" id="{DDC4FE03-D1D9-4F83-9A52-D5047D97E6D1}"/>
                </a:ext>
              </a:extLst>
            </p:cNvPr>
            <p:cNvSpPr/>
            <p:nvPr/>
          </p:nvSpPr>
          <p:spPr>
            <a:xfrm>
              <a:off x="5076575" y="3557650"/>
              <a:ext cx="15600" cy="9850"/>
            </a:xfrm>
            <a:custGeom>
              <a:avLst/>
              <a:gdLst/>
              <a:ahLst/>
              <a:cxnLst/>
              <a:rect l="l" t="t" r="r" b="b"/>
              <a:pathLst>
                <a:path w="624" h="394" extrusionOk="0">
                  <a:moveTo>
                    <a:pt x="366" y="1"/>
                  </a:moveTo>
                  <a:lnTo>
                    <a:pt x="312" y="14"/>
                  </a:lnTo>
                  <a:cubicBezTo>
                    <a:pt x="272" y="14"/>
                    <a:pt x="244" y="28"/>
                    <a:pt x="217" y="41"/>
                  </a:cubicBezTo>
                  <a:cubicBezTo>
                    <a:pt x="204" y="55"/>
                    <a:pt x="190" y="69"/>
                    <a:pt x="177" y="82"/>
                  </a:cubicBezTo>
                  <a:cubicBezTo>
                    <a:pt x="109" y="123"/>
                    <a:pt x="55" y="177"/>
                    <a:pt x="14" y="244"/>
                  </a:cubicBezTo>
                  <a:cubicBezTo>
                    <a:pt x="1" y="272"/>
                    <a:pt x="1" y="299"/>
                    <a:pt x="1" y="326"/>
                  </a:cubicBezTo>
                  <a:cubicBezTo>
                    <a:pt x="14" y="353"/>
                    <a:pt x="42" y="366"/>
                    <a:pt x="69" y="380"/>
                  </a:cubicBezTo>
                  <a:cubicBezTo>
                    <a:pt x="109" y="380"/>
                    <a:pt x="150" y="393"/>
                    <a:pt x="204" y="393"/>
                  </a:cubicBezTo>
                  <a:cubicBezTo>
                    <a:pt x="244" y="380"/>
                    <a:pt x="299" y="380"/>
                    <a:pt x="339" y="366"/>
                  </a:cubicBezTo>
                  <a:cubicBezTo>
                    <a:pt x="393" y="353"/>
                    <a:pt x="434" y="326"/>
                    <a:pt x="475" y="299"/>
                  </a:cubicBezTo>
                  <a:cubicBezTo>
                    <a:pt x="529" y="272"/>
                    <a:pt x="569" y="231"/>
                    <a:pt x="596" y="190"/>
                  </a:cubicBezTo>
                  <a:cubicBezTo>
                    <a:pt x="623" y="150"/>
                    <a:pt x="623" y="109"/>
                    <a:pt x="610" y="69"/>
                  </a:cubicBezTo>
                  <a:cubicBezTo>
                    <a:pt x="596" y="28"/>
                    <a:pt x="569" y="1"/>
                    <a:pt x="51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144;p68">
              <a:extLst>
                <a:ext uri="{FF2B5EF4-FFF2-40B4-BE49-F238E27FC236}">
                  <a16:creationId xmlns:a16="http://schemas.microsoft.com/office/drawing/2014/main" id="{9E18F688-1D3B-4BB2-8098-93A7F8694396}"/>
                </a:ext>
              </a:extLst>
            </p:cNvPr>
            <p:cNvSpPr/>
            <p:nvPr/>
          </p:nvSpPr>
          <p:spPr>
            <a:xfrm>
              <a:off x="5191950" y="2919000"/>
              <a:ext cx="53450" cy="29950"/>
            </a:xfrm>
            <a:custGeom>
              <a:avLst/>
              <a:gdLst/>
              <a:ahLst/>
              <a:cxnLst/>
              <a:rect l="l" t="t" r="r" b="b"/>
              <a:pathLst>
                <a:path w="2138" h="1198" extrusionOk="0">
                  <a:moveTo>
                    <a:pt x="1313" y="0"/>
                  </a:moveTo>
                  <a:cubicBezTo>
                    <a:pt x="1150" y="0"/>
                    <a:pt x="988" y="27"/>
                    <a:pt x="825" y="54"/>
                  </a:cubicBezTo>
                  <a:cubicBezTo>
                    <a:pt x="690" y="81"/>
                    <a:pt x="555" y="122"/>
                    <a:pt x="433" y="176"/>
                  </a:cubicBezTo>
                  <a:cubicBezTo>
                    <a:pt x="365" y="217"/>
                    <a:pt x="298" y="257"/>
                    <a:pt x="244" y="311"/>
                  </a:cubicBezTo>
                  <a:cubicBezTo>
                    <a:pt x="176" y="366"/>
                    <a:pt x="122" y="433"/>
                    <a:pt x="81" y="501"/>
                  </a:cubicBezTo>
                  <a:cubicBezTo>
                    <a:pt x="0" y="663"/>
                    <a:pt x="41" y="880"/>
                    <a:pt x="189" y="1001"/>
                  </a:cubicBezTo>
                  <a:cubicBezTo>
                    <a:pt x="217" y="1029"/>
                    <a:pt x="257" y="1056"/>
                    <a:pt x="298" y="1083"/>
                  </a:cubicBezTo>
                  <a:cubicBezTo>
                    <a:pt x="338" y="1096"/>
                    <a:pt x="379" y="1123"/>
                    <a:pt x="419" y="1137"/>
                  </a:cubicBezTo>
                  <a:cubicBezTo>
                    <a:pt x="501" y="1164"/>
                    <a:pt x="595" y="1177"/>
                    <a:pt x="677" y="1177"/>
                  </a:cubicBezTo>
                  <a:cubicBezTo>
                    <a:pt x="751" y="1191"/>
                    <a:pt x="822" y="1198"/>
                    <a:pt x="893" y="1198"/>
                  </a:cubicBezTo>
                  <a:cubicBezTo>
                    <a:pt x="964" y="1198"/>
                    <a:pt x="1035" y="1191"/>
                    <a:pt x="1110" y="1177"/>
                  </a:cubicBezTo>
                  <a:cubicBezTo>
                    <a:pt x="1191" y="1177"/>
                    <a:pt x="1272" y="1164"/>
                    <a:pt x="1353" y="1150"/>
                  </a:cubicBezTo>
                  <a:cubicBezTo>
                    <a:pt x="1434" y="1123"/>
                    <a:pt x="1502" y="1110"/>
                    <a:pt x="1570" y="1083"/>
                  </a:cubicBezTo>
                  <a:cubicBezTo>
                    <a:pt x="1664" y="1042"/>
                    <a:pt x="1759" y="1001"/>
                    <a:pt x="1840" y="947"/>
                  </a:cubicBezTo>
                  <a:cubicBezTo>
                    <a:pt x="1867" y="934"/>
                    <a:pt x="1908" y="907"/>
                    <a:pt x="1935" y="880"/>
                  </a:cubicBezTo>
                  <a:cubicBezTo>
                    <a:pt x="1962" y="853"/>
                    <a:pt x="1976" y="826"/>
                    <a:pt x="2003" y="799"/>
                  </a:cubicBezTo>
                  <a:cubicBezTo>
                    <a:pt x="2003" y="785"/>
                    <a:pt x="2016" y="771"/>
                    <a:pt x="2030" y="758"/>
                  </a:cubicBezTo>
                  <a:cubicBezTo>
                    <a:pt x="2057" y="731"/>
                    <a:pt x="2070" y="690"/>
                    <a:pt x="2084" y="663"/>
                  </a:cubicBezTo>
                  <a:cubicBezTo>
                    <a:pt x="2111" y="609"/>
                    <a:pt x="2124" y="541"/>
                    <a:pt x="2138" y="487"/>
                  </a:cubicBezTo>
                  <a:cubicBezTo>
                    <a:pt x="2138" y="406"/>
                    <a:pt x="2124" y="338"/>
                    <a:pt x="2084" y="284"/>
                  </a:cubicBezTo>
                  <a:cubicBezTo>
                    <a:pt x="2016" y="163"/>
                    <a:pt x="1894" y="81"/>
                    <a:pt x="1759" y="54"/>
                  </a:cubicBezTo>
                  <a:cubicBezTo>
                    <a:pt x="1691" y="27"/>
                    <a:pt x="1610" y="14"/>
                    <a:pt x="1543" y="14"/>
                  </a:cubicBezTo>
                  <a:cubicBezTo>
                    <a:pt x="1475" y="0"/>
                    <a:pt x="1421" y="0"/>
                    <a:pt x="1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145;p68">
              <a:extLst>
                <a:ext uri="{FF2B5EF4-FFF2-40B4-BE49-F238E27FC236}">
                  <a16:creationId xmlns:a16="http://schemas.microsoft.com/office/drawing/2014/main" id="{DA684DDB-F3CC-4CFA-96B7-B4990B8A17B3}"/>
                </a:ext>
              </a:extLst>
            </p:cNvPr>
            <p:cNvSpPr/>
            <p:nvPr/>
          </p:nvSpPr>
          <p:spPr>
            <a:xfrm>
              <a:off x="5160825" y="2906075"/>
              <a:ext cx="29100" cy="17250"/>
            </a:xfrm>
            <a:custGeom>
              <a:avLst/>
              <a:gdLst/>
              <a:ahLst/>
              <a:cxnLst/>
              <a:rect l="l" t="t" r="r" b="b"/>
              <a:pathLst>
                <a:path w="1164" h="690" extrusionOk="0">
                  <a:moveTo>
                    <a:pt x="822" y="0"/>
                  </a:moveTo>
                  <a:cubicBezTo>
                    <a:pt x="810" y="0"/>
                    <a:pt x="797" y="1"/>
                    <a:pt x="785" y="3"/>
                  </a:cubicBezTo>
                  <a:lnTo>
                    <a:pt x="731" y="3"/>
                  </a:lnTo>
                  <a:cubicBezTo>
                    <a:pt x="596" y="3"/>
                    <a:pt x="460" y="44"/>
                    <a:pt x="338" y="98"/>
                  </a:cubicBezTo>
                  <a:cubicBezTo>
                    <a:pt x="298" y="111"/>
                    <a:pt x="271" y="125"/>
                    <a:pt x="230" y="152"/>
                  </a:cubicBezTo>
                  <a:cubicBezTo>
                    <a:pt x="190" y="165"/>
                    <a:pt x="163" y="179"/>
                    <a:pt x="149" y="206"/>
                  </a:cubicBezTo>
                  <a:cubicBezTo>
                    <a:pt x="108" y="233"/>
                    <a:pt x="81" y="260"/>
                    <a:pt x="54" y="287"/>
                  </a:cubicBezTo>
                  <a:cubicBezTo>
                    <a:pt x="27" y="314"/>
                    <a:pt x="0" y="368"/>
                    <a:pt x="0" y="422"/>
                  </a:cubicBezTo>
                  <a:cubicBezTo>
                    <a:pt x="0" y="463"/>
                    <a:pt x="14" y="490"/>
                    <a:pt x="27" y="531"/>
                  </a:cubicBezTo>
                  <a:cubicBezTo>
                    <a:pt x="41" y="558"/>
                    <a:pt x="68" y="571"/>
                    <a:pt x="95" y="598"/>
                  </a:cubicBezTo>
                  <a:cubicBezTo>
                    <a:pt x="163" y="639"/>
                    <a:pt x="244" y="666"/>
                    <a:pt x="311" y="680"/>
                  </a:cubicBezTo>
                  <a:cubicBezTo>
                    <a:pt x="366" y="686"/>
                    <a:pt x="420" y="690"/>
                    <a:pt x="472" y="690"/>
                  </a:cubicBezTo>
                  <a:cubicBezTo>
                    <a:pt x="525" y="690"/>
                    <a:pt x="575" y="686"/>
                    <a:pt x="623" y="680"/>
                  </a:cubicBezTo>
                  <a:cubicBezTo>
                    <a:pt x="704" y="680"/>
                    <a:pt x="771" y="652"/>
                    <a:pt x="839" y="625"/>
                  </a:cubicBezTo>
                  <a:cubicBezTo>
                    <a:pt x="880" y="612"/>
                    <a:pt x="934" y="585"/>
                    <a:pt x="974" y="558"/>
                  </a:cubicBezTo>
                  <a:cubicBezTo>
                    <a:pt x="1015" y="531"/>
                    <a:pt x="1056" y="504"/>
                    <a:pt x="1096" y="477"/>
                  </a:cubicBezTo>
                  <a:cubicBezTo>
                    <a:pt x="1123" y="436"/>
                    <a:pt x="1137" y="409"/>
                    <a:pt x="1150" y="368"/>
                  </a:cubicBezTo>
                  <a:lnTo>
                    <a:pt x="1150" y="355"/>
                  </a:lnTo>
                  <a:cubicBezTo>
                    <a:pt x="1150" y="341"/>
                    <a:pt x="1150" y="341"/>
                    <a:pt x="1150" y="328"/>
                  </a:cubicBezTo>
                  <a:cubicBezTo>
                    <a:pt x="1164" y="233"/>
                    <a:pt x="1123" y="138"/>
                    <a:pt x="1042" y="84"/>
                  </a:cubicBezTo>
                  <a:cubicBezTo>
                    <a:pt x="983" y="37"/>
                    <a:pt x="904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146;p68">
              <a:extLst>
                <a:ext uri="{FF2B5EF4-FFF2-40B4-BE49-F238E27FC236}">
                  <a16:creationId xmlns:a16="http://schemas.microsoft.com/office/drawing/2014/main" id="{0827351D-A6C0-40E1-BE3C-EEA98DEBA180}"/>
                </a:ext>
              </a:extLst>
            </p:cNvPr>
            <p:cNvSpPr/>
            <p:nvPr/>
          </p:nvSpPr>
          <p:spPr>
            <a:xfrm>
              <a:off x="4355725" y="3101650"/>
              <a:ext cx="211450" cy="174925"/>
            </a:xfrm>
            <a:custGeom>
              <a:avLst/>
              <a:gdLst/>
              <a:ahLst/>
              <a:cxnLst/>
              <a:rect l="l" t="t" r="r" b="b"/>
              <a:pathLst>
                <a:path w="8458" h="6997" extrusionOk="0">
                  <a:moveTo>
                    <a:pt x="1259" y="1841"/>
                  </a:moveTo>
                  <a:lnTo>
                    <a:pt x="1272" y="1855"/>
                  </a:lnTo>
                  <a:cubicBezTo>
                    <a:pt x="1299" y="1922"/>
                    <a:pt x="1326" y="2004"/>
                    <a:pt x="1353" y="2071"/>
                  </a:cubicBezTo>
                  <a:lnTo>
                    <a:pt x="1353" y="2085"/>
                  </a:lnTo>
                  <a:cubicBezTo>
                    <a:pt x="1434" y="2328"/>
                    <a:pt x="1489" y="2572"/>
                    <a:pt x="1516" y="2829"/>
                  </a:cubicBezTo>
                  <a:cubicBezTo>
                    <a:pt x="1516" y="2924"/>
                    <a:pt x="1516" y="3018"/>
                    <a:pt x="1489" y="3113"/>
                  </a:cubicBezTo>
                  <a:cubicBezTo>
                    <a:pt x="1489" y="3154"/>
                    <a:pt x="1461" y="3194"/>
                    <a:pt x="1448" y="3235"/>
                  </a:cubicBezTo>
                  <a:cubicBezTo>
                    <a:pt x="1434" y="3248"/>
                    <a:pt x="1421" y="3276"/>
                    <a:pt x="1407" y="3289"/>
                  </a:cubicBezTo>
                  <a:cubicBezTo>
                    <a:pt x="1394" y="3303"/>
                    <a:pt x="1380" y="3316"/>
                    <a:pt x="1367" y="3330"/>
                  </a:cubicBezTo>
                  <a:lnTo>
                    <a:pt x="1299" y="3343"/>
                  </a:lnTo>
                  <a:cubicBezTo>
                    <a:pt x="1272" y="3343"/>
                    <a:pt x="1245" y="3357"/>
                    <a:pt x="1204" y="3357"/>
                  </a:cubicBezTo>
                  <a:cubicBezTo>
                    <a:pt x="1150" y="3357"/>
                    <a:pt x="1083" y="3343"/>
                    <a:pt x="1028" y="3330"/>
                  </a:cubicBezTo>
                  <a:cubicBezTo>
                    <a:pt x="961" y="3316"/>
                    <a:pt x="907" y="3303"/>
                    <a:pt x="853" y="3276"/>
                  </a:cubicBezTo>
                  <a:cubicBezTo>
                    <a:pt x="812" y="3262"/>
                    <a:pt x="785" y="3235"/>
                    <a:pt x="771" y="3221"/>
                  </a:cubicBezTo>
                  <a:cubicBezTo>
                    <a:pt x="744" y="3194"/>
                    <a:pt x="731" y="3181"/>
                    <a:pt x="717" y="3167"/>
                  </a:cubicBezTo>
                  <a:cubicBezTo>
                    <a:pt x="704" y="3140"/>
                    <a:pt x="690" y="3113"/>
                    <a:pt x="690" y="3100"/>
                  </a:cubicBezTo>
                  <a:cubicBezTo>
                    <a:pt x="677" y="3059"/>
                    <a:pt x="677" y="3032"/>
                    <a:pt x="663" y="2991"/>
                  </a:cubicBezTo>
                  <a:cubicBezTo>
                    <a:pt x="663" y="2924"/>
                    <a:pt x="677" y="2856"/>
                    <a:pt x="690" y="2802"/>
                  </a:cubicBezTo>
                  <a:cubicBezTo>
                    <a:pt x="717" y="2667"/>
                    <a:pt x="771" y="2531"/>
                    <a:pt x="839" y="2410"/>
                  </a:cubicBezTo>
                  <a:cubicBezTo>
                    <a:pt x="934" y="2234"/>
                    <a:pt x="1056" y="2071"/>
                    <a:pt x="1177" y="1922"/>
                  </a:cubicBezTo>
                  <a:lnTo>
                    <a:pt x="1259" y="1841"/>
                  </a:lnTo>
                  <a:close/>
                  <a:moveTo>
                    <a:pt x="7348" y="4047"/>
                  </a:moveTo>
                  <a:lnTo>
                    <a:pt x="7348" y="4047"/>
                  </a:lnTo>
                  <a:cubicBezTo>
                    <a:pt x="7348" y="4054"/>
                    <a:pt x="7351" y="4057"/>
                    <a:pt x="7354" y="4060"/>
                  </a:cubicBezTo>
                  <a:lnTo>
                    <a:pt x="7348" y="4047"/>
                  </a:lnTo>
                  <a:close/>
                  <a:moveTo>
                    <a:pt x="7354" y="4060"/>
                  </a:moveTo>
                  <a:lnTo>
                    <a:pt x="7361" y="4074"/>
                  </a:lnTo>
                  <a:cubicBezTo>
                    <a:pt x="7361" y="4067"/>
                    <a:pt x="7358" y="4064"/>
                    <a:pt x="7354" y="4060"/>
                  </a:cubicBezTo>
                  <a:close/>
                  <a:moveTo>
                    <a:pt x="4438" y="2910"/>
                  </a:moveTo>
                  <a:cubicBezTo>
                    <a:pt x="4479" y="3005"/>
                    <a:pt x="4520" y="3100"/>
                    <a:pt x="4547" y="3208"/>
                  </a:cubicBezTo>
                  <a:cubicBezTo>
                    <a:pt x="4601" y="3384"/>
                    <a:pt x="4641" y="3560"/>
                    <a:pt x="4655" y="3736"/>
                  </a:cubicBezTo>
                  <a:cubicBezTo>
                    <a:pt x="4668" y="3871"/>
                    <a:pt x="4655" y="3993"/>
                    <a:pt x="4628" y="4114"/>
                  </a:cubicBezTo>
                  <a:cubicBezTo>
                    <a:pt x="4614" y="4196"/>
                    <a:pt x="4587" y="4290"/>
                    <a:pt x="4547" y="4358"/>
                  </a:cubicBezTo>
                  <a:cubicBezTo>
                    <a:pt x="4465" y="4507"/>
                    <a:pt x="4357" y="4629"/>
                    <a:pt x="4222" y="4710"/>
                  </a:cubicBezTo>
                  <a:cubicBezTo>
                    <a:pt x="4168" y="4750"/>
                    <a:pt x="4114" y="4777"/>
                    <a:pt x="4059" y="4791"/>
                  </a:cubicBezTo>
                  <a:cubicBezTo>
                    <a:pt x="4005" y="4805"/>
                    <a:pt x="3965" y="4818"/>
                    <a:pt x="3911" y="4818"/>
                  </a:cubicBezTo>
                  <a:cubicBezTo>
                    <a:pt x="3870" y="4818"/>
                    <a:pt x="3829" y="4818"/>
                    <a:pt x="3775" y="4805"/>
                  </a:cubicBezTo>
                  <a:cubicBezTo>
                    <a:pt x="3735" y="4805"/>
                    <a:pt x="3708" y="4791"/>
                    <a:pt x="3667" y="4764"/>
                  </a:cubicBezTo>
                  <a:cubicBezTo>
                    <a:pt x="3626" y="4750"/>
                    <a:pt x="3599" y="4723"/>
                    <a:pt x="3559" y="4696"/>
                  </a:cubicBezTo>
                  <a:cubicBezTo>
                    <a:pt x="3532" y="4669"/>
                    <a:pt x="3505" y="4629"/>
                    <a:pt x="3478" y="4588"/>
                  </a:cubicBezTo>
                  <a:cubicBezTo>
                    <a:pt x="3451" y="4547"/>
                    <a:pt x="3423" y="4493"/>
                    <a:pt x="3396" y="4439"/>
                  </a:cubicBezTo>
                  <a:cubicBezTo>
                    <a:pt x="3383" y="4358"/>
                    <a:pt x="3369" y="4290"/>
                    <a:pt x="3356" y="4209"/>
                  </a:cubicBezTo>
                  <a:cubicBezTo>
                    <a:pt x="3356" y="4087"/>
                    <a:pt x="3369" y="3966"/>
                    <a:pt x="3396" y="3844"/>
                  </a:cubicBezTo>
                  <a:cubicBezTo>
                    <a:pt x="3423" y="3736"/>
                    <a:pt x="3464" y="3627"/>
                    <a:pt x="3518" y="3519"/>
                  </a:cubicBezTo>
                  <a:cubicBezTo>
                    <a:pt x="3559" y="3438"/>
                    <a:pt x="3613" y="3357"/>
                    <a:pt x="3667" y="3289"/>
                  </a:cubicBezTo>
                  <a:cubicBezTo>
                    <a:pt x="3735" y="3235"/>
                    <a:pt x="3802" y="3181"/>
                    <a:pt x="3884" y="3127"/>
                  </a:cubicBezTo>
                  <a:cubicBezTo>
                    <a:pt x="3978" y="3059"/>
                    <a:pt x="4087" y="3018"/>
                    <a:pt x="4195" y="2978"/>
                  </a:cubicBezTo>
                  <a:cubicBezTo>
                    <a:pt x="4276" y="2951"/>
                    <a:pt x="4357" y="2937"/>
                    <a:pt x="4438" y="2910"/>
                  </a:cubicBezTo>
                  <a:close/>
                  <a:moveTo>
                    <a:pt x="7713" y="4818"/>
                  </a:moveTo>
                  <a:cubicBezTo>
                    <a:pt x="7713" y="4818"/>
                    <a:pt x="7713" y="4827"/>
                    <a:pt x="7720" y="4837"/>
                  </a:cubicBezTo>
                  <a:lnTo>
                    <a:pt x="7720" y="4837"/>
                  </a:lnTo>
                  <a:cubicBezTo>
                    <a:pt x="7716" y="4829"/>
                    <a:pt x="7713" y="4818"/>
                    <a:pt x="7713" y="4818"/>
                  </a:cubicBezTo>
                  <a:close/>
                  <a:moveTo>
                    <a:pt x="7720" y="4837"/>
                  </a:moveTo>
                  <a:cubicBezTo>
                    <a:pt x="7722" y="4843"/>
                    <a:pt x="7724" y="4848"/>
                    <a:pt x="7726" y="4848"/>
                  </a:cubicBezTo>
                  <a:cubicBezTo>
                    <a:pt x="7726" y="4848"/>
                    <a:pt x="7726" y="4847"/>
                    <a:pt x="7726" y="4845"/>
                  </a:cubicBezTo>
                  <a:cubicBezTo>
                    <a:pt x="7724" y="4842"/>
                    <a:pt x="7722" y="4840"/>
                    <a:pt x="7720" y="4837"/>
                  </a:cubicBezTo>
                  <a:close/>
                  <a:moveTo>
                    <a:pt x="190" y="1"/>
                  </a:moveTo>
                  <a:cubicBezTo>
                    <a:pt x="122" y="1"/>
                    <a:pt x="68" y="42"/>
                    <a:pt x="41" y="96"/>
                  </a:cubicBezTo>
                  <a:lnTo>
                    <a:pt x="27" y="82"/>
                  </a:lnTo>
                  <a:lnTo>
                    <a:pt x="27" y="82"/>
                  </a:lnTo>
                  <a:cubicBezTo>
                    <a:pt x="0" y="150"/>
                    <a:pt x="41" y="231"/>
                    <a:pt x="122" y="258"/>
                  </a:cubicBezTo>
                  <a:lnTo>
                    <a:pt x="176" y="285"/>
                  </a:lnTo>
                  <a:cubicBezTo>
                    <a:pt x="244" y="339"/>
                    <a:pt x="325" y="393"/>
                    <a:pt x="393" y="461"/>
                  </a:cubicBezTo>
                  <a:cubicBezTo>
                    <a:pt x="568" y="623"/>
                    <a:pt x="704" y="799"/>
                    <a:pt x="839" y="1002"/>
                  </a:cubicBezTo>
                  <a:lnTo>
                    <a:pt x="812" y="962"/>
                  </a:lnTo>
                  <a:lnTo>
                    <a:pt x="812" y="962"/>
                  </a:lnTo>
                  <a:cubicBezTo>
                    <a:pt x="907" y="1097"/>
                    <a:pt x="988" y="1246"/>
                    <a:pt x="1056" y="1395"/>
                  </a:cubicBezTo>
                  <a:cubicBezTo>
                    <a:pt x="974" y="1462"/>
                    <a:pt x="893" y="1557"/>
                    <a:pt x="812" y="1638"/>
                  </a:cubicBezTo>
                  <a:cubicBezTo>
                    <a:pt x="704" y="1774"/>
                    <a:pt x="595" y="1922"/>
                    <a:pt x="514" y="2071"/>
                  </a:cubicBezTo>
                  <a:cubicBezTo>
                    <a:pt x="420" y="2234"/>
                    <a:pt x="352" y="2396"/>
                    <a:pt x="298" y="2572"/>
                  </a:cubicBezTo>
                  <a:cubicBezTo>
                    <a:pt x="244" y="2748"/>
                    <a:pt x="230" y="2924"/>
                    <a:pt x="257" y="3100"/>
                  </a:cubicBezTo>
                  <a:cubicBezTo>
                    <a:pt x="284" y="3276"/>
                    <a:pt x="379" y="3424"/>
                    <a:pt x="514" y="3533"/>
                  </a:cubicBezTo>
                  <a:cubicBezTo>
                    <a:pt x="582" y="3587"/>
                    <a:pt x="650" y="3627"/>
                    <a:pt x="731" y="3654"/>
                  </a:cubicBezTo>
                  <a:cubicBezTo>
                    <a:pt x="826" y="3695"/>
                    <a:pt x="920" y="3722"/>
                    <a:pt x="1015" y="3722"/>
                  </a:cubicBezTo>
                  <a:cubicBezTo>
                    <a:pt x="1063" y="3732"/>
                    <a:pt x="1111" y="3736"/>
                    <a:pt x="1159" y="3736"/>
                  </a:cubicBezTo>
                  <a:cubicBezTo>
                    <a:pt x="1246" y="3736"/>
                    <a:pt x="1334" y="3721"/>
                    <a:pt x="1421" y="3695"/>
                  </a:cubicBezTo>
                  <a:cubicBezTo>
                    <a:pt x="1529" y="3654"/>
                    <a:pt x="1624" y="3587"/>
                    <a:pt x="1692" y="3492"/>
                  </a:cubicBezTo>
                  <a:cubicBezTo>
                    <a:pt x="1759" y="3397"/>
                    <a:pt x="1800" y="3289"/>
                    <a:pt x="1827" y="3167"/>
                  </a:cubicBezTo>
                  <a:cubicBezTo>
                    <a:pt x="1840" y="3045"/>
                    <a:pt x="1854" y="2924"/>
                    <a:pt x="1840" y="2788"/>
                  </a:cubicBezTo>
                  <a:cubicBezTo>
                    <a:pt x="1813" y="2518"/>
                    <a:pt x="1759" y="2234"/>
                    <a:pt x="1651" y="1977"/>
                  </a:cubicBezTo>
                  <a:cubicBezTo>
                    <a:pt x="1610" y="1855"/>
                    <a:pt x="1570" y="1746"/>
                    <a:pt x="1516" y="1638"/>
                  </a:cubicBezTo>
                  <a:cubicBezTo>
                    <a:pt x="1583" y="1611"/>
                    <a:pt x="1637" y="1584"/>
                    <a:pt x="1705" y="1557"/>
                  </a:cubicBezTo>
                  <a:cubicBezTo>
                    <a:pt x="1840" y="1516"/>
                    <a:pt x="1989" y="1489"/>
                    <a:pt x="2125" y="1489"/>
                  </a:cubicBezTo>
                  <a:cubicBezTo>
                    <a:pt x="2159" y="1487"/>
                    <a:pt x="2194" y="1486"/>
                    <a:pt x="2228" y="1486"/>
                  </a:cubicBezTo>
                  <a:cubicBezTo>
                    <a:pt x="2379" y="1486"/>
                    <a:pt x="2525" y="1508"/>
                    <a:pt x="2679" y="1530"/>
                  </a:cubicBezTo>
                  <a:cubicBezTo>
                    <a:pt x="2909" y="1584"/>
                    <a:pt x="3126" y="1665"/>
                    <a:pt x="3329" y="1774"/>
                  </a:cubicBezTo>
                  <a:cubicBezTo>
                    <a:pt x="3545" y="1882"/>
                    <a:pt x="3735" y="2017"/>
                    <a:pt x="3911" y="2166"/>
                  </a:cubicBezTo>
                  <a:cubicBezTo>
                    <a:pt x="4005" y="2261"/>
                    <a:pt x="4087" y="2355"/>
                    <a:pt x="4154" y="2450"/>
                  </a:cubicBezTo>
                  <a:lnTo>
                    <a:pt x="4073" y="2477"/>
                  </a:lnTo>
                  <a:cubicBezTo>
                    <a:pt x="3924" y="2518"/>
                    <a:pt x="3775" y="2585"/>
                    <a:pt x="3640" y="2667"/>
                  </a:cubicBezTo>
                  <a:cubicBezTo>
                    <a:pt x="3572" y="2707"/>
                    <a:pt x="3505" y="2761"/>
                    <a:pt x="3437" y="2815"/>
                  </a:cubicBezTo>
                  <a:cubicBezTo>
                    <a:pt x="3369" y="2870"/>
                    <a:pt x="3302" y="2937"/>
                    <a:pt x="3248" y="3005"/>
                  </a:cubicBezTo>
                  <a:cubicBezTo>
                    <a:pt x="3139" y="3127"/>
                    <a:pt x="3058" y="3262"/>
                    <a:pt x="2991" y="3424"/>
                  </a:cubicBezTo>
                  <a:cubicBezTo>
                    <a:pt x="2923" y="3587"/>
                    <a:pt x="2882" y="3776"/>
                    <a:pt x="2869" y="3952"/>
                  </a:cubicBezTo>
                  <a:cubicBezTo>
                    <a:pt x="2855" y="4074"/>
                    <a:pt x="2855" y="4182"/>
                    <a:pt x="2869" y="4304"/>
                  </a:cubicBezTo>
                  <a:cubicBezTo>
                    <a:pt x="2869" y="4426"/>
                    <a:pt x="2896" y="4547"/>
                    <a:pt x="2950" y="4656"/>
                  </a:cubicBezTo>
                  <a:cubicBezTo>
                    <a:pt x="3018" y="4845"/>
                    <a:pt x="3139" y="5021"/>
                    <a:pt x="3315" y="5143"/>
                  </a:cubicBezTo>
                  <a:cubicBezTo>
                    <a:pt x="3478" y="5251"/>
                    <a:pt x="3667" y="5319"/>
                    <a:pt x="3870" y="5319"/>
                  </a:cubicBezTo>
                  <a:cubicBezTo>
                    <a:pt x="3888" y="5320"/>
                    <a:pt x="3907" y="5320"/>
                    <a:pt x="3925" y="5320"/>
                  </a:cubicBezTo>
                  <a:cubicBezTo>
                    <a:pt x="4121" y="5320"/>
                    <a:pt x="4306" y="5255"/>
                    <a:pt x="4479" y="5156"/>
                  </a:cubicBezTo>
                  <a:cubicBezTo>
                    <a:pt x="4695" y="5021"/>
                    <a:pt x="4871" y="4845"/>
                    <a:pt x="4993" y="4629"/>
                  </a:cubicBezTo>
                  <a:cubicBezTo>
                    <a:pt x="5047" y="4534"/>
                    <a:pt x="5088" y="4426"/>
                    <a:pt x="5115" y="4317"/>
                  </a:cubicBezTo>
                  <a:cubicBezTo>
                    <a:pt x="5142" y="4196"/>
                    <a:pt x="5169" y="4074"/>
                    <a:pt x="5169" y="3939"/>
                  </a:cubicBezTo>
                  <a:cubicBezTo>
                    <a:pt x="5183" y="3708"/>
                    <a:pt x="5155" y="3465"/>
                    <a:pt x="5101" y="3235"/>
                  </a:cubicBezTo>
                  <a:cubicBezTo>
                    <a:pt x="5061" y="3113"/>
                    <a:pt x="5020" y="2991"/>
                    <a:pt x="4980" y="2883"/>
                  </a:cubicBezTo>
                  <a:cubicBezTo>
                    <a:pt x="5183" y="2883"/>
                    <a:pt x="5386" y="2910"/>
                    <a:pt x="5588" y="2951"/>
                  </a:cubicBezTo>
                  <a:cubicBezTo>
                    <a:pt x="5900" y="3032"/>
                    <a:pt x="6211" y="3140"/>
                    <a:pt x="6495" y="3276"/>
                  </a:cubicBezTo>
                  <a:cubicBezTo>
                    <a:pt x="6684" y="3384"/>
                    <a:pt x="6860" y="3506"/>
                    <a:pt x="7023" y="3641"/>
                  </a:cubicBezTo>
                  <a:cubicBezTo>
                    <a:pt x="7158" y="3776"/>
                    <a:pt x="7280" y="3925"/>
                    <a:pt x="7388" y="4087"/>
                  </a:cubicBezTo>
                  <a:cubicBezTo>
                    <a:pt x="7523" y="4317"/>
                    <a:pt x="7632" y="4547"/>
                    <a:pt x="7726" y="4805"/>
                  </a:cubicBezTo>
                  <a:cubicBezTo>
                    <a:pt x="7835" y="5170"/>
                    <a:pt x="7902" y="5549"/>
                    <a:pt x="7916" y="5941"/>
                  </a:cubicBezTo>
                  <a:cubicBezTo>
                    <a:pt x="7929" y="6198"/>
                    <a:pt x="7916" y="6455"/>
                    <a:pt x="7902" y="6726"/>
                  </a:cubicBezTo>
                  <a:cubicBezTo>
                    <a:pt x="7881" y="6900"/>
                    <a:pt x="8018" y="6996"/>
                    <a:pt x="8154" y="6996"/>
                  </a:cubicBezTo>
                  <a:cubicBezTo>
                    <a:pt x="8273" y="6996"/>
                    <a:pt x="8390" y="6924"/>
                    <a:pt x="8403" y="6767"/>
                  </a:cubicBezTo>
                  <a:cubicBezTo>
                    <a:pt x="8457" y="6239"/>
                    <a:pt x="8430" y="5711"/>
                    <a:pt x="8335" y="5197"/>
                  </a:cubicBezTo>
                  <a:cubicBezTo>
                    <a:pt x="8295" y="4926"/>
                    <a:pt x="8214" y="4669"/>
                    <a:pt x="8119" y="4426"/>
                  </a:cubicBezTo>
                  <a:cubicBezTo>
                    <a:pt x="8024" y="4182"/>
                    <a:pt x="7889" y="3939"/>
                    <a:pt x="7740" y="3722"/>
                  </a:cubicBezTo>
                  <a:cubicBezTo>
                    <a:pt x="7550" y="3424"/>
                    <a:pt x="7293" y="3167"/>
                    <a:pt x="6982" y="2978"/>
                  </a:cubicBezTo>
                  <a:cubicBezTo>
                    <a:pt x="6698" y="2802"/>
                    <a:pt x="6400" y="2667"/>
                    <a:pt x="6076" y="2572"/>
                  </a:cubicBezTo>
                  <a:cubicBezTo>
                    <a:pt x="5751" y="2464"/>
                    <a:pt x="5413" y="2396"/>
                    <a:pt x="5061" y="2382"/>
                  </a:cubicBezTo>
                  <a:cubicBezTo>
                    <a:pt x="5007" y="2376"/>
                    <a:pt x="4953" y="2372"/>
                    <a:pt x="4897" y="2372"/>
                  </a:cubicBezTo>
                  <a:cubicBezTo>
                    <a:pt x="4841" y="2372"/>
                    <a:pt x="4783" y="2376"/>
                    <a:pt x="4722" y="2382"/>
                  </a:cubicBezTo>
                  <a:cubicBezTo>
                    <a:pt x="4655" y="2247"/>
                    <a:pt x="4560" y="2139"/>
                    <a:pt x="4465" y="2017"/>
                  </a:cubicBezTo>
                  <a:cubicBezTo>
                    <a:pt x="4317" y="1841"/>
                    <a:pt x="4127" y="1679"/>
                    <a:pt x="3924" y="1544"/>
                  </a:cubicBezTo>
                  <a:cubicBezTo>
                    <a:pt x="3505" y="1259"/>
                    <a:pt x="3018" y="1083"/>
                    <a:pt x="2517" y="1016"/>
                  </a:cubicBezTo>
                  <a:cubicBezTo>
                    <a:pt x="2436" y="1007"/>
                    <a:pt x="2353" y="1002"/>
                    <a:pt x="2270" y="1002"/>
                  </a:cubicBezTo>
                  <a:cubicBezTo>
                    <a:pt x="2105" y="1002"/>
                    <a:pt x="1940" y="1020"/>
                    <a:pt x="1786" y="1056"/>
                  </a:cubicBezTo>
                  <a:cubicBezTo>
                    <a:pt x="1624" y="1097"/>
                    <a:pt x="1461" y="1151"/>
                    <a:pt x="1326" y="1219"/>
                  </a:cubicBezTo>
                  <a:lnTo>
                    <a:pt x="1286" y="1165"/>
                  </a:lnTo>
                  <a:cubicBezTo>
                    <a:pt x="1137" y="908"/>
                    <a:pt x="974" y="664"/>
                    <a:pt x="785" y="434"/>
                  </a:cubicBezTo>
                  <a:cubicBezTo>
                    <a:pt x="636" y="245"/>
                    <a:pt x="447" y="109"/>
                    <a:pt x="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147;p68">
              <a:extLst>
                <a:ext uri="{FF2B5EF4-FFF2-40B4-BE49-F238E27FC236}">
                  <a16:creationId xmlns:a16="http://schemas.microsoft.com/office/drawing/2014/main" id="{615974C2-9F56-448D-B5FC-645D23A8B53F}"/>
                </a:ext>
              </a:extLst>
            </p:cNvPr>
            <p:cNvSpPr/>
            <p:nvPr/>
          </p:nvSpPr>
          <p:spPr>
            <a:xfrm>
              <a:off x="4515725" y="3088475"/>
              <a:ext cx="168150" cy="188775"/>
            </a:xfrm>
            <a:custGeom>
              <a:avLst/>
              <a:gdLst/>
              <a:ahLst/>
              <a:cxnLst/>
              <a:rect l="l" t="t" r="r" b="b"/>
              <a:pathLst>
                <a:path w="6726" h="7551" extrusionOk="0">
                  <a:moveTo>
                    <a:pt x="1881" y="0"/>
                  </a:moveTo>
                  <a:cubicBezTo>
                    <a:pt x="1705" y="0"/>
                    <a:pt x="1529" y="27"/>
                    <a:pt x="1353" y="81"/>
                  </a:cubicBezTo>
                  <a:cubicBezTo>
                    <a:pt x="1056" y="176"/>
                    <a:pt x="785" y="339"/>
                    <a:pt x="582" y="569"/>
                  </a:cubicBezTo>
                  <a:cubicBezTo>
                    <a:pt x="460" y="704"/>
                    <a:pt x="352" y="853"/>
                    <a:pt x="257" y="1015"/>
                  </a:cubicBezTo>
                  <a:cubicBezTo>
                    <a:pt x="163" y="1177"/>
                    <a:pt x="82" y="1353"/>
                    <a:pt x="41" y="1543"/>
                  </a:cubicBezTo>
                  <a:cubicBezTo>
                    <a:pt x="0" y="1705"/>
                    <a:pt x="14" y="1854"/>
                    <a:pt x="54" y="2016"/>
                  </a:cubicBezTo>
                  <a:cubicBezTo>
                    <a:pt x="95" y="2152"/>
                    <a:pt x="163" y="2273"/>
                    <a:pt x="257" y="2382"/>
                  </a:cubicBezTo>
                  <a:cubicBezTo>
                    <a:pt x="352" y="2490"/>
                    <a:pt x="460" y="2598"/>
                    <a:pt x="569" y="2693"/>
                  </a:cubicBezTo>
                  <a:lnTo>
                    <a:pt x="690" y="2801"/>
                  </a:lnTo>
                  <a:cubicBezTo>
                    <a:pt x="772" y="2869"/>
                    <a:pt x="839" y="2937"/>
                    <a:pt x="920" y="3004"/>
                  </a:cubicBezTo>
                  <a:cubicBezTo>
                    <a:pt x="1015" y="3085"/>
                    <a:pt x="1110" y="3194"/>
                    <a:pt x="1191" y="3288"/>
                  </a:cubicBezTo>
                  <a:cubicBezTo>
                    <a:pt x="1381" y="3545"/>
                    <a:pt x="1489" y="3830"/>
                    <a:pt x="1529" y="4141"/>
                  </a:cubicBezTo>
                  <a:cubicBezTo>
                    <a:pt x="1556" y="4357"/>
                    <a:pt x="1556" y="4587"/>
                    <a:pt x="1529" y="4817"/>
                  </a:cubicBezTo>
                  <a:cubicBezTo>
                    <a:pt x="1475" y="5156"/>
                    <a:pt x="1381" y="5480"/>
                    <a:pt x="1259" y="5792"/>
                  </a:cubicBezTo>
                  <a:cubicBezTo>
                    <a:pt x="1096" y="6170"/>
                    <a:pt x="880" y="6536"/>
                    <a:pt x="636" y="6874"/>
                  </a:cubicBezTo>
                  <a:cubicBezTo>
                    <a:pt x="609" y="6901"/>
                    <a:pt x="609" y="6942"/>
                    <a:pt x="623" y="6969"/>
                  </a:cubicBezTo>
                  <a:cubicBezTo>
                    <a:pt x="623" y="7009"/>
                    <a:pt x="650" y="7036"/>
                    <a:pt x="677" y="7050"/>
                  </a:cubicBezTo>
                  <a:lnTo>
                    <a:pt x="690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5" y="7551"/>
                    <a:pt x="3275" y="7551"/>
                  </a:cubicBezTo>
                  <a:cubicBezTo>
                    <a:pt x="3843" y="7551"/>
                    <a:pt x="4425" y="7469"/>
                    <a:pt x="4980" y="7321"/>
                  </a:cubicBezTo>
                  <a:cubicBezTo>
                    <a:pt x="5616" y="7145"/>
                    <a:pt x="6198" y="6806"/>
                    <a:pt x="6658" y="6319"/>
                  </a:cubicBezTo>
                  <a:cubicBezTo>
                    <a:pt x="6671" y="6319"/>
                    <a:pt x="6671" y="6306"/>
                    <a:pt x="6685" y="6306"/>
                  </a:cubicBezTo>
                  <a:cubicBezTo>
                    <a:pt x="6712" y="6279"/>
                    <a:pt x="6725" y="6252"/>
                    <a:pt x="6725" y="6211"/>
                  </a:cubicBezTo>
                  <a:cubicBezTo>
                    <a:pt x="6604" y="5264"/>
                    <a:pt x="6373" y="4330"/>
                    <a:pt x="6008" y="3451"/>
                  </a:cubicBezTo>
                  <a:cubicBezTo>
                    <a:pt x="5832" y="3004"/>
                    <a:pt x="5616" y="2598"/>
                    <a:pt x="5345" y="2206"/>
                  </a:cubicBezTo>
                  <a:cubicBezTo>
                    <a:pt x="5183" y="1962"/>
                    <a:pt x="4993" y="1719"/>
                    <a:pt x="4777" y="1516"/>
                  </a:cubicBezTo>
                  <a:cubicBezTo>
                    <a:pt x="4547" y="1272"/>
                    <a:pt x="4290" y="1042"/>
                    <a:pt x="4019" y="853"/>
                  </a:cubicBezTo>
                  <a:cubicBezTo>
                    <a:pt x="3748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148;p68">
              <a:extLst>
                <a:ext uri="{FF2B5EF4-FFF2-40B4-BE49-F238E27FC236}">
                  <a16:creationId xmlns:a16="http://schemas.microsoft.com/office/drawing/2014/main" id="{E5A46669-88A3-4A9C-AA64-022F3125F5A6}"/>
                </a:ext>
              </a:extLst>
            </p:cNvPr>
            <p:cNvSpPr/>
            <p:nvPr/>
          </p:nvSpPr>
          <p:spPr>
            <a:xfrm>
              <a:off x="4515725" y="3088800"/>
              <a:ext cx="92025" cy="188450"/>
            </a:xfrm>
            <a:custGeom>
              <a:avLst/>
              <a:gdLst/>
              <a:ahLst/>
              <a:cxnLst/>
              <a:rect l="l" t="t" r="r" b="b"/>
              <a:pathLst>
                <a:path w="3681" h="7538" extrusionOk="0">
                  <a:moveTo>
                    <a:pt x="1678" y="1"/>
                  </a:moveTo>
                  <a:lnTo>
                    <a:pt x="1678" y="1"/>
                  </a:lnTo>
                  <a:cubicBezTo>
                    <a:pt x="1570" y="14"/>
                    <a:pt x="1462" y="41"/>
                    <a:pt x="1353" y="68"/>
                  </a:cubicBezTo>
                  <a:cubicBezTo>
                    <a:pt x="1056" y="150"/>
                    <a:pt x="785" y="326"/>
                    <a:pt x="569" y="556"/>
                  </a:cubicBezTo>
                  <a:cubicBezTo>
                    <a:pt x="447" y="691"/>
                    <a:pt x="339" y="840"/>
                    <a:pt x="257" y="989"/>
                  </a:cubicBezTo>
                  <a:cubicBezTo>
                    <a:pt x="149" y="1164"/>
                    <a:pt x="82" y="1340"/>
                    <a:pt x="27" y="1530"/>
                  </a:cubicBezTo>
                  <a:cubicBezTo>
                    <a:pt x="0" y="1692"/>
                    <a:pt x="0" y="1841"/>
                    <a:pt x="41" y="2003"/>
                  </a:cubicBezTo>
                  <a:cubicBezTo>
                    <a:pt x="95" y="2139"/>
                    <a:pt x="163" y="2260"/>
                    <a:pt x="257" y="2369"/>
                  </a:cubicBezTo>
                  <a:cubicBezTo>
                    <a:pt x="352" y="2491"/>
                    <a:pt x="447" y="2585"/>
                    <a:pt x="555" y="2680"/>
                  </a:cubicBezTo>
                  <a:lnTo>
                    <a:pt x="690" y="2788"/>
                  </a:lnTo>
                  <a:cubicBezTo>
                    <a:pt x="772" y="2856"/>
                    <a:pt x="839" y="2924"/>
                    <a:pt x="920" y="2991"/>
                  </a:cubicBezTo>
                  <a:cubicBezTo>
                    <a:pt x="1015" y="3086"/>
                    <a:pt x="1110" y="3181"/>
                    <a:pt x="1191" y="3275"/>
                  </a:cubicBezTo>
                  <a:cubicBezTo>
                    <a:pt x="1272" y="3397"/>
                    <a:pt x="1353" y="3519"/>
                    <a:pt x="1408" y="3641"/>
                  </a:cubicBezTo>
                  <a:cubicBezTo>
                    <a:pt x="1462" y="3803"/>
                    <a:pt x="1516" y="3965"/>
                    <a:pt x="1529" y="4128"/>
                  </a:cubicBezTo>
                  <a:cubicBezTo>
                    <a:pt x="1556" y="4358"/>
                    <a:pt x="1556" y="4574"/>
                    <a:pt x="1529" y="4804"/>
                  </a:cubicBezTo>
                  <a:cubicBezTo>
                    <a:pt x="1489" y="5143"/>
                    <a:pt x="1394" y="5467"/>
                    <a:pt x="1259" y="5779"/>
                  </a:cubicBezTo>
                  <a:cubicBezTo>
                    <a:pt x="1096" y="6157"/>
                    <a:pt x="893" y="6523"/>
                    <a:pt x="636" y="6861"/>
                  </a:cubicBezTo>
                  <a:cubicBezTo>
                    <a:pt x="623" y="6888"/>
                    <a:pt x="609" y="6929"/>
                    <a:pt x="623" y="6969"/>
                  </a:cubicBezTo>
                  <a:cubicBezTo>
                    <a:pt x="636" y="6996"/>
                    <a:pt x="650" y="7023"/>
                    <a:pt x="677" y="7050"/>
                  </a:cubicBezTo>
                  <a:lnTo>
                    <a:pt x="704" y="7050"/>
                  </a:lnTo>
                  <a:cubicBezTo>
                    <a:pt x="1353" y="7321"/>
                    <a:pt x="2030" y="7470"/>
                    <a:pt x="2734" y="7524"/>
                  </a:cubicBezTo>
                  <a:cubicBezTo>
                    <a:pt x="2937" y="7538"/>
                    <a:pt x="3112" y="7538"/>
                    <a:pt x="3275" y="7538"/>
                  </a:cubicBezTo>
                  <a:lnTo>
                    <a:pt x="3573" y="7538"/>
                  </a:lnTo>
                  <a:lnTo>
                    <a:pt x="3586" y="7402"/>
                  </a:lnTo>
                  <a:cubicBezTo>
                    <a:pt x="3681" y="6699"/>
                    <a:pt x="3681" y="5982"/>
                    <a:pt x="3586" y="5278"/>
                  </a:cubicBezTo>
                  <a:cubicBezTo>
                    <a:pt x="3518" y="4764"/>
                    <a:pt x="3383" y="4250"/>
                    <a:pt x="3194" y="3762"/>
                  </a:cubicBezTo>
                  <a:lnTo>
                    <a:pt x="3194" y="3776"/>
                  </a:lnTo>
                  <a:cubicBezTo>
                    <a:pt x="3140" y="3654"/>
                    <a:pt x="3085" y="3532"/>
                    <a:pt x="3018" y="3411"/>
                  </a:cubicBezTo>
                  <a:cubicBezTo>
                    <a:pt x="2964" y="3289"/>
                    <a:pt x="2896" y="3181"/>
                    <a:pt x="2815" y="3072"/>
                  </a:cubicBezTo>
                  <a:cubicBezTo>
                    <a:pt x="2707" y="2937"/>
                    <a:pt x="2585" y="2815"/>
                    <a:pt x="2436" y="2707"/>
                  </a:cubicBezTo>
                  <a:cubicBezTo>
                    <a:pt x="2287" y="2599"/>
                    <a:pt x="2138" y="2491"/>
                    <a:pt x="1976" y="2382"/>
                  </a:cubicBezTo>
                  <a:cubicBezTo>
                    <a:pt x="1827" y="2288"/>
                    <a:pt x="1678" y="2193"/>
                    <a:pt x="1529" y="2071"/>
                  </a:cubicBezTo>
                  <a:cubicBezTo>
                    <a:pt x="1394" y="1976"/>
                    <a:pt x="1286" y="1855"/>
                    <a:pt x="1191" y="1719"/>
                  </a:cubicBezTo>
                  <a:cubicBezTo>
                    <a:pt x="1096" y="1597"/>
                    <a:pt x="1029" y="1435"/>
                    <a:pt x="1015" y="1286"/>
                  </a:cubicBezTo>
                  <a:cubicBezTo>
                    <a:pt x="1002" y="1192"/>
                    <a:pt x="1002" y="1110"/>
                    <a:pt x="1015" y="1016"/>
                  </a:cubicBezTo>
                  <a:cubicBezTo>
                    <a:pt x="1029" y="975"/>
                    <a:pt x="1029" y="934"/>
                    <a:pt x="1042" y="894"/>
                  </a:cubicBezTo>
                  <a:cubicBezTo>
                    <a:pt x="1056" y="853"/>
                    <a:pt x="1069" y="826"/>
                    <a:pt x="1083" y="786"/>
                  </a:cubicBezTo>
                  <a:cubicBezTo>
                    <a:pt x="1164" y="610"/>
                    <a:pt x="1259" y="461"/>
                    <a:pt x="1381" y="326"/>
                  </a:cubicBezTo>
                  <a:cubicBezTo>
                    <a:pt x="1462" y="217"/>
                    <a:pt x="1570" y="109"/>
                    <a:pt x="16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149;p68">
              <a:extLst>
                <a:ext uri="{FF2B5EF4-FFF2-40B4-BE49-F238E27FC236}">
                  <a16:creationId xmlns:a16="http://schemas.microsoft.com/office/drawing/2014/main" id="{4C6E9384-1B79-4C99-A700-15350E93CBD9}"/>
                </a:ext>
              </a:extLst>
            </p:cNvPr>
            <p:cNvSpPr/>
            <p:nvPr/>
          </p:nvSpPr>
          <p:spPr>
            <a:xfrm>
              <a:off x="4576600" y="3156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150;p68">
              <a:extLst>
                <a:ext uri="{FF2B5EF4-FFF2-40B4-BE49-F238E27FC236}">
                  <a16:creationId xmlns:a16="http://schemas.microsoft.com/office/drawing/2014/main" id="{2D1CF521-6432-46DF-A215-31A5F6592156}"/>
                </a:ext>
              </a:extLst>
            </p:cNvPr>
            <p:cNvSpPr/>
            <p:nvPr/>
          </p:nvSpPr>
          <p:spPr>
            <a:xfrm>
              <a:off x="4576600" y="3156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151;p68">
              <a:extLst>
                <a:ext uri="{FF2B5EF4-FFF2-40B4-BE49-F238E27FC236}">
                  <a16:creationId xmlns:a16="http://schemas.microsoft.com/office/drawing/2014/main" id="{51E5FFBE-0C65-4947-82BA-F3E51BD0C6C1}"/>
                </a:ext>
              </a:extLst>
            </p:cNvPr>
            <p:cNvSpPr/>
            <p:nvPr/>
          </p:nvSpPr>
          <p:spPr>
            <a:xfrm>
              <a:off x="4586425" y="316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152;p68">
              <a:extLst>
                <a:ext uri="{FF2B5EF4-FFF2-40B4-BE49-F238E27FC236}">
                  <a16:creationId xmlns:a16="http://schemas.microsoft.com/office/drawing/2014/main" id="{627D584D-51C4-4220-B75F-F18D5D5AC6F3}"/>
                </a:ext>
              </a:extLst>
            </p:cNvPr>
            <p:cNvSpPr/>
            <p:nvPr/>
          </p:nvSpPr>
          <p:spPr>
            <a:xfrm>
              <a:off x="4586425" y="316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153;p68">
              <a:extLst>
                <a:ext uri="{FF2B5EF4-FFF2-40B4-BE49-F238E27FC236}">
                  <a16:creationId xmlns:a16="http://schemas.microsoft.com/office/drawing/2014/main" id="{85586568-B63A-4422-9565-18DD83588044}"/>
                </a:ext>
              </a:extLst>
            </p:cNvPr>
            <p:cNvSpPr/>
            <p:nvPr/>
          </p:nvSpPr>
          <p:spPr>
            <a:xfrm>
              <a:off x="4580675" y="3107075"/>
              <a:ext cx="83575" cy="126250"/>
            </a:xfrm>
            <a:custGeom>
              <a:avLst/>
              <a:gdLst/>
              <a:ahLst/>
              <a:cxnLst/>
              <a:rect l="l" t="t" r="r" b="b"/>
              <a:pathLst>
                <a:path w="3343" h="5050" extrusionOk="0">
                  <a:moveTo>
                    <a:pt x="1786" y="1746"/>
                  </a:moveTo>
                  <a:lnTo>
                    <a:pt x="1800" y="1760"/>
                  </a:lnTo>
                  <a:cubicBezTo>
                    <a:pt x="1800" y="1760"/>
                    <a:pt x="1800" y="1746"/>
                    <a:pt x="1786" y="1746"/>
                  </a:cubicBezTo>
                  <a:close/>
                  <a:moveTo>
                    <a:pt x="41" y="0"/>
                  </a:moveTo>
                  <a:cubicBezTo>
                    <a:pt x="14" y="14"/>
                    <a:pt x="0" y="14"/>
                    <a:pt x="0" y="41"/>
                  </a:cubicBezTo>
                  <a:lnTo>
                    <a:pt x="14" y="28"/>
                  </a:lnTo>
                  <a:lnTo>
                    <a:pt x="14" y="28"/>
                  </a:lnTo>
                  <a:cubicBezTo>
                    <a:pt x="0" y="55"/>
                    <a:pt x="14" y="68"/>
                    <a:pt x="41" y="82"/>
                  </a:cubicBezTo>
                  <a:cubicBezTo>
                    <a:pt x="68" y="95"/>
                    <a:pt x="95" y="109"/>
                    <a:pt x="122" y="122"/>
                  </a:cubicBezTo>
                  <a:lnTo>
                    <a:pt x="109" y="122"/>
                  </a:lnTo>
                  <a:cubicBezTo>
                    <a:pt x="393" y="271"/>
                    <a:pt x="663" y="461"/>
                    <a:pt x="907" y="677"/>
                  </a:cubicBezTo>
                  <a:lnTo>
                    <a:pt x="893" y="664"/>
                  </a:lnTo>
                  <a:lnTo>
                    <a:pt x="893" y="664"/>
                  </a:lnTo>
                  <a:cubicBezTo>
                    <a:pt x="975" y="745"/>
                    <a:pt x="1069" y="826"/>
                    <a:pt x="1137" y="907"/>
                  </a:cubicBezTo>
                  <a:cubicBezTo>
                    <a:pt x="1218" y="988"/>
                    <a:pt x="1313" y="1083"/>
                    <a:pt x="1380" y="1178"/>
                  </a:cubicBezTo>
                  <a:cubicBezTo>
                    <a:pt x="1543" y="1367"/>
                    <a:pt x="1692" y="1557"/>
                    <a:pt x="1827" y="1773"/>
                  </a:cubicBezTo>
                  <a:cubicBezTo>
                    <a:pt x="1989" y="2044"/>
                    <a:pt x="2152" y="2328"/>
                    <a:pt x="2287" y="2612"/>
                  </a:cubicBezTo>
                  <a:cubicBezTo>
                    <a:pt x="2436" y="2923"/>
                    <a:pt x="2558" y="3234"/>
                    <a:pt x="2666" y="3559"/>
                  </a:cubicBezTo>
                  <a:lnTo>
                    <a:pt x="2652" y="3505"/>
                  </a:lnTo>
                  <a:lnTo>
                    <a:pt x="2652" y="3505"/>
                  </a:lnTo>
                  <a:cubicBezTo>
                    <a:pt x="2720" y="3735"/>
                    <a:pt x="2788" y="3979"/>
                    <a:pt x="2842" y="4209"/>
                  </a:cubicBezTo>
                  <a:cubicBezTo>
                    <a:pt x="2869" y="4330"/>
                    <a:pt x="2896" y="4439"/>
                    <a:pt x="2910" y="4560"/>
                  </a:cubicBezTo>
                  <a:cubicBezTo>
                    <a:pt x="2937" y="4669"/>
                    <a:pt x="2950" y="4777"/>
                    <a:pt x="2977" y="4899"/>
                  </a:cubicBezTo>
                  <a:cubicBezTo>
                    <a:pt x="2990" y="4985"/>
                    <a:pt x="3070" y="5049"/>
                    <a:pt x="3166" y="5049"/>
                  </a:cubicBezTo>
                  <a:cubicBezTo>
                    <a:pt x="3175" y="5049"/>
                    <a:pt x="3184" y="5049"/>
                    <a:pt x="3194" y="5048"/>
                  </a:cubicBezTo>
                  <a:cubicBezTo>
                    <a:pt x="3234" y="5034"/>
                    <a:pt x="3288" y="5007"/>
                    <a:pt x="3315" y="4966"/>
                  </a:cubicBezTo>
                  <a:cubicBezTo>
                    <a:pt x="3315" y="4953"/>
                    <a:pt x="3329" y="4939"/>
                    <a:pt x="3343" y="4926"/>
                  </a:cubicBezTo>
                  <a:cubicBezTo>
                    <a:pt x="3343" y="4907"/>
                    <a:pt x="3343" y="4881"/>
                    <a:pt x="3343" y="4858"/>
                  </a:cubicBezTo>
                  <a:cubicBezTo>
                    <a:pt x="3315" y="4452"/>
                    <a:pt x="3234" y="4060"/>
                    <a:pt x="3112" y="3667"/>
                  </a:cubicBezTo>
                  <a:cubicBezTo>
                    <a:pt x="2991" y="3261"/>
                    <a:pt x="2815" y="2883"/>
                    <a:pt x="2625" y="2504"/>
                  </a:cubicBezTo>
                  <a:cubicBezTo>
                    <a:pt x="2422" y="2138"/>
                    <a:pt x="2179" y="1787"/>
                    <a:pt x="1922" y="1462"/>
                  </a:cubicBezTo>
                  <a:cubicBezTo>
                    <a:pt x="1786" y="1299"/>
                    <a:pt x="1638" y="1151"/>
                    <a:pt x="1489" y="1002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79"/>
                    <a:pt x="406" y="176"/>
                    <a:pt x="5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154;p68">
              <a:extLst>
                <a:ext uri="{FF2B5EF4-FFF2-40B4-BE49-F238E27FC236}">
                  <a16:creationId xmlns:a16="http://schemas.microsoft.com/office/drawing/2014/main" id="{0E2F4122-E487-4397-8EFB-72A029E9B073}"/>
                </a:ext>
              </a:extLst>
            </p:cNvPr>
            <p:cNvSpPr/>
            <p:nvPr/>
          </p:nvSpPr>
          <p:spPr>
            <a:xfrm>
              <a:off x="4588450" y="3151725"/>
              <a:ext cx="37925" cy="78400"/>
            </a:xfrm>
            <a:custGeom>
              <a:avLst/>
              <a:gdLst/>
              <a:ahLst/>
              <a:cxnLst/>
              <a:rect l="l" t="t" r="r" b="b"/>
              <a:pathLst>
                <a:path w="1517" h="3136" extrusionOk="0">
                  <a:moveTo>
                    <a:pt x="28" y="1"/>
                  </a:moveTo>
                  <a:lnTo>
                    <a:pt x="14" y="14"/>
                  </a:lnTo>
                  <a:cubicBezTo>
                    <a:pt x="1" y="28"/>
                    <a:pt x="1" y="55"/>
                    <a:pt x="14" y="68"/>
                  </a:cubicBezTo>
                  <a:cubicBezTo>
                    <a:pt x="82" y="136"/>
                    <a:pt x="136" y="217"/>
                    <a:pt x="190" y="298"/>
                  </a:cubicBezTo>
                  <a:cubicBezTo>
                    <a:pt x="258" y="366"/>
                    <a:pt x="312" y="461"/>
                    <a:pt x="366" y="542"/>
                  </a:cubicBezTo>
                  <a:lnTo>
                    <a:pt x="366" y="528"/>
                  </a:lnTo>
                  <a:cubicBezTo>
                    <a:pt x="434" y="623"/>
                    <a:pt x="488" y="731"/>
                    <a:pt x="555" y="840"/>
                  </a:cubicBezTo>
                  <a:cubicBezTo>
                    <a:pt x="609" y="934"/>
                    <a:pt x="664" y="1056"/>
                    <a:pt x="718" y="1164"/>
                  </a:cubicBezTo>
                  <a:cubicBezTo>
                    <a:pt x="826" y="1394"/>
                    <a:pt x="921" y="1624"/>
                    <a:pt x="1002" y="1868"/>
                  </a:cubicBezTo>
                  <a:lnTo>
                    <a:pt x="1002" y="1841"/>
                  </a:lnTo>
                  <a:cubicBezTo>
                    <a:pt x="1056" y="2044"/>
                    <a:pt x="1110" y="2233"/>
                    <a:pt x="1151" y="2436"/>
                  </a:cubicBezTo>
                  <a:cubicBezTo>
                    <a:pt x="1178" y="2626"/>
                    <a:pt x="1205" y="2829"/>
                    <a:pt x="1232" y="3018"/>
                  </a:cubicBezTo>
                  <a:cubicBezTo>
                    <a:pt x="1232" y="3059"/>
                    <a:pt x="1259" y="3099"/>
                    <a:pt x="1286" y="3113"/>
                  </a:cubicBezTo>
                  <a:cubicBezTo>
                    <a:pt x="1311" y="3128"/>
                    <a:pt x="1341" y="3136"/>
                    <a:pt x="1369" y="3136"/>
                  </a:cubicBezTo>
                  <a:cubicBezTo>
                    <a:pt x="1417" y="3136"/>
                    <a:pt x="1464" y="3114"/>
                    <a:pt x="1489" y="3072"/>
                  </a:cubicBezTo>
                  <a:cubicBezTo>
                    <a:pt x="1516" y="3045"/>
                    <a:pt x="1516" y="3004"/>
                    <a:pt x="1516" y="2964"/>
                  </a:cubicBezTo>
                  <a:cubicBezTo>
                    <a:pt x="1489" y="2693"/>
                    <a:pt x="1421" y="2436"/>
                    <a:pt x="1327" y="2179"/>
                  </a:cubicBezTo>
                  <a:cubicBezTo>
                    <a:pt x="1245" y="1908"/>
                    <a:pt x="1137" y="1651"/>
                    <a:pt x="1015" y="1394"/>
                  </a:cubicBezTo>
                  <a:cubicBezTo>
                    <a:pt x="894" y="1151"/>
                    <a:pt x="745" y="907"/>
                    <a:pt x="596" y="677"/>
                  </a:cubicBezTo>
                  <a:cubicBezTo>
                    <a:pt x="447" y="447"/>
                    <a:pt x="271" y="217"/>
                    <a:pt x="95" y="14"/>
                  </a:cubicBezTo>
                  <a:cubicBezTo>
                    <a:pt x="82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155;p68">
              <a:extLst>
                <a:ext uri="{FF2B5EF4-FFF2-40B4-BE49-F238E27FC236}">
                  <a16:creationId xmlns:a16="http://schemas.microsoft.com/office/drawing/2014/main" id="{EE590FBE-C77E-49B7-BD26-605ADBB6B5BD}"/>
                </a:ext>
              </a:extLst>
            </p:cNvPr>
            <p:cNvSpPr/>
            <p:nvPr/>
          </p:nvSpPr>
          <p:spPr>
            <a:xfrm>
              <a:off x="4554625" y="3113850"/>
              <a:ext cx="72425" cy="66125"/>
            </a:xfrm>
            <a:custGeom>
              <a:avLst/>
              <a:gdLst/>
              <a:ahLst/>
              <a:cxnLst/>
              <a:rect l="l" t="t" r="r" b="b"/>
              <a:pathLst>
                <a:path w="2897" h="2645" extrusionOk="0">
                  <a:moveTo>
                    <a:pt x="163" y="0"/>
                  </a:moveTo>
                  <a:cubicBezTo>
                    <a:pt x="109" y="14"/>
                    <a:pt x="41" y="54"/>
                    <a:pt x="27" y="108"/>
                  </a:cubicBezTo>
                  <a:cubicBezTo>
                    <a:pt x="0" y="176"/>
                    <a:pt x="27" y="244"/>
                    <a:pt x="82" y="284"/>
                  </a:cubicBezTo>
                  <a:cubicBezTo>
                    <a:pt x="149" y="325"/>
                    <a:pt x="217" y="352"/>
                    <a:pt x="285" y="379"/>
                  </a:cubicBezTo>
                  <a:lnTo>
                    <a:pt x="460" y="460"/>
                  </a:lnTo>
                  <a:cubicBezTo>
                    <a:pt x="582" y="514"/>
                    <a:pt x="704" y="568"/>
                    <a:pt x="826" y="636"/>
                  </a:cubicBezTo>
                  <a:lnTo>
                    <a:pt x="785" y="609"/>
                  </a:lnTo>
                  <a:lnTo>
                    <a:pt x="948" y="704"/>
                  </a:lnTo>
                  <a:lnTo>
                    <a:pt x="948" y="704"/>
                  </a:lnTo>
                  <a:lnTo>
                    <a:pt x="934" y="690"/>
                  </a:lnTo>
                  <a:lnTo>
                    <a:pt x="934" y="690"/>
                  </a:lnTo>
                  <a:cubicBezTo>
                    <a:pt x="1096" y="771"/>
                    <a:pt x="1259" y="866"/>
                    <a:pt x="1421" y="974"/>
                  </a:cubicBezTo>
                  <a:cubicBezTo>
                    <a:pt x="1584" y="1083"/>
                    <a:pt x="1746" y="1204"/>
                    <a:pt x="1895" y="1326"/>
                  </a:cubicBezTo>
                  <a:lnTo>
                    <a:pt x="1881" y="1326"/>
                  </a:lnTo>
                  <a:cubicBezTo>
                    <a:pt x="2111" y="1529"/>
                    <a:pt x="2328" y="1773"/>
                    <a:pt x="2490" y="2043"/>
                  </a:cubicBezTo>
                  <a:cubicBezTo>
                    <a:pt x="2612" y="2233"/>
                    <a:pt x="2720" y="2422"/>
                    <a:pt x="2801" y="2625"/>
                  </a:cubicBezTo>
                  <a:cubicBezTo>
                    <a:pt x="2811" y="2635"/>
                    <a:pt x="2827" y="2644"/>
                    <a:pt x="2841" y="2644"/>
                  </a:cubicBezTo>
                  <a:cubicBezTo>
                    <a:pt x="2846" y="2644"/>
                    <a:pt x="2852" y="2643"/>
                    <a:pt x="2855" y="2639"/>
                  </a:cubicBezTo>
                  <a:cubicBezTo>
                    <a:pt x="2883" y="2625"/>
                    <a:pt x="2896" y="2598"/>
                    <a:pt x="2883" y="2585"/>
                  </a:cubicBezTo>
                  <a:cubicBezTo>
                    <a:pt x="2625" y="2003"/>
                    <a:pt x="2274" y="1461"/>
                    <a:pt x="1827" y="1001"/>
                  </a:cubicBezTo>
                  <a:cubicBezTo>
                    <a:pt x="1719" y="893"/>
                    <a:pt x="1611" y="785"/>
                    <a:pt x="1489" y="690"/>
                  </a:cubicBezTo>
                  <a:cubicBezTo>
                    <a:pt x="1367" y="582"/>
                    <a:pt x="1232" y="487"/>
                    <a:pt x="1096" y="406"/>
                  </a:cubicBezTo>
                  <a:cubicBezTo>
                    <a:pt x="1042" y="365"/>
                    <a:pt x="975" y="325"/>
                    <a:pt x="907" y="298"/>
                  </a:cubicBezTo>
                  <a:cubicBezTo>
                    <a:pt x="853" y="257"/>
                    <a:pt x="758" y="203"/>
                    <a:pt x="677" y="176"/>
                  </a:cubicBezTo>
                  <a:cubicBezTo>
                    <a:pt x="596" y="135"/>
                    <a:pt x="528" y="108"/>
                    <a:pt x="447" y="81"/>
                  </a:cubicBezTo>
                  <a:cubicBezTo>
                    <a:pt x="366" y="41"/>
                    <a:pt x="271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156;p68">
              <a:extLst>
                <a:ext uri="{FF2B5EF4-FFF2-40B4-BE49-F238E27FC236}">
                  <a16:creationId xmlns:a16="http://schemas.microsoft.com/office/drawing/2014/main" id="{DED947F1-6262-496F-99E8-4DD1CC9F1CC7}"/>
                </a:ext>
              </a:extLst>
            </p:cNvPr>
            <p:cNvSpPr/>
            <p:nvPr/>
          </p:nvSpPr>
          <p:spPr>
            <a:xfrm>
              <a:off x="4294825" y="3210575"/>
              <a:ext cx="670500" cy="531800"/>
            </a:xfrm>
            <a:custGeom>
              <a:avLst/>
              <a:gdLst/>
              <a:ahLst/>
              <a:cxnLst/>
              <a:rect l="l" t="t" r="r" b="b"/>
              <a:pathLst>
                <a:path w="26820" h="21272" extrusionOk="0">
                  <a:moveTo>
                    <a:pt x="13180" y="1"/>
                  </a:moveTo>
                  <a:lnTo>
                    <a:pt x="13180" y="15"/>
                  </a:lnTo>
                  <a:cubicBezTo>
                    <a:pt x="13031" y="15"/>
                    <a:pt x="12896" y="15"/>
                    <a:pt x="12774" y="28"/>
                  </a:cubicBezTo>
                  <a:cubicBezTo>
                    <a:pt x="11921" y="82"/>
                    <a:pt x="11096" y="312"/>
                    <a:pt x="10352" y="705"/>
                  </a:cubicBezTo>
                  <a:cubicBezTo>
                    <a:pt x="9946" y="908"/>
                    <a:pt x="9567" y="1151"/>
                    <a:pt x="9229" y="1422"/>
                  </a:cubicBezTo>
                  <a:cubicBezTo>
                    <a:pt x="9120" y="1516"/>
                    <a:pt x="9026" y="1598"/>
                    <a:pt x="8931" y="1679"/>
                  </a:cubicBezTo>
                  <a:cubicBezTo>
                    <a:pt x="8552" y="1557"/>
                    <a:pt x="8160" y="1476"/>
                    <a:pt x="7767" y="1435"/>
                  </a:cubicBezTo>
                  <a:cubicBezTo>
                    <a:pt x="7619" y="1422"/>
                    <a:pt x="7456" y="1408"/>
                    <a:pt x="7294" y="1408"/>
                  </a:cubicBezTo>
                  <a:cubicBezTo>
                    <a:pt x="6320" y="1408"/>
                    <a:pt x="5359" y="1706"/>
                    <a:pt x="4547" y="2261"/>
                  </a:cubicBezTo>
                  <a:cubicBezTo>
                    <a:pt x="3911" y="2694"/>
                    <a:pt x="3343" y="3221"/>
                    <a:pt x="2856" y="3830"/>
                  </a:cubicBezTo>
                  <a:cubicBezTo>
                    <a:pt x="2355" y="4480"/>
                    <a:pt x="1922" y="5170"/>
                    <a:pt x="1570" y="5901"/>
                  </a:cubicBezTo>
                  <a:cubicBezTo>
                    <a:pt x="1205" y="6645"/>
                    <a:pt x="907" y="7403"/>
                    <a:pt x="664" y="8201"/>
                  </a:cubicBezTo>
                  <a:cubicBezTo>
                    <a:pt x="434" y="8932"/>
                    <a:pt x="271" y="9676"/>
                    <a:pt x="163" y="10447"/>
                  </a:cubicBezTo>
                  <a:cubicBezTo>
                    <a:pt x="41" y="11286"/>
                    <a:pt x="1" y="12125"/>
                    <a:pt x="68" y="12977"/>
                  </a:cubicBezTo>
                  <a:cubicBezTo>
                    <a:pt x="122" y="13843"/>
                    <a:pt x="285" y="14696"/>
                    <a:pt x="555" y="15521"/>
                  </a:cubicBezTo>
                  <a:cubicBezTo>
                    <a:pt x="677" y="15914"/>
                    <a:pt x="839" y="16306"/>
                    <a:pt x="1015" y="16685"/>
                  </a:cubicBezTo>
                  <a:cubicBezTo>
                    <a:pt x="1191" y="17050"/>
                    <a:pt x="1394" y="17402"/>
                    <a:pt x="1638" y="17727"/>
                  </a:cubicBezTo>
                  <a:cubicBezTo>
                    <a:pt x="2084" y="18390"/>
                    <a:pt x="2653" y="18958"/>
                    <a:pt x="3316" y="19391"/>
                  </a:cubicBezTo>
                  <a:cubicBezTo>
                    <a:pt x="4006" y="19851"/>
                    <a:pt x="4791" y="20162"/>
                    <a:pt x="5602" y="20298"/>
                  </a:cubicBezTo>
                  <a:cubicBezTo>
                    <a:pt x="6008" y="20365"/>
                    <a:pt x="6414" y="20406"/>
                    <a:pt x="6820" y="20406"/>
                  </a:cubicBezTo>
                  <a:lnTo>
                    <a:pt x="6983" y="20406"/>
                  </a:lnTo>
                  <a:cubicBezTo>
                    <a:pt x="7537" y="20392"/>
                    <a:pt x="8079" y="20325"/>
                    <a:pt x="8620" y="20176"/>
                  </a:cubicBezTo>
                  <a:cubicBezTo>
                    <a:pt x="8674" y="20203"/>
                    <a:pt x="8728" y="20244"/>
                    <a:pt x="8782" y="20271"/>
                  </a:cubicBezTo>
                  <a:cubicBezTo>
                    <a:pt x="9134" y="20474"/>
                    <a:pt x="9513" y="20636"/>
                    <a:pt x="9892" y="20758"/>
                  </a:cubicBezTo>
                  <a:cubicBezTo>
                    <a:pt x="10284" y="20893"/>
                    <a:pt x="10677" y="20988"/>
                    <a:pt x="11096" y="21069"/>
                  </a:cubicBezTo>
                  <a:cubicBezTo>
                    <a:pt x="11502" y="21150"/>
                    <a:pt x="11921" y="21204"/>
                    <a:pt x="12341" y="21231"/>
                  </a:cubicBezTo>
                  <a:cubicBezTo>
                    <a:pt x="12679" y="21258"/>
                    <a:pt x="13017" y="21272"/>
                    <a:pt x="13369" y="21272"/>
                  </a:cubicBezTo>
                  <a:cubicBezTo>
                    <a:pt x="13816" y="21272"/>
                    <a:pt x="14289" y="21258"/>
                    <a:pt x="14763" y="21204"/>
                  </a:cubicBezTo>
                  <a:cubicBezTo>
                    <a:pt x="15169" y="21177"/>
                    <a:pt x="15575" y="21123"/>
                    <a:pt x="15981" y="21042"/>
                  </a:cubicBezTo>
                  <a:cubicBezTo>
                    <a:pt x="16400" y="20961"/>
                    <a:pt x="16806" y="20852"/>
                    <a:pt x="17226" y="20717"/>
                  </a:cubicBezTo>
                  <a:cubicBezTo>
                    <a:pt x="18051" y="20446"/>
                    <a:pt x="18849" y="20081"/>
                    <a:pt x="19607" y="19608"/>
                  </a:cubicBezTo>
                  <a:cubicBezTo>
                    <a:pt x="20202" y="19242"/>
                    <a:pt x="20757" y="18796"/>
                    <a:pt x="21258" y="18295"/>
                  </a:cubicBezTo>
                  <a:lnTo>
                    <a:pt x="21488" y="18295"/>
                  </a:lnTo>
                  <a:cubicBezTo>
                    <a:pt x="21704" y="18295"/>
                    <a:pt x="21921" y="18282"/>
                    <a:pt x="22137" y="18254"/>
                  </a:cubicBezTo>
                  <a:cubicBezTo>
                    <a:pt x="22557" y="18214"/>
                    <a:pt x="22990" y="18119"/>
                    <a:pt x="23396" y="17970"/>
                  </a:cubicBezTo>
                  <a:cubicBezTo>
                    <a:pt x="23788" y="17835"/>
                    <a:pt x="24167" y="17632"/>
                    <a:pt x="24505" y="17375"/>
                  </a:cubicBezTo>
                  <a:cubicBezTo>
                    <a:pt x="24844" y="17118"/>
                    <a:pt x="25155" y="16807"/>
                    <a:pt x="25412" y="16468"/>
                  </a:cubicBezTo>
                  <a:cubicBezTo>
                    <a:pt x="25696" y="16076"/>
                    <a:pt x="25913" y="15643"/>
                    <a:pt x="26089" y="15196"/>
                  </a:cubicBezTo>
                  <a:cubicBezTo>
                    <a:pt x="26278" y="14709"/>
                    <a:pt x="26427" y="14222"/>
                    <a:pt x="26535" y="13708"/>
                  </a:cubicBezTo>
                  <a:cubicBezTo>
                    <a:pt x="26752" y="12693"/>
                    <a:pt x="26819" y="11651"/>
                    <a:pt x="26738" y="10609"/>
                  </a:cubicBezTo>
                  <a:cubicBezTo>
                    <a:pt x="26643" y="9554"/>
                    <a:pt x="26440" y="8512"/>
                    <a:pt x="26102" y="7511"/>
                  </a:cubicBezTo>
                  <a:cubicBezTo>
                    <a:pt x="25777" y="6509"/>
                    <a:pt x="25358" y="5562"/>
                    <a:pt x="24830" y="4656"/>
                  </a:cubicBezTo>
                  <a:cubicBezTo>
                    <a:pt x="24316" y="3776"/>
                    <a:pt x="23707" y="2964"/>
                    <a:pt x="23017" y="2220"/>
                  </a:cubicBezTo>
                  <a:cubicBezTo>
                    <a:pt x="22367" y="1503"/>
                    <a:pt x="21569" y="921"/>
                    <a:pt x="20690" y="502"/>
                  </a:cubicBezTo>
                  <a:cubicBezTo>
                    <a:pt x="20338" y="339"/>
                    <a:pt x="19972" y="231"/>
                    <a:pt x="19580" y="163"/>
                  </a:cubicBezTo>
                  <a:cubicBezTo>
                    <a:pt x="19410" y="139"/>
                    <a:pt x="19239" y="126"/>
                    <a:pt x="19069" y="126"/>
                  </a:cubicBezTo>
                  <a:cubicBezTo>
                    <a:pt x="18861" y="126"/>
                    <a:pt x="18652" y="146"/>
                    <a:pt x="18443" y="190"/>
                  </a:cubicBezTo>
                  <a:cubicBezTo>
                    <a:pt x="18024" y="258"/>
                    <a:pt x="17632" y="407"/>
                    <a:pt x="17280" y="623"/>
                  </a:cubicBezTo>
                  <a:cubicBezTo>
                    <a:pt x="17063" y="745"/>
                    <a:pt x="16874" y="867"/>
                    <a:pt x="16684" y="1016"/>
                  </a:cubicBezTo>
                  <a:cubicBezTo>
                    <a:pt x="16238" y="745"/>
                    <a:pt x="15751" y="515"/>
                    <a:pt x="15250" y="339"/>
                  </a:cubicBezTo>
                  <a:cubicBezTo>
                    <a:pt x="14574" y="123"/>
                    <a:pt x="13883" y="1"/>
                    <a:pt x="13180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4157;p68">
              <a:extLst>
                <a:ext uri="{FF2B5EF4-FFF2-40B4-BE49-F238E27FC236}">
                  <a16:creationId xmlns:a16="http://schemas.microsoft.com/office/drawing/2014/main" id="{7575B324-D694-4A67-BCC7-F9A386FF6526}"/>
                </a:ext>
              </a:extLst>
            </p:cNvPr>
            <p:cNvSpPr/>
            <p:nvPr/>
          </p:nvSpPr>
          <p:spPr>
            <a:xfrm>
              <a:off x="4456850" y="3261675"/>
              <a:ext cx="59575" cy="327800"/>
            </a:xfrm>
            <a:custGeom>
              <a:avLst/>
              <a:gdLst/>
              <a:ahLst/>
              <a:cxnLst/>
              <a:rect l="l" t="t" r="r" b="b"/>
              <a:pathLst>
                <a:path w="2383" h="13112" extrusionOk="0">
                  <a:moveTo>
                    <a:pt x="2315" y="0"/>
                  </a:moveTo>
                  <a:cubicBezTo>
                    <a:pt x="2274" y="0"/>
                    <a:pt x="2261" y="27"/>
                    <a:pt x="2247" y="54"/>
                  </a:cubicBezTo>
                  <a:cubicBezTo>
                    <a:pt x="1976" y="555"/>
                    <a:pt x="1760" y="1001"/>
                    <a:pt x="1571" y="1448"/>
                  </a:cubicBezTo>
                  <a:cubicBezTo>
                    <a:pt x="1381" y="1881"/>
                    <a:pt x="1192" y="2328"/>
                    <a:pt x="1002" y="2855"/>
                  </a:cubicBezTo>
                  <a:cubicBezTo>
                    <a:pt x="826" y="3315"/>
                    <a:pt x="677" y="3802"/>
                    <a:pt x="556" y="4290"/>
                  </a:cubicBezTo>
                  <a:cubicBezTo>
                    <a:pt x="434" y="4777"/>
                    <a:pt x="326" y="5277"/>
                    <a:pt x="244" y="5751"/>
                  </a:cubicBezTo>
                  <a:cubicBezTo>
                    <a:pt x="163" y="6238"/>
                    <a:pt x="96" y="6739"/>
                    <a:pt x="69" y="7226"/>
                  </a:cubicBezTo>
                  <a:cubicBezTo>
                    <a:pt x="28" y="7754"/>
                    <a:pt x="1" y="8241"/>
                    <a:pt x="1" y="8714"/>
                  </a:cubicBezTo>
                  <a:cubicBezTo>
                    <a:pt x="1" y="9242"/>
                    <a:pt x="28" y="9756"/>
                    <a:pt x="82" y="10257"/>
                  </a:cubicBezTo>
                  <a:cubicBezTo>
                    <a:pt x="123" y="10771"/>
                    <a:pt x="204" y="11285"/>
                    <a:pt x="299" y="11786"/>
                  </a:cubicBezTo>
                  <a:cubicBezTo>
                    <a:pt x="380" y="12192"/>
                    <a:pt x="488" y="12584"/>
                    <a:pt x="623" y="12963"/>
                  </a:cubicBezTo>
                  <a:cubicBezTo>
                    <a:pt x="637" y="13004"/>
                    <a:pt x="664" y="13044"/>
                    <a:pt x="705" y="13071"/>
                  </a:cubicBezTo>
                  <a:cubicBezTo>
                    <a:pt x="745" y="13098"/>
                    <a:pt x="799" y="13112"/>
                    <a:pt x="840" y="13112"/>
                  </a:cubicBezTo>
                  <a:lnTo>
                    <a:pt x="880" y="13112"/>
                  </a:lnTo>
                  <a:cubicBezTo>
                    <a:pt x="1016" y="13085"/>
                    <a:pt x="1110" y="12963"/>
                    <a:pt x="1083" y="12828"/>
                  </a:cubicBezTo>
                  <a:cubicBezTo>
                    <a:pt x="1043" y="12571"/>
                    <a:pt x="1002" y="12313"/>
                    <a:pt x="948" y="12083"/>
                  </a:cubicBezTo>
                  <a:lnTo>
                    <a:pt x="948" y="12056"/>
                  </a:lnTo>
                  <a:cubicBezTo>
                    <a:pt x="935" y="11948"/>
                    <a:pt x="908" y="11826"/>
                    <a:pt x="894" y="11718"/>
                  </a:cubicBezTo>
                  <a:cubicBezTo>
                    <a:pt x="813" y="11285"/>
                    <a:pt x="745" y="10947"/>
                    <a:pt x="705" y="10622"/>
                  </a:cubicBezTo>
                  <a:cubicBezTo>
                    <a:pt x="596" y="9932"/>
                    <a:pt x="515" y="9228"/>
                    <a:pt x="488" y="8511"/>
                  </a:cubicBezTo>
                  <a:lnTo>
                    <a:pt x="488" y="8484"/>
                  </a:lnTo>
                  <a:cubicBezTo>
                    <a:pt x="461" y="7767"/>
                    <a:pt x="488" y="7063"/>
                    <a:pt x="556" y="6360"/>
                  </a:cubicBezTo>
                  <a:cubicBezTo>
                    <a:pt x="623" y="5629"/>
                    <a:pt x="745" y="4898"/>
                    <a:pt x="908" y="4181"/>
                  </a:cubicBezTo>
                  <a:lnTo>
                    <a:pt x="908" y="4181"/>
                  </a:lnTo>
                  <a:lnTo>
                    <a:pt x="894" y="4208"/>
                  </a:lnTo>
                  <a:cubicBezTo>
                    <a:pt x="1043" y="3505"/>
                    <a:pt x="1246" y="2815"/>
                    <a:pt x="1489" y="2138"/>
                  </a:cubicBezTo>
                  <a:cubicBezTo>
                    <a:pt x="1733" y="1434"/>
                    <a:pt x="2031" y="758"/>
                    <a:pt x="2369" y="108"/>
                  </a:cubicBezTo>
                  <a:cubicBezTo>
                    <a:pt x="2382" y="81"/>
                    <a:pt x="2382" y="68"/>
                    <a:pt x="2369" y="54"/>
                  </a:cubicBezTo>
                  <a:cubicBezTo>
                    <a:pt x="2369" y="41"/>
                    <a:pt x="2355" y="14"/>
                    <a:pt x="2328" y="14"/>
                  </a:cubicBezTo>
                  <a:lnTo>
                    <a:pt x="2315" y="14"/>
                  </a:lnTo>
                  <a:lnTo>
                    <a:pt x="2315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158;p68">
              <a:extLst>
                <a:ext uri="{FF2B5EF4-FFF2-40B4-BE49-F238E27FC236}">
                  <a16:creationId xmlns:a16="http://schemas.microsoft.com/office/drawing/2014/main" id="{AC95C859-7984-4786-B3F9-3A50EEC83871}"/>
                </a:ext>
              </a:extLst>
            </p:cNvPr>
            <p:cNvSpPr/>
            <p:nvPr/>
          </p:nvSpPr>
          <p:spPr>
            <a:xfrm>
              <a:off x="4779250" y="3354025"/>
              <a:ext cx="13875" cy="18775"/>
            </a:xfrm>
            <a:custGeom>
              <a:avLst/>
              <a:gdLst/>
              <a:ahLst/>
              <a:cxnLst/>
              <a:rect l="l" t="t" r="r" b="b"/>
              <a:pathLst>
                <a:path w="555" h="751" extrusionOk="0">
                  <a:moveTo>
                    <a:pt x="230" y="0"/>
                  </a:moveTo>
                  <a:lnTo>
                    <a:pt x="244" y="14"/>
                  </a:lnTo>
                  <a:cubicBezTo>
                    <a:pt x="235" y="9"/>
                    <a:pt x="226" y="8"/>
                    <a:pt x="217" y="8"/>
                  </a:cubicBezTo>
                  <a:cubicBezTo>
                    <a:pt x="200" y="8"/>
                    <a:pt x="185" y="14"/>
                    <a:pt x="176" y="14"/>
                  </a:cubicBezTo>
                  <a:cubicBezTo>
                    <a:pt x="54" y="54"/>
                    <a:pt x="0" y="176"/>
                    <a:pt x="27" y="298"/>
                  </a:cubicBezTo>
                  <a:cubicBezTo>
                    <a:pt x="41" y="325"/>
                    <a:pt x="41" y="352"/>
                    <a:pt x="54" y="379"/>
                  </a:cubicBezTo>
                  <a:lnTo>
                    <a:pt x="54" y="406"/>
                  </a:lnTo>
                  <a:lnTo>
                    <a:pt x="68" y="433"/>
                  </a:lnTo>
                  <a:cubicBezTo>
                    <a:pt x="95" y="487"/>
                    <a:pt x="108" y="541"/>
                    <a:pt x="122" y="596"/>
                  </a:cubicBezTo>
                  <a:cubicBezTo>
                    <a:pt x="147" y="682"/>
                    <a:pt x="217" y="746"/>
                    <a:pt x="301" y="746"/>
                  </a:cubicBezTo>
                  <a:cubicBezTo>
                    <a:pt x="309" y="746"/>
                    <a:pt x="317" y="746"/>
                    <a:pt x="325" y="744"/>
                  </a:cubicBezTo>
                  <a:cubicBezTo>
                    <a:pt x="334" y="749"/>
                    <a:pt x="341" y="750"/>
                    <a:pt x="348" y="750"/>
                  </a:cubicBezTo>
                  <a:cubicBezTo>
                    <a:pt x="362" y="750"/>
                    <a:pt x="374" y="744"/>
                    <a:pt x="392" y="744"/>
                  </a:cubicBezTo>
                  <a:cubicBezTo>
                    <a:pt x="447" y="731"/>
                    <a:pt x="487" y="690"/>
                    <a:pt x="514" y="636"/>
                  </a:cubicBezTo>
                  <a:cubicBezTo>
                    <a:pt x="541" y="582"/>
                    <a:pt x="555" y="528"/>
                    <a:pt x="528" y="474"/>
                  </a:cubicBezTo>
                  <a:cubicBezTo>
                    <a:pt x="514" y="338"/>
                    <a:pt x="474" y="217"/>
                    <a:pt x="420" y="108"/>
                  </a:cubicBezTo>
                  <a:cubicBezTo>
                    <a:pt x="379" y="41"/>
                    <a:pt x="298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159;p68">
              <a:extLst>
                <a:ext uri="{FF2B5EF4-FFF2-40B4-BE49-F238E27FC236}">
                  <a16:creationId xmlns:a16="http://schemas.microsoft.com/office/drawing/2014/main" id="{FBBC54C0-3340-44A1-933D-7AC92E11056C}"/>
                </a:ext>
              </a:extLst>
            </p:cNvPr>
            <p:cNvSpPr/>
            <p:nvPr/>
          </p:nvSpPr>
          <p:spPr>
            <a:xfrm>
              <a:off x="4715975" y="3249150"/>
              <a:ext cx="61600" cy="87975"/>
            </a:xfrm>
            <a:custGeom>
              <a:avLst/>
              <a:gdLst/>
              <a:ahLst/>
              <a:cxnLst/>
              <a:rect l="l" t="t" r="r" b="b"/>
              <a:pathLst>
                <a:path w="2464" h="3519" extrusionOk="0">
                  <a:moveTo>
                    <a:pt x="231" y="1"/>
                  </a:moveTo>
                  <a:cubicBezTo>
                    <a:pt x="123" y="1"/>
                    <a:pt x="41" y="68"/>
                    <a:pt x="14" y="176"/>
                  </a:cubicBezTo>
                  <a:cubicBezTo>
                    <a:pt x="1" y="217"/>
                    <a:pt x="1" y="258"/>
                    <a:pt x="14" y="298"/>
                  </a:cubicBezTo>
                  <a:cubicBezTo>
                    <a:pt x="28" y="325"/>
                    <a:pt x="41" y="366"/>
                    <a:pt x="68" y="393"/>
                  </a:cubicBezTo>
                  <a:lnTo>
                    <a:pt x="163" y="501"/>
                  </a:lnTo>
                  <a:lnTo>
                    <a:pt x="258" y="609"/>
                  </a:lnTo>
                  <a:cubicBezTo>
                    <a:pt x="691" y="1124"/>
                    <a:pt x="1016" y="1557"/>
                    <a:pt x="1300" y="1963"/>
                  </a:cubicBezTo>
                  <a:cubicBezTo>
                    <a:pt x="1638" y="2450"/>
                    <a:pt x="1936" y="2937"/>
                    <a:pt x="2206" y="3464"/>
                  </a:cubicBezTo>
                  <a:cubicBezTo>
                    <a:pt x="2220" y="3492"/>
                    <a:pt x="2260" y="3519"/>
                    <a:pt x="2315" y="3519"/>
                  </a:cubicBezTo>
                  <a:cubicBezTo>
                    <a:pt x="2342" y="3519"/>
                    <a:pt x="2355" y="3519"/>
                    <a:pt x="2382" y="3505"/>
                  </a:cubicBezTo>
                  <a:cubicBezTo>
                    <a:pt x="2450" y="3464"/>
                    <a:pt x="2463" y="3383"/>
                    <a:pt x="2423" y="3316"/>
                  </a:cubicBezTo>
                  <a:cubicBezTo>
                    <a:pt x="2112" y="2693"/>
                    <a:pt x="1800" y="2152"/>
                    <a:pt x="1489" y="1651"/>
                  </a:cubicBezTo>
                  <a:cubicBezTo>
                    <a:pt x="1164" y="1110"/>
                    <a:pt x="799" y="596"/>
                    <a:pt x="407" y="95"/>
                  </a:cubicBezTo>
                  <a:cubicBezTo>
                    <a:pt x="380" y="55"/>
                    <a:pt x="326" y="28"/>
                    <a:pt x="271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160;p68">
              <a:extLst>
                <a:ext uri="{FF2B5EF4-FFF2-40B4-BE49-F238E27FC236}">
                  <a16:creationId xmlns:a16="http://schemas.microsoft.com/office/drawing/2014/main" id="{F6E8FECD-7A9B-41C0-A838-417221D2C70C}"/>
                </a:ext>
              </a:extLst>
            </p:cNvPr>
            <p:cNvSpPr/>
            <p:nvPr/>
          </p:nvSpPr>
          <p:spPr>
            <a:xfrm>
              <a:off x="4798525" y="3401025"/>
              <a:ext cx="45000" cy="255425"/>
            </a:xfrm>
            <a:custGeom>
              <a:avLst/>
              <a:gdLst/>
              <a:ahLst/>
              <a:cxnLst/>
              <a:rect l="l" t="t" r="r" b="b"/>
              <a:pathLst>
                <a:path w="1800" h="10217" extrusionOk="0">
                  <a:moveTo>
                    <a:pt x="271" y="1"/>
                  </a:moveTo>
                  <a:lnTo>
                    <a:pt x="271" y="15"/>
                  </a:lnTo>
                  <a:cubicBezTo>
                    <a:pt x="257" y="15"/>
                    <a:pt x="230" y="15"/>
                    <a:pt x="203" y="28"/>
                  </a:cubicBezTo>
                  <a:cubicBezTo>
                    <a:pt x="82" y="69"/>
                    <a:pt x="0" y="204"/>
                    <a:pt x="54" y="326"/>
                  </a:cubicBezTo>
                  <a:cubicBezTo>
                    <a:pt x="82" y="475"/>
                    <a:pt x="122" y="623"/>
                    <a:pt x="176" y="772"/>
                  </a:cubicBezTo>
                  <a:lnTo>
                    <a:pt x="190" y="840"/>
                  </a:lnTo>
                  <a:lnTo>
                    <a:pt x="325" y="1246"/>
                  </a:lnTo>
                  <a:lnTo>
                    <a:pt x="352" y="1341"/>
                  </a:lnTo>
                  <a:cubicBezTo>
                    <a:pt x="460" y="1679"/>
                    <a:pt x="555" y="2017"/>
                    <a:pt x="663" y="2355"/>
                  </a:cubicBezTo>
                  <a:cubicBezTo>
                    <a:pt x="853" y="3018"/>
                    <a:pt x="1015" y="3681"/>
                    <a:pt x="1137" y="4358"/>
                  </a:cubicBezTo>
                  <a:cubicBezTo>
                    <a:pt x="1259" y="5035"/>
                    <a:pt x="1326" y="5711"/>
                    <a:pt x="1353" y="6388"/>
                  </a:cubicBezTo>
                  <a:cubicBezTo>
                    <a:pt x="1381" y="7064"/>
                    <a:pt x="1353" y="7754"/>
                    <a:pt x="1299" y="8431"/>
                  </a:cubicBezTo>
                  <a:cubicBezTo>
                    <a:pt x="1272" y="8674"/>
                    <a:pt x="1232" y="8932"/>
                    <a:pt x="1178" y="9256"/>
                  </a:cubicBezTo>
                  <a:cubicBezTo>
                    <a:pt x="1123" y="9540"/>
                    <a:pt x="1069" y="9825"/>
                    <a:pt x="988" y="10095"/>
                  </a:cubicBezTo>
                  <a:cubicBezTo>
                    <a:pt x="975" y="10122"/>
                    <a:pt x="988" y="10149"/>
                    <a:pt x="1002" y="10176"/>
                  </a:cubicBezTo>
                  <a:cubicBezTo>
                    <a:pt x="1015" y="10190"/>
                    <a:pt x="1029" y="10217"/>
                    <a:pt x="1056" y="10217"/>
                  </a:cubicBezTo>
                  <a:lnTo>
                    <a:pt x="1083" y="10217"/>
                  </a:lnTo>
                  <a:cubicBezTo>
                    <a:pt x="1123" y="10217"/>
                    <a:pt x="1164" y="10190"/>
                    <a:pt x="1178" y="10136"/>
                  </a:cubicBezTo>
                  <a:cubicBezTo>
                    <a:pt x="1299" y="9730"/>
                    <a:pt x="1448" y="9189"/>
                    <a:pt x="1556" y="8634"/>
                  </a:cubicBezTo>
                  <a:cubicBezTo>
                    <a:pt x="1611" y="8309"/>
                    <a:pt x="1651" y="8079"/>
                    <a:pt x="1678" y="7863"/>
                  </a:cubicBezTo>
                  <a:cubicBezTo>
                    <a:pt x="1719" y="7646"/>
                    <a:pt x="1746" y="7362"/>
                    <a:pt x="1773" y="7078"/>
                  </a:cubicBezTo>
                  <a:cubicBezTo>
                    <a:pt x="1786" y="6780"/>
                    <a:pt x="1800" y="6537"/>
                    <a:pt x="1800" y="6306"/>
                  </a:cubicBezTo>
                  <a:cubicBezTo>
                    <a:pt x="1800" y="6063"/>
                    <a:pt x="1800" y="5779"/>
                    <a:pt x="1786" y="5522"/>
                  </a:cubicBezTo>
                  <a:cubicBezTo>
                    <a:pt x="1773" y="5224"/>
                    <a:pt x="1759" y="4967"/>
                    <a:pt x="1746" y="4750"/>
                  </a:cubicBezTo>
                  <a:cubicBezTo>
                    <a:pt x="1719" y="4520"/>
                    <a:pt x="1692" y="4236"/>
                    <a:pt x="1651" y="3979"/>
                  </a:cubicBezTo>
                  <a:cubicBezTo>
                    <a:pt x="1556" y="3303"/>
                    <a:pt x="1421" y="2653"/>
                    <a:pt x="1245" y="2004"/>
                  </a:cubicBezTo>
                  <a:cubicBezTo>
                    <a:pt x="1150" y="1679"/>
                    <a:pt x="1042" y="1368"/>
                    <a:pt x="920" y="1056"/>
                  </a:cubicBezTo>
                  <a:cubicBezTo>
                    <a:pt x="866" y="908"/>
                    <a:pt x="812" y="759"/>
                    <a:pt x="731" y="596"/>
                  </a:cubicBezTo>
                  <a:cubicBezTo>
                    <a:pt x="663" y="434"/>
                    <a:pt x="582" y="272"/>
                    <a:pt x="487" y="123"/>
                  </a:cubicBezTo>
                  <a:cubicBezTo>
                    <a:pt x="433" y="55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161;p68">
              <a:extLst>
                <a:ext uri="{FF2B5EF4-FFF2-40B4-BE49-F238E27FC236}">
                  <a16:creationId xmlns:a16="http://schemas.microsoft.com/office/drawing/2014/main" id="{EA7BEB6F-803E-4403-BC42-BFF84D033DA2}"/>
                </a:ext>
              </a:extLst>
            </p:cNvPr>
            <p:cNvSpPr/>
            <p:nvPr/>
          </p:nvSpPr>
          <p:spPr>
            <a:xfrm>
              <a:off x="4294825" y="32454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94" y="1"/>
                  </a:moveTo>
                  <a:cubicBezTo>
                    <a:pt x="7050" y="1"/>
                    <a:pt x="6820" y="28"/>
                    <a:pt x="6590" y="55"/>
                  </a:cubicBezTo>
                  <a:cubicBezTo>
                    <a:pt x="5859" y="163"/>
                    <a:pt x="5156" y="447"/>
                    <a:pt x="4547" y="853"/>
                  </a:cubicBezTo>
                  <a:cubicBezTo>
                    <a:pt x="3897" y="1286"/>
                    <a:pt x="3329" y="1827"/>
                    <a:pt x="2856" y="2436"/>
                  </a:cubicBezTo>
                  <a:cubicBezTo>
                    <a:pt x="2341" y="3072"/>
                    <a:pt x="1908" y="3776"/>
                    <a:pt x="1557" y="4507"/>
                  </a:cubicBezTo>
                  <a:cubicBezTo>
                    <a:pt x="853" y="5941"/>
                    <a:pt x="379" y="7470"/>
                    <a:pt x="149" y="9053"/>
                  </a:cubicBezTo>
                  <a:cubicBezTo>
                    <a:pt x="28" y="9892"/>
                    <a:pt x="1" y="10731"/>
                    <a:pt x="55" y="11583"/>
                  </a:cubicBezTo>
                  <a:cubicBezTo>
                    <a:pt x="109" y="12449"/>
                    <a:pt x="271" y="13302"/>
                    <a:pt x="542" y="14127"/>
                  </a:cubicBezTo>
                  <a:cubicBezTo>
                    <a:pt x="664" y="14520"/>
                    <a:pt x="826" y="14912"/>
                    <a:pt x="1002" y="15277"/>
                  </a:cubicBezTo>
                  <a:cubicBezTo>
                    <a:pt x="1191" y="15656"/>
                    <a:pt x="1394" y="16008"/>
                    <a:pt x="1624" y="16333"/>
                  </a:cubicBezTo>
                  <a:cubicBezTo>
                    <a:pt x="2071" y="16996"/>
                    <a:pt x="2653" y="17564"/>
                    <a:pt x="3316" y="17997"/>
                  </a:cubicBezTo>
                  <a:cubicBezTo>
                    <a:pt x="4006" y="18457"/>
                    <a:pt x="4777" y="18768"/>
                    <a:pt x="5602" y="18917"/>
                  </a:cubicBezTo>
                  <a:cubicBezTo>
                    <a:pt x="6008" y="18985"/>
                    <a:pt x="6414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1"/>
                    <a:pt x="8620" y="18782"/>
                  </a:cubicBezTo>
                  <a:cubicBezTo>
                    <a:pt x="8674" y="18822"/>
                    <a:pt x="8728" y="18850"/>
                    <a:pt x="8782" y="18877"/>
                  </a:cubicBezTo>
                  <a:cubicBezTo>
                    <a:pt x="9134" y="19080"/>
                    <a:pt x="9513" y="19242"/>
                    <a:pt x="9892" y="19364"/>
                  </a:cubicBezTo>
                  <a:cubicBezTo>
                    <a:pt x="10284" y="19499"/>
                    <a:pt x="10677" y="19607"/>
                    <a:pt x="11096" y="19675"/>
                  </a:cubicBezTo>
                  <a:cubicBezTo>
                    <a:pt x="11488" y="19756"/>
                    <a:pt x="11908" y="19810"/>
                    <a:pt x="12341" y="19851"/>
                  </a:cubicBezTo>
                  <a:cubicBezTo>
                    <a:pt x="12693" y="19864"/>
                    <a:pt x="13045" y="19878"/>
                    <a:pt x="13369" y="19878"/>
                  </a:cubicBezTo>
                  <a:cubicBezTo>
                    <a:pt x="13816" y="19878"/>
                    <a:pt x="14289" y="19864"/>
                    <a:pt x="14777" y="19824"/>
                  </a:cubicBezTo>
                  <a:cubicBezTo>
                    <a:pt x="15169" y="19783"/>
                    <a:pt x="15575" y="19729"/>
                    <a:pt x="15981" y="19648"/>
                  </a:cubicBezTo>
                  <a:cubicBezTo>
                    <a:pt x="16400" y="19567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27"/>
                  </a:cubicBezTo>
                  <a:cubicBezTo>
                    <a:pt x="19729" y="18146"/>
                    <a:pt x="19837" y="18078"/>
                    <a:pt x="19945" y="17997"/>
                  </a:cubicBezTo>
                  <a:lnTo>
                    <a:pt x="19945" y="17997"/>
                  </a:lnTo>
                  <a:lnTo>
                    <a:pt x="19539" y="18159"/>
                  </a:lnTo>
                  <a:cubicBezTo>
                    <a:pt x="19079" y="18322"/>
                    <a:pt x="18606" y="18457"/>
                    <a:pt x="18132" y="18579"/>
                  </a:cubicBezTo>
                  <a:cubicBezTo>
                    <a:pt x="17956" y="18619"/>
                    <a:pt x="17780" y="18660"/>
                    <a:pt x="17591" y="18701"/>
                  </a:cubicBezTo>
                  <a:cubicBezTo>
                    <a:pt x="17415" y="18741"/>
                    <a:pt x="17280" y="18768"/>
                    <a:pt x="17131" y="18795"/>
                  </a:cubicBezTo>
                  <a:cubicBezTo>
                    <a:pt x="16806" y="18850"/>
                    <a:pt x="16481" y="18890"/>
                    <a:pt x="16157" y="18917"/>
                  </a:cubicBezTo>
                  <a:cubicBezTo>
                    <a:pt x="15737" y="18958"/>
                    <a:pt x="15318" y="18985"/>
                    <a:pt x="14898" y="18985"/>
                  </a:cubicBezTo>
                  <a:cubicBezTo>
                    <a:pt x="14479" y="18985"/>
                    <a:pt x="14100" y="18958"/>
                    <a:pt x="13721" y="18917"/>
                  </a:cubicBezTo>
                  <a:cubicBezTo>
                    <a:pt x="13315" y="18877"/>
                    <a:pt x="12909" y="18822"/>
                    <a:pt x="12517" y="18741"/>
                  </a:cubicBezTo>
                  <a:cubicBezTo>
                    <a:pt x="12124" y="18647"/>
                    <a:pt x="11746" y="18538"/>
                    <a:pt x="11367" y="18403"/>
                  </a:cubicBezTo>
                  <a:cubicBezTo>
                    <a:pt x="11001" y="18268"/>
                    <a:pt x="10663" y="18105"/>
                    <a:pt x="10325" y="17902"/>
                  </a:cubicBezTo>
                  <a:cubicBezTo>
                    <a:pt x="10000" y="17713"/>
                    <a:pt x="9689" y="17496"/>
                    <a:pt x="9418" y="17253"/>
                  </a:cubicBezTo>
                  <a:cubicBezTo>
                    <a:pt x="9134" y="16996"/>
                    <a:pt x="8877" y="16712"/>
                    <a:pt x="8660" y="16400"/>
                  </a:cubicBezTo>
                  <a:cubicBezTo>
                    <a:pt x="8552" y="16238"/>
                    <a:pt x="8457" y="16062"/>
                    <a:pt x="8363" y="15900"/>
                  </a:cubicBezTo>
                  <a:cubicBezTo>
                    <a:pt x="8282" y="15724"/>
                    <a:pt x="8214" y="15575"/>
                    <a:pt x="8146" y="15413"/>
                  </a:cubicBezTo>
                  <a:cubicBezTo>
                    <a:pt x="8024" y="15534"/>
                    <a:pt x="7903" y="15643"/>
                    <a:pt x="7781" y="15751"/>
                  </a:cubicBezTo>
                  <a:cubicBezTo>
                    <a:pt x="7659" y="15846"/>
                    <a:pt x="7537" y="15940"/>
                    <a:pt x="7402" y="16008"/>
                  </a:cubicBezTo>
                  <a:cubicBezTo>
                    <a:pt x="7172" y="16157"/>
                    <a:pt x="6915" y="16238"/>
                    <a:pt x="6644" y="16292"/>
                  </a:cubicBezTo>
                  <a:cubicBezTo>
                    <a:pt x="6550" y="16292"/>
                    <a:pt x="6441" y="16306"/>
                    <a:pt x="6347" y="16306"/>
                  </a:cubicBezTo>
                  <a:lnTo>
                    <a:pt x="6238" y="16306"/>
                  </a:lnTo>
                  <a:cubicBezTo>
                    <a:pt x="6117" y="16306"/>
                    <a:pt x="5995" y="16279"/>
                    <a:pt x="5873" y="16252"/>
                  </a:cubicBezTo>
                  <a:cubicBezTo>
                    <a:pt x="5616" y="16184"/>
                    <a:pt x="5372" y="16089"/>
                    <a:pt x="5156" y="15954"/>
                  </a:cubicBezTo>
                  <a:cubicBezTo>
                    <a:pt x="4763" y="15710"/>
                    <a:pt x="4425" y="15399"/>
                    <a:pt x="4141" y="15034"/>
                  </a:cubicBezTo>
                  <a:cubicBezTo>
                    <a:pt x="3992" y="14844"/>
                    <a:pt x="3843" y="14641"/>
                    <a:pt x="3722" y="14438"/>
                  </a:cubicBezTo>
                  <a:cubicBezTo>
                    <a:pt x="3586" y="14208"/>
                    <a:pt x="3451" y="13978"/>
                    <a:pt x="3343" y="13735"/>
                  </a:cubicBezTo>
                  <a:cubicBezTo>
                    <a:pt x="3126" y="13248"/>
                    <a:pt x="2937" y="12733"/>
                    <a:pt x="2801" y="12219"/>
                  </a:cubicBezTo>
                  <a:cubicBezTo>
                    <a:pt x="2653" y="11678"/>
                    <a:pt x="2558" y="11150"/>
                    <a:pt x="2490" y="10596"/>
                  </a:cubicBezTo>
                  <a:cubicBezTo>
                    <a:pt x="2368" y="9500"/>
                    <a:pt x="2382" y="8376"/>
                    <a:pt x="2558" y="7280"/>
                  </a:cubicBezTo>
                  <a:cubicBezTo>
                    <a:pt x="2626" y="6739"/>
                    <a:pt x="2747" y="6198"/>
                    <a:pt x="2896" y="5670"/>
                  </a:cubicBezTo>
                  <a:cubicBezTo>
                    <a:pt x="3031" y="5156"/>
                    <a:pt x="3221" y="4642"/>
                    <a:pt x="3437" y="4155"/>
                  </a:cubicBezTo>
                  <a:cubicBezTo>
                    <a:pt x="3654" y="3654"/>
                    <a:pt x="3925" y="3167"/>
                    <a:pt x="4222" y="2720"/>
                  </a:cubicBezTo>
                  <a:cubicBezTo>
                    <a:pt x="4520" y="2260"/>
                    <a:pt x="4845" y="1841"/>
                    <a:pt x="5224" y="1449"/>
                  </a:cubicBezTo>
                  <a:cubicBezTo>
                    <a:pt x="5318" y="1340"/>
                    <a:pt x="5413" y="1246"/>
                    <a:pt x="5521" y="1137"/>
                  </a:cubicBezTo>
                  <a:cubicBezTo>
                    <a:pt x="5616" y="1043"/>
                    <a:pt x="5711" y="961"/>
                    <a:pt x="5819" y="867"/>
                  </a:cubicBezTo>
                  <a:cubicBezTo>
                    <a:pt x="6022" y="704"/>
                    <a:pt x="6252" y="555"/>
                    <a:pt x="6482" y="420"/>
                  </a:cubicBezTo>
                  <a:cubicBezTo>
                    <a:pt x="6712" y="298"/>
                    <a:pt x="6942" y="190"/>
                    <a:pt x="7186" y="82"/>
                  </a:cubicBezTo>
                  <a:lnTo>
                    <a:pt x="7375" y="1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162;p68">
              <a:extLst>
                <a:ext uri="{FF2B5EF4-FFF2-40B4-BE49-F238E27FC236}">
                  <a16:creationId xmlns:a16="http://schemas.microsoft.com/office/drawing/2014/main" id="{D34CCD09-73BC-42C7-B71E-681BB8FCF86A}"/>
                </a:ext>
              </a:extLst>
            </p:cNvPr>
            <p:cNvSpPr/>
            <p:nvPr/>
          </p:nvSpPr>
          <p:spPr>
            <a:xfrm>
              <a:off x="4367550" y="3465300"/>
              <a:ext cx="21000" cy="37325"/>
            </a:xfrm>
            <a:custGeom>
              <a:avLst/>
              <a:gdLst/>
              <a:ahLst/>
              <a:cxnLst/>
              <a:rect l="l" t="t" r="r" b="b"/>
              <a:pathLst>
                <a:path w="840" h="1493" extrusionOk="0">
                  <a:moveTo>
                    <a:pt x="420" y="1"/>
                  </a:moveTo>
                  <a:cubicBezTo>
                    <a:pt x="312" y="14"/>
                    <a:pt x="204" y="69"/>
                    <a:pt x="150" y="177"/>
                  </a:cubicBezTo>
                  <a:lnTo>
                    <a:pt x="150" y="163"/>
                  </a:lnTo>
                  <a:cubicBezTo>
                    <a:pt x="122" y="204"/>
                    <a:pt x="95" y="244"/>
                    <a:pt x="82" y="285"/>
                  </a:cubicBezTo>
                  <a:cubicBezTo>
                    <a:pt x="55" y="353"/>
                    <a:pt x="41" y="407"/>
                    <a:pt x="28" y="461"/>
                  </a:cubicBezTo>
                  <a:cubicBezTo>
                    <a:pt x="1" y="583"/>
                    <a:pt x="1" y="691"/>
                    <a:pt x="1" y="799"/>
                  </a:cubicBezTo>
                  <a:cubicBezTo>
                    <a:pt x="1" y="921"/>
                    <a:pt x="14" y="1029"/>
                    <a:pt x="55" y="1138"/>
                  </a:cubicBezTo>
                  <a:cubicBezTo>
                    <a:pt x="68" y="1192"/>
                    <a:pt x="95" y="1246"/>
                    <a:pt x="136" y="1300"/>
                  </a:cubicBezTo>
                  <a:cubicBezTo>
                    <a:pt x="163" y="1354"/>
                    <a:pt x="204" y="1395"/>
                    <a:pt x="244" y="1435"/>
                  </a:cubicBezTo>
                  <a:cubicBezTo>
                    <a:pt x="289" y="1469"/>
                    <a:pt x="343" y="1493"/>
                    <a:pt x="398" y="1493"/>
                  </a:cubicBezTo>
                  <a:cubicBezTo>
                    <a:pt x="410" y="1493"/>
                    <a:pt x="422" y="1492"/>
                    <a:pt x="434" y="1489"/>
                  </a:cubicBezTo>
                  <a:lnTo>
                    <a:pt x="501" y="1476"/>
                  </a:lnTo>
                  <a:cubicBezTo>
                    <a:pt x="542" y="1449"/>
                    <a:pt x="583" y="1422"/>
                    <a:pt x="610" y="1395"/>
                  </a:cubicBezTo>
                  <a:cubicBezTo>
                    <a:pt x="677" y="1313"/>
                    <a:pt x="731" y="1232"/>
                    <a:pt x="758" y="1138"/>
                  </a:cubicBezTo>
                  <a:cubicBezTo>
                    <a:pt x="786" y="1083"/>
                    <a:pt x="799" y="1029"/>
                    <a:pt x="813" y="962"/>
                  </a:cubicBezTo>
                  <a:cubicBezTo>
                    <a:pt x="840" y="786"/>
                    <a:pt x="813" y="596"/>
                    <a:pt x="758" y="420"/>
                  </a:cubicBezTo>
                  <a:cubicBezTo>
                    <a:pt x="745" y="366"/>
                    <a:pt x="731" y="326"/>
                    <a:pt x="718" y="285"/>
                  </a:cubicBezTo>
                  <a:cubicBezTo>
                    <a:pt x="704" y="244"/>
                    <a:pt x="704" y="258"/>
                    <a:pt x="691" y="231"/>
                  </a:cubicBezTo>
                  <a:cubicBezTo>
                    <a:pt x="664" y="123"/>
                    <a:pt x="569" y="28"/>
                    <a:pt x="447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163;p68">
              <a:extLst>
                <a:ext uri="{FF2B5EF4-FFF2-40B4-BE49-F238E27FC236}">
                  <a16:creationId xmlns:a16="http://schemas.microsoft.com/office/drawing/2014/main" id="{C62A03C3-8E74-4D74-910C-E215DA794790}"/>
                </a:ext>
              </a:extLst>
            </p:cNvPr>
            <p:cNvSpPr/>
            <p:nvPr/>
          </p:nvSpPr>
          <p:spPr>
            <a:xfrm>
              <a:off x="4386500" y="3408150"/>
              <a:ext cx="33850" cy="54475"/>
            </a:xfrm>
            <a:custGeom>
              <a:avLst/>
              <a:gdLst/>
              <a:ahLst/>
              <a:cxnLst/>
              <a:rect l="l" t="t" r="r" b="b"/>
              <a:pathLst>
                <a:path w="1354" h="2179" extrusionOk="0">
                  <a:moveTo>
                    <a:pt x="812" y="0"/>
                  </a:moveTo>
                  <a:cubicBezTo>
                    <a:pt x="785" y="0"/>
                    <a:pt x="758" y="14"/>
                    <a:pt x="731" y="14"/>
                  </a:cubicBezTo>
                  <a:cubicBezTo>
                    <a:pt x="461" y="81"/>
                    <a:pt x="298" y="325"/>
                    <a:pt x="176" y="568"/>
                  </a:cubicBezTo>
                  <a:cubicBezTo>
                    <a:pt x="122" y="690"/>
                    <a:pt x="68" y="839"/>
                    <a:pt x="41" y="974"/>
                  </a:cubicBezTo>
                  <a:cubicBezTo>
                    <a:pt x="14" y="1110"/>
                    <a:pt x="0" y="1245"/>
                    <a:pt x="0" y="1394"/>
                  </a:cubicBezTo>
                  <a:cubicBezTo>
                    <a:pt x="0" y="1489"/>
                    <a:pt x="28" y="1583"/>
                    <a:pt x="68" y="1678"/>
                  </a:cubicBezTo>
                  <a:lnTo>
                    <a:pt x="68" y="1692"/>
                  </a:lnTo>
                  <a:cubicBezTo>
                    <a:pt x="95" y="1813"/>
                    <a:pt x="149" y="1922"/>
                    <a:pt x="244" y="2016"/>
                  </a:cubicBezTo>
                  <a:cubicBezTo>
                    <a:pt x="339" y="2111"/>
                    <a:pt x="461" y="2165"/>
                    <a:pt x="596" y="2179"/>
                  </a:cubicBezTo>
                  <a:cubicBezTo>
                    <a:pt x="650" y="2179"/>
                    <a:pt x="718" y="2165"/>
                    <a:pt x="772" y="2138"/>
                  </a:cubicBezTo>
                  <a:cubicBezTo>
                    <a:pt x="826" y="2111"/>
                    <a:pt x="880" y="2084"/>
                    <a:pt x="921" y="2043"/>
                  </a:cubicBezTo>
                  <a:cubicBezTo>
                    <a:pt x="1124" y="1827"/>
                    <a:pt x="1245" y="1556"/>
                    <a:pt x="1299" y="1272"/>
                  </a:cubicBezTo>
                  <a:cubicBezTo>
                    <a:pt x="1327" y="1137"/>
                    <a:pt x="1340" y="1001"/>
                    <a:pt x="1354" y="866"/>
                  </a:cubicBezTo>
                  <a:cubicBezTo>
                    <a:pt x="1354" y="731"/>
                    <a:pt x="1340" y="596"/>
                    <a:pt x="1313" y="460"/>
                  </a:cubicBezTo>
                  <a:cubicBezTo>
                    <a:pt x="1299" y="406"/>
                    <a:pt x="1272" y="352"/>
                    <a:pt x="1245" y="311"/>
                  </a:cubicBezTo>
                  <a:cubicBezTo>
                    <a:pt x="1218" y="271"/>
                    <a:pt x="1205" y="244"/>
                    <a:pt x="1178" y="203"/>
                  </a:cubicBezTo>
                  <a:cubicBezTo>
                    <a:pt x="1151" y="176"/>
                    <a:pt x="1124" y="135"/>
                    <a:pt x="1096" y="108"/>
                  </a:cubicBezTo>
                  <a:cubicBezTo>
                    <a:pt x="1015" y="41"/>
                    <a:pt x="921" y="0"/>
                    <a:pt x="812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164;p68">
              <a:extLst>
                <a:ext uri="{FF2B5EF4-FFF2-40B4-BE49-F238E27FC236}">
                  <a16:creationId xmlns:a16="http://schemas.microsoft.com/office/drawing/2014/main" id="{1BCC13E4-D999-4DB4-BBA3-E08854420725}"/>
                </a:ext>
              </a:extLst>
            </p:cNvPr>
            <p:cNvSpPr/>
            <p:nvPr/>
          </p:nvSpPr>
          <p:spPr>
            <a:xfrm>
              <a:off x="4400375" y="3481550"/>
              <a:ext cx="12200" cy="18950"/>
            </a:xfrm>
            <a:custGeom>
              <a:avLst/>
              <a:gdLst/>
              <a:ahLst/>
              <a:cxnLst/>
              <a:rect l="l" t="t" r="r" b="b"/>
              <a:pathLst>
                <a:path w="488" h="758" extrusionOk="0">
                  <a:moveTo>
                    <a:pt x="257" y="0"/>
                  </a:moveTo>
                  <a:cubicBezTo>
                    <a:pt x="217" y="14"/>
                    <a:pt x="176" y="27"/>
                    <a:pt x="163" y="55"/>
                  </a:cubicBezTo>
                  <a:cubicBezTo>
                    <a:pt x="122" y="95"/>
                    <a:pt x="95" y="122"/>
                    <a:pt x="81" y="163"/>
                  </a:cubicBezTo>
                  <a:cubicBezTo>
                    <a:pt x="41" y="217"/>
                    <a:pt x="27" y="271"/>
                    <a:pt x="14" y="339"/>
                  </a:cubicBezTo>
                  <a:cubicBezTo>
                    <a:pt x="14" y="339"/>
                    <a:pt x="14" y="352"/>
                    <a:pt x="14" y="366"/>
                  </a:cubicBezTo>
                  <a:cubicBezTo>
                    <a:pt x="0" y="447"/>
                    <a:pt x="0" y="528"/>
                    <a:pt x="14" y="596"/>
                  </a:cubicBezTo>
                  <a:cubicBezTo>
                    <a:pt x="27" y="636"/>
                    <a:pt x="54" y="677"/>
                    <a:pt x="81" y="690"/>
                  </a:cubicBezTo>
                  <a:cubicBezTo>
                    <a:pt x="118" y="737"/>
                    <a:pt x="168" y="758"/>
                    <a:pt x="217" y="758"/>
                  </a:cubicBezTo>
                  <a:cubicBezTo>
                    <a:pt x="240" y="758"/>
                    <a:pt x="263" y="753"/>
                    <a:pt x="284" y="745"/>
                  </a:cubicBezTo>
                  <a:cubicBezTo>
                    <a:pt x="311" y="731"/>
                    <a:pt x="339" y="718"/>
                    <a:pt x="352" y="690"/>
                  </a:cubicBezTo>
                  <a:cubicBezTo>
                    <a:pt x="406" y="650"/>
                    <a:pt x="433" y="596"/>
                    <a:pt x="460" y="542"/>
                  </a:cubicBezTo>
                  <a:cubicBezTo>
                    <a:pt x="487" y="379"/>
                    <a:pt x="460" y="217"/>
                    <a:pt x="379" y="82"/>
                  </a:cubicBezTo>
                  <a:cubicBezTo>
                    <a:pt x="366" y="68"/>
                    <a:pt x="352" y="41"/>
                    <a:pt x="339" y="27"/>
                  </a:cubicBezTo>
                  <a:cubicBezTo>
                    <a:pt x="311" y="14"/>
                    <a:pt x="298" y="14"/>
                    <a:pt x="27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165;p68">
              <a:extLst>
                <a:ext uri="{FF2B5EF4-FFF2-40B4-BE49-F238E27FC236}">
                  <a16:creationId xmlns:a16="http://schemas.microsoft.com/office/drawing/2014/main" id="{154031EF-360D-48B4-946D-2CC98B7FBB19}"/>
                </a:ext>
              </a:extLst>
            </p:cNvPr>
            <p:cNvSpPr/>
            <p:nvPr/>
          </p:nvSpPr>
          <p:spPr>
            <a:xfrm>
              <a:off x="4388525" y="3548525"/>
              <a:ext cx="31500" cy="47375"/>
            </a:xfrm>
            <a:custGeom>
              <a:avLst/>
              <a:gdLst/>
              <a:ahLst/>
              <a:cxnLst/>
              <a:rect l="l" t="t" r="r" b="b"/>
              <a:pathLst>
                <a:path w="1260" h="1895" extrusionOk="0">
                  <a:moveTo>
                    <a:pt x="407" y="1"/>
                  </a:moveTo>
                  <a:lnTo>
                    <a:pt x="407" y="14"/>
                  </a:lnTo>
                  <a:cubicBezTo>
                    <a:pt x="339" y="14"/>
                    <a:pt x="285" y="41"/>
                    <a:pt x="231" y="82"/>
                  </a:cubicBezTo>
                  <a:cubicBezTo>
                    <a:pt x="177" y="122"/>
                    <a:pt x="122" y="176"/>
                    <a:pt x="95" y="244"/>
                  </a:cubicBezTo>
                  <a:cubicBezTo>
                    <a:pt x="41" y="339"/>
                    <a:pt x="14" y="461"/>
                    <a:pt x="14" y="569"/>
                  </a:cubicBezTo>
                  <a:cubicBezTo>
                    <a:pt x="1" y="704"/>
                    <a:pt x="14" y="839"/>
                    <a:pt x="41" y="975"/>
                  </a:cubicBezTo>
                  <a:cubicBezTo>
                    <a:pt x="68" y="1097"/>
                    <a:pt x="109" y="1232"/>
                    <a:pt x="163" y="1354"/>
                  </a:cubicBezTo>
                  <a:cubicBezTo>
                    <a:pt x="190" y="1408"/>
                    <a:pt x="217" y="1462"/>
                    <a:pt x="258" y="1516"/>
                  </a:cubicBezTo>
                  <a:cubicBezTo>
                    <a:pt x="285" y="1570"/>
                    <a:pt x="325" y="1624"/>
                    <a:pt x="380" y="1665"/>
                  </a:cubicBezTo>
                  <a:cubicBezTo>
                    <a:pt x="393" y="1678"/>
                    <a:pt x="407" y="1705"/>
                    <a:pt x="434" y="1719"/>
                  </a:cubicBezTo>
                  <a:lnTo>
                    <a:pt x="461" y="1733"/>
                  </a:lnTo>
                  <a:cubicBezTo>
                    <a:pt x="488" y="1760"/>
                    <a:pt x="528" y="1787"/>
                    <a:pt x="569" y="1814"/>
                  </a:cubicBezTo>
                  <a:cubicBezTo>
                    <a:pt x="644" y="1870"/>
                    <a:pt x="726" y="1894"/>
                    <a:pt x="811" y="1894"/>
                  </a:cubicBezTo>
                  <a:cubicBezTo>
                    <a:pt x="847" y="1894"/>
                    <a:pt x="884" y="1890"/>
                    <a:pt x="921" y="1881"/>
                  </a:cubicBezTo>
                  <a:cubicBezTo>
                    <a:pt x="1043" y="1854"/>
                    <a:pt x="1137" y="1773"/>
                    <a:pt x="1191" y="1651"/>
                  </a:cubicBezTo>
                  <a:cubicBezTo>
                    <a:pt x="1232" y="1530"/>
                    <a:pt x="1259" y="1394"/>
                    <a:pt x="1246" y="1259"/>
                  </a:cubicBezTo>
                  <a:cubicBezTo>
                    <a:pt x="1232" y="1110"/>
                    <a:pt x="1218" y="961"/>
                    <a:pt x="1178" y="826"/>
                  </a:cubicBezTo>
                  <a:cubicBezTo>
                    <a:pt x="1137" y="677"/>
                    <a:pt x="1083" y="542"/>
                    <a:pt x="1015" y="406"/>
                  </a:cubicBezTo>
                  <a:cubicBezTo>
                    <a:pt x="961" y="298"/>
                    <a:pt x="880" y="190"/>
                    <a:pt x="785" y="109"/>
                  </a:cubicBezTo>
                  <a:cubicBezTo>
                    <a:pt x="731" y="68"/>
                    <a:pt x="677" y="41"/>
                    <a:pt x="623" y="28"/>
                  </a:cubicBezTo>
                  <a:cubicBezTo>
                    <a:pt x="569" y="14"/>
                    <a:pt x="515" y="1"/>
                    <a:pt x="461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166;p68">
              <a:extLst>
                <a:ext uri="{FF2B5EF4-FFF2-40B4-BE49-F238E27FC236}">
                  <a16:creationId xmlns:a16="http://schemas.microsoft.com/office/drawing/2014/main" id="{41B02D82-63E2-49AE-AEE8-4139EC658BEA}"/>
                </a:ext>
              </a:extLst>
            </p:cNvPr>
            <p:cNvSpPr/>
            <p:nvPr/>
          </p:nvSpPr>
          <p:spPr>
            <a:xfrm>
              <a:off x="4408475" y="3516725"/>
              <a:ext cx="16950" cy="28250"/>
            </a:xfrm>
            <a:custGeom>
              <a:avLst/>
              <a:gdLst/>
              <a:ahLst/>
              <a:cxnLst/>
              <a:rect l="l" t="t" r="r" b="b"/>
              <a:pathLst>
                <a:path w="678" h="1130" extrusionOk="0">
                  <a:moveTo>
                    <a:pt x="258" y="1"/>
                  </a:moveTo>
                  <a:cubicBezTo>
                    <a:pt x="217" y="1"/>
                    <a:pt x="163" y="28"/>
                    <a:pt x="136" y="68"/>
                  </a:cubicBezTo>
                  <a:cubicBezTo>
                    <a:pt x="109" y="95"/>
                    <a:pt x="82" y="136"/>
                    <a:pt x="69" y="177"/>
                  </a:cubicBezTo>
                  <a:cubicBezTo>
                    <a:pt x="42" y="217"/>
                    <a:pt x="28" y="271"/>
                    <a:pt x="15" y="312"/>
                  </a:cubicBezTo>
                  <a:cubicBezTo>
                    <a:pt x="1" y="407"/>
                    <a:pt x="1" y="488"/>
                    <a:pt x="15" y="582"/>
                  </a:cubicBezTo>
                  <a:cubicBezTo>
                    <a:pt x="28" y="664"/>
                    <a:pt x="55" y="758"/>
                    <a:pt x="96" y="840"/>
                  </a:cubicBezTo>
                  <a:cubicBezTo>
                    <a:pt x="136" y="907"/>
                    <a:pt x="177" y="988"/>
                    <a:pt x="245" y="1056"/>
                  </a:cubicBezTo>
                  <a:cubicBezTo>
                    <a:pt x="258" y="1083"/>
                    <a:pt x="285" y="1097"/>
                    <a:pt x="326" y="1110"/>
                  </a:cubicBezTo>
                  <a:cubicBezTo>
                    <a:pt x="345" y="1120"/>
                    <a:pt x="371" y="1129"/>
                    <a:pt x="399" y="1129"/>
                  </a:cubicBezTo>
                  <a:cubicBezTo>
                    <a:pt x="410" y="1129"/>
                    <a:pt x="422" y="1128"/>
                    <a:pt x="434" y="1124"/>
                  </a:cubicBezTo>
                  <a:cubicBezTo>
                    <a:pt x="461" y="1124"/>
                    <a:pt x="502" y="1110"/>
                    <a:pt x="529" y="1083"/>
                  </a:cubicBezTo>
                  <a:cubicBezTo>
                    <a:pt x="556" y="1070"/>
                    <a:pt x="569" y="1043"/>
                    <a:pt x="583" y="1002"/>
                  </a:cubicBezTo>
                  <a:cubicBezTo>
                    <a:pt x="637" y="907"/>
                    <a:pt x="664" y="812"/>
                    <a:pt x="664" y="704"/>
                  </a:cubicBezTo>
                  <a:cubicBezTo>
                    <a:pt x="678" y="637"/>
                    <a:pt x="678" y="582"/>
                    <a:pt x="678" y="515"/>
                  </a:cubicBezTo>
                  <a:cubicBezTo>
                    <a:pt x="664" y="420"/>
                    <a:pt x="637" y="339"/>
                    <a:pt x="583" y="258"/>
                  </a:cubicBezTo>
                  <a:cubicBezTo>
                    <a:pt x="529" y="177"/>
                    <a:pt x="461" y="95"/>
                    <a:pt x="366" y="41"/>
                  </a:cubicBezTo>
                  <a:cubicBezTo>
                    <a:pt x="339" y="14"/>
                    <a:pt x="299" y="1"/>
                    <a:pt x="258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167;p68">
              <a:extLst>
                <a:ext uri="{FF2B5EF4-FFF2-40B4-BE49-F238E27FC236}">
                  <a16:creationId xmlns:a16="http://schemas.microsoft.com/office/drawing/2014/main" id="{58AB84D1-56C0-4059-B232-2E2E1BDA84B3}"/>
                </a:ext>
              </a:extLst>
            </p:cNvPr>
            <p:cNvSpPr/>
            <p:nvPr/>
          </p:nvSpPr>
          <p:spPr>
            <a:xfrm>
              <a:off x="4398675" y="3322550"/>
              <a:ext cx="23025" cy="31825"/>
            </a:xfrm>
            <a:custGeom>
              <a:avLst/>
              <a:gdLst/>
              <a:ahLst/>
              <a:cxnLst/>
              <a:rect l="l" t="t" r="r" b="b"/>
              <a:pathLst>
                <a:path w="921" h="1273" extrusionOk="0">
                  <a:moveTo>
                    <a:pt x="704" y="1"/>
                  </a:moveTo>
                  <a:cubicBezTo>
                    <a:pt x="664" y="14"/>
                    <a:pt x="637" y="14"/>
                    <a:pt x="609" y="28"/>
                  </a:cubicBezTo>
                  <a:cubicBezTo>
                    <a:pt x="542" y="55"/>
                    <a:pt x="488" y="82"/>
                    <a:pt x="434" y="109"/>
                  </a:cubicBezTo>
                  <a:cubicBezTo>
                    <a:pt x="393" y="150"/>
                    <a:pt x="352" y="190"/>
                    <a:pt x="312" y="231"/>
                  </a:cubicBezTo>
                  <a:cubicBezTo>
                    <a:pt x="271" y="271"/>
                    <a:pt x="231" y="312"/>
                    <a:pt x="204" y="366"/>
                  </a:cubicBezTo>
                  <a:cubicBezTo>
                    <a:pt x="136" y="461"/>
                    <a:pt x="82" y="569"/>
                    <a:pt x="55" y="677"/>
                  </a:cubicBezTo>
                  <a:cubicBezTo>
                    <a:pt x="14" y="786"/>
                    <a:pt x="1" y="907"/>
                    <a:pt x="1" y="1016"/>
                  </a:cubicBezTo>
                  <a:lnTo>
                    <a:pt x="1" y="1083"/>
                  </a:lnTo>
                  <a:cubicBezTo>
                    <a:pt x="1" y="1124"/>
                    <a:pt x="14" y="1151"/>
                    <a:pt x="41" y="1192"/>
                  </a:cubicBezTo>
                  <a:cubicBezTo>
                    <a:pt x="68" y="1219"/>
                    <a:pt x="95" y="1246"/>
                    <a:pt x="136" y="1259"/>
                  </a:cubicBezTo>
                  <a:cubicBezTo>
                    <a:pt x="163" y="1273"/>
                    <a:pt x="204" y="1273"/>
                    <a:pt x="244" y="1273"/>
                  </a:cubicBezTo>
                  <a:cubicBezTo>
                    <a:pt x="352" y="1259"/>
                    <a:pt x="461" y="1219"/>
                    <a:pt x="542" y="1151"/>
                  </a:cubicBezTo>
                  <a:cubicBezTo>
                    <a:pt x="582" y="1124"/>
                    <a:pt x="623" y="1083"/>
                    <a:pt x="664" y="1043"/>
                  </a:cubicBezTo>
                  <a:cubicBezTo>
                    <a:pt x="691" y="1002"/>
                    <a:pt x="718" y="948"/>
                    <a:pt x="745" y="907"/>
                  </a:cubicBezTo>
                  <a:cubicBezTo>
                    <a:pt x="799" y="813"/>
                    <a:pt x="840" y="718"/>
                    <a:pt x="853" y="623"/>
                  </a:cubicBezTo>
                  <a:cubicBezTo>
                    <a:pt x="867" y="583"/>
                    <a:pt x="880" y="542"/>
                    <a:pt x="880" y="501"/>
                  </a:cubicBezTo>
                  <a:lnTo>
                    <a:pt x="880" y="474"/>
                  </a:lnTo>
                  <a:cubicBezTo>
                    <a:pt x="907" y="366"/>
                    <a:pt x="921" y="244"/>
                    <a:pt x="921" y="136"/>
                  </a:cubicBezTo>
                  <a:cubicBezTo>
                    <a:pt x="907" y="68"/>
                    <a:pt x="853" y="14"/>
                    <a:pt x="772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68;p68">
              <a:extLst>
                <a:ext uri="{FF2B5EF4-FFF2-40B4-BE49-F238E27FC236}">
                  <a16:creationId xmlns:a16="http://schemas.microsoft.com/office/drawing/2014/main" id="{447A1427-D613-4081-9385-35D52A47795F}"/>
                </a:ext>
              </a:extLst>
            </p:cNvPr>
            <p:cNvSpPr/>
            <p:nvPr/>
          </p:nvSpPr>
          <p:spPr>
            <a:xfrm>
              <a:off x="4532625" y="3637500"/>
              <a:ext cx="37575" cy="36900"/>
            </a:xfrm>
            <a:custGeom>
              <a:avLst/>
              <a:gdLst/>
              <a:ahLst/>
              <a:cxnLst/>
              <a:rect l="l" t="t" r="r" b="b"/>
              <a:pathLst>
                <a:path w="1503" h="1476" extrusionOk="0">
                  <a:moveTo>
                    <a:pt x="326" y="0"/>
                  </a:moveTo>
                  <a:cubicBezTo>
                    <a:pt x="272" y="0"/>
                    <a:pt x="231" y="14"/>
                    <a:pt x="177" y="27"/>
                  </a:cubicBezTo>
                  <a:lnTo>
                    <a:pt x="190" y="27"/>
                  </a:lnTo>
                  <a:cubicBezTo>
                    <a:pt x="82" y="81"/>
                    <a:pt x="14" y="176"/>
                    <a:pt x="1" y="284"/>
                  </a:cubicBezTo>
                  <a:cubicBezTo>
                    <a:pt x="1" y="339"/>
                    <a:pt x="1" y="379"/>
                    <a:pt x="1" y="433"/>
                  </a:cubicBezTo>
                  <a:cubicBezTo>
                    <a:pt x="14" y="487"/>
                    <a:pt x="28" y="541"/>
                    <a:pt x="41" y="596"/>
                  </a:cubicBezTo>
                  <a:cubicBezTo>
                    <a:pt x="69" y="636"/>
                    <a:pt x="82" y="690"/>
                    <a:pt x="109" y="731"/>
                  </a:cubicBezTo>
                  <a:cubicBezTo>
                    <a:pt x="136" y="785"/>
                    <a:pt x="177" y="839"/>
                    <a:pt x="217" y="893"/>
                  </a:cubicBezTo>
                  <a:cubicBezTo>
                    <a:pt x="299" y="1002"/>
                    <a:pt x="393" y="1096"/>
                    <a:pt x="502" y="1177"/>
                  </a:cubicBezTo>
                  <a:cubicBezTo>
                    <a:pt x="596" y="1259"/>
                    <a:pt x="718" y="1340"/>
                    <a:pt x="840" y="1394"/>
                  </a:cubicBezTo>
                  <a:cubicBezTo>
                    <a:pt x="907" y="1421"/>
                    <a:pt x="975" y="1435"/>
                    <a:pt x="1043" y="1448"/>
                  </a:cubicBezTo>
                  <a:cubicBezTo>
                    <a:pt x="1110" y="1462"/>
                    <a:pt x="1165" y="1475"/>
                    <a:pt x="1232" y="1475"/>
                  </a:cubicBezTo>
                  <a:lnTo>
                    <a:pt x="1286" y="1475"/>
                  </a:lnTo>
                  <a:cubicBezTo>
                    <a:pt x="1340" y="1462"/>
                    <a:pt x="1381" y="1448"/>
                    <a:pt x="1422" y="1421"/>
                  </a:cubicBezTo>
                  <a:cubicBezTo>
                    <a:pt x="1462" y="1380"/>
                    <a:pt x="1503" y="1313"/>
                    <a:pt x="1503" y="1245"/>
                  </a:cubicBezTo>
                  <a:cubicBezTo>
                    <a:pt x="1503" y="1191"/>
                    <a:pt x="1503" y="1123"/>
                    <a:pt x="1489" y="1056"/>
                  </a:cubicBezTo>
                  <a:cubicBezTo>
                    <a:pt x="1489" y="1029"/>
                    <a:pt x="1476" y="1002"/>
                    <a:pt x="1476" y="988"/>
                  </a:cubicBezTo>
                  <a:cubicBezTo>
                    <a:pt x="1476" y="947"/>
                    <a:pt x="1476" y="907"/>
                    <a:pt x="1476" y="866"/>
                  </a:cubicBezTo>
                  <a:cubicBezTo>
                    <a:pt x="1449" y="758"/>
                    <a:pt x="1395" y="650"/>
                    <a:pt x="1313" y="555"/>
                  </a:cubicBezTo>
                  <a:cubicBezTo>
                    <a:pt x="1205" y="433"/>
                    <a:pt x="1070" y="325"/>
                    <a:pt x="921" y="230"/>
                  </a:cubicBezTo>
                  <a:cubicBezTo>
                    <a:pt x="786" y="149"/>
                    <a:pt x="650" y="81"/>
                    <a:pt x="502" y="27"/>
                  </a:cubicBezTo>
                  <a:cubicBezTo>
                    <a:pt x="447" y="14"/>
                    <a:pt x="393" y="0"/>
                    <a:pt x="326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169;p68">
              <a:extLst>
                <a:ext uri="{FF2B5EF4-FFF2-40B4-BE49-F238E27FC236}">
                  <a16:creationId xmlns:a16="http://schemas.microsoft.com/office/drawing/2014/main" id="{FF72E460-5A41-4242-AC1B-FE0B1D1CFEC3}"/>
                </a:ext>
              </a:extLst>
            </p:cNvPr>
            <p:cNvSpPr/>
            <p:nvPr/>
          </p:nvSpPr>
          <p:spPr>
            <a:xfrm>
              <a:off x="4590150" y="3667600"/>
              <a:ext cx="24375" cy="21325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190" y="1"/>
                  </a:moveTo>
                  <a:cubicBezTo>
                    <a:pt x="135" y="1"/>
                    <a:pt x="81" y="28"/>
                    <a:pt x="41" y="68"/>
                  </a:cubicBezTo>
                  <a:cubicBezTo>
                    <a:pt x="27" y="95"/>
                    <a:pt x="14" y="122"/>
                    <a:pt x="14" y="149"/>
                  </a:cubicBezTo>
                  <a:cubicBezTo>
                    <a:pt x="0" y="190"/>
                    <a:pt x="14" y="217"/>
                    <a:pt x="27" y="244"/>
                  </a:cubicBezTo>
                  <a:cubicBezTo>
                    <a:pt x="41" y="298"/>
                    <a:pt x="68" y="366"/>
                    <a:pt x="95" y="420"/>
                  </a:cubicBezTo>
                  <a:lnTo>
                    <a:pt x="122" y="461"/>
                  </a:lnTo>
                  <a:cubicBezTo>
                    <a:pt x="122" y="488"/>
                    <a:pt x="135" y="501"/>
                    <a:pt x="149" y="528"/>
                  </a:cubicBezTo>
                  <a:cubicBezTo>
                    <a:pt x="244" y="623"/>
                    <a:pt x="352" y="691"/>
                    <a:pt x="460" y="758"/>
                  </a:cubicBezTo>
                  <a:cubicBezTo>
                    <a:pt x="568" y="812"/>
                    <a:pt x="690" y="839"/>
                    <a:pt x="812" y="853"/>
                  </a:cubicBezTo>
                  <a:cubicBezTo>
                    <a:pt x="907" y="853"/>
                    <a:pt x="974" y="785"/>
                    <a:pt x="961" y="691"/>
                  </a:cubicBezTo>
                  <a:cubicBezTo>
                    <a:pt x="934" y="515"/>
                    <a:pt x="853" y="352"/>
                    <a:pt x="717" y="231"/>
                  </a:cubicBezTo>
                  <a:cubicBezTo>
                    <a:pt x="650" y="176"/>
                    <a:pt x="568" y="122"/>
                    <a:pt x="487" y="82"/>
                  </a:cubicBezTo>
                  <a:cubicBezTo>
                    <a:pt x="393" y="41"/>
                    <a:pt x="298" y="14"/>
                    <a:pt x="203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170;p68">
              <a:extLst>
                <a:ext uri="{FF2B5EF4-FFF2-40B4-BE49-F238E27FC236}">
                  <a16:creationId xmlns:a16="http://schemas.microsoft.com/office/drawing/2014/main" id="{0F10D648-909F-42E1-A49F-BA85878B1CCA}"/>
                </a:ext>
              </a:extLst>
            </p:cNvPr>
            <p:cNvSpPr/>
            <p:nvPr/>
          </p:nvSpPr>
          <p:spPr>
            <a:xfrm>
              <a:off x="4422350" y="3389775"/>
              <a:ext cx="137700" cy="140200"/>
            </a:xfrm>
            <a:custGeom>
              <a:avLst/>
              <a:gdLst/>
              <a:ahLst/>
              <a:cxnLst/>
              <a:rect l="l" t="t" r="r" b="b"/>
              <a:pathLst>
                <a:path w="5508" h="5608" extrusionOk="0">
                  <a:moveTo>
                    <a:pt x="2677" y="0"/>
                  </a:moveTo>
                  <a:cubicBezTo>
                    <a:pt x="2552" y="0"/>
                    <a:pt x="2427" y="11"/>
                    <a:pt x="2301" y="32"/>
                  </a:cubicBezTo>
                  <a:lnTo>
                    <a:pt x="2301" y="18"/>
                  </a:lnTo>
                  <a:cubicBezTo>
                    <a:pt x="921" y="248"/>
                    <a:pt x="1" y="1682"/>
                    <a:pt x="258" y="3211"/>
                  </a:cubicBezTo>
                  <a:cubicBezTo>
                    <a:pt x="480" y="4607"/>
                    <a:pt x="1604" y="5607"/>
                    <a:pt x="2847" y="5607"/>
                  </a:cubicBezTo>
                  <a:cubicBezTo>
                    <a:pt x="2966" y="5607"/>
                    <a:pt x="3087" y="5598"/>
                    <a:pt x="3208" y="5579"/>
                  </a:cubicBezTo>
                  <a:cubicBezTo>
                    <a:pt x="4588" y="5349"/>
                    <a:pt x="5508" y="3928"/>
                    <a:pt x="5251" y="2399"/>
                  </a:cubicBezTo>
                  <a:cubicBezTo>
                    <a:pt x="5029" y="1010"/>
                    <a:pt x="3914" y="0"/>
                    <a:pt x="26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171;p68">
              <a:extLst>
                <a:ext uri="{FF2B5EF4-FFF2-40B4-BE49-F238E27FC236}">
                  <a16:creationId xmlns:a16="http://schemas.microsoft.com/office/drawing/2014/main" id="{505D9F04-2DC7-44B5-B53D-00BEE878B8A7}"/>
                </a:ext>
              </a:extLst>
            </p:cNvPr>
            <p:cNvSpPr/>
            <p:nvPr/>
          </p:nvSpPr>
          <p:spPr>
            <a:xfrm>
              <a:off x="4461250" y="3407925"/>
              <a:ext cx="96100" cy="97875"/>
            </a:xfrm>
            <a:custGeom>
              <a:avLst/>
              <a:gdLst/>
              <a:ahLst/>
              <a:cxnLst/>
              <a:rect l="l" t="t" r="r" b="b"/>
              <a:pathLst>
                <a:path w="3844" h="3915" extrusionOk="0">
                  <a:moveTo>
                    <a:pt x="1876" y="0"/>
                  </a:moveTo>
                  <a:cubicBezTo>
                    <a:pt x="1788" y="0"/>
                    <a:pt x="1700" y="8"/>
                    <a:pt x="1611" y="23"/>
                  </a:cubicBezTo>
                  <a:cubicBezTo>
                    <a:pt x="637" y="172"/>
                    <a:pt x="1" y="1173"/>
                    <a:pt x="177" y="2242"/>
                  </a:cubicBezTo>
                  <a:cubicBezTo>
                    <a:pt x="336" y="3212"/>
                    <a:pt x="1109" y="3915"/>
                    <a:pt x="1979" y="3915"/>
                  </a:cubicBezTo>
                  <a:cubicBezTo>
                    <a:pt x="2068" y="3915"/>
                    <a:pt x="2157" y="3908"/>
                    <a:pt x="2247" y="3893"/>
                  </a:cubicBezTo>
                  <a:cubicBezTo>
                    <a:pt x="3208" y="3744"/>
                    <a:pt x="3844" y="2742"/>
                    <a:pt x="3668" y="1673"/>
                  </a:cubicBezTo>
                  <a:cubicBezTo>
                    <a:pt x="3520" y="703"/>
                    <a:pt x="2737" y="0"/>
                    <a:pt x="187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172;p68">
              <a:extLst>
                <a:ext uri="{FF2B5EF4-FFF2-40B4-BE49-F238E27FC236}">
                  <a16:creationId xmlns:a16="http://schemas.microsoft.com/office/drawing/2014/main" id="{0E70673A-28BB-43E6-9143-8C841F5B7EC0}"/>
                </a:ext>
              </a:extLst>
            </p:cNvPr>
            <p:cNvSpPr/>
            <p:nvPr/>
          </p:nvSpPr>
          <p:spPr>
            <a:xfrm>
              <a:off x="4440950" y="3461475"/>
              <a:ext cx="45025" cy="17850"/>
            </a:xfrm>
            <a:custGeom>
              <a:avLst/>
              <a:gdLst/>
              <a:ahLst/>
              <a:cxnLst/>
              <a:rect l="l" t="t" r="r" b="b"/>
              <a:pathLst>
                <a:path w="1801" h="714" extrusionOk="0">
                  <a:moveTo>
                    <a:pt x="1202" y="1"/>
                  </a:moveTo>
                  <a:cubicBezTo>
                    <a:pt x="1090" y="1"/>
                    <a:pt x="967" y="11"/>
                    <a:pt x="840" y="32"/>
                  </a:cubicBezTo>
                  <a:cubicBezTo>
                    <a:pt x="366" y="113"/>
                    <a:pt x="1" y="330"/>
                    <a:pt x="28" y="506"/>
                  </a:cubicBezTo>
                  <a:cubicBezTo>
                    <a:pt x="38" y="635"/>
                    <a:pt x="267" y="713"/>
                    <a:pt x="582" y="713"/>
                  </a:cubicBezTo>
                  <a:cubicBezTo>
                    <a:pt x="695" y="713"/>
                    <a:pt x="819" y="703"/>
                    <a:pt x="948" y="682"/>
                  </a:cubicBezTo>
                  <a:cubicBezTo>
                    <a:pt x="1435" y="600"/>
                    <a:pt x="1801" y="397"/>
                    <a:pt x="1774" y="222"/>
                  </a:cubicBezTo>
                  <a:cubicBezTo>
                    <a:pt x="1754" y="82"/>
                    <a:pt x="1519" y="1"/>
                    <a:pt x="120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173;p68">
              <a:extLst>
                <a:ext uri="{FF2B5EF4-FFF2-40B4-BE49-F238E27FC236}">
                  <a16:creationId xmlns:a16="http://schemas.microsoft.com/office/drawing/2014/main" id="{7B321AAA-1688-412E-8433-F5A46CDE43C2}"/>
                </a:ext>
              </a:extLst>
            </p:cNvPr>
            <p:cNvSpPr/>
            <p:nvPr/>
          </p:nvSpPr>
          <p:spPr>
            <a:xfrm>
              <a:off x="4422700" y="3325950"/>
              <a:ext cx="81200" cy="40250"/>
            </a:xfrm>
            <a:custGeom>
              <a:avLst/>
              <a:gdLst/>
              <a:ahLst/>
              <a:cxnLst/>
              <a:rect l="l" t="t" r="r" b="b"/>
              <a:pathLst>
                <a:path w="3248" h="1610" extrusionOk="0">
                  <a:moveTo>
                    <a:pt x="2303" y="1"/>
                  </a:moveTo>
                  <a:cubicBezTo>
                    <a:pt x="2039" y="1"/>
                    <a:pt x="1735" y="44"/>
                    <a:pt x="1421" y="135"/>
                  </a:cubicBezTo>
                  <a:cubicBezTo>
                    <a:pt x="582" y="392"/>
                    <a:pt x="0" y="893"/>
                    <a:pt x="109" y="1258"/>
                  </a:cubicBezTo>
                  <a:cubicBezTo>
                    <a:pt x="176" y="1487"/>
                    <a:pt x="504" y="1610"/>
                    <a:pt x="945" y="1610"/>
                  </a:cubicBezTo>
                  <a:cubicBezTo>
                    <a:pt x="1209" y="1610"/>
                    <a:pt x="1513" y="1566"/>
                    <a:pt x="1827" y="1475"/>
                  </a:cubicBezTo>
                  <a:cubicBezTo>
                    <a:pt x="2652" y="1218"/>
                    <a:pt x="3248" y="717"/>
                    <a:pt x="3140" y="352"/>
                  </a:cubicBezTo>
                  <a:cubicBezTo>
                    <a:pt x="3072" y="123"/>
                    <a:pt x="2744" y="1"/>
                    <a:pt x="230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74;p68">
              <a:extLst>
                <a:ext uri="{FF2B5EF4-FFF2-40B4-BE49-F238E27FC236}">
                  <a16:creationId xmlns:a16="http://schemas.microsoft.com/office/drawing/2014/main" id="{CBE40D7A-024F-4E20-A3E8-2CE534F1155E}"/>
                </a:ext>
              </a:extLst>
            </p:cNvPr>
            <p:cNvSpPr/>
            <p:nvPr/>
          </p:nvSpPr>
          <p:spPr>
            <a:xfrm>
              <a:off x="4746775" y="3345025"/>
              <a:ext cx="138375" cy="140050"/>
            </a:xfrm>
            <a:custGeom>
              <a:avLst/>
              <a:gdLst/>
              <a:ahLst/>
              <a:cxnLst/>
              <a:rect l="l" t="t" r="r" b="b"/>
              <a:pathLst>
                <a:path w="5535" h="5602" extrusionOk="0">
                  <a:moveTo>
                    <a:pt x="2685" y="0"/>
                  </a:moveTo>
                  <a:cubicBezTo>
                    <a:pt x="2553" y="0"/>
                    <a:pt x="2420" y="12"/>
                    <a:pt x="2287" y="35"/>
                  </a:cubicBezTo>
                  <a:lnTo>
                    <a:pt x="2300" y="35"/>
                  </a:lnTo>
                  <a:cubicBezTo>
                    <a:pt x="907" y="265"/>
                    <a:pt x="0" y="1700"/>
                    <a:pt x="271" y="3229"/>
                  </a:cubicBezTo>
                  <a:cubicBezTo>
                    <a:pt x="516" y="4615"/>
                    <a:pt x="1630" y="5601"/>
                    <a:pt x="2864" y="5601"/>
                  </a:cubicBezTo>
                  <a:cubicBezTo>
                    <a:pt x="2991" y="5601"/>
                    <a:pt x="3119" y="5591"/>
                    <a:pt x="3248" y="5570"/>
                  </a:cubicBezTo>
                  <a:cubicBezTo>
                    <a:pt x="4628" y="5326"/>
                    <a:pt x="5534" y="3892"/>
                    <a:pt x="5264" y="2363"/>
                  </a:cubicBezTo>
                  <a:cubicBezTo>
                    <a:pt x="5019" y="994"/>
                    <a:pt x="3914" y="0"/>
                    <a:pt x="268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175;p68">
              <a:extLst>
                <a:ext uri="{FF2B5EF4-FFF2-40B4-BE49-F238E27FC236}">
                  <a16:creationId xmlns:a16="http://schemas.microsoft.com/office/drawing/2014/main" id="{C32F27F6-32E1-4EB4-848A-694BCB0BCC53}"/>
                </a:ext>
              </a:extLst>
            </p:cNvPr>
            <p:cNvSpPr/>
            <p:nvPr/>
          </p:nvSpPr>
          <p:spPr>
            <a:xfrm>
              <a:off x="4749475" y="3369275"/>
              <a:ext cx="96775" cy="97975"/>
            </a:xfrm>
            <a:custGeom>
              <a:avLst/>
              <a:gdLst/>
              <a:ahLst/>
              <a:cxnLst/>
              <a:rect l="l" t="t" r="r" b="b"/>
              <a:pathLst>
                <a:path w="3871" h="3919" extrusionOk="0">
                  <a:moveTo>
                    <a:pt x="1884" y="0"/>
                  </a:moveTo>
                  <a:cubicBezTo>
                    <a:pt x="1789" y="0"/>
                    <a:pt x="1693" y="9"/>
                    <a:pt x="1597" y="26"/>
                  </a:cubicBezTo>
                  <a:cubicBezTo>
                    <a:pt x="636" y="189"/>
                    <a:pt x="0" y="1190"/>
                    <a:pt x="190" y="2259"/>
                  </a:cubicBezTo>
                  <a:cubicBezTo>
                    <a:pt x="349" y="3228"/>
                    <a:pt x="1131" y="3919"/>
                    <a:pt x="2002" y="3919"/>
                  </a:cubicBezTo>
                  <a:cubicBezTo>
                    <a:pt x="2091" y="3919"/>
                    <a:pt x="2182" y="3911"/>
                    <a:pt x="2274" y="3896"/>
                  </a:cubicBezTo>
                  <a:cubicBezTo>
                    <a:pt x="3234" y="3734"/>
                    <a:pt x="3870" y="2732"/>
                    <a:pt x="3681" y="1663"/>
                  </a:cubicBezTo>
                  <a:cubicBezTo>
                    <a:pt x="3522" y="700"/>
                    <a:pt x="2748" y="0"/>
                    <a:pt x="188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176;p68">
              <a:extLst>
                <a:ext uri="{FF2B5EF4-FFF2-40B4-BE49-F238E27FC236}">
                  <a16:creationId xmlns:a16="http://schemas.microsoft.com/office/drawing/2014/main" id="{BBAF77FB-F6B8-45A7-AF26-2EC14A9E6C51}"/>
                </a:ext>
              </a:extLst>
            </p:cNvPr>
            <p:cNvSpPr/>
            <p:nvPr/>
          </p:nvSpPr>
          <p:spPr>
            <a:xfrm>
              <a:off x="4823225" y="3407200"/>
              <a:ext cx="45000" cy="17650"/>
            </a:xfrm>
            <a:custGeom>
              <a:avLst/>
              <a:gdLst/>
              <a:ahLst/>
              <a:cxnLst/>
              <a:rect l="l" t="t" r="r" b="b"/>
              <a:pathLst>
                <a:path w="1800" h="706" extrusionOk="0">
                  <a:moveTo>
                    <a:pt x="1218" y="0"/>
                  </a:moveTo>
                  <a:cubicBezTo>
                    <a:pt x="1101" y="0"/>
                    <a:pt x="973" y="12"/>
                    <a:pt x="839" y="38"/>
                  </a:cubicBezTo>
                  <a:lnTo>
                    <a:pt x="839" y="25"/>
                  </a:lnTo>
                  <a:cubicBezTo>
                    <a:pt x="365" y="119"/>
                    <a:pt x="0" y="336"/>
                    <a:pt x="27" y="498"/>
                  </a:cubicBezTo>
                  <a:cubicBezTo>
                    <a:pt x="47" y="628"/>
                    <a:pt x="279" y="706"/>
                    <a:pt x="594" y="706"/>
                  </a:cubicBezTo>
                  <a:cubicBezTo>
                    <a:pt x="708" y="706"/>
                    <a:pt x="832" y="696"/>
                    <a:pt x="961" y="674"/>
                  </a:cubicBezTo>
                  <a:cubicBezTo>
                    <a:pt x="1434" y="593"/>
                    <a:pt x="1800" y="376"/>
                    <a:pt x="1773" y="201"/>
                  </a:cubicBezTo>
                  <a:cubicBezTo>
                    <a:pt x="1753" y="83"/>
                    <a:pt x="1527" y="0"/>
                    <a:pt x="121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177;p68">
              <a:extLst>
                <a:ext uri="{FF2B5EF4-FFF2-40B4-BE49-F238E27FC236}">
                  <a16:creationId xmlns:a16="http://schemas.microsoft.com/office/drawing/2014/main" id="{D5836E40-3CA1-4784-9ED8-642F8C1C931C}"/>
                </a:ext>
              </a:extLst>
            </p:cNvPr>
            <p:cNvSpPr/>
            <p:nvPr/>
          </p:nvSpPr>
          <p:spPr>
            <a:xfrm>
              <a:off x="4769100" y="3280175"/>
              <a:ext cx="79500" cy="35000"/>
            </a:xfrm>
            <a:custGeom>
              <a:avLst/>
              <a:gdLst/>
              <a:ahLst/>
              <a:cxnLst/>
              <a:rect l="l" t="t" r="r" b="b"/>
              <a:pathLst>
                <a:path w="3180" h="1400" extrusionOk="0">
                  <a:moveTo>
                    <a:pt x="1452" y="1"/>
                  </a:moveTo>
                  <a:cubicBezTo>
                    <a:pt x="657" y="1"/>
                    <a:pt x="14" y="285"/>
                    <a:pt x="14" y="640"/>
                  </a:cubicBezTo>
                  <a:cubicBezTo>
                    <a:pt x="0" y="1033"/>
                    <a:pt x="690" y="1358"/>
                    <a:pt x="1570" y="1398"/>
                  </a:cubicBezTo>
                  <a:cubicBezTo>
                    <a:pt x="1608" y="1399"/>
                    <a:pt x="1646" y="1400"/>
                    <a:pt x="1683" y="1400"/>
                  </a:cubicBezTo>
                  <a:cubicBezTo>
                    <a:pt x="2498" y="1400"/>
                    <a:pt x="3153" y="1124"/>
                    <a:pt x="3166" y="749"/>
                  </a:cubicBezTo>
                  <a:cubicBezTo>
                    <a:pt x="3180" y="370"/>
                    <a:pt x="2490" y="31"/>
                    <a:pt x="1610" y="4"/>
                  </a:cubicBezTo>
                  <a:cubicBezTo>
                    <a:pt x="1557" y="2"/>
                    <a:pt x="1504" y="1"/>
                    <a:pt x="1452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178;p68">
              <a:extLst>
                <a:ext uri="{FF2B5EF4-FFF2-40B4-BE49-F238E27FC236}">
                  <a16:creationId xmlns:a16="http://schemas.microsoft.com/office/drawing/2014/main" id="{04EDD4A9-3DD5-4825-9BC2-8CB87D21D337}"/>
                </a:ext>
              </a:extLst>
            </p:cNvPr>
            <p:cNvSpPr/>
            <p:nvPr/>
          </p:nvSpPr>
          <p:spPr>
            <a:xfrm>
              <a:off x="4612475" y="3461250"/>
              <a:ext cx="103875" cy="55175"/>
            </a:xfrm>
            <a:custGeom>
              <a:avLst/>
              <a:gdLst/>
              <a:ahLst/>
              <a:cxnLst/>
              <a:rect l="l" t="t" r="r" b="b"/>
              <a:pathLst>
                <a:path w="4155" h="2207" extrusionOk="0">
                  <a:moveTo>
                    <a:pt x="2476" y="1"/>
                  </a:moveTo>
                  <a:cubicBezTo>
                    <a:pt x="2477" y="1"/>
                    <a:pt x="2477" y="1"/>
                    <a:pt x="2478" y="1"/>
                  </a:cubicBezTo>
                  <a:lnTo>
                    <a:pt x="2478" y="1"/>
                  </a:lnTo>
                  <a:cubicBezTo>
                    <a:pt x="2482" y="1"/>
                    <a:pt x="2486" y="1"/>
                    <a:pt x="2490" y="1"/>
                  </a:cubicBezTo>
                  <a:close/>
                  <a:moveTo>
                    <a:pt x="2478" y="1"/>
                  </a:moveTo>
                  <a:cubicBezTo>
                    <a:pt x="2373" y="1"/>
                    <a:pt x="2256" y="1"/>
                    <a:pt x="2152" y="14"/>
                  </a:cubicBezTo>
                  <a:cubicBezTo>
                    <a:pt x="1813" y="55"/>
                    <a:pt x="1475" y="149"/>
                    <a:pt x="1150" y="298"/>
                  </a:cubicBezTo>
                  <a:cubicBezTo>
                    <a:pt x="893" y="420"/>
                    <a:pt x="650" y="596"/>
                    <a:pt x="460" y="812"/>
                  </a:cubicBezTo>
                  <a:cubicBezTo>
                    <a:pt x="284" y="1002"/>
                    <a:pt x="149" y="1232"/>
                    <a:pt x="95" y="1489"/>
                  </a:cubicBezTo>
                  <a:cubicBezTo>
                    <a:pt x="68" y="1489"/>
                    <a:pt x="54" y="1502"/>
                    <a:pt x="41" y="1516"/>
                  </a:cubicBezTo>
                  <a:cubicBezTo>
                    <a:pt x="0" y="1557"/>
                    <a:pt x="0" y="1638"/>
                    <a:pt x="41" y="1678"/>
                  </a:cubicBezTo>
                  <a:cubicBezTo>
                    <a:pt x="176" y="1800"/>
                    <a:pt x="339" y="1908"/>
                    <a:pt x="501" y="1990"/>
                  </a:cubicBezTo>
                  <a:cubicBezTo>
                    <a:pt x="677" y="2071"/>
                    <a:pt x="853" y="2125"/>
                    <a:pt x="1042" y="2152"/>
                  </a:cubicBezTo>
                  <a:cubicBezTo>
                    <a:pt x="1205" y="2193"/>
                    <a:pt x="1380" y="2206"/>
                    <a:pt x="1543" y="2206"/>
                  </a:cubicBezTo>
                  <a:cubicBezTo>
                    <a:pt x="1759" y="2206"/>
                    <a:pt x="1976" y="2193"/>
                    <a:pt x="2192" y="2152"/>
                  </a:cubicBezTo>
                  <a:cubicBezTo>
                    <a:pt x="2382" y="2125"/>
                    <a:pt x="2571" y="2084"/>
                    <a:pt x="2747" y="2030"/>
                  </a:cubicBezTo>
                  <a:cubicBezTo>
                    <a:pt x="2896" y="1976"/>
                    <a:pt x="3045" y="1922"/>
                    <a:pt x="3194" y="1854"/>
                  </a:cubicBezTo>
                  <a:cubicBezTo>
                    <a:pt x="3342" y="1787"/>
                    <a:pt x="3491" y="1719"/>
                    <a:pt x="3640" y="1638"/>
                  </a:cubicBezTo>
                  <a:cubicBezTo>
                    <a:pt x="3708" y="1584"/>
                    <a:pt x="3775" y="1543"/>
                    <a:pt x="3857" y="1489"/>
                  </a:cubicBezTo>
                  <a:cubicBezTo>
                    <a:pt x="3924" y="1448"/>
                    <a:pt x="3978" y="1381"/>
                    <a:pt x="4033" y="1327"/>
                  </a:cubicBezTo>
                  <a:cubicBezTo>
                    <a:pt x="4087" y="1272"/>
                    <a:pt x="4114" y="1205"/>
                    <a:pt x="4141" y="1137"/>
                  </a:cubicBezTo>
                  <a:cubicBezTo>
                    <a:pt x="4154" y="1097"/>
                    <a:pt x="4154" y="1069"/>
                    <a:pt x="4154" y="1029"/>
                  </a:cubicBezTo>
                  <a:cubicBezTo>
                    <a:pt x="4154" y="988"/>
                    <a:pt x="4154" y="948"/>
                    <a:pt x="4141" y="907"/>
                  </a:cubicBezTo>
                  <a:cubicBezTo>
                    <a:pt x="4127" y="839"/>
                    <a:pt x="4087" y="772"/>
                    <a:pt x="4060" y="718"/>
                  </a:cubicBezTo>
                  <a:cubicBezTo>
                    <a:pt x="4005" y="650"/>
                    <a:pt x="3951" y="582"/>
                    <a:pt x="3884" y="542"/>
                  </a:cubicBezTo>
                  <a:cubicBezTo>
                    <a:pt x="3762" y="420"/>
                    <a:pt x="3613" y="325"/>
                    <a:pt x="3464" y="258"/>
                  </a:cubicBezTo>
                  <a:cubicBezTo>
                    <a:pt x="3329" y="190"/>
                    <a:pt x="3180" y="122"/>
                    <a:pt x="3018" y="82"/>
                  </a:cubicBezTo>
                  <a:cubicBezTo>
                    <a:pt x="2842" y="28"/>
                    <a:pt x="2653" y="1"/>
                    <a:pt x="2478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179;p68">
              <a:extLst>
                <a:ext uri="{FF2B5EF4-FFF2-40B4-BE49-F238E27FC236}">
                  <a16:creationId xmlns:a16="http://schemas.microsoft.com/office/drawing/2014/main" id="{132BE30E-B221-4F69-9C55-412842CC0BC3}"/>
                </a:ext>
              </a:extLst>
            </p:cNvPr>
            <p:cNvSpPr/>
            <p:nvPr/>
          </p:nvSpPr>
          <p:spPr>
            <a:xfrm>
              <a:off x="4588125" y="3419650"/>
              <a:ext cx="143775" cy="101525"/>
            </a:xfrm>
            <a:custGeom>
              <a:avLst/>
              <a:gdLst/>
              <a:ahLst/>
              <a:cxnLst/>
              <a:rect l="l" t="t" r="r" b="b"/>
              <a:pathLst>
                <a:path w="5751" h="4061" extrusionOk="0">
                  <a:moveTo>
                    <a:pt x="3246" y="1862"/>
                  </a:moveTo>
                  <a:cubicBezTo>
                    <a:pt x="3373" y="1862"/>
                    <a:pt x="3500" y="1872"/>
                    <a:pt x="3626" y="1895"/>
                  </a:cubicBezTo>
                  <a:lnTo>
                    <a:pt x="3599" y="1881"/>
                  </a:lnTo>
                  <a:lnTo>
                    <a:pt x="3599" y="1881"/>
                  </a:lnTo>
                  <a:cubicBezTo>
                    <a:pt x="3802" y="1922"/>
                    <a:pt x="4005" y="1976"/>
                    <a:pt x="4195" y="2057"/>
                  </a:cubicBezTo>
                  <a:lnTo>
                    <a:pt x="4208" y="2057"/>
                  </a:lnTo>
                  <a:cubicBezTo>
                    <a:pt x="4371" y="2125"/>
                    <a:pt x="4519" y="2206"/>
                    <a:pt x="4655" y="2314"/>
                  </a:cubicBezTo>
                  <a:cubicBezTo>
                    <a:pt x="4776" y="2409"/>
                    <a:pt x="4885" y="2531"/>
                    <a:pt x="4979" y="2652"/>
                  </a:cubicBezTo>
                  <a:cubicBezTo>
                    <a:pt x="5007" y="2693"/>
                    <a:pt x="5034" y="2733"/>
                    <a:pt x="5047" y="2761"/>
                  </a:cubicBezTo>
                  <a:lnTo>
                    <a:pt x="5020" y="2815"/>
                  </a:lnTo>
                  <a:cubicBezTo>
                    <a:pt x="4898" y="2964"/>
                    <a:pt x="4749" y="3099"/>
                    <a:pt x="4587" y="3221"/>
                  </a:cubicBezTo>
                  <a:cubicBezTo>
                    <a:pt x="4411" y="3356"/>
                    <a:pt x="4208" y="3478"/>
                    <a:pt x="3992" y="3559"/>
                  </a:cubicBezTo>
                  <a:cubicBezTo>
                    <a:pt x="3708" y="3681"/>
                    <a:pt x="3410" y="3748"/>
                    <a:pt x="3112" y="3789"/>
                  </a:cubicBezTo>
                  <a:lnTo>
                    <a:pt x="3153" y="3789"/>
                  </a:lnTo>
                  <a:cubicBezTo>
                    <a:pt x="2990" y="3802"/>
                    <a:pt x="2828" y="3816"/>
                    <a:pt x="2679" y="3816"/>
                  </a:cubicBezTo>
                  <a:cubicBezTo>
                    <a:pt x="2517" y="3802"/>
                    <a:pt x="2368" y="3789"/>
                    <a:pt x="2219" y="3775"/>
                  </a:cubicBezTo>
                  <a:cubicBezTo>
                    <a:pt x="1989" y="3735"/>
                    <a:pt x="1746" y="3667"/>
                    <a:pt x="1529" y="3572"/>
                  </a:cubicBezTo>
                  <a:cubicBezTo>
                    <a:pt x="1394" y="3518"/>
                    <a:pt x="1272" y="3451"/>
                    <a:pt x="1164" y="3369"/>
                  </a:cubicBezTo>
                  <a:cubicBezTo>
                    <a:pt x="1191" y="3248"/>
                    <a:pt x="1231" y="3112"/>
                    <a:pt x="1285" y="3004"/>
                  </a:cubicBezTo>
                  <a:cubicBezTo>
                    <a:pt x="1340" y="2869"/>
                    <a:pt x="1421" y="2747"/>
                    <a:pt x="1502" y="2625"/>
                  </a:cubicBezTo>
                  <a:cubicBezTo>
                    <a:pt x="1610" y="2503"/>
                    <a:pt x="1718" y="2395"/>
                    <a:pt x="1840" y="2300"/>
                  </a:cubicBezTo>
                  <a:cubicBezTo>
                    <a:pt x="1989" y="2192"/>
                    <a:pt x="2151" y="2111"/>
                    <a:pt x="2327" y="2043"/>
                  </a:cubicBezTo>
                  <a:cubicBezTo>
                    <a:pt x="2517" y="1962"/>
                    <a:pt x="2720" y="1908"/>
                    <a:pt x="2936" y="1881"/>
                  </a:cubicBezTo>
                  <a:cubicBezTo>
                    <a:pt x="3040" y="1869"/>
                    <a:pt x="3143" y="1862"/>
                    <a:pt x="3246" y="1862"/>
                  </a:cubicBezTo>
                  <a:close/>
                  <a:moveTo>
                    <a:pt x="4519" y="0"/>
                  </a:moveTo>
                  <a:cubicBezTo>
                    <a:pt x="4411" y="0"/>
                    <a:pt x="4289" y="14"/>
                    <a:pt x="4181" y="41"/>
                  </a:cubicBezTo>
                  <a:cubicBezTo>
                    <a:pt x="3951" y="122"/>
                    <a:pt x="3721" y="230"/>
                    <a:pt x="3518" y="366"/>
                  </a:cubicBezTo>
                  <a:lnTo>
                    <a:pt x="3450" y="420"/>
                  </a:lnTo>
                  <a:cubicBezTo>
                    <a:pt x="3275" y="541"/>
                    <a:pt x="3085" y="650"/>
                    <a:pt x="2896" y="731"/>
                  </a:cubicBezTo>
                  <a:lnTo>
                    <a:pt x="2842" y="758"/>
                  </a:lnTo>
                  <a:cubicBezTo>
                    <a:pt x="2639" y="717"/>
                    <a:pt x="2436" y="663"/>
                    <a:pt x="2246" y="609"/>
                  </a:cubicBezTo>
                  <a:cubicBezTo>
                    <a:pt x="2043" y="541"/>
                    <a:pt x="1854" y="501"/>
                    <a:pt x="1651" y="460"/>
                  </a:cubicBezTo>
                  <a:cubicBezTo>
                    <a:pt x="1556" y="447"/>
                    <a:pt x="1461" y="433"/>
                    <a:pt x="1353" y="433"/>
                  </a:cubicBezTo>
                  <a:cubicBezTo>
                    <a:pt x="1258" y="433"/>
                    <a:pt x="1150" y="447"/>
                    <a:pt x="1042" y="460"/>
                  </a:cubicBezTo>
                  <a:cubicBezTo>
                    <a:pt x="839" y="514"/>
                    <a:pt x="636" y="623"/>
                    <a:pt x="487" y="771"/>
                  </a:cubicBezTo>
                  <a:cubicBezTo>
                    <a:pt x="338" y="893"/>
                    <a:pt x="216" y="1056"/>
                    <a:pt x="135" y="1232"/>
                  </a:cubicBezTo>
                  <a:cubicBezTo>
                    <a:pt x="54" y="1394"/>
                    <a:pt x="14" y="1583"/>
                    <a:pt x="14" y="1759"/>
                  </a:cubicBezTo>
                  <a:cubicBezTo>
                    <a:pt x="0" y="1935"/>
                    <a:pt x="27" y="2111"/>
                    <a:pt x="68" y="2287"/>
                  </a:cubicBezTo>
                  <a:cubicBezTo>
                    <a:pt x="122" y="2463"/>
                    <a:pt x="203" y="2625"/>
                    <a:pt x="298" y="2788"/>
                  </a:cubicBezTo>
                  <a:cubicBezTo>
                    <a:pt x="487" y="3112"/>
                    <a:pt x="744" y="3383"/>
                    <a:pt x="1055" y="3599"/>
                  </a:cubicBezTo>
                  <a:cubicBezTo>
                    <a:pt x="1353" y="3802"/>
                    <a:pt x="1678" y="3938"/>
                    <a:pt x="2030" y="3992"/>
                  </a:cubicBezTo>
                  <a:cubicBezTo>
                    <a:pt x="2246" y="4032"/>
                    <a:pt x="2449" y="4060"/>
                    <a:pt x="2666" y="4060"/>
                  </a:cubicBezTo>
                  <a:cubicBezTo>
                    <a:pt x="2695" y="4060"/>
                    <a:pt x="2724" y="4061"/>
                    <a:pt x="2754" y="4061"/>
                  </a:cubicBezTo>
                  <a:cubicBezTo>
                    <a:pt x="3251" y="4061"/>
                    <a:pt x="3735" y="3953"/>
                    <a:pt x="4195" y="3748"/>
                  </a:cubicBezTo>
                  <a:cubicBezTo>
                    <a:pt x="4519" y="3613"/>
                    <a:pt x="4817" y="3397"/>
                    <a:pt x="5074" y="3139"/>
                  </a:cubicBezTo>
                  <a:cubicBezTo>
                    <a:pt x="5304" y="2896"/>
                    <a:pt x="5480" y="2612"/>
                    <a:pt x="5588" y="2300"/>
                  </a:cubicBezTo>
                  <a:cubicBezTo>
                    <a:pt x="5642" y="2152"/>
                    <a:pt x="5683" y="1989"/>
                    <a:pt x="5710" y="1840"/>
                  </a:cubicBezTo>
                  <a:cubicBezTo>
                    <a:pt x="5737" y="1678"/>
                    <a:pt x="5751" y="1516"/>
                    <a:pt x="5751" y="1353"/>
                  </a:cubicBezTo>
                  <a:cubicBezTo>
                    <a:pt x="5751" y="1042"/>
                    <a:pt x="5642" y="731"/>
                    <a:pt x="5467" y="474"/>
                  </a:cubicBezTo>
                  <a:cubicBezTo>
                    <a:pt x="5399" y="393"/>
                    <a:pt x="5318" y="311"/>
                    <a:pt x="5237" y="257"/>
                  </a:cubicBezTo>
                  <a:cubicBezTo>
                    <a:pt x="5142" y="176"/>
                    <a:pt x="5047" y="122"/>
                    <a:pt x="4939" y="81"/>
                  </a:cubicBezTo>
                  <a:cubicBezTo>
                    <a:pt x="4817" y="41"/>
                    <a:pt x="4682" y="14"/>
                    <a:pt x="456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" name="Google Shape;1292;p42"/>
          <p:cNvSpPr txBox="1">
            <a:spLocks noGrp="1"/>
          </p:cNvSpPr>
          <p:nvPr>
            <p:ph type="subTitle" idx="1"/>
          </p:nvPr>
        </p:nvSpPr>
        <p:spPr>
          <a:xfrm>
            <a:off x="1690308" y="719035"/>
            <a:ext cx="1776388" cy="555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FBEFB51-5B68-4F0C-93D3-12D0719D4A4D}"/>
              </a:ext>
            </a:extLst>
          </p:cNvPr>
          <p:cNvSpPr txBox="1"/>
          <p:nvPr/>
        </p:nvSpPr>
        <p:spPr>
          <a:xfrm>
            <a:off x="3648613" y="1760203"/>
            <a:ext cx="44595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4"/>
          <p:cNvSpPr txBox="1">
            <a:spLocks noGrp="1"/>
          </p:cNvSpPr>
          <p:nvPr>
            <p:ph type="title"/>
          </p:nvPr>
        </p:nvSpPr>
        <p:spPr>
          <a:xfrm>
            <a:off x="562838" y="8538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b="1" dirty="0">
              <a:solidFill>
                <a:srgbClr val="A337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6B902-770B-4A8C-9943-384AB85ADF8F}"/>
              </a:ext>
            </a:extLst>
          </p:cNvPr>
          <p:cNvSpPr txBox="1"/>
          <p:nvPr/>
        </p:nvSpPr>
        <p:spPr>
          <a:xfrm>
            <a:off x="1035084" y="1757363"/>
            <a:ext cx="7073831" cy="2241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41"/>
          <p:cNvGrpSpPr/>
          <p:nvPr/>
        </p:nvGrpSpPr>
        <p:grpSpPr>
          <a:xfrm>
            <a:off x="7227400" y="267812"/>
            <a:ext cx="981285" cy="534397"/>
            <a:chOff x="816462" y="899275"/>
            <a:chExt cx="981285" cy="534397"/>
          </a:xfrm>
        </p:grpSpPr>
        <p:sp>
          <p:nvSpPr>
            <p:cNvPr id="1260" name="Google Shape;1260;p41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41"/>
          <p:cNvGrpSpPr/>
          <p:nvPr/>
        </p:nvGrpSpPr>
        <p:grpSpPr>
          <a:xfrm>
            <a:off x="1716361" y="756299"/>
            <a:ext cx="490238" cy="355904"/>
            <a:chOff x="8787625" y="134475"/>
            <a:chExt cx="838586" cy="608799"/>
          </a:xfrm>
        </p:grpSpPr>
        <p:sp>
          <p:nvSpPr>
            <p:cNvPr id="1263" name="Google Shape;1263;p41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41"/>
          <p:cNvSpPr txBox="1">
            <a:spLocks noGrp="1"/>
          </p:cNvSpPr>
          <p:nvPr>
            <p:ph type="title" idx="6"/>
          </p:nvPr>
        </p:nvSpPr>
        <p:spPr>
          <a:xfrm>
            <a:off x="2206599" y="1384448"/>
            <a:ext cx="487129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133706" y="2512717"/>
            <a:ext cx="1967809" cy="2292774"/>
            <a:chOff x="439971" y="5143488"/>
            <a:chExt cx="1787568" cy="1989868"/>
          </a:xfrm>
        </p:grpSpPr>
        <p:sp>
          <p:nvSpPr>
            <p:cNvPr id="1273" name="Google Shape;1273;p41"/>
            <p:cNvSpPr/>
            <p:nvPr/>
          </p:nvSpPr>
          <p:spPr>
            <a:xfrm>
              <a:off x="439971" y="5143488"/>
              <a:ext cx="1787568" cy="1989868"/>
            </a:xfrm>
            <a:custGeom>
              <a:avLst/>
              <a:gdLst/>
              <a:ahLst/>
              <a:cxnLst/>
              <a:rect l="l" t="t" r="r" b="b"/>
              <a:pathLst>
                <a:path w="31881" h="35489" extrusionOk="0">
                  <a:moveTo>
                    <a:pt x="20873" y="0"/>
                  </a:moveTo>
                  <a:cubicBezTo>
                    <a:pt x="20509" y="0"/>
                    <a:pt x="20120" y="78"/>
                    <a:pt x="19782" y="234"/>
                  </a:cubicBezTo>
                  <a:cubicBezTo>
                    <a:pt x="18952" y="597"/>
                    <a:pt x="18199" y="1065"/>
                    <a:pt x="17498" y="1636"/>
                  </a:cubicBezTo>
                  <a:cubicBezTo>
                    <a:pt x="16797" y="2207"/>
                    <a:pt x="16148" y="2856"/>
                    <a:pt x="15551" y="3531"/>
                  </a:cubicBezTo>
                  <a:cubicBezTo>
                    <a:pt x="14876" y="4310"/>
                    <a:pt x="14227" y="5141"/>
                    <a:pt x="13656" y="5997"/>
                  </a:cubicBezTo>
                  <a:cubicBezTo>
                    <a:pt x="13474" y="5868"/>
                    <a:pt x="13318" y="5738"/>
                    <a:pt x="13136" y="5634"/>
                  </a:cubicBezTo>
                  <a:cubicBezTo>
                    <a:pt x="12955" y="5504"/>
                    <a:pt x="12721" y="5374"/>
                    <a:pt x="12487" y="5296"/>
                  </a:cubicBezTo>
                  <a:cubicBezTo>
                    <a:pt x="12280" y="5244"/>
                    <a:pt x="12072" y="5193"/>
                    <a:pt x="11838" y="5193"/>
                  </a:cubicBezTo>
                  <a:cubicBezTo>
                    <a:pt x="11735" y="5193"/>
                    <a:pt x="11631" y="5218"/>
                    <a:pt x="11527" y="5218"/>
                  </a:cubicBezTo>
                  <a:cubicBezTo>
                    <a:pt x="11034" y="5322"/>
                    <a:pt x="10618" y="5582"/>
                    <a:pt x="10307" y="5971"/>
                  </a:cubicBezTo>
                  <a:cubicBezTo>
                    <a:pt x="10125" y="6179"/>
                    <a:pt x="9969" y="6413"/>
                    <a:pt x="9865" y="6672"/>
                  </a:cubicBezTo>
                  <a:lnTo>
                    <a:pt x="9813" y="6594"/>
                  </a:lnTo>
                  <a:cubicBezTo>
                    <a:pt x="9658" y="6361"/>
                    <a:pt x="9502" y="6179"/>
                    <a:pt x="9320" y="5997"/>
                  </a:cubicBezTo>
                  <a:cubicBezTo>
                    <a:pt x="9138" y="5842"/>
                    <a:pt x="8905" y="5686"/>
                    <a:pt x="8697" y="5608"/>
                  </a:cubicBezTo>
                  <a:cubicBezTo>
                    <a:pt x="8548" y="5544"/>
                    <a:pt x="8398" y="5497"/>
                    <a:pt x="8234" y="5497"/>
                  </a:cubicBezTo>
                  <a:cubicBezTo>
                    <a:pt x="8199" y="5497"/>
                    <a:pt x="8163" y="5499"/>
                    <a:pt x="8126" y="5504"/>
                  </a:cubicBezTo>
                  <a:lnTo>
                    <a:pt x="7866" y="5504"/>
                  </a:lnTo>
                  <a:cubicBezTo>
                    <a:pt x="7581" y="5556"/>
                    <a:pt x="7321" y="5686"/>
                    <a:pt x="7088" y="5893"/>
                  </a:cubicBezTo>
                  <a:cubicBezTo>
                    <a:pt x="7062" y="5893"/>
                    <a:pt x="7036" y="5945"/>
                    <a:pt x="7010" y="5971"/>
                  </a:cubicBezTo>
                  <a:cubicBezTo>
                    <a:pt x="6854" y="5764"/>
                    <a:pt x="6724" y="5556"/>
                    <a:pt x="6568" y="5374"/>
                  </a:cubicBezTo>
                  <a:cubicBezTo>
                    <a:pt x="6335" y="5063"/>
                    <a:pt x="6049" y="4777"/>
                    <a:pt x="5764" y="4518"/>
                  </a:cubicBezTo>
                  <a:cubicBezTo>
                    <a:pt x="5452" y="4232"/>
                    <a:pt x="5115" y="4024"/>
                    <a:pt x="4725" y="3869"/>
                  </a:cubicBezTo>
                  <a:cubicBezTo>
                    <a:pt x="4465" y="3765"/>
                    <a:pt x="4180" y="3713"/>
                    <a:pt x="3894" y="3713"/>
                  </a:cubicBezTo>
                  <a:cubicBezTo>
                    <a:pt x="3739" y="3713"/>
                    <a:pt x="3583" y="3713"/>
                    <a:pt x="3453" y="3739"/>
                  </a:cubicBezTo>
                  <a:cubicBezTo>
                    <a:pt x="3064" y="3817"/>
                    <a:pt x="2700" y="3998"/>
                    <a:pt x="2415" y="4284"/>
                  </a:cubicBezTo>
                  <a:cubicBezTo>
                    <a:pt x="2155" y="4544"/>
                    <a:pt x="1973" y="4829"/>
                    <a:pt x="1869" y="5167"/>
                  </a:cubicBezTo>
                  <a:cubicBezTo>
                    <a:pt x="1766" y="5400"/>
                    <a:pt x="1714" y="5634"/>
                    <a:pt x="1688" y="5893"/>
                  </a:cubicBezTo>
                  <a:cubicBezTo>
                    <a:pt x="1662" y="6127"/>
                    <a:pt x="1636" y="6387"/>
                    <a:pt x="1636" y="6646"/>
                  </a:cubicBezTo>
                  <a:cubicBezTo>
                    <a:pt x="1636" y="7140"/>
                    <a:pt x="1662" y="7659"/>
                    <a:pt x="1740" y="8126"/>
                  </a:cubicBezTo>
                  <a:cubicBezTo>
                    <a:pt x="1662" y="8178"/>
                    <a:pt x="1584" y="8204"/>
                    <a:pt x="1532" y="8230"/>
                  </a:cubicBezTo>
                  <a:cubicBezTo>
                    <a:pt x="1376" y="8308"/>
                    <a:pt x="1220" y="8412"/>
                    <a:pt x="1091" y="8541"/>
                  </a:cubicBezTo>
                  <a:cubicBezTo>
                    <a:pt x="909" y="8723"/>
                    <a:pt x="753" y="8957"/>
                    <a:pt x="649" y="9216"/>
                  </a:cubicBezTo>
                  <a:cubicBezTo>
                    <a:pt x="571" y="9424"/>
                    <a:pt x="519" y="9658"/>
                    <a:pt x="493" y="9891"/>
                  </a:cubicBezTo>
                  <a:cubicBezTo>
                    <a:pt x="442" y="10333"/>
                    <a:pt x="442" y="10800"/>
                    <a:pt x="519" y="11241"/>
                  </a:cubicBezTo>
                  <a:cubicBezTo>
                    <a:pt x="597" y="11761"/>
                    <a:pt x="727" y="12280"/>
                    <a:pt x="857" y="12773"/>
                  </a:cubicBezTo>
                  <a:cubicBezTo>
                    <a:pt x="1013" y="13292"/>
                    <a:pt x="1194" y="13786"/>
                    <a:pt x="1402" y="14279"/>
                  </a:cubicBezTo>
                  <a:cubicBezTo>
                    <a:pt x="1610" y="14772"/>
                    <a:pt x="1817" y="15265"/>
                    <a:pt x="2077" y="15733"/>
                  </a:cubicBezTo>
                  <a:lnTo>
                    <a:pt x="2051" y="15733"/>
                  </a:lnTo>
                  <a:cubicBezTo>
                    <a:pt x="1610" y="15759"/>
                    <a:pt x="1168" y="15888"/>
                    <a:pt x="805" y="16122"/>
                  </a:cubicBezTo>
                  <a:cubicBezTo>
                    <a:pt x="364" y="16434"/>
                    <a:pt x="104" y="16901"/>
                    <a:pt x="52" y="17446"/>
                  </a:cubicBezTo>
                  <a:cubicBezTo>
                    <a:pt x="0" y="17887"/>
                    <a:pt x="52" y="18355"/>
                    <a:pt x="260" y="18770"/>
                  </a:cubicBezTo>
                  <a:cubicBezTo>
                    <a:pt x="416" y="19133"/>
                    <a:pt x="649" y="19497"/>
                    <a:pt x="909" y="19808"/>
                  </a:cubicBezTo>
                  <a:cubicBezTo>
                    <a:pt x="1168" y="20120"/>
                    <a:pt x="1480" y="20406"/>
                    <a:pt x="1792" y="20691"/>
                  </a:cubicBezTo>
                  <a:lnTo>
                    <a:pt x="1921" y="20821"/>
                  </a:lnTo>
                  <a:cubicBezTo>
                    <a:pt x="1895" y="20847"/>
                    <a:pt x="1869" y="20873"/>
                    <a:pt x="1869" y="20899"/>
                  </a:cubicBezTo>
                  <a:cubicBezTo>
                    <a:pt x="1688" y="21158"/>
                    <a:pt x="1584" y="21470"/>
                    <a:pt x="1584" y="21781"/>
                  </a:cubicBezTo>
                  <a:cubicBezTo>
                    <a:pt x="1584" y="21937"/>
                    <a:pt x="1610" y="22093"/>
                    <a:pt x="1662" y="22249"/>
                  </a:cubicBezTo>
                  <a:cubicBezTo>
                    <a:pt x="1688" y="22405"/>
                    <a:pt x="1766" y="22560"/>
                    <a:pt x="1843" y="22716"/>
                  </a:cubicBezTo>
                  <a:cubicBezTo>
                    <a:pt x="1947" y="22898"/>
                    <a:pt x="2077" y="23054"/>
                    <a:pt x="2233" y="23209"/>
                  </a:cubicBezTo>
                  <a:cubicBezTo>
                    <a:pt x="2389" y="23339"/>
                    <a:pt x="2544" y="23469"/>
                    <a:pt x="2726" y="23573"/>
                  </a:cubicBezTo>
                  <a:cubicBezTo>
                    <a:pt x="3038" y="23754"/>
                    <a:pt x="3401" y="23910"/>
                    <a:pt x="3765" y="24040"/>
                  </a:cubicBezTo>
                  <a:lnTo>
                    <a:pt x="3842" y="24066"/>
                  </a:lnTo>
                  <a:cubicBezTo>
                    <a:pt x="3842" y="24092"/>
                    <a:pt x="3842" y="24118"/>
                    <a:pt x="3842" y="24118"/>
                  </a:cubicBezTo>
                  <a:cubicBezTo>
                    <a:pt x="3842" y="24248"/>
                    <a:pt x="3842" y="24378"/>
                    <a:pt x="3868" y="24507"/>
                  </a:cubicBezTo>
                  <a:cubicBezTo>
                    <a:pt x="3946" y="24793"/>
                    <a:pt x="4076" y="25027"/>
                    <a:pt x="4284" y="25234"/>
                  </a:cubicBezTo>
                  <a:cubicBezTo>
                    <a:pt x="4440" y="25390"/>
                    <a:pt x="4595" y="25546"/>
                    <a:pt x="4803" y="25650"/>
                  </a:cubicBezTo>
                  <a:cubicBezTo>
                    <a:pt x="5037" y="25779"/>
                    <a:pt x="5270" y="25909"/>
                    <a:pt x="5530" y="26013"/>
                  </a:cubicBezTo>
                  <a:cubicBezTo>
                    <a:pt x="5971" y="26195"/>
                    <a:pt x="6439" y="26377"/>
                    <a:pt x="6932" y="26480"/>
                  </a:cubicBezTo>
                  <a:cubicBezTo>
                    <a:pt x="7373" y="26584"/>
                    <a:pt x="7814" y="26662"/>
                    <a:pt x="8282" y="26714"/>
                  </a:cubicBezTo>
                  <a:lnTo>
                    <a:pt x="7944" y="27129"/>
                  </a:lnTo>
                  <a:cubicBezTo>
                    <a:pt x="7347" y="27882"/>
                    <a:pt x="6724" y="28635"/>
                    <a:pt x="6101" y="29336"/>
                  </a:cubicBezTo>
                  <a:cubicBezTo>
                    <a:pt x="5867" y="29596"/>
                    <a:pt x="5634" y="29855"/>
                    <a:pt x="5426" y="30089"/>
                  </a:cubicBezTo>
                  <a:lnTo>
                    <a:pt x="5166" y="30374"/>
                  </a:lnTo>
                  <a:cubicBezTo>
                    <a:pt x="4933" y="30608"/>
                    <a:pt x="4751" y="30868"/>
                    <a:pt x="4569" y="31127"/>
                  </a:cubicBezTo>
                  <a:cubicBezTo>
                    <a:pt x="4180" y="31621"/>
                    <a:pt x="3868" y="32192"/>
                    <a:pt x="3635" y="32789"/>
                  </a:cubicBezTo>
                  <a:cubicBezTo>
                    <a:pt x="3531" y="33048"/>
                    <a:pt x="3453" y="33360"/>
                    <a:pt x="3427" y="33646"/>
                  </a:cubicBezTo>
                  <a:cubicBezTo>
                    <a:pt x="3401" y="33749"/>
                    <a:pt x="3401" y="33853"/>
                    <a:pt x="3427" y="33983"/>
                  </a:cubicBezTo>
                  <a:cubicBezTo>
                    <a:pt x="3427" y="34087"/>
                    <a:pt x="3453" y="34191"/>
                    <a:pt x="3479" y="34295"/>
                  </a:cubicBezTo>
                  <a:cubicBezTo>
                    <a:pt x="3505" y="34398"/>
                    <a:pt x="3531" y="34476"/>
                    <a:pt x="3557" y="34580"/>
                  </a:cubicBezTo>
                  <a:cubicBezTo>
                    <a:pt x="3635" y="34736"/>
                    <a:pt x="3739" y="34892"/>
                    <a:pt x="3868" y="35021"/>
                  </a:cubicBezTo>
                  <a:cubicBezTo>
                    <a:pt x="4024" y="35203"/>
                    <a:pt x="4258" y="35333"/>
                    <a:pt x="4491" y="35411"/>
                  </a:cubicBezTo>
                  <a:cubicBezTo>
                    <a:pt x="4595" y="35437"/>
                    <a:pt x="4725" y="35463"/>
                    <a:pt x="4855" y="35489"/>
                  </a:cubicBezTo>
                  <a:lnTo>
                    <a:pt x="5244" y="35489"/>
                  </a:lnTo>
                  <a:cubicBezTo>
                    <a:pt x="5426" y="35463"/>
                    <a:pt x="5608" y="35437"/>
                    <a:pt x="5815" y="35359"/>
                  </a:cubicBezTo>
                  <a:cubicBezTo>
                    <a:pt x="5997" y="35281"/>
                    <a:pt x="6205" y="35203"/>
                    <a:pt x="6387" y="35099"/>
                  </a:cubicBezTo>
                  <a:cubicBezTo>
                    <a:pt x="6802" y="34892"/>
                    <a:pt x="7191" y="34632"/>
                    <a:pt x="7555" y="34346"/>
                  </a:cubicBezTo>
                  <a:cubicBezTo>
                    <a:pt x="7944" y="34061"/>
                    <a:pt x="8308" y="33749"/>
                    <a:pt x="8645" y="33412"/>
                  </a:cubicBezTo>
                  <a:cubicBezTo>
                    <a:pt x="9346" y="32737"/>
                    <a:pt x="9943" y="32036"/>
                    <a:pt x="10514" y="31257"/>
                  </a:cubicBezTo>
                  <a:cubicBezTo>
                    <a:pt x="11060" y="30504"/>
                    <a:pt x="11579" y="29699"/>
                    <a:pt x="12046" y="28869"/>
                  </a:cubicBezTo>
                  <a:cubicBezTo>
                    <a:pt x="12228" y="28557"/>
                    <a:pt x="12409" y="28246"/>
                    <a:pt x="12617" y="27908"/>
                  </a:cubicBezTo>
                  <a:cubicBezTo>
                    <a:pt x="12773" y="28012"/>
                    <a:pt x="12955" y="28142"/>
                    <a:pt x="13162" y="28298"/>
                  </a:cubicBezTo>
                  <a:cubicBezTo>
                    <a:pt x="14045" y="28843"/>
                    <a:pt x="15006" y="29284"/>
                    <a:pt x="16018" y="29544"/>
                  </a:cubicBezTo>
                  <a:cubicBezTo>
                    <a:pt x="16537" y="29674"/>
                    <a:pt x="17030" y="29751"/>
                    <a:pt x="17576" y="29777"/>
                  </a:cubicBezTo>
                  <a:lnTo>
                    <a:pt x="17965" y="29777"/>
                  </a:lnTo>
                  <a:cubicBezTo>
                    <a:pt x="18329" y="29777"/>
                    <a:pt x="18718" y="29751"/>
                    <a:pt x="19081" y="29699"/>
                  </a:cubicBezTo>
                  <a:cubicBezTo>
                    <a:pt x="20665" y="29388"/>
                    <a:pt x="20977" y="28401"/>
                    <a:pt x="21054" y="28012"/>
                  </a:cubicBezTo>
                  <a:cubicBezTo>
                    <a:pt x="21054" y="27856"/>
                    <a:pt x="21054" y="27701"/>
                    <a:pt x="21054" y="27545"/>
                  </a:cubicBezTo>
                  <a:lnTo>
                    <a:pt x="21366" y="27545"/>
                  </a:lnTo>
                  <a:cubicBezTo>
                    <a:pt x="22586" y="27545"/>
                    <a:pt x="23780" y="27337"/>
                    <a:pt x="24923" y="26922"/>
                  </a:cubicBezTo>
                  <a:cubicBezTo>
                    <a:pt x="25156" y="26818"/>
                    <a:pt x="25390" y="26714"/>
                    <a:pt x="25598" y="26584"/>
                  </a:cubicBezTo>
                  <a:cubicBezTo>
                    <a:pt x="25857" y="26454"/>
                    <a:pt x="26065" y="26273"/>
                    <a:pt x="26221" y="26065"/>
                  </a:cubicBezTo>
                  <a:cubicBezTo>
                    <a:pt x="26428" y="25805"/>
                    <a:pt x="26558" y="25520"/>
                    <a:pt x="26584" y="25182"/>
                  </a:cubicBezTo>
                  <a:cubicBezTo>
                    <a:pt x="26584" y="25027"/>
                    <a:pt x="26584" y="24845"/>
                    <a:pt x="26532" y="24663"/>
                  </a:cubicBezTo>
                  <a:cubicBezTo>
                    <a:pt x="26506" y="24585"/>
                    <a:pt x="26480" y="24533"/>
                    <a:pt x="26454" y="24455"/>
                  </a:cubicBezTo>
                  <a:cubicBezTo>
                    <a:pt x="26844" y="24378"/>
                    <a:pt x="27207" y="24248"/>
                    <a:pt x="27571" y="24092"/>
                  </a:cubicBezTo>
                  <a:cubicBezTo>
                    <a:pt x="29050" y="23443"/>
                    <a:pt x="29336" y="22379"/>
                    <a:pt x="29102" y="21626"/>
                  </a:cubicBezTo>
                  <a:cubicBezTo>
                    <a:pt x="29050" y="21496"/>
                    <a:pt x="28998" y="21392"/>
                    <a:pt x="28946" y="21288"/>
                  </a:cubicBezTo>
                  <a:cubicBezTo>
                    <a:pt x="29414" y="21029"/>
                    <a:pt x="29881" y="20743"/>
                    <a:pt x="30296" y="20406"/>
                  </a:cubicBezTo>
                  <a:cubicBezTo>
                    <a:pt x="30608" y="20146"/>
                    <a:pt x="30868" y="19886"/>
                    <a:pt x="31127" y="19601"/>
                  </a:cubicBezTo>
                  <a:cubicBezTo>
                    <a:pt x="31387" y="19289"/>
                    <a:pt x="31569" y="18952"/>
                    <a:pt x="31698" y="18562"/>
                  </a:cubicBezTo>
                  <a:cubicBezTo>
                    <a:pt x="31854" y="18147"/>
                    <a:pt x="31880" y="17732"/>
                    <a:pt x="31828" y="17290"/>
                  </a:cubicBezTo>
                  <a:cubicBezTo>
                    <a:pt x="31776" y="17109"/>
                    <a:pt x="31724" y="16901"/>
                    <a:pt x="31646" y="16745"/>
                  </a:cubicBezTo>
                  <a:cubicBezTo>
                    <a:pt x="31594" y="16641"/>
                    <a:pt x="31543" y="16537"/>
                    <a:pt x="31491" y="16460"/>
                  </a:cubicBezTo>
                  <a:cubicBezTo>
                    <a:pt x="31413" y="16356"/>
                    <a:pt x="31361" y="16278"/>
                    <a:pt x="31257" y="16200"/>
                  </a:cubicBezTo>
                  <a:cubicBezTo>
                    <a:pt x="31049" y="15966"/>
                    <a:pt x="30790" y="15785"/>
                    <a:pt x="30530" y="15681"/>
                  </a:cubicBezTo>
                  <a:cubicBezTo>
                    <a:pt x="30245" y="15551"/>
                    <a:pt x="29985" y="15473"/>
                    <a:pt x="29699" y="15421"/>
                  </a:cubicBezTo>
                  <a:cubicBezTo>
                    <a:pt x="29440" y="15395"/>
                    <a:pt x="29206" y="15369"/>
                    <a:pt x="28946" y="15343"/>
                  </a:cubicBezTo>
                  <a:lnTo>
                    <a:pt x="28246" y="15343"/>
                  </a:lnTo>
                  <a:cubicBezTo>
                    <a:pt x="28246" y="15239"/>
                    <a:pt x="28220" y="15136"/>
                    <a:pt x="28194" y="15032"/>
                  </a:cubicBezTo>
                  <a:cubicBezTo>
                    <a:pt x="28168" y="14850"/>
                    <a:pt x="28116" y="14694"/>
                    <a:pt x="28012" y="14538"/>
                  </a:cubicBezTo>
                  <a:cubicBezTo>
                    <a:pt x="27960" y="14409"/>
                    <a:pt x="27856" y="14305"/>
                    <a:pt x="27752" y="14201"/>
                  </a:cubicBezTo>
                  <a:cubicBezTo>
                    <a:pt x="27648" y="14071"/>
                    <a:pt x="27519" y="13993"/>
                    <a:pt x="27389" y="13915"/>
                  </a:cubicBezTo>
                  <a:cubicBezTo>
                    <a:pt x="27233" y="13837"/>
                    <a:pt x="27103" y="13786"/>
                    <a:pt x="26948" y="13734"/>
                  </a:cubicBezTo>
                  <a:cubicBezTo>
                    <a:pt x="26688" y="13656"/>
                    <a:pt x="26428" y="13630"/>
                    <a:pt x="26169" y="13604"/>
                  </a:cubicBezTo>
                  <a:lnTo>
                    <a:pt x="25753" y="13604"/>
                  </a:lnTo>
                  <a:cubicBezTo>
                    <a:pt x="25909" y="13370"/>
                    <a:pt x="26039" y="13137"/>
                    <a:pt x="26169" y="12877"/>
                  </a:cubicBezTo>
                  <a:cubicBezTo>
                    <a:pt x="26662" y="12020"/>
                    <a:pt x="26896" y="11034"/>
                    <a:pt x="26792" y="10047"/>
                  </a:cubicBezTo>
                  <a:cubicBezTo>
                    <a:pt x="26766" y="9476"/>
                    <a:pt x="26480" y="8931"/>
                    <a:pt x="26039" y="8593"/>
                  </a:cubicBezTo>
                  <a:cubicBezTo>
                    <a:pt x="25727" y="8360"/>
                    <a:pt x="25390" y="8230"/>
                    <a:pt x="25000" y="8230"/>
                  </a:cubicBezTo>
                  <a:lnTo>
                    <a:pt x="25026" y="7892"/>
                  </a:lnTo>
                  <a:cubicBezTo>
                    <a:pt x="25078" y="7373"/>
                    <a:pt x="25078" y="6854"/>
                    <a:pt x="25026" y="6335"/>
                  </a:cubicBezTo>
                  <a:cubicBezTo>
                    <a:pt x="25000" y="6049"/>
                    <a:pt x="24974" y="5790"/>
                    <a:pt x="24923" y="5530"/>
                  </a:cubicBezTo>
                  <a:cubicBezTo>
                    <a:pt x="24819" y="4933"/>
                    <a:pt x="24663" y="4336"/>
                    <a:pt x="24481" y="3765"/>
                  </a:cubicBezTo>
                  <a:cubicBezTo>
                    <a:pt x="24248" y="3090"/>
                    <a:pt x="23962" y="2441"/>
                    <a:pt x="23625" y="1844"/>
                  </a:cubicBezTo>
                  <a:cubicBezTo>
                    <a:pt x="23261" y="1221"/>
                    <a:pt x="22742" y="701"/>
                    <a:pt x="22145" y="312"/>
                  </a:cubicBezTo>
                  <a:cubicBezTo>
                    <a:pt x="21781" y="104"/>
                    <a:pt x="21366" y="0"/>
                    <a:pt x="20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495257" y="5198773"/>
              <a:ext cx="1678399" cy="1559026"/>
            </a:xfrm>
            <a:custGeom>
              <a:avLst/>
              <a:gdLst/>
              <a:ahLst/>
              <a:cxnLst/>
              <a:rect l="l" t="t" r="r" b="b"/>
              <a:pathLst>
                <a:path w="29934" h="27805" extrusionOk="0">
                  <a:moveTo>
                    <a:pt x="19861" y="1"/>
                  </a:moveTo>
                  <a:cubicBezTo>
                    <a:pt x="19601" y="1"/>
                    <a:pt x="19367" y="79"/>
                    <a:pt x="19134" y="183"/>
                  </a:cubicBezTo>
                  <a:cubicBezTo>
                    <a:pt x="18407" y="494"/>
                    <a:pt x="17706" y="910"/>
                    <a:pt x="17109" y="1429"/>
                  </a:cubicBezTo>
                  <a:cubicBezTo>
                    <a:pt x="16460" y="1974"/>
                    <a:pt x="15863" y="2571"/>
                    <a:pt x="15292" y="3194"/>
                  </a:cubicBezTo>
                  <a:cubicBezTo>
                    <a:pt x="14409" y="4258"/>
                    <a:pt x="13552" y="5375"/>
                    <a:pt x="12773" y="6543"/>
                  </a:cubicBezTo>
                  <a:cubicBezTo>
                    <a:pt x="12462" y="6128"/>
                    <a:pt x="12047" y="5764"/>
                    <a:pt x="11631" y="5479"/>
                  </a:cubicBezTo>
                  <a:cubicBezTo>
                    <a:pt x="11475" y="5401"/>
                    <a:pt x="11346" y="5323"/>
                    <a:pt x="11190" y="5271"/>
                  </a:cubicBezTo>
                  <a:cubicBezTo>
                    <a:pt x="11086" y="5245"/>
                    <a:pt x="10982" y="5219"/>
                    <a:pt x="10852" y="5219"/>
                  </a:cubicBezTo>
                  <a:lnTo>
                    <a:pt x="10697" y="5219"/>
                  </a:lnTo>
                  <a:cubicBezTo>
                    <a:pt x="10437" y="5271"/>
                    <a:pt x="10203" y="5401"/>
                    <a:pt x="10048" y="5608"/>
                  </a:cubicBezTo>
                  <a:cubicBezTo>
                    <a:pt x="9866" y="5790"/>
                    <a:pt x="9762" y="6024"/>
                    <a:pt x="9658" y="6283"/>
                  </a:cubicBezTo>
                  <a:cubicBezTo>
                    <a:pt x="9580" y="6543"/>
                    <a:pt x="9528" y="6829"/>
                    <a:pt x="9476" y="7114"/>
                  </a:cubicBezTo>
                  <a:cubicBezTo>
                    <a:pt x="9399" y="7737"/>
                    <a:pt x="9399" y="8360"/>
                    <a:pt x="9450" y="8983"/>
                  </a:cubicBezTo>
                  <a:cubicBezTo>
                    <a:pt x="9450" y="9139"/>
                    <a:pt x="9476" y="9295"/>
                    <a:pt x="9476" y="9451"/>
                  </a:cubicBezTo>
                  <a:cubicBezTo>
                    <a:pt x="9399" y="9191"/>
                    <a:pt x="9295" y="8931"/>
                    <a:pt x="9191" y="8672"/>
                  </a:cubicBezTo>
                  <a:cubicBezTo>
                    <a:pt x="9009" y="8179"/>
                    <a:pt x="8801" y="7685"/>
                    <a:pt x="8594" y="7192"/>
                  </a:cubicBezTo>
                  <a:cubicBezTo>
                    <a:pt x="8438" y="6829"/>
                    <a:pt x="8230" y="6465"/>
                    <a:pt x="7997" y="6128"/>
                  </a:cubicBezTo>
                  <a:cubicBezTo>
                    <a:pt x="7893" y="5972"/>
                    <a:pt x="7789" y="5842"/>
                    <a:pt x="7659" y="5712"/>
                  </a:cubicBezTo>
                  <a:cubicBezTo>
                    <a:pt x="7555" y="5608"/>
                    <a:pt x="7451" y="5556"/>
                    <a:pt x="7322" y="5479"/>
                  </a:cubicBezTo>
                  <a:cubicBezTo>
                    <a:pt x="7270" y="5479"/>
                    <a:pt x="7218" y="5453"/>
                    <a:pt x="7140" y="5453"/>
                  </a:cubicBezTo>
                  <a:lnTo>
                    <a:pt x="7036" y="5453"/>
                  </a:lnTo>
                  <a:cubicBezTo>
                    <a:pt x="6932" y="5479"/>
                    <a:pt x="6828" y="5531"/>
                    <a:pt x="6751" y="5608"/>
                  </a:cubicBezTo>
                  <a:cubicBezTo>
                    <a:pt x="6673" y="5686"/>
                    <a:pt x="6595" y="5764"/>
                    <a:pt x="6543" y="5868"/>
                  </a:cubicBezTo>
                  <a:cubicBezTo>
                    <a:pt x="6491" y="5998"/>
                    <a:pt x="6439" y="6128"/>
                    <a:pt x="6413" y="6283"/>
                  </a:cubicBezTo>
                  <a:cubicBezTo>
                    <a:pt x="6335" y="6543"/>
                    <a:pt x="6283" y="6803"/>
                    <a:pt x="6257" y="7088"/>
                  </a:cubicBezTo>
                  <a:lnTo>
                    <a:pt x="5842" y="6439"/>
                  </a:lnTo>
                  <a:cubicBezTo>
                    <a:pt x="5738" y="6257"/>
                    <a:pt x="5608" y="6076"/>
                    <a:pt x="5478" y="5894"/>
                  </a:cubicBezTo>
                  <a:cubicBezTo>
                    <a:pt x="5245" y="5556"/>
                    <a:pt x="5037" y="5271"/>
                    <a:pt x="4829" y="4985"/>
                  </a:cubicBezTo>
                  <a:cubicBezTo>
                    <a:pt x="4622" y="4726"/>
                    <a:pt x="4388" y="4466"/>
                    <a:pt x="4154" y="4258"/>
                  </a:cubicBezTo>
                  <a:cubicBezTo>
                    <a:pt x="3921" y="4051"/>
                    <a:pt x="3687" y="3895"/>
                    <a:pt x="3402" y="3765"/>
                  </a:cubicBezTo>
                  <a:cubicBezTo>
                    <a:pt x="3246" y="3713"/>
                    <a:pt x="3090" y="3687"/>
                    <a:pt x="2908" y="3687"/>
                  </a:cubicBezTo>
                  <a:cubicBezTo>
                    <a:pt x="2830" y="3687"/>
                    <a:pt x="2727" y="3687"/>
                    <a:pt x="2649" y="3713"/>
                  </a:cubicBezTo>
                  <a:cubicBezTo>
                    <a:pt x="2441" y="3739"/>
                    <a:pt x="2259" y="3843"/>
                    <a:pt x="2104" y="3999"/>
                  </a:cubicBezTo>
                  <a:cubicBezTo>
                    <a:pt x="1974" y="4129"/>
                    <a:pt x="1870" y="4310"/>
                    <a:pt x="1792" y="4518"/>
                  </a:cubicBezTo>
                  <a:cubicBezTo>
                    <a:pt x="1740" y="4674"/>
                    <a:pt x="1688" y="4856"/>
                    <a:pt x="1662" y="5037"/>
                  </a:cubicBezTo>
                  <a:cubicBezTo>
                    <a:pt x="1636" y="5245"/>
                    <a:pt x="1610" y="5453"/>
                    <a:pt x="1610" y="5686"/>
                  </a:cubicBezTo>
                  <a:cubicBezTo>
                    <a:pt x="1610" y="6128"/>
                    <a:pt x="1662" y="6595"/>
                    <a:pt x="1740" y="7062"/>
                  </a:cubicBezTo>
                  <a:cubicBezTo>
                    <a:pt x="1792" y="7452"/>
                    <a:pt x="1844" y="7867"/>
                    <a:pt x="1948" y="8360"/>
                  </a:cubicBezTo>
                  <a:cubicBezTo>
                    <a:pt x="1896" y="8308"/>
                    <a:pt x="1844" y="8256"/>
                    <a:pt x="1792" y="8230"/>
                  </a:cubicBezTo>
                  <a:cubicBezTo>
                    <a:pt x="1714" y="8179"/>
                    <a:pt x="1610" y="8127"/>
                    <a:pt x="1532" y="8101"/>
                  </a:cubicBezTo>
                  <a:cubicBezTo>
                    <a:pt x="1455" y="8075"/>
                    <a:pt x="1403" y="8049"/>
                    <a:pt x="1325" y="8049"/>
                  </a:cubicBezTo>
                  <a:lnTo>
                    <a:pt x="1143" y="8049"/>
                  </a:lnTo>
                  <a:cubicBezTo>
                    <a:pt x="1065" y="8075"/>
                    <a:pt x="1013" y="8075"/>
                    <a:pt x="961" y="8101"/>
                  </a:cubicBezTo>
                  <a:cubicBezTo>
                    <a:pt x="883" y="8153"/>
                    <a:pt x="831" y="8179"/>
                    <a:pt x="780" y="8230"/>
                  </a:cubicBezTo>
                  <a:cubicBezTo>
                    <a:pt x="702" y="8334"/>
                    <a:pt x="624" y="8438"/>
                    <a:pt x="572" y="8568"/>
                  </a:cubicBezTo>
                  <a:cubicBezTo>
                    <a:pt x="520" y="8698"/>
                    <a:pt x="494" y="8854"/>
                    <a:pt x="468" y="9009"/>
                  </a:cubicBezTo>
                  <a:cubicBezTo>
                    <a:pt x="442" y="9373"/>
                    <a:pt x="442" y="9736"/>
                    <a:pt x="494" y="10074"/>
                  </a:cubicBezTo>
                  <a:cubicBezTo>
                    <a:pt x="572" y="10567"/>
                    <a:pt x="702" y="11034"/>
                    <a:pt x="831" y="11502"/>
                  </a:cubicBezTo>
                  <a:cubicBezTo>
                    <a:pt x="961" y="11969"/>
                    <a:pt x="1143" y="12436"/>
                    <a:pt x="1325" y="12903"/>
                  </a:cubicBezTo>
                  <a:cubicBezTo>
                    <a:pt x="1714" y="13838"/>
                    <a:pt x="2181" y="14721"/>
                    <a:pt x="2701" y="15577"/>
                  </a:cubicBezTo>
                  <a:cubicBezTo>
                    <a:pt x="2805" y="15759"/>
                    <a:pt x="2908" y="15915"/>
                    <a:pt x="3038" y="16097"/>
                  </a:cubicBezTo>
                  <a:lnTo>
                    <a:pt x="2830" y="16019"/>
                  </a:lnTo>
                  <a:cubicBezTo>
                    <a:pt x="2493" y="15915"/>
                    <a:pt x="2233" y="15863"/>
                    <a:pt x="1974" y="15811"/>
                  </a:cubicBezTo>
                  <a:cubicBezTo>
                    <a:pt x="1714" y="15733"/>
                    <a:pt x="1429" y="15707"/>
                    <a:pt x="1169" y="15707"/>
                  </a:cubicBezTo>
                  <a:lnTo>
                    <a:pt x="1091" y="15707"/>
                  </a:lnTo>
                  <a:cubicBezTo>
                    <a:pt x="857" y="15707"/>
                    <a:pt x="598" y="15785"/>
                    <a:pt x="390" y="15915"/>
                  </a:cubicBezTo>
                  <a:cubicBezTo>
                    <a:pt x="182" y="16071"/>
                    <a:pt x="53" y="16304"/>
                    <a:pt x="27" y="16564"/>
                  </a:cubicBezTo>
                  <a:cubicBezTo>
                    <a:pt x="1" y="16823"/>
                    <a:pt x="53" y="17109"/>
                    <a:pt x="157" y="17369"/>
                  </a:cubicBezTo>
                  <a:cubicBezTo>
                    <a:pt x="312" y="17680"/>
                    <a:pt x="468" y="17940"/>
                    <a:pt x="702" y="18199"/>
                  </a:cubicBezTo>
                  <a:cubicBezTo>
                    <a:pt x="909" y="18459"/>
                    <a:pt x="1169" y="18719"/>
                    <a:pt x="1455" y="18952"/>
                  </a:cubicBezTo>
                  <a:cubicBezTo>
                    <a:pt x="1792" y="19238"/>
                    <a:pt x="2155" y="19523"/>
                    <a:pt x="2545" y="19757"/>
                  </a:cubicBezTo>
                  <a:cubicBezTo>
                    <a:pt x="2649" y="19835"/>
                    <a:pt x="2753" y="19913"/>
                    <a:pt x="2882" y="19965"/>
                  </a:cubicBezTo>
                  <a:cubicBezTo>
                    <a:pt x="2701" y="19991"/>
                    <a:pt x="2545" y="20017"/>
                    <a:pt x="2389" y="20069"/>
                  </a:cubicBezTo>
                  <a:cubicBezTo>
                    <a:pt x="2259" y="20095"/>
                    <a:pt x="2130" y="20146"/>
                    <a:pt x="2000" y="20198"/>
                  </a:cubicBezTo>
                  <a:cubicBezTo>
                    <a:pt x="1870" y="20250"/>
                    <a:pt x="1766" y="20354"/>
                    <a:pt x="1688" y="20458"/>
                  </a:cubicBezTo>
                  <a:cubicBezTo>
                    <a:pt x="1610" y="20562"/>
                    <a:pt x="1584" y="20666"/>
                    <a:pt x="1584" y="20795"/>
                  </a:cubicBezTo>
                  <a:cubicBezTo>
                    <a:pt x="1584" y="20847"/>
                    <a:pt x="1584" y="20925"/>
                    <a:pt x="1610" y="20977"/>
                  </a:cubicBezTo>
                  <a:cubicBezTo>
                    <a:pt x="1636" y="21055"/>
                    <a:pt x="1662" y="21133"/>
                    <a:pt x="1714" y="21211"/>
                  </a:cubicBezTo>
                  <a:cubicBezTo>
                    <a:pt x="1766" y="21315"/>
                    <a:pt x="1844" y="21393"/>
                    <a:pt x="1922" y="21470"/>
                  </a:cubicBezTo>
                  <a:cubicBezTo>
                    <a:pt x="2026" y="21574"/>
                    <a:pt x="2130" y="21652"/>
                    <a:pt x="2233" y="21730"/>
                  </a:cubicBezTo>
                  <a:cubicBezTo>
                    <a:pt x="2519" y="21886"/>
                    <a:pt x="2779" y="22016"/>
                    <a:pt x="3090" y="22093"/>
                  </a:cubicBezTo>
                  <a:cubicBezTo>
                    <a:pt x="3402" y="22197"/>
                    <a:pt x="3713" y="22301"/>
                    <a:pt x="4051" y="22353"/>
                  </a:cubicBezTo>
                  <a:cubicBezTo>
                    <a:pt x="4284" y="22405"/>
                    <a:pt x="4544" y="22457"/>
                    <a:pt x="4778" y="22509"/>
                  </a:cubicBezTo>
                  <a:cubicBezTo>
                    <a:pt x="4622" y="22535"/>
                    <a:pt x="4466" y="22587"/>
                    <a:pt x="4310" y="22665"/>
                  </a:cubicBezTo>
                  <a:cubicBezTo>
                    <a:pt x="4103" y="22743"/>
                    <a:pt x="3947" y="22872"/>
                    <a:pt x="3843" y="23028"/>
                  </a:cubicBezTo>
                  <a:cubicBezTo>
                    <a:pt x="3843" y="23080"/>
                    <a:pt x="3817" y="23132"/>
                    <a:pt x="3817" y="23184"/>
                  </a:cubicBezTo>
                  <a:cubicBezTo>
                    <a:pt x="3817" y="23262"/>
                    <a:pt x="3843" y="23340"/>
                    <a:pt x="3869" y="23417"/>
                  </a:cubicBezTo>
                  <a:cubicBezTo>
                    <a:pt x="3921" y="23469"/>
                    <a:pt x="3947" y="23521"/>
                    <a:pt x="3999" y="23547"/>
                  </a:cubicBezTo>
                  <a:cubicBezTo>
                    <a:pt x="4103" y="23651"/>
                    <a:pt x="4206" y="23729"/>
                    <a:pt x="4310" y="23807"/>
                  </a:cubicBezTo>
                  <a:cubicBezTo>
                    <a:pt x="4518" y="23911"/>
                    <a:pt x="4700" y="24015"/>
                    <a:pt x="4907" y="24118"/>
                  </a:cubicBezTo>
                  <a:cubicBezTo>
                    <a:pt x="5323" y="24274"/>
                    <a:pt x="5738" y="24404"/>
                    <a:pt x="6153" y="24508"/>
                  </a:cubicBezTo>
                  <a:cubicBezTo>
                    <a:pt x="6595" y="24638"/>
                    <a:pt x="7036" y="24690"/>
                    <a:pt x="7503" y="24741"/>
                  </a:cubicBezTo>
                  <a:cubicBezTo>
                    <a:pt x="7789" y="24767"/>
                    <a:pt x="8075" y="24767"/>
                    <a:pt x="8386" y="24767"/>
                  </a:cubicBezTo>
                  <a:lnTo>
                    <a:pt x="8879" y="24767"/>
                  </a:lnTo>
                  <a:cubicBezTo>
                    <a:pt x="9425" y="24741"/>
                    <a:pt x="9996" y="24664"/>
                    <a:pt x="10541" y="24508"/>
                  </a:cubicBezTo>
                  <a:cubicBezTo>
                    <a:pt x="10541" y="24508"/>
                    <a:pt x="10541" y="24534"/>
                    <a:pt x="10567" y="24534"/>
                  </a:cubicBezTo>
                  <a:cubicBezTo>
                    <a:pt x="10645" y="24638"/>
                    <a:pt x="10749" y="24741"/>
                    <a:pt x="10826" y="24845"/>
                  </a:cubicBezTo>
                  <a:cubicBezTo>
                    <a:pt x="11086" y="25105"/>
                    <a:pt x="11320" y="25391"/>
                    <a:pt x="11579" y="25650"/>
                  </a:cubicBezTo>
                  <a:cubicBezTo>
                    <a:pt x="11761" y="25780"/>
                    <a:pt x="11917" y="25936"/>
                    <a:pt x="12098" y="26065"/>
                  </a:cubicBezTo>
                  <a:cubicBezTo>
                    <a:pt x="12254" y="26195"/>
                    <a:pt x="12462" y="26299"/>
                    <a:pt x="12670" y="26455"/>
                  </a:cubicBezTo>
                  <a:cubicBezTo>
                    <a:pt x="13474" y="26974"/>
                    <a:pt x="14331" y="27364"/>
                    <a:pt x="15266" y="27597"/>
                  </a:cubicBezTo>
                  <a:cubicBezTo>
                    <a:pt x="15681" y="27701"/>
                    <a:pt x="16148" y="27779"/>
                    <a:pt x="16590" y="27805"/>
                  </a:cubicBezTo>
                  <a:lnTo>
                    <a:pt x="16953" y="27805"/>
                  </a:lnTo>
                  <a:cubicBezTo>
                    <a:pt x="17265" y="27805"/>
                    <a:pt x="17576" y="27779"/>
                    <a:pt x="17888" y="27727"/>
                  </a:cubicBezTo>
                  <a:cubicBezTo>
                    <a:pt x="18381" y="27623"/>
                    <a:pt x="18978" y="27389"/>
                    <a:pt x="19082" y="26844"/>
                  </a:cubicBezTo>
                  <a:cubicBezTo>
                    <a:pt x="19082" y="26533"/>
                    <a:pt x="19004" y="26247"/>
                    <a:pt x="18848" y="25988"/>
                  </a:cubicBezTo>
                  <a:cubicBezTo>
                    <a:pt x="18718" y="25780"/>
                    <a:pt x="18589" y="25598"/>
                    <a:pt x="18433" y="25416"/>
                  </a:cubicBezTo>
                  <a:lnTo>
                    <a:pt x="18433" y="25416"/>
                  </a:lnTo>
                  <a:cubicBezTo>
                    <a:pt x="19082" y="25520"/>
                    <a:pt x="19731" y="25546"/>
                    <a:pt x="20380" y="25546"/>
                  </a:cubicBezTo>
                  <a:cubicBezTo>
                    <a:pt x="20448" y="25548"/>
                    <a:pt x="20517" y="25549"/>
                    <a:pt x="20585" y="25549"/>
                  </a:cubicBezTo>
                  <a:cubicBezTo>
                    <a:pt x="21604" y="25549"/>
                    <a:pt x="22600" y="25368"/>
                    <a:pt x="23573" y="25027"/>
                  </a:cubicBezTo>
                  <a:cubicBezTo>
                    <a:pt x="23755" y="24949"/>
                    <a:pt x="23937" y="24845"/>
                    <a:pt x="24118" y="24741"/>
                  </a:cubicBezTo>
                  <a:cubicBezTo>
                    <a:pt x="24274" y="24690"/>
                    <a:pt x="24378" y="24586"/>
                    <a:pt x="24482" y="24456"/>
                  </a:cubicBezTo>
                  <a:cubicBezTo>
                    <a:pt x="24560" y="24378"/>
                    <a:pt x="24612" y="24248"/>
                    <a:pt x="24612" y="24144"/>
                  </a:cubicBezTo>
                  <a:cubicBezTo>
                    <a:pt x="24612" y="24067"/>
                    <a:pt x="24612" y="23989"/>
                    <a:pt x="24586" y="23911"/>
                  </a:cubicBezTo>
                  <a:cubicBezTo>
                    <a:pt x="24560" y="23859"/>
                    <a:pt x="24534" y="23781"/>
                    <a:pt x="24508" y="23729"/>
                  </a:cubicBezTo>
                  <a:cubicBezTo>
                    <a:pt x="24456" y="23625"/>
                    <a:pt x="24352" y="23521"/>
                    <a:pt x="24248" y="23443"/>
                  </a:cubicBezTo>
                  <a:cubicBezTo>
                    <a:pt x="24144" y="23340"/>
                    <a:pt x="24040" y="23262"/>
                    <a:pt x="23911" y="23184"/>
                  </a:cubicBezTo>
                  <a:cubicBezTo>
                    <a:pt x="23729" y="23080"/>
                    <a:pt x="23547" y="22976"/>
                    <a:pt x="23288" y="22846"/>
                  </a:cubicBezTo>
                  <a:cubicBezTo>
                    <a:pt x="23547" y="22820"/>
                    <a:pt x="23833" y="22794"/>
                    <a:pt x="24092" y="22743"/>
                  </a:cubicBezTo>
                  <a:cubicBezTo>
                    <a:pt x="24482" y="22691"/>
                    <a:pt x="24845" y="22613"/>
                    <a:pt x="25209" y="22535"/>
                  </a:cubicBezTo>
                  <a:cubicBezTo>
                    <a:pt x="25546" y="22457"/>
                    <a:pt x="25884" y="22353"/>
                    <a:pt x="26195" y="22223"/>
                  </a:cubicBezTo>
                  <a:cubicBezTo>
                    <a:pt x="26559" y="22042"/>
                    <a:pt x="27389" y="21600"/>
                    <a:pt x="27182" y="20899"/>
                  </a:cubicBezTo>
                  <a:cubicBezTo>
                    <a:pt x="27130" y="20769"/>
                    <a:pt x="27052" y="20666"/>
                    <a:pt x="26974" y="20562"/>
                  </a:cubicBezTo>
                  <a:cubicBezTo>
                    <a:pt x="26844" y="20458"/>
                    <a:pt x="26714" y="20380"/>
                    <a:pt x="26559" y="20302"/>
                  </a:cubicBezTo>
                  <a:cubicBezTo>
                    <a:pt x="26429" y="20250"/>
                    <a:pt x="26273" y="20172"/>
                    <a:pt x="26117" y="20146"/>
                  </a:cubicBezTo>
                  <a:lnTo>
                    <a:pt x="26065" y="20146"/>
                  </a:lnTo>
                  <a:cubicBezTo>
                    <a:pt x="26377" y="19991"/>
                    <a:pt x="26688" y="19861"/>
                    <a:pt x="26974" y="19705"/>
                  </a:cubicBezTo>
                  <a:cubicBezTo>
                    <a:pt x="27571" y="19420"/>
                    <a:pt x="28168" y="19056"/>
                    <a:pt x="28713" y="18641"/>
                  </a:cubicBezTo>
                  <a:cubicBezTo>
                    <a:pt x="28947" y="18433"/>
                    <a:pt x="29181" y="18225"/>
                    <a:pt x="29388" y="17992"/>
                  </a:cubicBezTo>
                  <a:cubicBezTo>
                    <a:pt x="29570" y="17758"/>
                    <a:pt x="29726" y="17524"/>
                    <a:pt x="29804" y="17265"/>
                  </a:cubicBezTo>
                  <a:cubicBezTo>
                    <a:pt x="29908" y="17005"/>
                    <a:pt x="29933" y="16746"/>
                    <a:pt x="29882" y="16486"/>
                  </a:cubicBezTo>
                  <a:cubicBezTo>
                    <a:pt x="29856" y="16382"/>
                    <a:pt x="29830" y="16278"/>
                    <a:pt x="29778" y="16174"/>
                  </a:cubicBezTo>
                  <a:cubicBezTo>
                    <a:pt x="29752" y="16123"/>
                    <a:pt x="29726" y="16071"/>
                    <a:pt x="29700" y="16019"/>
                  </a:cubicBezTo>
                  <a:cubicBezTo>
                    <a:pt x="29674" y="15967"/>
                    <a:pt x="29622" y="15915"/>
                    <a:pt x="29596" y="15889"/>
                  </a:cubicBezTo>
                  <a:cubicBezTo>
                    <a:pt x="29466" y="15759"/>
                    <a:pt x="29310" y="15655"/>
                    <a:pt x="29129" y="15577"/>
                  </a:cubicBezTo>
                  <a:cubicBezTo>
                    <a:pt x="28947" y="15499"/>
                    <a:pt x="28765" y="15448"/>
                    <a:pt x="28558" y="15396"/>
                  </a:cubicBezTo>
                  <a:cubicBezTo>
                    <a:pt x="28350" y="15370"/>
                    <a:pt x="28142" y="15344"/>
                    <a:pt x="27935" y="15344"/>
                  </a:cubicBezTo>
                  <a:lnTo>
                    <a:pt x="27208" y="15344"/>
                  </a:lnTo>
                  <a:cubicBezTo>
                    <a:pt x="26792" y="15370"/>
                    <a:pt x="26351" y="15422"/>
                    <a:pt x="25910" y="15474"/>
                  </a:cubicBezTo>
                  <a:lnTo>
                    <a:pt x="25650" y="15499"/>
                  </a:lnTo>
                  <a:cubicBezTo>
                    <a:pt x="25728" y="15448"/>
                    <a:pt x="25780" y="15370"/>
                    <a:pt x="25832" y="15318"/>
                  </a:cubicBezTo>
                  <a:cubicBezTo>
                    <a:pt x="25910" y="15188"/>
                    <a:pt x="26013" y="15084"/>
                    <a:pt x="26091" y="14954"/>
                  </a:cubicBezTo>
                  <a:cubicBezTo>
                    <a:pt x="26117" y="14902"/>
                    <a:pt x="26143" y="14824"/>
                    <a:pt x="26195" y="14773"/>
                  </a:cubicBezTo>
                  <a:cubicBezTo>
                    <a:pt x="26221" y="14695"/>
                    <a:pt x="26247" y="14643"/>
                    <a:pt x="26247" y="14565"/>
                  </a:cubicBezTo>
                  <a:cubicBezTo>
                    <a:pt x="26325" y="14383"/>
                    <a:pt x="26299" y="14201"/>
                    <a:pt x="26195" y="14046"/>
                  </a:cubicBezTo>
                  <a:cubicBezTo>
                    <a:pt x="26169" y="13994"/>
                    <a:pt x="26117" y="13942"/>
                    <a:pt x="26091" y="13890"/>
                  </a:cubicBezTo>
                  <a:cubicBezTo>
                    <a:pt x="26039" y="13864"/>
                    <a:pt x="25962" y="13812"/>
                    <a:pt x="25910" y="13786"/>
                  </a:cubicBezTo>
                  <a:cubicBezTo>
                    <a:pt x="25832" y="13734"/>
                    <a:pt x="25754" y="13708"/>
                    <a:pt x="25676" y="13682"/>
                  </a:cubicBezTo>
                  <a:cubicBezTo>
                    <a:pt x="25520" y="13656"/>
                    <a:pt x="25338" y="13604"/>
                    <a:pt x="25183" y="13604"/>
                  </a:cubicBezTo>
                  <a:lnTo>
                    <a:pt x="25053" y="13604"/>
                  </a:lnTo>
                  <a:cubicBezTo>
                    <a:pt x="24767" y="13604"/>
                    <a:pt x="24482" y="13656"/>
                    <a:pt x="24196" y="13734"/>
                  </a:cubicBezTo>
                  <a:cubicBezTo>
                    <a:pt x="23833" y="13838"/>
                    <a:pt x="23469" y="13942"/>
                    <a:pt x="23132" y="14072"/>
                  </a:cubicBezTo>
                  <a:cubicBezTo>
                    <a:pt x="22950" y="14150"/>
                    <a:pt x="22768" y="14227"/>
                    <a:pt x="22587" y="14305"/>
                  </a:cubicBezTo>
                  <a:lnTo>
                    <a:pt x="22067" y="14513"/>
                  </a:lnTo>
                  <a:lnTo>
                    <a:pt x="21990" y="14539"/>
                  </a:lnTo>
                  <a:lnTo>
                    <a:pt x="21938" y="14565"/>
                  </a:lnTo>
                  <a:cubicBezTo>
                    <a:pt x="22249" y="14227"/>
                    <a:pt x="22561" y="13916"/>
                    <a:pt x="22846" y="13552"/>
                  </a:cubicBezTo>
                  <a:cubicBezTo>
                    <a:pt x="23417" y="12903"/>
                    <a:pt x="23937" y="12228"/>
                    <a:pt x="24352" y="11476"/>
                  </a:cubicBezTo>
                  <a:cubicBezTo>
                    <a:pt x="24741" y="10775"/>
                    <a:pt x="24923" y="9996"/>
                    <a:pt x="24845" y="9191"/>
                  </a:cubicBezTo>
                  <a:cubicBezTo>
                    <a:pt x="24845" y="8879"/>
                    <a:pt x="24715" y="8594"/>
                    <a:pt x="24482" y="8386"/>
                  </a:cubicBezTo>
                  <a:cubicBezTo>
                    <a:pt x="24378" y="8308"/>
                    <a:pt x="24248" y="8256"/>
                    <a:pt x="24118" y="8230"/>
                  </a:cubicBezTo>
                  <a:lnTo>
                    <a:pt x="23963" y="8230"/>
                  </a:lnTo>
                  <a:cubicBezTo>
                    <a:pt x="23859" y="8256"/>
                    <a:pt x="23755" y="8256"/>
                    <a:pt x="23651" y="8282"/>
                  </a:cubicBezTo>
                  <a:cubicBezTo>
                    <a:pt x="23495" y="8334"/>
                    <a:pt x="23339" y="8386"/>
                    <a:pt x="23184" y="8464"/>
                  </a:cubicBezTo>
                  <a:cubicBezTo>
                    <a:pt x="23028" y="8542"/>
                    <a:pt x="22898" y="8620"/>
                    <a:pt x="22794" y="8698"/>
                  </a:cubicBezTo>
                  <a:cubicBezTo>
                    <a:pt x="22820" y="8620"/>
                    <a:pt x="22846" y="8516"/>
                    <a:pt x="22846" y="8438"/>
                  </a:cubicBezTo>
                  <a:cubicBezTo>
                    <a:pt x="22976" y="7919"/>
                    <a:pt x="23054" y="7400"/>
                    <a:pt x="23080" y="6880"/>
                  </a:cubicBezTo>
                  <a:cubicBezTo>
                    <a:pt x="23132" y="6413"/>
                    <a:pt x="23132" y="5946"/>
                    <a:pt x="23080" y="5479"/>
                  </a:cubicBezTo>
                  <a:cubicBezTo>
                    <a:pt x="23054" y="5245"/>
                    <a:pt x="23028" y="4985"/>
                    <a:pt x="22976" y="4752"/>
                  </a:cubicBezTo>
                  <a:cubicBezTo>
                    <a:pt x="22872" y="4207"/>
                    <a:pt x="22742" y="3661"/>
                    <a:pt x="22561" y="3116"/>
                  </a:cubicBezTo>
                  <a:cubicBezTo>
                    <a:pt x="22379" y="2519"/>
                    <a:pt x="22119" y="1948"/>
                    <a:pt x="21808" y="1403"/>
                  </a:cubicBezTo>
                  <a:cubicBezTo>
                    <a:pt x="21522" y="910"/>
                    <a:pt x="21133" y="520"/>
                    <a:pt x="20666" y="209"/>
                  </a:cubicBezTo>
                  <a:cubicBezTo>
                    <a:pt x="20458" y="105"/>
                    <a:pt x="20198" y="27"/>
                    <a:pt x="19939" y="27"/>
                  </a:cubicBezTo>
                  <a:lnTo>
                    <a:pt x="19887" y="27"/>
                  </a:lnTo>
                  <a:lnTo>
                    <a:pt x="19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675748" y="5524487"/>
              <a:ext cx="1244642" cy="1153304"/>
            </a:xfrm>
            <a:custGeom>
              <a:avLst/>
              <a:gdLst/>
              <a:ahLst/>
              <a:cxnLst/>
              <a:rect l="l" t="t" r="r" b="b"/>
              <a:pathLst>
                <a:path w="22198" h="20569" extrusionOk="0">
                  <a:moveTo>
                    <a:pt x="14871" y="0"/>
                  </a:moveTo>
                  <a:cubicBezTo>
                    <a:pt x="14838" y="0"/>
                    <a:pt x="14805" y="3"/>
                    <a:pt x="14773" y="7"/>
                  </a:cubicBezTo>
                  <a:lnTo>
                    <a:pt x="14721" y="7"/>
                  </a:lnTo>
                  <a:cubicBezTo>
                    <a:pt x="14539" y="7"/>
                    <a:pt x="14357" y="59"/>
                    <a:pt x="14175" y="137"/>
                  </a:cubicBezTo>
                  <a:cubicBezTo>
                    <a:pt x="13630" y="371"/>
                    <a:pt x="13137" y="682"/>
                    <a:pt x="12670" y="1071"/>
                  </a:cubicBezTo>
                  <a:cubicBezTo>
                    <a:pt x="12202" y="1461"/>
                    <a:pt x="11761" y="1902"/>
                    <a:pt x="11346" y="2370"/>
                  </a:cubicBezTo>
                  <a:cubicBezTo>
                    <a:pt x="10671" y="3174"/>
                    <a:pt x="10048" y="3979"/>
                    <a:pt x="9477" y="4836"/>
                  </a:cubicBezTo>
                  <a:cubicBezTo>
                    <a:pt x="9243" y="4550"/>
                    <a:pt x="8957" y="4291"/>
                    <a:pt x="8646" y="4057"/>
                  </a:cubicBezTo>
                  <a:cubicBezTo>
                    <a:pt x="8542" y="4005"/>
                    <a:pt x="8412" y="3953"/>
                    <a:pt x="8308" y="3901"/>
                  </a:cubicBezTo>
                  <a:cubicBezTo>
                    <a:pt x="8230" y="3875"/>
                    <a:pt x="8127" y="3875"/>
                    <a:pt x="8049" y="3875"/>
                  </a:cubicBezTo>
                  <a:lnTo>
                    <a:pt x="7919" y="3875"/>
                  </a:lnTo>
                  <a:cubicBezTo>
                    <a:pt x="7737" y="3901"/>
                    <a:pt x="7581" y="4005"/>
                    <a:pt x="7452" y="4161"/>
                  </a:cubicBezTo>
                  <a:cubicBezTo>
                    <a:pt x="7322" y="4291"/>
                    <a:pt x="7218" y="4472"/>
                    <a:pt x="7166" y="4654"/>
                  </a:cubicBezTo>
                  <a:cubicBezTo>
                    <a:pt x="7114" y="4862"/>
                    <a:pt x="7062" y="5069"/>
                    <a:pt x="7036" y="5277"/>
                  </a:cubicBezTo>
                  <a:cubicBezTo>
                    <a:pt x="6984" y="5744"/>
                    <a:pt x="6958" y="6212"/>
                    <a:pt x="7010" y="6679"/>
                  </a:cubicBezTo>
                  <a:cubicBezTo>
                    <a:pt x="7010" y="6770"/>
                    <a:pt x="7010" y="6860"/>
                    <a:pt x="7028" y="6951"/>
                  </a:cubicBezTo>
                  <a:lnTo>
                    <a:pt x="7028" y="6951"/>
                  </a:lnTo>
                  <a:cubicBezTo>
                    <a:pt x="7000" y="6834"/>
                    <a:pt x="6953" y="6718"/>
                    <a:pt x="6906" y="6601"/>
                  </a:cubicBezTo>
                  <a:lnTo>
                    <a:pt x="6906" y="6575"/>
                  </a:lnTo>
                  <a:lnTo>
                    <a:pt x="6855" y="6419"/>
                  </a:lnTo>
                  <a:cubicBezTo>
                    <a:pt x="6725" y="6082"/>
                    <a:pt x="6569" y="5693"/>
                    <a:pt x="6413" y="5329"/>
                  </a:cubicBezTo>
                  <a:cubicBezTo>
                    <a:pt x="6283" y="5043"/>
                    <a:pt x="6128" y="4784"/>
                    <a:pt x="5972" y="4524"/>
                  </a:cubicBezTo>
                  <a:cubicBezTo>
                    <a:pt x="5894" y="4420"/>
                    <a:pt x="5816" y="4317"/>
                    <a:pt x="5712" y="4213"/>
                  </a:cubicBezTo>
                  <a:cubicBezTo>
                    <a:pt x="5634" y="4135"/>
                    <a:pt x="5556" y="4083"/>
                    <a:pt x="5453" y="4057"/>
                  </a:cubicBezTo>
                  <a:cubicBezTo>
                    <a:pt x="5401" y="4031"/>
                    <a:pt x="5375" y="4031"/>
                    <a:pt x="5323" y="4031"/>
                  </a:cubicBezTo>
                  <a:cubicBezTo>
                    <a:pt x="5310" y="4018"/>
                    <a:pt x="5290" y="4012"/>
                    <a:pt x="5271" y="4012"/>
                  </a:cubicBezTo>
                  <a:cubicBezTo>
                    <a:pt x="5251" y="4012"/>
                    <a:pt x="5232" y="4018"/>
                    <a:pt x="5219" y="4031"/>
                  </a:cubicBezTo>
                  <a:cubicBezTo>
                    <a:pt x="5141" y="4031"/>
                    <a:pt x="5063" y="4083"/>
                    <a:pt x="5011" y="4135"/>
                  </a:cubicBezTo>
                  <a:cubicBezTo>
                    <a:pt x="4933" y="4187"/>
                    <a:pt x="4907" y="4265"/>
                    <a:pt x="4856" y="4343"/>
                  </a:cubicBezTo>
                  <a:cubicBezTo>
                    <a:pt x="4804" y="4420"/>
                    <a:pt x="4778" y="4498"/>
                    <a:pt x="4752" y="4602"/>
                  </a:cubicBezTo>
                  <a:cubicBezTo>
                    <a:pt x="4700" y="4810"/>
                    <a:pt x="4648" y="4992"/>
                    <a:pt x="4648" y="5199"/>
                  </a:cubicBezTo>
                  <a:lnTo>
                    <a:pt x="4544" y="4992"/>
                  </a:lnTo>
                  <a:lnTo>
                    <a:pt x="4362" y="4732"/>
                  </a:lnTo>
                  <a:lnTo>
                    <a:pt x="4310" y="4654"/>
                  </a:lnTo>
                  <a:lnTo>
                    <a:pt x="4258" y="4576"/>
                  </a:lnTo>
                  <a:lnTo>
                    <a:pt x="4103" y="4317"/>
                  </a:lnTo>
                  <a:cubicBezTo>
                    <a:pt x="3921" y="4057"/>
                    <a:pt x="3765" y="3849"/>
                    <a:pt x="3609" y="3642"/>
                  </a:cubicBezTo>
                  <a:cubicBezTo>
                    <a:pt x="3454" y="3460"/>
                    <a:pt x="3272" y="3278"/>
                    <a:pt x="3090" y="3122"/>
                  </a:cubicBezTo>
                  <a:cubicBezTo>
                    <a:pt x="2934" y="2967"/>
                    <a:pt x="2753" y="2837"/>
                    <a:pt x="2545" y="2759"/>
                  </a:cubicBezTo>
                  <a:cubicBezTo>
                    <a:pt x="2415" y="2707"/>
                    <a:pt x="2285" y="2681"/>
                    <a:pt x="2182" y="2681"/>
                  </a:cubicBezTo>
                  <a:lnTo>
                    <a:pt x="1974" y="2681"/>
                  </a:lnTo>
                  <a:cubicBezTo>
                    <a:pt x="1818" y="2707"/>
                    <a:pt x="1688" y="2785"/>
                    <a:pt x="1559" y="2889"/>
                  </a:cubicBezTo>
                  <a:cubicBezTo>
                    <a:pt x="1455" y="3019"/>
                    <a:pt x="1377" y="3148"/>
                    <a:pt x="1325" y="3304"/>
                  </a:cubicBezTo>
                  <a:cubicBezTo>
                    <a:pt x="1299" y="3408"/>
                    <a:pt x="1247" y="3538"/>
                    <a:pt x="1247" y="3668"/>
                  </a:cubicBezTo>
                  <a:cubicBezTo>
                    <a:pt x="1221" y="3823"/>
                    <a:pt x="1195" y="3979"/>
                    <a:pt x="1195" y="4161"/>
                  </a:cubicBezTo>
                  <a:cubicBezTo>
                    <a:pt x="1195" y="4498"/>
                    <a:pt x="1247" y="4836"/>
                    <a:pt x="1299" y="5173"/>
                  </a:cubicBezTo>
                  <a:cubicBezTo>
                    <a:pt x="1325" y="5433"/>
                    <a:pt x="1377" y="5718"/>
                    <a:pt x="1455" y="6134"/>
                  </a:cubicBezTo>
                  <a:cubicBezTo>
                    <a:pt x="1429" y="6082"/>
                    <a:pt x="1403" y="6056"/>
                    <a:pt x="1351" y="6030"/>
                  </a:cubicBezTo>
                  <a:cubicBezTo>
                    <a:pt x="1299" y="5978"/>
                    <a:pt x="1221" y="5952"/>
                    <a:pt x="1169" y="5926"/>
                  </a:cubicBezTo>
                  <a:cubicBezTo>
                    <a:pt x="1117" y="5900"/>
                    <a:pt x="1065" y="5900"/>
                    <a:pt x="1013" y="5900"/>
                  </a:cubicBezTo>
                  <a:lnTo>
                    <a:pt x="858" y="5900"/>
                  </a:lnTo>
                  <a:cubicBezTo>
                    <a:pt x="806" y="5900"/>
                    <a:pt x="780" y="5926"/>
                    <a:pt x="728" y="5926"/>
                  </a:cubicBezTo>
                  <a:cubicBezTo>
                    <a:pt x="676" y="5952"/>
                    <a:pt x="624" y="6004"/>
                    <a:pt x="598" y="6030"/>
                  </a:cubicBezTo>
                  <a:cubicBezTo>
                    <a:pt x="520" y="6108"/>
                    <a:pt x="468" y="6212"/>
                    <a:pt x="442" y="6290"/>
                  </a:cubicBezTo>
                  <a:cubicBezTo>
                    <a:pt x="390" y="6393"/>
                    <a:pt x="364" y="6497"/>
                    <a:pt x="364" y="6627"/>
                  </a:cubicBezTo>
                  <a:cubicBezTo>
                    <a:pt x="338" y="6887"/>
                    <a:pt x="338" y="7146"/>
                    <a:pt x="390" y="7406"/>
                  </a:cubicBezTo>
                  <a:cubicBezTo>
                    <a:pt x="442" y="7769"/>
                    <a:pt x="520" y="8107"/>
                    <a:pt x="624" y="8470"/>
                  </a:cubicBezTo>
                  <a:cubicBezTo>
                    <a:pt x="728" y="8808"/>
                    <a:pt x="832" y="9171"/>
                    <a:pt x="987" y="9509"/>
                  </a:cubicBezTo>
                  <a:cubicBezTo>
                    <a:pt x="1273" y="10184"/>
                    <a:pt x="1610" y="10859"/>
                    <a:pt x="2000" y="11482"/>
                  </a:cubicBezTo>
                  <a:cubicBezTo>
                    <a:pt x="2078" y="11612"/>
                    <a:pt x="2156" y="11741"/>
                    <a:pt x="2234" y="11871"/>
                  </a:cubicBezTo>
                  <a:lnTo>
                    <a:pt x="2104" y="11819"/>
                  </a:lnTo>
                  <a:cubicBezTo>
                    <a:pt x="1844" y="11741"/>
                    <a:pt x="1662" y="11689"/>
                    <a:pt x="1455" y="11638"/>
                  </a:cubicBezTo>
                  <a:cubicBezTo>
                    <a:pt x="1273" y="11586"/>
                    <a:pt x="1065" y="11560"/>
                    <a:pt x="858" y="11560"/>
                  </a:cubicBezTo>
                  <a:lnTo>
                    <a:pt x="806" y="11560"/>
                  </a:lnTo>
                  <a:cubicBezTo>
                    <a:pt x="624" y="11560"/>
                    <a:pt x="442" y="11612"/>
                    <a:pt x="286" y="11715"/>
                  </a:cubicBezTo>
                  <a:cubicBezTo>
                    <a:pt x="131" y="11845"/>
                    <a:pt x="27" y="12001"/>
                    <a:pt x="27" y="12209"/>
                  </a:cubicBezTo>
                  <a:cubicBezTo>
                    <a:pt x="1" y="12416"/>
                    <a:pt x="27" y="12624"/>
                    <a:pt x="105" y="12806"/>
                  </a:cubicBezTo>
                  <a:cubicBezTo>
                    <a:pt x="209" y="13039"/>
                    <a:pt x="338" y="13247"/>
                    <a:pt x="494" y="13429"/>
                  </a:cubicBezTo>
                  <a:cubicBezTo>
                    <a:pt x="676" y="13611"/>
                    <a:pt x="858" y="13818"/>
                    <a:pt x="1065" y="13974"/>
                  </a:cubicBezTo>
                  <a:cubicBezTo>
                    <a:pt x="1325" y="14208"/>
                    <a:pt x="1584" y="14415"/>
                    <a:pt x="1870" y="14597"/>
                  </a:cubicBezTo>
                  <a:lnTo>
                    <a:pt x="2104" y="14727"/>
                  </a:lnTo>
                  <a:lnTo>
                    <a:pt x="2078" y="14727"/>
                  </a:lnTo>
                  <a:cubicBezTo>
                    <a:pt x="1974" y="14753"/>
                    <a:pt x="1844" y="14753"/>
                    <a:pt x="1740" y="14779"/>
                  </a:cubicBezTo>
                  <a:cubicBezTo>
                    <a:pt x="1636" y="14805"/>
                    <a:pt x="1559" y="14857"/>
                    <a:pt x="1455" y="14909"/>
                  </a:cubicBezTo>
                  <a:cubicBezTo>
                    <a:pt x="1377" y="14935"/>
                    <a:pt x="1273" y="15012"/>
                    <a:pt x="1221" y="15090"/>
                  </a:cubicBezTo>
                  <a:cubicBezTo>
                    <a:pt x="1169" y="15168"/>
                    <a:pt x="1143" y="15246"/>
                    <a:pt x="1143" y="15350"/>
                  </a:cubicBezTo>
                  <a:cubicBezTo>
                    <a:pt x="1143" y="15402"/>
                    <a:pt x="1169" y="15454"/>
                    <a:pt x="1169" y="15506"/>
                  </a:cubicBezTo>
                  <a:cubicBezTo>
                    <a:pt x="1195" y="15558"/>
                    <a:pt x="1221" y="15610"/>
                    <a:pt x="1247" y="15661"/>
                  </a:cubicBezTo>
                  <a:cubicBezTo>
                    <a:pt x="1299" y="15739"/>
                    <a:pt x="1351" y="15817"/>
                    <a:pt x="1403" y="15869"/>
                  </a:cubicBezTo>
                  <a:cubicBezTo>
                    <a:pt x="1481" y="15947"/>
                    <a:pt x="1559" y="15999"/>
                    <a:pt x="1662" y="16051"/>
                  </a:cubicBezTo>
                  <a:cubicBezTo>
                    <a:pt x="1844" y="16181"/>
                    <a:pt x="2052" y="16259"/>
                    <a:pt x="2285" y="16336"/>
                  </a:cubicBezTo>
                  <a:cubicBezTo>
                    <a:pt x="2519" y="16414"/>
                    <a:pt x="2753" y="16466"/>
                    <a:pt x="3012" y="16518"/>
                  </a:cubicBezTo>
                  <a:cubicBezTo>
                    <a:pt x="3168" y="16570"/>
                    <a:pt x="3350" y="16596"/>
                    <a:pt x="3558" y="16622"/>
                  </a:cubicBezTo>
                  <a:cubicBezTo>
                    <a:pt x="3428" y="16648"/>
                    <a:pt x="3298" y="16674"/>
                    <a:pt x="3194" y="16726"/>
                  </a:cubicBezTo>
                  <a:cubicBezTo>
                    <a:pt x="3038" y="16778"/>
                    <a:pt x="2934" y="16882"/>
                    <a:pt x="2857" y="17011"/>
                  </a:cubicBezTo>
                  <a:cubicBezTo>
                    <a:pt x="2831" y="17037"/>
                    <a:pt x="2831" y="17089"/>
                    <a:pt x="2831" y="17115"/>
                  </a:cubicBezTo>
                  <a:cubicBezTo>
                    <a:pt x="2831" y="17141"/>
                    <a:pt x="2831" y="17167"/>
                    <a:pt x="2831" y="17193"/>
                  </a:cubicBezTo>
                  <a:cubicBezTo>
                    <a:pt x="2831" y="17245"/>
                    <a:pt x="2857" y="17271"/>
                    <a:pt x="2857" y="17297"/>
                  </a:cubicBezTo>
                  <a:cubicBezTo>
                    <a:pt x="2883" y="17349"/>
                    <a:pt x="2908" y="17375"/>
                    <a:pt x="2960" y="17401"/>
                  </a:cubicBezTo>
                  <a:cubicBezTo>
                    <a:pt x="3038" y="17479"/>
                    <a:pt x="3116" y="17531"/>
                    <a:pt x="3194" y="17583"/>
                  </a:cubicBezTo>
                  <a:cubicBezTo>
                    <a:pt x="3350" y="17686"/>
                    <a:pt x="3480" y="17764"/>
                    <a:pt x="3635" y="17816"/>
                  </a:cubicBezTo>
                  <a:cubicBezTo>
                    <a:pt x="3947" y="17946"/>
                    <a:pt x="4258" y="18050"/>
                    <a:pt x="4570" y="18128"/>
                  </a:cubicBezTo>
                  <a:cubicBezTo>
                    <a:pt x="4882" y="18206"/>
                    <a:pt x="5219" y="18258"/>
                    <a:pt x="5556" y="18283"/>
                  </a:cubicBezTo>
                  <a:cubicBezTo>
                    <a:pt x="5790" y="18309"/>
                    <a:pt x="6024" y="18309"/>
                    <a:pt x="6206" y="18309"/>
                  </a:cubicBezTo>
                  <a:lnTo>
                    <a:pt x="6569" y="18309"/>
                  </a:lnTo>
                  <a:cubicBezTo>
                    <a:pt x="6984" y="18309"/>
                    <a:pt x="7400" y="18232"/>
                    <a:pt x="7815" y="18102"/>
                  </a:cubicBezTo>
                  <a:cubicBezTo>
                    <a:pt x="7841" y="18180"/>
                    <a:pt x="7893" y="18232"/>
                    <a:pt x="7945" y="18283"/>
                  </a:cubicBezTo>
                  <a:lnTo>
                    <a:pt x="8023" y="18361"/>
                  </a:lnTo>
                  <a:cubicBezTo>
                    <a:pt x="8179" y="18569"/>
                    <a:pt x="8386" y="18777"/>
                    <a:pt x="8568" y="18958"/>
                  </a:cubicBezTo>
                  <a:cubicBezTo>
                    <a:pt x="8698" y="19088"/>
                    <a:pt x="8853" y="19192"/>
                    <a:pt x="8957" y="19270"/>
                  </a:cubicBezTo>
                  <a:cubicBezTo>
                    <a:pt x="9061" y="19348"/>
                    <a:pt x="9217" y="19452"/>
                    <a:pt x="9373" y="19556"/>
                  </a:cubicBezTo>
                  <a:cubicBezTo>
                    <a:pt x="9970" y="19945"/>
                    <a:pt x="10619" y="20231"/>
                    <a:pt x="11294" y="20412"/>
                  </a:cubicBezTo>
                  <a:cubicBezTo>
                    <a:pt x="11631" y="20490"/>
                    <a:pt x="11943" y="20542"/>
                    <a:pt x="12306" y="20568"/>
                  </a:cubicBezTo>
                  <a:lnTo>
                    <a:pt x="12566" y="20568"/>
                  </a:lnTo>
                  <a:cubicBezTo>
                    <a:pt x="12774" y="20568"/>
                    <a:pt x="13007" y="20542"/>
                    <a:pt x="13241" y="20516"/>
                  </a:cubicBezTo>
                  <a:cubicBezTo>
                    <a:pt x="13630" y="20438"/>
                    <a:pt x="14072" y="20256"/>
                    <a:pt x="14149" y="19867"/>
                  </a:cubicBezTo>
                  <a:cubicBezTo>
                    <a:pt x="14149" y="19633"/>
                    <a:pt x="14098" y="19400"/>
                    <a:pt x="13968" y="19218"/>
                  </a:cubicBezTo>
                  <a:cubicBezTo>
                    <a:pt x="13864" y="19062"/>
                    <a:pt x="13786" y="18907"/>
                    <a:pt x="13656" y="18777"/>
                  </a:cubicBezTo>
                  <a:lnTo>
                    <a:pt x="13656" y="18777"/>
                  </a:lnTo>
                  <a:cubicBezTo>
                    <a:pt x="14124" y="18881"/>
                    <a:pt x="14617" y="18907"/>
                    <a:pt x="15084" y="18907"/>
                  </a:cubicBezTo>
                  <a:cubicBezTo>
                    <a:pt x="15142" y="18908"/>
                    <a:pt x="15201" y="18909"/>
                    <a:pt x="15259" y="18909"/>
                  </a:cubicBezTo>
                  <a:cubicBezTo>
                    <a:pt x="16006" y="18909"/>
                    <a:pt x="16750" y="18758"/>
                    <a:pt x="17472" y="18517"/>
                  </a:cubicBezTo>
                  <a:cubicBezTo>
                    <a:pt x="17602" y="18465"/>
                    <a:pt x="17758" y="18387"/>
                    <a:pt x="17888" y="18309"/>
                  </a:cubicBezTo>
                  <a:cubicBezTo>
                    <a:pt x="17966" y="18258"/>
                    <a:pt x="18070" y="18180"/>
                    <a:pt x="18147" y="18102"/>
                  </a:cubicBezTo>
                  <a:cubicBezTo>
                    <a:pt x="18225" y="17972"/>
                    <a:pt x="18277" y="17816"/>
                    <a:pt x="18225" y="17660"/>
                  </a:cubicBezTo>
                  <a:cubicBezTo>
                    <a:pt x="18199" y="17634"/>
                    <a:pt x="18199" y="17583"/>
                    <a:pt x="18173" y="17557"/>
                  </a:cubicBezTo>
                  <a:cubicBezTo>
                    <a:pt x="18121" y="17453"/>
                    <a:pt x="18044" y="17375"/>
                    <a:pt x="17992" y="17323"/>
                  </a:cubicBezTo>
                  <a:cubicBezTo>
                    <a:pt x="17888" y="17245"/>
                    <a:pt x="17810" y="17193"/>
                    <a:pt x="17706" y="17141"/>
                  </a:cubicBezTo>
                  <a:cubicBezTo>
                    <a:pt x="17602" y="17063"/>
                    <a:pt x="17447" y="16985"/>
                    <a:pt x="17265" y="16882"/>
                  </a:cubicBezTo>
                  <a:lnTo>
                    <a:pt x="17343" y="16882"/>
                  </a:lnTo>
                  <a:cubicBezTo>
                    <a:pt x="17498" y="16856"/>
                    <a:pt x="17680" y="16856"/>
                    <a:pt x="17862" y="16830"/>
                  </a:cubicBezTo>
                  <a:cubicBezTo>
                    <a:pt x="18147" y="16778"/>
                    <a:pt x="18433" y="16726"/>
                    <a:pt x="18693" y="16674"/>
                  </a:cubicBezTo>
                  <a:cubicBezTo>
                    <a:pt x="18926" y="16622"/>
                    <a:pt x="19160" y="16544"/>
                    <a:pt x="19394" y="16440"/>
                  </a:cubicBezTo>
                  <a:cubicBezTo>
                    <a:pt x="19679" y="16310"/>
                    <a:pt x="20302" y="15973"/>
                    <a:pt x="20146" y="15454"/>
                  </a:cubicBezTo>
                  <a:cubicBezTo>
                    <a:pt x="20095" y="15376"/>
                    <a:pt x="20043" y="15298"/>
                    <a:pt x="19965" y="15220"/>
                  </a:cubicBezTo>
                  <a:cubicBezTo>
                    <a:pt x="19887" y="15142"/>
                    <a:pt x="19783" y="15064"/>
                    <a:pt x="19679" y="15038"/>
                  </a:cubicBezTo>
                  <a:cubicBezTo>
                    <a:pt x="19575" y="14960"/>
                    <a:pt x="19471" y="14935"/>
                    <a:pt x="19342" y="14909"/>
                  </a:cubicBezTo>
                  <a:lnTo>
                    <a:pt x="19316" y="14909"/>
                  </a:lnTo>
                  <a:cubicBezTo>
                    <a:pt x="19549" y="14831"/>
                    <a:pt x="19783" y="14727"/>
                    <a:pt x="19991" y="14597"/>
                  </a:cubicBezTo>
                  <a:cubicBezTo>
                    <a:pt x="20458" y="14389"/>
                    <a:pt x="20873" y="14104"/>
                    <a:pt x="21289" y="13792"/>
                  </a:cubicBezTo>
                  <a:cubicBezTo>
                    <a:pt x="21470" y="13662"/>
                    <a:pt x="21652" y="13481"/>
                    <a:pt x="21808" y="13299"/>
                  </a:cubicBezTo>
                  <a:cubicBezTo>
                    <a:pt x="21938" y="13143"/>
                    <a:pt x="22042" y="12962"/>
                    <a:pt x="22119" y="12780"/>
                  </a:cubicBezTo>
                  <a:cubicBezTo>
                    <a:pt x="22171" y="12572"/>
                    <a:pt x="22197" y="12390"/>
                    <a:pt x="22171" y="12183"/>
                  </a:cubicBezTo>
                  <a:cubicBezTo>
                    <a:pt x="22171" y="12105"/>
                    <a:pt x="22145" y="12027"/>
                    <a:pt x="22093" y="11949"/>
                  </a:cubicBezTo>
                  <a:cubicBezTo>
                    <a:pt x="22068" y="11923"/>
                    <a:pt x="22068" y="11871"/>
                    <a:pt x="22042" y="11845"/>
                  </a:cubicBezTo>
                  <a:cubicBezTo>
                    <a:pt x="22016" y="11793"/>
                    <a:pt x="21990" y="11767"/>
                    <a:pt x="21964" y="11741"/>
                  </a:cubicBezTo>
                  <a:cubicBezTo>
                    <a:pt x="21860" y="11638"/>
                    <a:pt x="21756" y="11560"/>
                    <a:pt x="21626" y="11508"/>
                  </a:cubicBezTo>
                  <a:cubicBezTo>
                    <a:pt x="21496" y="11456"/>
                    <a:pt x="21341" y="11404"/>
                    <a:pt x="21185" y="11378"/>
                  </a:cubicBezTo>
                  <a:cubicBezTo>
                    <a:pt x="21029" y="11352"/>
                    <a:pt x="20873" y="11326"/>
                    <a:pt x="20718" y="11326"/>
                  </a:cubicBezTo>
                  <a:lnTo>
                    <a:pt x="20172" y="11326"/>
                  </a:lnTo>
                  <a:cubicBezTo>
                    <a:pt x="19887" y="11326"/>
                    <a:pt x="19601" y="11378"/>
                    <a:pt x="19212" y="11430"/>
                  </a:cubicBezTo>
                  <a:lnTo>
                    <a:pt x="19030" y="11456"/>
                  </a:lnTo>
                  <a:cubicBezTo>
                    <a:pt x="19082" y="11430"/>
                    <a:pt x="19134" y="11378"/>
                    <a:pt x="19160" y="11326"/>
                  </a:cubicBezTo>
                  <a:cubicBezTo>
                    <a:pt x="19238" y="11248"/>
                    <a:pt x="19290" y="11144"/>
                    <a:pt x="19342" y="11066"/>
                  </a:cubicBezTo>
                  <a:cubicBezTo>
                    <a:pt x="19368" y="11014"/>
                    <a:pt x="19394" y="10963"/>
                    <a:pt x="19420" y="10937"/>
                  </a:cubicBezTo>
                  <a:cubicBezTo>
                    <a:pt x="19445" y="10885"/>
                    <a:pt x="19471" y="10833"/>
                    <a:pt x="19471" y="10781"/>
                  </a:cubicBezTo>
                  <a:cubicBezTo>
                    <a:pt x="19497" y="10703"/>
                    <a:pt x="19497" y="10625"/>
                    <a:pt x="19497" y="10521"/>
                  </a:cubicBezTo>
                  <a:cubicBezTo>
                    <a:pt x="19471" y="10469"/>
                    <a:pt x="19471" y="10417"/>
                    <a:pt x="19445" y="10365"/>
                  </a:cubicBezTo>
                  <a:cubicBezTo>
                    <a:pt x="19420" y="10339"/>
                    <a:pt x="19368" y="10288"/>
                    <a:pt x="19342" y="10262"/>
                  </a:cubicBezTo>
                  <a:cubicBezTo>
                    <a:pt x="19316" y="10236"/>
                    <a:pt x="19264" y="10210"/>
                    <a:pt x="19212" y="10184"/>
                  </a:cubicBezTo>
                  <a:cubicBezTo>
                    <a:pt x="19160" y="10158"/>
                    <a:pt x="19108" y="10132"/>
                    <a:pt x="19056" y="10106"/>
                  </a:cubicBezTo>
                  <a:cubicBezTo>
                    <a:pt x="18926" y="10080"/>
                    <a:pt x="18796" y="10054"/>
                    <a:pt x="18667" y="10054"/>
                  </a:cubicBezTo>
                  <a:lnTo>
                    <a:pt x="18589" y="10054"/>
                  </a:lnTo>
                  <a:cubicBezTo>
                    <a:pt x="18355" y="10054"/>
                    <a:pt x="18147" y="10080"/>
                    <a:pt x="17940" y="10132"/>
                  </a:cubicBezTo>
                  <a:cubicBezTo>
                    <a:pt x="17654" y="10210"/>
                    <a:pt x="17395" y="10288"/>
                    <a:pt x="17135" y="10391"/>
                  </a:cubicBezTo>
                  <a:lnTo>
                    <a:pt x="16746" y="10547"/>
                  </a:lnTo>
                  <a:lnTo>
                    <a:pt x="16616" y="10625"/>
                  </a:lnTo>
                  <a:lnTo>
                    <a:pt x="16486" y="10677"/>
                  </a:lnTo>
                  <a:lnTo>
                    <a:pt x="16356" y="10703"/>
                  </a:lnTo>
                  <a:lnTo>
                    <a:pt x="16304" y="10729"/>
                  </a:lnTo>
                  <a:lnTo>
                    <a:pt x="16278" y="10729"/>
                  </a:lnTo>
                  <a:cubicBezTo>
                    <a:pt x="16512" y="10495"/>
                    <a:pt x="16746" y="10262"/>
                    <a:pt x="16953" y="10002"/>
                  </a:cubicBezTo>
                  <a:cubicBezTo>
                    <a:pt x="17369" y="9535"/>
                    <a:pt x="17758" y="9015"/>
                    <a:pt x="18070" y="8470"/>
                  </a:cubicBezTo>
                  <a:cubicBezTo>
                    <a:pt x="18355" y="7951"/>
                    <a:pt x="18485" y="7354"/>
                    <a:pt x="18433" y="6783"/>
                  </a:cubicBezTo>
                  <a:cubicBezTo>
                    <a:pt x="18433" y="6549"/>
                    <a:pt x="18329" y="6316"/>
                    <a:pt x="18147" y="6186"/>
                  </a:cubicBezTo>
                  <a:cubicBezTo>
                    <a:pt x="18070" y="6108"/>
                    <a:pt x="17992" y="6082"/>
                    <a:pt x="17888" y="6056"/>
                  </a:cubicBezTo>
                  <a:lnTo>
                    <a:pt x="17784" y="6056"/>
                  </a:lnTo>
                  <a:cubicBezTo>
                    <a:pt x="17706" y="6056"/>
                    <a:pt x="17628" y="6056"/>
                    <a:pt x="17550" y="6082"/>
                  </a:cubicBezTo>
                  <a:cubicBezTo>
                    <a:pt x="17421" y="6108"/>
                    <a:pt x="17317" y="6160"/>
                    <a:pt x="17213" y="6212"/>
                  </a:cubicBezTo>
                  <a:cubicBezTo>
                    <a:pt x="17109" y="6264"/>
                    <a:pt x="17005" y="6316"/>
                    <a:pt x="16901" y="6393"/>
                  </a:cubicBezTo>
                  <a:cubicBezTo>
                    <a:pt x="16927" y="6342"/>
                    <a:pt x="16953" y="6264"/>
                    <a:pt x="16953" y="6212"/>
                  </a:cubicBezTo>
                  <a:cubicBezTo>
                    <a:pt x="17057" y="5822"/>
                    <a:pt x="17109" y="5459"/>
                    <a:pt x="17135" y="5069"/>
                  </a:cubicBezTo>
                  <a:cubicBezTo>
                    <a:pt x="17161" y="4706"/>
                    <a:pt x="17161" y="4369"/>
                    <a:pt x="17135" y="4031"/>
                  </a:cubicBezTo>
                  <a:cubicBezTo>
                    <a:pt x="17109" y="3823"/>
                    <a:pt x="17083" y="3642"/>
                    <a:pt x="17057" y="3486"/>
                  </a:cubicBezTo>
                  <a:cubicBezTo>
                    <a:pt x="16979" y="3070"/>
                    <a:pt x="16875" y="2655"/>
                    <a:pt x="16746" y="2266"/>
                  </a:cubicBezTo>
                  <a:cubicBezTo>
                    <a:pt x="16590" y="1824"/>
                    <a:pt x="16408" y="1383"/>
                    <a:pt x="16174" y="994"/>
                  </a:cubicBezTo>
                  <a:cubicBezTo>
                    <a:pt x="15967" y="630"/>
                    <a:pt x="15681" y="319"/>
                    <a:pt x="15344" y="111"/>
                  </a:cubicBezTo>
                  <a:cubicBezTo>
                    <a:pt x="15194" y="47"/>
                    <a:pt x="15027" y="0"/>
                    <a:pt x="1487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1035328" y="6092538"/>
              <a:ext cx="56" cy="1514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cubicBezTo>
                    <a:pt x="0" y="1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683037" y="5355995"/>
              <a:ext cx="1283947" cy="1722078"/>
            </a:xfrm>
            <a:custGeom>
              <a:avLst/>
              <a:gdLst/>
              <a:ahLst/>
              <a:cxnLst/>
              <a:rect l="l" t="t" r="r" b="b"/>
              <a:pathLst>
                <a:path w="22899" h="30713" extrusionOk="0">
                  <a:moveTo>
                    <a:pt x="16070" y="1"/>
                  </a:moveTo>
                  <a:cubicBezTo>
                    <a:pt x="16044" y="1"/>
                    <a:pt x="16018" y="27"/>
                    <a:pt x="15993" y="53"/>
                  </a:cubicBezTo>
                  <a:cubicBezTo>
                    <a:pt x="15240" y="1688"/>
                    <a:pt x="14513" y="3453"/>
                    <a:pt x="13734" y="5660"/>
                  </a:cubicBezTo>
                  <a:lnTo>
                    <a:pt x="13734" y="5712"/>
                  </a:lnTo>
                  <a:cubicBezTo>
                    <a:pt x="13682" y="5608"/>
                    <a:pt x="13630" y="5504"/>
                    <a:pt x="13604" y="5400"/>
                  </a:cubicBezTo>
                  <a:cubicBezTo>
                    <a:pt x="13474" y="5167"/>
                    <a:pt x="13370" y="4933"/>
                    <a:pt x="13267" y="4700"/>
                  </a:cubicBezTo>
                  <a:cubicBezTo>
                    <a:pt x="13163" y="4492"/>
                    <a:pt x="13059" y="4258"/>
                    <a:pt x="12955" y="3999"/>
                  </a:cubicBezTo>
                  <a:cubicBezTo>
                    <a:pt x="12877" y="3765"/>
                    <a:pt x="12799" y="3531"/>
                    <a:pt x="12747" y="3298"/>
                  </a:cubicBezTo>
                  <a:cubicBezTo>
                    <a:pt x="12695" y="3142"/>
                    <a:pt x="12670" y="2986"/>
                    <a:pt x="12670" y="2830"/>
                  </a:cubicBezTo>
                  <a:cubicBezTo>
                    <a:pt x="12644" y="2778"/>
                    <a:pt x="12618" y="2752"/>
                    <a:pt x="12566" y="2752"/>
                  </a:cubicBezTo>
                  <a:cubicBezTo>
                    <a:pt x="12540" y="2752"/>
                    <a:pt x="12488" y="2804"/>
                    <a:pt x="12514" y="2830"/>
                  </a:cubicBezTo>
                  <a:cubicBezTo>
                    <a:pt x="12540" y="3142"/>
                    <a:pt x="12592" y="3427"/>
                    <a:pt x="12670" y="3713"/>
                  </a:cubicBezTo>
                  <a:cubicBezTo>
                    <a:pt x="12747" y="3973"/>
                    <a:pt x="12851" y="4258"/>
                    <a:pt x="12955" y="4544"/>
                  </a:cubicBezTo>
                  <a:cubicBezTo>
                    <a:pt x="13059" y="4803"/>
                    <a:pt x="13163" y="5089"/>
                    <a:pt x="13267" y="5349"/>
                  </a:cubicBezTo>
                  <a:cubicBezTo>
                    <a:pt x="13370" y="5634"/>
                    <a:pt x="13474" y="5920"/>
                    <a:pt x="13578" y="6205"/>
                  </a:cubicBezTo>
                  <a:cubicBezTo>
                    <a:pt x="13319" y="6932"/>
                    <a:pt x="13033" y="7685"/>
                    <a:pt x="12773" y="8516"/>
                  </a:cubicBezTo>
                  <a:lnTo>
                    <a:pt x="12280" y="9944"/>
                  </a:lnTo>
                  <a:lnTo>
                    <a:pt x="11813" y="11371"/>
                  </a:lnTo>
                  <a:lnTo>
                    <a:pt x="11787" y="11449"/>
                  </a:lnTo>
                  <a:cubicBezTo>
                    <a:pt x="11683" y="11683"/>
                    <a:pt x="11579" y="11943"/>
                    <a:pt x="11475" y="12176"/>
                  </a:cubicBezTo>
                  <a:cubicBezTo>
                    <a:pt x="11475" y="11891"/>
                    <a:pt x="11475" y="11631"/>
                    <a:pt x="11449" y="11346"/>
                  </a:cubicBezTo>
                  <a:cubicBezTo>
                    <a:pt x="11423" y="11008"/>
                    <a:pt x="11346" y="10671"/>
                    <a:pt x="11242" y="10359"/>
                  </a:cubicBezTo>
                  <a:cubicBezTo>
                    <a:pt x="11138" y="10047"/>
                    <a:pt x="11008" y="9736"/>
                    <a:pt x="10878" y="9450"/>
                  </a:cubicBezTo>
                  <a:cubicBezTo>
                    <a:pt x="10748" y="9165"/>
                    <a:pt x="10593" y="8879"/>
                    <a:pt x="10437" y="8594"/>
                  </a:cubicBezTo>
                  <a:cubicBezTo>
                    <a:pt x="10151" y="8048"/>
                    <a:pt x="9892" y="7503"/>
                    <a:pt x="9684" y="6932"/>
                  </a:cubicBezTo>
                  <a:cubicBezTo>
                    <a:pt x="9554" y="6595"/>
                    <a:pt x="9476" y="6257"/>
                    <a:pt x="9424" y="5920"/>
                  </a:cubicBezTo>
                  <a:cubicBezTo>
                    <a:pt x="9424" y="5894"/>
                    <a:pt x="9373" y="5868"/>
                    <a:pt x="9347" y="5868"/>
                  </a:cubicBezTo>
                  <a:lnTo>
                    <a:pt x="9321" y="5868"/>
                  </a:lnTo>
                  <a:cubicBezTo>
                    <a:pt x="9269" y="5868"/>
                    <a:pt x="9243" y="5920"/>
                    <a:pt x="9269" y="5972"/>
                  </a:cubicBezTo>
                  <a:cubicBezTo>
                    <a:pt x="9321" y="6335"/>
                    <a:pt x="9424" y="6673"/>
                    <a:pt x="9528" y="7036"/>
                  </a:cubicBezTo>
                  <a:cubicBezTo>
                    <a:pt x="9658" y="7374"/>
                    <a:pt x="9788" y="7685"/>
                    <a:pt x="9944" y="8023"/>
                  </a:cubicBezTo>
                  <a:cubicBezTo>
                    <a:pt x="10281" y="8672"/>
                    <a:pt x="10593" y="9347"/>
                    <a:pt x="10852" y="10022"/>
                  </a:cubicBezTo>
                  <a:cubicBezTo>
                    <a:pt x="10930" y="10255"/>
                    <a:pt x="10982" y="10463"/>
                    <a:pt x="11034" y="10671"/>
                  </a:cubicBezTo>
                  <a:cubicBezTo>
                    <a:pt x="11060" y="10930"/>
                    <a:pt x="11086" y="11164"/>
                    <a:pt x="11112" y="11397"/>
                  </a:cubicBezTo>
                  <a:lnTo>
                    <a:pt x="11112" y="11371"/>
                  </a:lnTo>
                  <a:lnTo>
                    <a:pt x="11112" y="11371"/>
                  </a:lnTo>
                  <a:cubicBezTo>
                    <a:pt x="11138" y="12020"/>
                    <a:pt x="11086" y="12670"/>
                    <a:pt x="10982" y="13344"/>
                  </a:cubicBezTo>
                  <a:cubicBezTo>
                    <a:pt x="10878" y="13552"/>
                    <a:pt x="10800" y="13760"/>
                    <a:pt x="10697" y="13968"/>
                  </a:cubicBezTo>
                  <a:cubicBezTo>
                    <a:pt x="10411" y="14565"/>
                    <a:pt x="10125" y="15162"/>
                    <a:pt x="9788" y="15811"/>
                  </a:cubicBezTo>
                  <a:cubicBezTo>
                    <a:pt x="9217" y="16875"/>
                    <a:pt x="8594" y="17965"/>
                    <a:pt x="7893" y="19056"/>
                  </a:cubicBezTo>
                  <a:cubicBezTo>
                    <a:pt x="7815" y="18666"/>
                    <a:pt x="7737" y="18303"/>
                    <a:pt x="7659" y="17914"/>
                  </a:cubicBezTo>
                  <a:cubicBezTo>
                    <a:pt x="7503" y="17031"/>
                    <a:pt x="7270" y="16174"/>
                    <a:pt x="6958" y="15317"/>
                  </a:cubicBezTo>
                  <a:cubicBezTo>
                    <a:pt x="6854" y="15032"/>
                    <a:pt x="6725" y="14720"/>
                    <a:pt x="6595" y="14435"/>
                  </a:cubicBezTo>
                  <a:lnTo>
                    <a:pt x="6595" y="13890"/>
                  </a:lnTo>
                  <a:cubicBezTo>
                    <a:pt x="6595" y="13708"/>
                    <a:pt x="6595" y="13500"/>
                    <a:pt x="6569" y="13319"/>
                  </a:cubicBezTo>
                  <a:cubicBezTo>
                    <a:pt x="6543" y="12929"/>
                    <a:pt x="6491" y="12540"/>
                    <a:pt x="6413" y="12150"/>
                  </a:cubicBezTo>
                  <a:cubicBezTo>
                    <a:pt x="6361" y="11735"/>
                    <a:pt x="6283" y="11346"/>
                    <a:pt x="6205" y="10956"/>
                  </a:cubicBezTo>
                  <a:cubicBezTo>
                    <a:pt x="6153" y="10567"/>
                    <a:pt x="6076" y="10177"/>
                    <a:pt x="6024" y="9762"/>
                  </a:cubicBezTo>
                  <a:cubicBezTo>
                    <a:pt x="5998" y="9736"/>
                    <a:pt x="5972" y="9684"/>
                    <a:pt x="5920" y="9684"/>
                  </a:cubicBezTo>
                  <a:cubicBezTo>
                    <a:pt x="5868" y="9710"/>
                    <a:pt x="5816" y="9762"/>
                    <a:pt x="5842" y="9814"/>
                  </a:cubicBezTo>
                  <a:cubicBezTo>
                    <a:pt x="5920" y="10385"/>
                    <a:pt x="5998" y="10930"/>
                    <a:pt x="6076" y="11501"/>
                  </a:cubicBezTo>
                  <a:cubicBezTo>
                    <a:pt x="6179" y="12072"/>
                    <a:pt x="6231" y="12618"/>
                    <a:pt x="6257" y="13163"/>
                  </a:cubicBezTo>
                  <a:lnTo>
                    <a:pt x="6257" y="13189"/>
                  </a:lnTo>
                  <a:cubicBezTo>
                    <a:pt x="6257" y="13396"/>
                    <a:pt x="6283" y="13578"/>
                    <a:pt x="6283" y="13786"/>
                  </a:cubicBezTo>
                  <a:cubicBezTo>
                    <a:pt x="6127" y="13500"/>
                    <a:pt x="5998" y="13241"/>
                    <a:pt x="5816" y="12981"/>
                  </a:cubicBezTo>
                  <a:cubicBezTo>
                    <a:pt x="5686" y="12773"/>
                    <a:pt x="5556" y="12592"/>
                    <a:pt x="5426" y="12410"/>
                  </a:cubicBezTo>
                  <a:lnTo>
                    <a:pt x="5011" y="11761"/>
                  </a:lnTo>
                  <a:cubicBezTo>
                    <a:pt x="4726" y="11371"/>
                    <a:pt x="4466" y="10982"/>
                    <a:pt x="4206" y="10593"/>
                  </a:cubicBezTo>
                  <a:cubicBezTo>
                    <a:pt x="3869" y="10073"/>
                    <a:pt x="3531" y="9554"/>
                    <a:pt x="3220" y="9035"/>
                  </a:cubicBezTo>
                  <a:cubicBezTo>
                    <a:pt x="3090" y="8801"/>
                    <a:pt x="2960" y="8568"/>
                    <a:pt x="2830" y="8308"/>
                  </a:cubicBezTo>
                  <a:cubicBezTo>
                    <a:pt x="2701" y="8074"/>
                    <a:pt x="2597" y="7789"/>
                    <a:pt x="2493" y="7529"/>
                  </a:cubicBezTo>
                  <a:cubicBezTo>
                    <a:pt x="2052" y="6517"/>
                    <a:pt x="1714" y="5452"/>
                    <a:pt x="1117" y="4492"/>
                  </a:cubicBezTo>
                  <a:cubicBezTo>
                    <a:pt x="1091" y="4466"/>
                    <a:pt x="1065" y="4466"/>
                    <a:pt x="1039" y="4466"/>
                  </a:cubicBezTo>
                  <a:cubicBezTo>
                    <a:pt x="1026" y="4453"/>
                    <a:pt x="1020" y="4446"/>
                    <a:pt x="1016" y="4446"/>
                  </a:cubicBezTo>
                  <a:cubicBezTo>
                    <a:pt x="1013" y="4446"/>
                    <a:pt x="1013" y="4453"/>
                    <a:pt x="1013" y="4466"/>
                  </a:cubicBezTo>
                  <a:cubicBezTo>
                    <a:pt x="961" y="4466"/>
                    <a:pt x="935" y="4518"/>
                    <a:pt x="961" y="4570"/>
                  </a:cubicBezTo>
                  <a:cubicBezTo>
                    <a:pt x="1429" y="5375"/>
                    <a:pt x="1792" y="6231"/>
                    <a:pt x="2104" y="7114"/>
                  </a:cubicBezTo>
                  <a:cubicBezTo>
                    <a:pt x="2259" y="7581"/>
                    <a:pt x="2415" y="8023"/>
                    <a:pt x="2623" y="8464"/>
                  </a:cubicBezTo>
                  <a:cubicBezTo>
                    <a:pt x="2701" y="8698"/>
                    <a:pt x="2804" y="8905"/>
                    <a:pt x="2934" y="9113"/>
                  </a:cubicBezTo>
                  <a:cubicBezTo>
                    <a:pt x="3038" y="9321"/>
                    <a:pt x="3194" y="9580"/>
                    <a:pt x="3324" y="9840"/>
                  </a:cubicBezTo>
                  <a:cubicBezTo>
                    <a:pt x="3843" y="10748"/>
                    <a:pt x="4388" y="11631"/>
                    <a:pt x="4933" y="12540"/>
                  </a:cubicBezTo>
                  <a:cubicBezTo>
                    <a:pt x="5063" y="12747"/>
                    <a:pt x="5193" y="12955"/>
                    <a:pt x="5323" y="13163"/>
                  </a:cubicBezTo>
                  <a:cubicBezTo>
                    <a:pt x="5426" y="13396"/>
                    <a:pt x="5556" y="13630"/>
                    <a:pt x="5660" y="13864"/>
                  </a:cubicBezTo>
                  <a:cubicBezTo>
                    <a:pt x="5868" y="14279"/>
                    <a:pt x="6024" y="14720"/>
                    <a:pt x="6179" y="15162"/>
                  </a:cubicBezTo>
                  <a:cubicBezTo>
                    <a:pt x="6465" y="15992"/>
                    <a:pt x="6725" y="16849"/>
                    <a:pt x="6906" y="17732"/>
                  </a:cubicBezTo>
                  <a:cubicBezTo>
                    <a:pt x="6699" y="17550"/>
                    <a:pt x="6465" y="17420"/>
                    <a:pt x="6205" y="17291"/>
                  </a:cubicBezTo>
                  <a:cubicBezTo>
                    <a:pt x="5972" y="17135"/>
                    <a:pt x="5712" y="17031"/>
                    <a:pt x="5452" y="16901"/>
                  </a:cubicBezTo>
                  <a:cubicBezTo>
                    <a:pt x="5193" y="16797"/>
                    <a:pt x="4907" y="16667"/>
                    <a:pt x="4622" y="16564"/>
                  </a:cubicBezTo>
                  <a:cubicBezTo>
                    <a:pt x="4051" y="16356"/>
                    <a:pt x="3479" y="16174"/>
                    <a:pt x="2934" y="15992"/>
                  </a:cubicBezTo>
                  <a:cubicBezTo>
                    <a:pt x="2415" y="15811"/>
                    <a:pt x="1896" y="15655"/>
                    <a:pt x="1403" y="15473"/>
                  </a:cubicBezTo>
                  <a:lnTo>
                    <a:pt x="1377" y="15473"/>
                  </a:lnTo>
                  <a:cubicBezTo>
                    <a:pt x="1325" y="15473"/>
                    <a:pt x="1299" y="15499"/>
                    <a:pt x="1299" y="15525"/>
                  </a:cubicBezTo>
                  <a:cubicBezTo>
                    <a:pt x="1273" y="15577"/>
                    <a:pt x="1299" y="15603"/>
                    <a:pt x="1351" y="15629"/>
                  </a:cubicBezTo>
                  <a:cubicBezTo>
                    <a:pt x="2571" y="16044"/>
                    <a:pt x="3739" y="16512"/>
                    <a:pt x="4907" y="17057"/>
                  </a:cubicBezTo>
                  <a:cubicBezTo>
                    <a:pt x="5323" y="17265"/>
                    <a:pt x="5712" y="17498"/>
                    <a:pt x="6101" y="17758"/>
                  </a:cubicBezTo>
                  <a:cubicBezTo>
                    <a:pt x="6283" y="17862"/>
                    <a:pt x="6465" y="17991"/>
                    <a:pt x="6647" y="18121"/>
                  </a:cubicBezTo>
                  <a:cubicBezTo>
                    <a:pt x="6776" y="18251"/>
                    <a:pt x="6932" y="18381"/>
                    <a:pt x="7088" y="18511"/>
                  </a:cubicBezTo>
                  <a:cubicBezTo>
                    <a:pt x="7140" y="18718"/>
                    <a:pt x="7192" y="18952"/>
                    <a:pt x="7218" y="19186"/>
                  </a:cubicBezTo>
                  <a:cubicBezTo>
                    <a:pt x="7270" y="19419"/>
                    <a:pt x="7322" y="19601"/>
                    <a:pt x="7374" y="19809"/>
                  </a:cubicBezTo>
                  <a:cubicBezTo>
                    <a:pt x="6439" y="21185"/>
                    <a:pt x="5426" y="22587"/>
                    <a:pt x="4336" y="23936"/>
                  </a:cubicBezTo>
                  <a:cubicBezTo>
                    <a:pt x="3713" y="24715"/>
                    <a:pt x="3090" y="25442"/>
                    <a:pt x="2441" y="26169"/>
                  </a:cubicBezTo>
                  <a:cubicBezTo>
                    <a:pt x="2207" y="26429"/>
                    <a:pt x="1974" y="26688"/>
                    <a:pt x="1766" y="26948"/>
                  </a:cubicBezTo>
                  <a:lnTo>
                    <a:pt x="1506" y="27208"/>
                  </a:lnTo>
                  <a:cubicBezTo>
                    <a:pt x="1299" y="27415"/>
                    <a:pt x="1143" y="27649"/>
                    <a:pt x="987" y="27857"/>
                  </a:cubicBezTo>
                  <a:cubicBezTo>
                    <a:pt x="650" y="28298"/>
                    <a:pt x="364" y="28791"/>
                    <a:pt x="182" y="29310"/>
                  </a:cubicBezTo>
                  <a:cubicBezTo>
                    <a:pt x="79" y="29492"/>
                    <a:pt x="27" y="29700"/>
                    <a:pt x="1" y="29907"/>
                  </a:cubicBezTo>
                  <a:cubicBezTo>
                    <a:pt x="1" y="29985"/>
                    <a:pt x="1" y="30037"/>
                    <a:pt x="1" y="30089"/>
                  </a:cubicBezTo>
                  <a:cubicBezTo>
                    <a:pt x="27" y="30141"/>
                    <a:pt x="27" y="30193"/>
                    <a:pt x="53" y="30245"/>
                  </a:cubicBezTo>
                  <a:cubicBezTo>
                    <a:pt x="53" y="30271"/>
                    <a:pt x="53" y="30297"/>
                    <a:pt x="79" y="30323"/>
                  </a:cubicBezTo>
                  <a:cubicBezTo>
                    <a:pt x="105" y="30401"/>
                    <a:pt x="156" y="30479"/>
                    <a:pt x="208" y="30530"/>
                  </a:cubicBezTo>
                  <a:cubicBezTo>
                    <a:pt x="260" y="30582"/>
                    <a:pt x="338" y="30634"/>
                    <a:pt x="416" y="30660"/>
                  </a:cubicBezTo>
                  <a:cubicBezTo>
                    <a:pt x="468" y="30686"/>
                    <a:pt x="520" y="30686"/>
                    <a:pt x="572" y="30712"/>
                  </a:cubicBezTo>
                  <a:lnTo>
                    <a:pt x="780" y="30712"/>
                  </a:lnTo>
                  <a:cubicBezTo>
                    <a:pt x="909" y="30686"/>
                    <a:pt x="1013" y="30660"/>
                    <a:pt x="1117" y="30608"/>
                  </a:cubicBezTo>
                  <a:cubicBezTo>
                    <a:pt x="1273" y="30556"/>
                    <a:pt x="1429" y="30505"/>
                    <a:pt x="1558" y="30427"/>
                  </a:cubicBezTo>
                  <a:cubicBezTo>
                    <a:pt x="1922" y="30219"/>
                    <a:pt x="2285" y="29985"/>
                    <a:pt x="2597" y="29752"/>
                  </a:cubicBezTo>
                  <a:cubicBezTo>
                    <a:pt x="2960" y="29466"/>
                    <a:pt x="3298" y="29181"/>
                    <a:pt x="3609" y="28869"/>
                  </a:cubicBezTo>
                  <a:cubicBezTo>
                    <a:pt x="4258" y="28272"/>
                    <a:pt x="4829" y="27597"/>
                    <a:pt x="5349" y="26870"/>
                  </a:cubicBezTo>
                  <a:cubicBezTo>
                    <a:pt x="5894" y="26117"/>
                    <a:pt x="6387" y="25364"/>
                    <a:pt x="6854" y="24560"/>
                  </a:cubicBezTo>
                  <a:cubicBezTo>
                    <a:pt x="7218" y="23911"/>
                    <a:pt x="7607" y="23210"/>
                    <a:pt x="8074" y="22275"/>
                  </a:cubicBezTo>
                  <a:cubicBezTo>
                    <a:pt x="8256" y="21912"/>
                    <a:pt x="8438" y="21574"/>
                    <a:pt x="8620" y="21185"/>
                  </a:cubicBezTo>
                  <a:cubicBezTo>
                    <a:pt x="8723" y="21107"/>
                    <a:pt x="8853" y="21029"/>
                    <a:pt x="8957" y="20977"/>
                  </a:cubicBezTo>
                  <a:cubicBezTo>
                    <a:pt x="9217" y="20821"/>
                    <a:pt x="9476" y="20691"/>
                    <a:pt x="9710" y="20562"/>
                  </a:cubicBezTo>
                  <a:cubicBezTo>
                    <a:pt x="10229" y="20328"/>
                    <a:pt x="10748" y="20094"/>
                    <a:pt x="11268" y="19913"/>
                  </a:cubicBezTo>
                  <a:cubicBezTo>
                    <a:pt x="11527" y="19809"/>
                    <a:pt x="11813" y="19731"/>
                    <a:pt x="12072" y="19627"/>
                  </a:cubicBezTo>
                  <a:cubicBezTo>
                    <a:pt x="12150" y="19653"/>
                    <a:pt x="12228" y="19679"/>
                    <a:pt x="12306" y="19731"/>
                  </a:cubicBezTo>
                  <a:cubicBezTo>
                    <a:pt x="12644" y="19887"/>
                    <a:pt x="12981" y="20068"/>
                    <a:pt x="13293" y="20276"/>
                  </a:cubicBezTo>
                  <a:cubicBezTo>
                    <a:pt x="13448" y="20380"/>
                    <a:pt x="13604" y="20458"/>
                    <a:pt x="13786" y="20536"/>
                  </a:cubicBezTo>
                  <a:cubicBezTo>
                    <a:pt x="13968" y="20613"/>
                    <a:pt x="14149" y="20691"/>
                    <a:pt x="14357" y="20743"/>
                  </a:cubicBezTo>
                  <a:cubicBezTo>
                    <a:pt x="14513" y="20769"/>
                    <a:pt x="14669" y="20795"/>
                    <a:pt x="14876" y="20821"/>
                  </a:cubicBezTo>
                  <a:cubicBezTo>
                    <a:pt x="15058" y="20847"/>
                    <a:pt x="15266" y="20873"/>
                    <a:pt x="15473" y="20873"/>
                  </a:cubicBezTo>
                  <a:cubicBezTo>
                    <a:pt x="15889" y="20899"/>
                    <a:pt x="16304" y="20899"/>
                    <a:pt x="16719" y="20925"/>
                  </a:cubicBezTo>
                  <a:cubicBezTo>
                    <a:pt x="16771" y="20925"/>
                    <a:pt x="16797" y="20873"/>
                    <a:pt x="16823" y="20847"/>
                  </a:cubicBezTo>
                  <a:cubicBezTo>
                    <a:pt x="16823" y="20795"/>
                    <a:pt x="16771" y="20743"/>
                    <a:pt x="16719" y="20743"/>
                  </a:cubicBezTo>
                  <a:cubicBezTo>
                    <a:pt x="16148" y="20717"/>
                    <a:pt x="15577" y="20743"/>
                    <a:pt x="14980" y="20639"/>
                  </a:cubicBezTo>
                  <a:cubicBezTo>
                    <a:pt x="14850" y="20613"/>
                    <a:pt x="14720" y="20588"/>
                    <a:pt x="14591" y="20562"/>
                  </a:cubicBezTo>
                  <a:cubicBezTo>
                    <a:pt x="14409" y="20510"/>
                    <a:pt x="14253" y="20458"/>
                    <a:pt x="14123" y="20380"/>
                  </a:cubicBezTo>
                  <a:cubicBezTo>
                    <a:pt x="13760" y="20224"/>
                    <a:pt x="13448" y="20016"/>
                    <a:pt x="13137" y="19809"/>
                  </a:cubicBezTo>
                  <a:cubicBezTo>
                    <a:pt x="12955" y="19679"/>
                    <a:pt x="12773" y="19549"/>
                    <a:pt x="12566" y="19445"/>
                  </a:cubicBezTo>
                  <a:cubicBezTo>
                    <a:pt x="12981" y="19315"/>
                    <a:pt x="13396" y="19186"/>
                    <a:pt x="13786" y="19030"/>
                  </a:cubicBezTo>
                  <a:cubicBezTo>
                    <a:pt x="14201" y="18900"/>
                    <a:pt x="14669" y="18718"/>
                    <a:pt x="15084" y="18537"/>
                  </a:cubicBezTo>
                  <a:cubicBezTo>
                    <a:pt x="15525" y="18381"/>
                    <a:pt x="15993" y="18147"/>
                    <a:pt x="16434" y="17940"/>
                  </a:cubicBezTo>
                  <a:cubicBezTo>
                    <a:pt x="17317" y="17524"/>
                    <a:pt x="18199" y="17083"/>
                    <a:pt x="19082" y="16642"/>
                  </a:cubicBezTo>
                  <a:cubicBezTo>
                    <a:pt x="19523" y="16434"/>
                    <a:pt x="19965" y="16226"/>
                    <a:pt x="20406" y="16018"/>
                  </a:cubicBezTo>
                  <a:cubicBezTo>
                    <a:pt x="20847" y="15837"/>
                    <a:pt x="21289" y="15655"/>
                    <a:pt x="21756" y="15473"/>
                  </a:cubicBezTo>
                  <a:cubicBezTo>
                    <a:pt x="22093" y="15343"/>
                    <a:pt x="22457" y="15240"/>
                    <a:pt x="22794" y="15110"/>
                  </a:cubicBezTo>
                  <a:cubicBezTo>
                    <a:pt x="22898" y="15084"/>
                    <a:pt x="22872" y="14954"/>
                    <a:pt x="22794" y="14954"/>
                  </a:cubicBezTo>
                  <a:lnTo>
                    <a:pt x="22768" y="14980"/>
                  </a:lnTo>
                  <a:lnTo>
                    <a:pt x="22742" y="14980"/>
                  </a:lnTo>
                  <a:cubicBezTo>
                    <a:pt x="21470" y="15395"/>
                    <a:pt x="20224" y="15863"/>
                    <a:pt x="19004" y="16408"/>
                  </a:cubicBezTo>
                  <a:lnTo>
                    <a:pt x="18095" y="16797"/>
                  </a:lnTo>
                  <a:cubicBezTo>
                    <a:pt x="17784" y="16953"/>
                    <a:pt x="17446" y="17083"/>
                    <a:pt x="17135" y="17213"/>
                  </a:cubicBezTo>
                  <a:cubicBezTo>
                    <a:pt x="16486" y="17498"/>
                    <a:pt x="15837" y="17758"/>
                    <a:pt x="15188" y="18017"/>
                  </a:cubicBezTo>
                  <a:lnTo>
                    <a:pt x="15266" y="17991"/>
                  </a:lnTo>
                  <a:lnTo>
                    <a:pt x="15266" y="17991"/>
                  </a:lnTo>
                  <a:lnTo>
                    <a:pt x="14850" y="18147"/>
                  </a:lnTo>
                  <a:cubicBezTo>
                    <a:pt x="14279" y="18355"/>
                    <a:pt x="13708" y="18537"/>
                    <a:pt x="13111" y="18718"/>
                  </a:cubicBezTo>
                  <a:cubicBezTo>
                    <a:pt x="12540" y="18900"/>
                    <a:pt x="11917" y="19056"/>
                    <a:pt x="11346" y="19264"/>
                  </a:cubicBezTo>
                  <a:cubicBezTo>
                    <a:pt x="11423" y="19160"/>
                    <a:pt x="11527" y="19056"/>
                    <a:pt x="11605" y="18926"/>
                  </a:cubicBezTo>
                  <a:cubicBezTo>
                    <a:pt x="11943" y="18563"/>
                    <a:pt x="12202" y="18147"/>
                    <a:pt x="12462" y="17758"/>
                  </a:cubicBezTo>
                  <a:cubicBezTo>
                    <a:pt x="12721" y="17342"/>
                    <a:pt x="12981" y="16927"/>
                    <a:pt x="13267" y="16512"/>
                  </a:cubicBezTo>
                  <a:cubicBezTo>
                    <a:pt x="13526" y="16122"/>
                    <a:pt x="13786" y="15733"/>
                    <a:pt x="14097" y="15369"/>
                  </a:cubicBezTo>
                  <a:cubicBezTo>
                    <a:pt x="14435" y="14928"/>
                    <a:pt x="14798" y="14565"/>
                    <a:pt x="15214" y="14227"/>
                  </a:cubicBezTo>
                  <a:cubicBezTo>
                    <a:pt x="15240" y="14175"/>
                    <a:pt x="15240" y="14123"/>
                    <a:pt x="15214" y="14097"/>
                  </a:cubicBezTo>
                  <a:cubicBezTo>
                    <a:pt x="15214" y="14097"/>
                    <a:pt x="15188" y="14071"/>
                    <a:pt x="15162" y="14071"/>
                  </a:cubicBezTo>
                  <a:cubicBezTo>
                    <a:pt x="15136" y="14071"/>
                    <a:pt x="15110" y="14097"/>
                    <a:pt x="15110" y="14097"/>
                  </a:cubicBezTo>
                  <a:cubicBezTo>
                    <a:pt x="14746" y="14383"/>
                    <a:pt x="14409" y="14720"/>
                    <a:pt x="14097" y="15084"/>
                  </a:cubicBezTo>
                  <a:cubicBezTo>
                    <a:pt x="13786" y="15421"/>
                    <a:pt x="13500" y="15811"/>
                    <a:pt x="13215" y="16200"/>
                  </a:cubicBezTo>
                  <a:cubicBezTo>
                    <a:pt x="12929" y="16564"/>
                    <a:pt x="12644" y="16979"/>
                    <a:pt x="12358" y="17368"/>
                  </a:cubicBezTo>
                  <a:cubicBezTo>
                    <a:pt x="12072" y="17784"/>
                    <a:pt x="11787" y="18173"/>
                    <a:pt x="11475" y="18537"/>
                  </a:cubicBezTo>
                  <a:cubicBezTo>
                    <a:pt x="11320" y="18744"/>
                    <a:pt x="11138" y="18952"/>
                    <a:pt x="10956" y="19160"/>
                  </a:cubicBezTo>
                  <a:cubicBezTo>
                    <a:pt x="10826" y="19289"/>
                    <a:pt x="10697" y="19419"/>
                    <a:pt x="10567" y="19549"/>
                  </a:cubicBezTo>
                  <a:cubicBezTo>
                    <a:pt x="10229" y="19653"/>
                    <a:pt x="9918" y="19809"/>
                    <a:pt x="9580" y="19964"/>
                  </a:cubicBezTo>
                  <a:cubicBezTo>
                    <a:pt x="9398" y="20042"/>
                    <a:pt x="9217" y="20146"/>
                    <a:pt x="9035" y="20250"/>
                  </a:cubicBezTo>
                  <a:cubicBezTo>
                    <a:pt x="9139" y="20016"/>
                    <a:pt x="9243" y="19757"/>
                    <a:pt x="9347" y="19497"/>
                  </a:cubicBezTo>
                  <a:cubicBezTo>
                    <a:pt x="10281" y="17342"/>
                    <a:pt x="10982" y="15162"/>
                    <a:pt x="11527" y="13474"/>
                  </a:cubicBezTo>
                  <a:cubicBezTo>
                    <a:pt x="11787" y="13267"/>
                    <a:pt x="12021" y="13059"/>
                    <a:pt x="12254" y="12851"/>
                  </a:cubicBezTo>
                  <a:cubicBezTo>
                    <a:pt x="12488" y="12618"/>
                    <a:pt x="12721" y="12410"/>
                    <a:pt x="12929" y="12202"/>
                  </a:cubicBezTo>
                  <a:cubicBezTo>
                    <a:pt x="13163" y="11969"/>
                    <a:pt x="13370" y="11735"/>
                    <a:pt x="13552" y="11475"/>
                  </a:cubicBezTo>
                  <a:cubicBezTo>
                    <a:pt x="13760" y="11242"/>
                    <a:pt x="13968" y="10982"/>
                    <a:pt x="14175" y="10722"/>
                  </a:cubicBezTo>
                  <a:cubicBezTo>
                    <a:pt x="14928" y="9710"/>
                    <a:pt x="15655" y="8646"/>
                    <a:pt x="16460" y="7633"/>
                  </a:cubicBezTo>
                  <a:cubicBezTo>
                    <a:pt x="16875" y="7140"/>
                    <a:pt x="17291" y="6673"/>
                    <a:pt x="17758" y="6231"/>
                  </a:cubicBezTo>
                  <a:cubicBezTo>
                    <a:pt x="17784" y="6179"/>
                    <a:pt x="17784" y="6127"/>
                    <a:pt x="17758" y="6101"/>
                  </a:cubicBezTo>
                  <a:cubicBezTo>
                    <a:pt x="17732" y="6075"/>
                    <a:pt x="17732" y="6075"/>
                    <a:pt x="17706" y="6075"/>
                  </a:cubicBezTo>
                  <a:cubicBezTo>
                    <a:pt x="17680" y="6075"/>
                    <a:pt x="17654" y="6075"/>
                    <a:pt x="17654" y="6101"/>
                  </a:cubicBezTo>
                  <a:cubicBezTo>
                    <a:pt x="16953" y="6750"/>
                    <a:pt x="16330" y="7477"/>
                    <a:pt x="15759" y="8256"/>
                  </a:cubicBezTo>
                  <a:cubicBezTo>
                    <a:pt x="15473" y="8620"/>
                    <a:pt x="15214" y="8983"/>
                    <a:pt x="14928" y="9372"/>
                  </a:cubicBezTo>
                  <a:cubicBezTo>
                    <a:pt x="14643" y="9736"/>
                    <a:pt x="14331" y="10151"/>
                    <a:pt x="14019" y="10541"/>
                  </a:cubicBezTo>
                  <a:lnTo>
                    <a:pt x="14045" y="10515"/>
                  </a:lnTo>
                  <a:lnTo>
                    <a:pt x="14045" y="10515"/>
                  </a:lnTo>
                  <a:cubicBezTo>
                    <a:pt x="13864" y="10722"/>
                    <a:pt x="13708" y="10930"/>
                    <a:pt x="13526" y="11164"/>
                  </a:cubicBezTo>
                  <a:cubicBezTo>
                    <a:pt x="13345" y="11371"/>
                    <a:pt x="13137" y="11579"/>
                    <a:pt x="12955" y="11761"/>
                  </a:cubicBezTo>
                  <a:cubicBezTo>
                    <a:pt x="12566" y="12150"/>
                    <a:pt x="12150" y="12514"/>
                    <a:pt x="11709" y="12851"/>
                  </a:cubicBezTo>
                  <a:lnTo>
                    <a:pt x="11891" y="12306"/>
                  </a:lnTo>
                  <a:cubicBezTo>
                    <a:pt x="11891" y="12280"/>
                    <a:pt x="11891" y="12280"/>
                    <a:pt x="11891" y="12254"/>
                  </a:cubicBezTo>
                  <a:lnTo>
                    <a:pt x="12254" y="11034"/>
                  </a:lnTo>
                  <a:cubicBezTo>
                    <a:pt x="12488" y="10307"/>
                    <a:pt x="12721" y="9554"/>
                    <a:pt x="12955" y="8801"/>
                  </a:cubicBezTo>
                  <a:lnTo>
                    <a:pt x="13033" y="8516"/>
                  </a:lnTo>
                  <a:lnTo>
                    <a:pt x="13137" y="8230"/>
                  </a:lnTo>
                  <a:cubicBezTo>
                    <a:pt x="13319" y="7607"/>
                    <a:pt x="13526" y="6932"/>
                    <a:pt x="13786" y="6257"/>
                  </a:cubicBezTo>
                  <a:cubicBezTo>
                    <a:pt x="13812" y="6231"/>
                    <a:pt x="13838" y="6179"/>
                    <a:pt x="13838" y="6127"/>
                  </a:cubicBezTo>
                  <a:lnTo>
                    <a:pt x="13890" y="6127"/>
                  </a:lnTo>
                  <a:cubicBezTo>
                    <a:pt x="14201" y="5816"/>
                    <a:pt x="14487" y="5504"/>
                    <a:pt x="14746" y="5167"/>
                  </a:cubicBezTo>
                  <a:cubicBezTo>
                    <a:pt x="15032" y="4803"/>
                    <a:pt x="15292" y="4440"/>
                    <a:pt x="15525" y="4051"/>
                  </a:cubicBezTo>
                  <a:cubicBezTo>
                    <a:pt x="16018" y="3272"/>
                    <a:pt x="16460" y="2493"/>
                    <a:pt x="16979" y="1740"/>
                  </a:cubicBezTo>
                  <a:cubicBezTo>
                    <a:pt x="17005" y="1714"/>
                    <a:pt x="16979" y="1662"/>
                    <a:pt x="16953" y="1636"/>
                  </a:cubicBezTo>
                  <a:cubicBezTo>
                    <a:pt x="16940" y="1623"/>
                    <a:pt x="16934" y="1617"/>
                    <a:pt x="16927" y="1617"/>
                  </a:cubicBezTo>
                  <a:cubicBezTo>
                    <a:pt x="16921" y="1617"/>
                    <a:pt x="16914" y="1623"/>
                    <a:pt x="16901" y="1636"/>
                  </a:cubicBezTo>
                  <a:cubicBezTo>
                    <a:pt x="16875" y="1636"/>
                    <a:pt x="16849" y="1636"/>
                    <a:pt x="16849" y="1662"/>
                  </a:cubicBezTo>
                  <a:cubicBezTo>
                    <a:pt x="16460" y="2207"/>
                    <a:pt x="16122" y="2752"/>
                    <a:pt x="15759" y="3298"/>
                  </a:cubicBezTo>
                  <a:cubicBezTo>
                    <a:pt x="15421" y="3843"/>
                    <a:pt x="15032" y="4362"/>
                    <a:pt x="14643" y="4855"/>
                  </a:cubicBezTo>
                  <a:cubicBezTo>
                    <a:pt x="14487" y="5037"/>
                    <a:pt x="14331" y="5219"/>
                    <a:pt x="14175" y="5375"/>
                  </a:cubicBezTo>
                  <a:cubicBezTo>
                    <a:pt x="14123" y="5452"/>
                    <a:pt x="14071" y="5504"/>
                    <a:pt x="14019" y="5556"/>
                  </a:cubicBezTo>
                  <a:cubicBezTo>
                    <a:pt x="14643" y="3713"/>
                    <a:pt x="15343" y="1896"/>
                    <a:pt x="16174" y="130"/>
                  </a:cubicBezTo>
                  <a:cubicBezTo>
                    <a:pt x="16174" y="105"/>
                    <a:pt x="16174" y="79"/>
                    <a:pt x="16174" y="53"/>
                  </a:cubicBezTo>
                  <a:cubicBezTo>
                    <a:pt x="16148" y="27"/>
                    <a:pt x="16122" y="1"/>
                    <a:pt x="16070" y="1"/>
                  </a:cubicBez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8" name="Google Shape;1278;p41"/>
          <p:cNvSpPr/>
          <p:nvPr/>
        </p:nvSpPr>
        <p:spPr>
          <a:xfrm rot="10800000" flipH="1">
            <a:off x="7975725" y="3349975"/>
            <a:ext cx="1220086" cy="1087539"/>
          </a:xfrm>
          <a:custGeom>
            <a:avLst/>
            <a:gdLst/>
            <a:ahLst/>
            <a:cxnLst/>
            <a:rect l="l" t="t" r="r" b="b"/>
            <a:pathLst>
              <a:path w="19809" h="17657" extrusionOk="0">
                <a:moveTo>
                  <a:pt x="18328" y="1"/>
                </a:moveTo>
                <a:cubicBezTo>
                  <a:pt x="17812" y="1"/>
                  <a:pt x="17322" y="302"/>
                  <a:pt x="17109" y="808"/>
                </a:cubicBezTo>
                <a:cubicBezTo>
                  <a:pt x="16953" y="1145"/>
                  <a:pt x="16771" y="1508"/>
                  <a:pt x="16563" y="1846"/>
                </a:cubicBezTo>
                <a:cubicBezTo>
                  <a:pt x="16330" y="2235"/>
                  <a:pt x="16070" y="2625"/>
                  <a:pt x="15785" y="2962"/>
                </a:cubicBezTo>
                <a:cubicBezTo>
                  <a:pt x="15447" y="2936"/>
                  <a:pt x="15110" y="2858"/>
                  <a:pt x="14798" y="2755"/>
                </a:cubicBezTo>
                <a:cubicBezTo>
                  <a:pt x="14357" y="2625"/>
                  <a:pt x="13941" y="2469"/>
                  <a:pt x="13526" y="2339"/>
                </a:cubicBezTo>
                <a:cubicBezTo>
                  <a:pt x="13033" y="2132"/>
                  <a:pt x="12513" y="1950"/>
                  <a:pt x="11942" y="1794"/>
                </a:cubicBezTo>
                <a:cubicBezTo>
                  <a:pt x="11579" y="1690"/>
                  <a:pt x="11189" y="1586"/>
                  <a:pt x="10748" y="1534"/>
                </a:cubicBezTo>
                <a:cubicBezTo>
                  <a:pt x="10333" y="1431"/>
                  <a:pt x="9891" y="1405"/>
                  <a:pt x="9450" y="1405"/>
                </a:cubicBezTo>
                <a:lnTo>
                  <a:pt x="9398" y="1405"/>
                </a:lnTo>
                <a:cubicBezTo>
                  <a:pt x="8931" y="1405"/>
                  <a:pt x="8464" y="1457"/>
                  <a:pt x="8022" y="1612"/>
                </a:cubicBezTo>
                <a:cubicBezTo>
                  <a:pt x="7789" y="1690"/>
                  <a:pt x="7555" y="1794"/>
                  <a:pt x="7347" y="1924"/>
                </a:cubicBezTo>
                <a:cubicBezTo>
                  <a:pt x="7088" y="2080"/>
                  <a:pt x="6854" y="2261"/>
                  <a:pt x="6646" y="2469"/>
                </a:cubicBezTo>
                <a:cubicBezTo>
                  <a:pt x="6465" y="2677"/>
                  <a:pt x="6283" y="2910"/>
                  <a:pt x="6153" y="3170"/>
                </a:cubicBezTo>
                <a:cubicBezTo>
                  <a:pt x="5997" y="3455"/>
                  <a:pt x="5868" y="3767"/>
                  <a:pt x="5816" y="4105"/>
                </a:cubicBezTo>
                <a:cubicBezTo>
                  <a:pt x="5816" y="4260"/>
                  <a:pt x="5790" y="4416"/>
                  <a:pt x="5790" y="4572"/>
                </a:cubicBezTo>
                <a:cubicBezTo>
                  <a:pt x="5790" y="4702"/>
                  <a:pt x="5816" y="4831"/>
                  <a:pt x="5842" y="4935"/>
                </a:cubicBezTo>
                <a:cubicBezTo>
                  <a:pt x="5556" y="4987"/>
                  <a:pt x="5270" y="5039"/>
                  <a:pt x="4985" y="5117"/>
                </a:cubicBezTo>
                <a:cubicBezTo>
                  <a:pt x="4544" y="5221"/>
                  <a:pt x="4102" y="5377"/>
                  <a:pt x="3687" y="5584"/>
                </a:cubicBezTo>
                <a:cubicBezTo>
                  <a:pt x="2752" y="6026"/>
                  <a:pt x="2025" y="6753"/>
                  <a:pt x="1584" y="7661"/>
                </a:cubicBezTo>
                <a:cubicBezTo>
                  <a:pt x="1376" y="8128"/>
                  <a:pt x="1298" y="8622"/>
                  <a:pt x="1376" y="9115"/>
                </a:cubicBezTo>
                <a:cubicBezTo>
                  <a:pt x="1454" y="9556"/>
                  <a:pt x="1662" y="9998"/>
                  <a:pt x="1973" y="10335"/>
                </a:cubicBezTo>
                <a:cubicBezTo>
                  <a:pt x="2103" y="10491"/>
                  <a:pt x="2259" y="10621"/>
                  <a:pt x="2441" y="10750"/>
                </a:cubicBezTo>
                <a:cubicBezTo>
                  <a:pt x="2519" y="10802"/>
                  <a:pt x="2596" y="10854"/>
                  <a:pt x="2700" y="10906"/>
                </a:cubicBezTo>
                <a:cubicBezTo>
                  <a:pt x="2337" y="11218"/>
                  <a:pt x="1999" y="11529"/>
                  <a:pt x="1688" y="11841"/>
                </a:cubicBezTo>
                <a:cubicBezTo>
                  <a:pt x="1221" y="12282"/>
                  <a:pt x="831" y="12775"/>
                  <a:pt x="520" y="13321"/>
                </a:cubicBezTo>
                <a:cubicBezTo>
                  <a:pt x="156" y="13892"/>
                  <a:pt x="0" y="14567"/>
                  <a:pt x="78" y="15216"/>
                </a:cubicBezTo>
                <a:cubicBezTo>
                  <a:pt x="130" y="15605"/>
                  <a:pt x="260" y="15969"/>
                  <a:pt x="494" y="16280"/>
                </a:cubicBezTo>
                <a:cubicBezTo>
                  <a:pt x="597" y="16436"/>
                  <a:pt x="727" y="16592"/>
                  <a:pt x="883" y="16721"/>
                </a:cubicBezTo>
                <a:cubicBezTo>
                  <a:pt x="1013" y="16851"/>
                  <a:pt x="1169" y="16955"/>
                  <a:pt x="1324" y="17033"/>
                </a:cubicBezTo>
                <a:cubicBezTo>
                  <a:pt x="1714" y="17293"/>
                  <a:pt x="2155" y="17474"/>
                  <a:pt x="2622" y="17578"/>
                </a:cubicBezTo>
                <a:cubicBezTo>
                  <a:pt x="2856" y="17630"/>
                  <a:pt x="3116" y="17656"/>
                  <a:pt x="3349" y="17656"/>
                </a:cubicBezTo>
                <a:cubicBezTo>
                  <a:pt x="3557" y="17656"/>
                  <a:pt x="3765" y="17630"/>
                  <a:pt x="3946" y="17604"/>
                </a:cubicBezTo>
                <a:cubicBezTo>
                  <a:pt x="4777" y="17448"/>
                  <a:pt x="5530" y="17085"/>
                  <a:pt x="6179" y="16566"/>
                </a:cubicBezTo>
                <a:cubicBezTo>
                  <a:pt x="6542" y="16254"/>
                  <a:pt x="6906" y="15943"/>
                  <a:pt x="7217" y="15579"/>
                </a:cubicBezTo>
                <a:cubicBezTo>
                  <a:pt x="7321" y="15475"/>
                  <a:pt x="7425" y="15371"/>
                  <a:pt x="7503" y="15268"/>
                </a:cubicBezTo>
                <a:lnTo>
                  <a:pt x="7555" y="15320"/>
                </a:lnTo>
                <a:cubicBezTo>
                  <a:pt x="7815" y="15761"/>
                  <a:pt x="8204" y="16098"/>
                  <a:pt x="8697" y="16306"/>
                </a:cubicBezTo>
                <a:cubicBezTo>
                  <a:pt x="8931" y="16410"/>
                  <a:pt x="9190" y="16488"/>
                  <a:pt x="9450" y="16514"/>
                </a:cubicBezTo>
                <a:cubicBezTo>
                  <a:pt x="9580" y="16540"/>
                  <a:pt x="9684" y="16540"/>
                  <a:pt x="9814" y="16540"/>
                </a:cubicBezTo>
                <a:cubicBezTo>
                  <a:pt x="9943" y="16540"/>
                  <a:pt x="10073" y="16540"/>
                  <a:pt x="10203" y="16514"/>
                </a:cubicBezTo>
                <a:cubicBezTo>
                  <a:pt x="10644" y="16462"/>
                  <a:pt x="11086" y="16280"/>
                  <a:pt x="11449" y="16046"/>
                </a:cubicBezTo>
                <a:cubicBezTo>
                  <a:pt x="11605" y="15917"/>
                  <a:pt x="11761" y="15787"/>
                  <a:pt x="11916" y="15631"/>
                </a:cubicBezTo>
                <a:cubicBezTo>
                  <a:pt x="12046" y="15501"/>
                  <a:pt x="12176" y="15346"/>
                  <a:pt x="12306" y="15190"/>
                </a:cubicBezTo>
                <a:cubicBezTo>
                  <a:pt x="12436" y="14982"/>
                  <a:pt x="12565" y="14748"/>
                  <a:pt x="12669" y="14541"/>
                </a:cubicBezTo>
                <a:cubicBezTo>
                  <a:pt x="12773" y="14619"/>
                  <a:pt x="12877" y="14722"/>
                  <a:pt x="12981" y="14800"/>
                </a:cubicBezTo>
                <a:cubicBezTo>
                  <a:pt x="13188" y="14982"/>
                  <a:pt x="13448" y="15112"/>
                  <a:pt x="13734" y="15190"/>
                </a:cubicBezTo>
                <a:cubicBezTo>
                  <a:pt x="13963" y="15259"/>
                  <a:pt x="14203" y="15292"/>
                  <a:pt x="14444" y="15292"/>
                </a:cubicBezTo>
                <a:cubicBezTo>
                  <a:pt x="14748" y="15292"/>
                  <a:pt x="15054" y="15239"/>
                  <a:pt x="15343" y="15138"/>
                </a:cubicBezTo>
                <a:cubicBezTo>
                  <a:pt x="15577" y="15060"/>
                  <a:pt x="15785" y="14930"/>
                  <a:pt x="15992" y="14800"/>
                </a:cubicBezTo>
                <a:cubicBezTo>
                  <a:pt x="16200" y="14645"/>
                  <a:pt x="16382" y="14463"/>
                  <a:pt x="16537" y="14255"/>
                </a:cubicBezTo>
                <a:cubicBezTo>
                  <a:pt x="16823" y="13918"/>
                  <a:pt x="17057" y="13554"/>
                  <a:pt x="17212" y="13139"/>
                </a:cubicBezTo>
                <a:cubicBezTo>
                  <a:pt x="17654" y="12100"/>
                  <a:pt x="17783" y="10906"/>
                  <a:pt x="17602" y="9375"/>
                </a:cubicBezTo>
                <a:cubicBezTo>
                  <a:pt x="17524" y="8907"/>
                  <a:pt x="17446" y="8440"/>
                  <a:pt x="17368" y="7999"/>
                </a:cubicBezTo>
                <a:cubicBezTo>
                  <a:pt x="17212" y="7220"/>
                  <a:pt x="17109" y="6389"/>
                  <a:pt x="17109" y="5584"/>
                </a:cubicBezTo>
                <a:cubicBezTo>
                  <a:pt x="17109" y="5506"/>
                  <a:pt x="17109" y="5403"/>
                  <a:pt x="17134" y="5299"/>
                </a:cubicBezTo>
                <a:cubicBezTo>
                  <a:pt x="17316" y="5117"/>
                  <a:pt x="17472" y="4961"/>
                  <a:pt x="17628" y="4779"/>
                </a:cubicBezTo>
                <a:cubicBezTo>
                  <a:pt x="18147" y="4182"/>
                  <a:pt x="18588" y="3559"/>
                  <a:pt x="18978" y="2884"/>
                </a:cubicBezTo>
                <a:cubicBezTo>
                  <a:pt x="19185" y="2547"/>
                  <a:pt x="19341" y="2209"/>
                  <a:pt x="19497" y="1846"/>
                </a:cubicBezTo>
                <a:cubicBezTo>
                  <a:pt x="19808" y="1197"/>
                  <a:pt x="19497" y="418"/>
                  <a:pt x="18848" y="107"/>
                </a:cubicBezTo>
                <a:cubicBezTo>
                  <a:pt x="18678" y="35"/>
                  <a:pt x="18502" y="1"/>
                  <a:pt x="183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1"/>
          <p:cNvSpPr/>
          <p:nvPr/>
        </p:nvSpPr>
        <p:spPr>
          <a:xfrm rot="10800000" flipH="1">
            <a:off x="8038056" y="3407566"/>
            <a:ext cx="972238" cy="884284"/>
          </a:xfrm>
          <a:custGeom>
            <a:avLst/>
            <a:gdLst/>
            <a:ahLst/>
            <a:cxnLst/>
            <a:rect l="l" t="t" r="r" b="b"/>
            <a:pathLst>
              <a:path w="15785" h="14357" extrusionOk="0">
                <a:moveTo>
                  <a:pt x="8386" y="0"/>
                </a:moveTo>
                <a:cubicBezTo>
                  <a:pt x="8023" y="0"/>
                  <a:pt x="7659" y="52"/>
                  <a:pt x="7322" y="182"/>
                </a:cubicBezTo>
                <a:cubicBezTo>
                  <a:pt x="7140" y="234"/>
                  <a:pt x="6958" y="312"/>
                  <a:pt x="6803" y="416"/>
                </a:cubicBezTo>
                <a:cubicBezTo>
                  <a:pt x="6647" y="519"/>
                  <a:pt x="6491" y="649"/>
                  <a:pt x="6335" y="779"/>
                </a:cubicBezTo>
                <a:cubicBezTo>
                  <a:pt x="6205" y="935"/>
                  <a:pt x="6076" y="1116"/>
                  <a:pt x="5972" y="1298"/>
                </a:cubicBezTo>
                <a:cubicBezTo>
                  <a:pt x="5868" y="1480"/>
                  <a:pt x="5816" y="1688"/>
                  <a:pt x="5790" y="1895"/>
                </a:cubicBezTo>
                <a:cubicBezTo>
                  <a:pt x="5764" y="1999"/>
                  <a:pt x="5764" y="2103"/>
                  <a:pt x="5764" y="2207"/>
                </a:cubicBezTo>
                <a:cubicBezTo>
                  <a:pt x="5764" y="2285"/>
                  <a:pt x="5764" y="2363"/>
                  <a:pt x="5790" y="2440"/>
                </a:cubicBezTo>
                <a:cubicBezTo>
                  <a:pt x="5816" y="2544"/>
                  <a:pt x="5842" y="2648"/>
                  <a:pt x="5868" y="2726"/>
                </a:cubicBezTo>
                <a:cubicBezTo>
                  <a:pt x="5894" y="2830"/>
                  <a:pt x="5946" y="2934"/>
                  <a:pt x="6024" y="3038"/>
                </a:cubicBezTo>
                <a:cubicBezTo>
                  <a:pt x="6102" y="3167"/>
                  <a:pt x="6205" y="3297"/>
                  <a:pt x="6309" y="3427"/>
                </a:cubicBezTo>
                <a:cubicBezTo>
                  <a:pt x="5998" y="3427"/>
                  <a:pt x="5686" y="3453"/>
                  <a:pt x="5427" y="3479"/>
                </a:cubicBezTo>
                <a:cubicBezTo>
                  <a:pt x="5011" y="3531"/>
                  <a:pt x="4596" y="3583"/>
                  <a:pt x="4206" y="3687"/>
                </a:cubicBezTo>
                <a:cubicBezTo>
                  <a:pt x="3817" y="3790"/>
                  <a:pt x="3454" y="3920"/>
                  <a:pt x="3116" y="4076"/>
                </a:cubicBezTo>
                <a:cubicBezTo>
                  <a:pt x="2389" y="4413"/>
                  <a:pt x="1818" y="4985"/>
                  <a:pt x="1455" y="5712"/>
                </a:cubicBezTo>
                <a:cubicBezTo>
                  <a:pt x="1325" y="5971"/>
                  <a:pt x="1299" y="6283"/>
                  <a:pt x="1325" y="6594"/>
                </a:cubicBezTo>
                <a:cubicBezTo>
                  <a:pt x="1377" y="6854"/>
                  <a:pt x="1481" y="7113"/>
                  <a:pt x="1688" y="7321"/>
                </a:cubicBezTo>
                <a:cubicBezTo>
                  <a:pt x="1766" y="7399"/>
                  <a:pt x="1870" y="7503"/>
                  <a:pt x="2000" y="7581"/>
                </a:cubicBezTo>
                <a:cubicBezTo>
                  <a:pt x="2130" y="7659"/>
                  <a:pt x="2259" y="7736"/>
                  <a:pt x="2415" y="7814"/>
                </a:cubicBezTo>
                <a:cubicBezTo>
                  <a:pt x="2701" y="7944"/>
                  <a:pt x="3012" y="8022"/>
                  <a:pt x="3324" y="8074"/>
                </a:cubicBezTo>
                <a:cubicBezTo>
                  <a:pt x="3480" y="8100"/>
                  <a:pt x="3661" y="8126"/>
                  <a:pt x="3817" y="8126"/>
                </a:cubicBezTo>
                <a:cubicBezTo>
                  <a:pt x="3402" y="8411"/>
                  <a:pt x="3064" y="8697"/>
                  <a:pt x="2727" y="8957"/>
                </a:cubicBezTo>
                <a:cubicBezTo>
                  <a:pt x="2259" y="9320"/>
                  <a:pt x="1818" y="9735"/>
                  <a:pt x="1377" y="10151"/>
                </a:cubicBezTo>
                <a:cubicBezTo>
                  <a:pt x="987" y="10540"/>
                  <a:pt x="650" y="10982"/>
                  <a:pt x="364" y="11449"/>
                </a:cubicBezTo>
                <a:cubicBezTo>
                  <a:pt x="131" y="11838"/>
                  <a:pt x="1" y="12306"/>
                  <a:pt x="53" y="12747"/>
                </a:cubicBezTo>
                <a:cubicBezTo>
                  <a:pt x="79" y="12981"/>
                  <a:pt x="157" y="13214"/>
                  <a:pt x="286" y="13396"/>
                </a:cubicBezTo>
                <a:cubicBezTo>
                  <a:pt x="364" y="13500"/>
                  <a:pt x="442" y="13604"/>
                  <a:pt x="546" y="13681"/>
                </a:cubicBezTo>
                <a:cubicBezTo>
                  <a:pt x="624" y="13759"/>
                  <a:pt x="728" y="13837"/>
                  <a:pt x="832" y="13889"/>
                </a:cubicBezTo>
                <a:cubicBezTo>
                  <a:pt x="1143" y="14097"/>
                  <a:pt x="1455" y="14227"/>
                  <a:pt x="1818" y="14305"/>
                </a:cubicBezTo>
                <a:cubicBezTo>
                  <a:pt x="1974" y="14330"/>
                  <a:pt x="2156" y="14356"/>
                  <a:pt x="2337" y="14356"/>
                </a:cubicBezTo>
                <a:cubicBezTo>
                  <a:pt x="2493" y="14356"/>
                  <a:pt x="2623" y="14330"/>
                  <a:pt x="2779" y="14330"/>
                </a:cubicBezTo>
                <a:cubicBezTo>
                  <a:pt x="3428" y="14201"/>
                  <a:pt x="4051" y="13889"/>
                  <a:pt x="4544" y="13474"/>
                </a:cubicBezTo>
                <a:cubicBezTo>
                  <a:pt x="4881" y="13188"/>
                  <a:pt x="5193" y="12903"/>
                  <a:pt x="5479" y="12591"/>
                </a:cubicBezTo>
                <a:cubicBezTo>
                  <a:pt x="5816" y="12280"/>
                  <a:pt x="6076" y="11916"/>
                  <a:pt x="6309" y="11657"/>
                </a:cubicBezTo>
                <a:cubicBezTo>
                  <a:pt x="6517" y="11371"/>
                  <a:pt x="6673" y="11189"/>
                  <a:pt x="6854" y="10956"/>
                </a:cubicBezTo>
                <a:lnTo>
                  <a:pt x="6958" y="10800"/>
                </a:lnTo>
                <a:cubicBezTo>
                  <a:pt x="6958" y="11059"/>
                  <a:pt x="6984" y="11293"/>
                  <a:pt x="7010" y="11553"/>
                </a:cubicBezTo>
                <a:cubicBezTo>
                  <a:pt x="7036" y="11708"/>
                  <a:pt x="7088" y="11864"/>
                  <a:pt x="7140" y="12020"/>
                </a:cubicBezTo>
                <a:cubicBezTo>
                  <a:pt x="7192" y="12176"/>
                  <a:pt x="7270" y="12332"/>
                  <a:pt x="7374" y="12487"/>
                </a:cubicBezTo>
                <a:cubicBezTo>
                  <a:pt x="7529" y="12747"/>
                  <a:pt x="7763" y="12955"/>
                  <a:pt x="8075" y="13084"/>
                </a:cubicBezTo>
                <a:cubicBezTo>
                  <a:pt x="8230" y="13162"/>
                  <a:pt x="8386" y="13214"/>
                  <a:pt x="8542" y="13214"/>
                </a:cubicBezTo>
                <a:lnTo>
                  <a:pt x="9061" y="13214"/>
                </a:lnTo>
                <a:cubicBezTo>
                  <a:pt x="9373" y="13188"/>
                  <a:pt x="9658" y="13058"/>
                  <a:pt x="9918" y="12903"/>
                </a:cubicBezTo>
                <a:cubicBezTo>
                  <a:pt x="10022" y="12825"/>
                  <a:pt x="10126" y="12721"/>
                  <a:pt x="10229" y="12617"/>
                </a:cubicBezTo>
                <a:cubicBezTo>
                  <a:pt x="10333" y="12513"/>
                  <a:pt x="10411" y="12409"/>
                  <a:pt x="10515" y="12280"/>
                </a:cubicBezTo>
                <a:cubicBezTo>
                  <a:pt x="10671" y="12046"/>
                  <a:pt x="10826" y="11760"/>
                  <a:pt x="10930" y="11475"/>
                </a:cubicBezTo>
                <a:cubicBezTo>
                  <a:pt x="11164" y="10904"/>
                  <a:pt x="11346" y="10333"/>
                  <a:pt x="11476" y="9735"/>
                </a:cubicBezTo>
                <a:cubicBezTo>
                  <a:pt x="11501" y="9787"/>
                  <a:pt x="11501" y="9813"/>
                  <a:pt x="11527" y="9865"/>
                </a:cubicBezTo>
                <a:cubicBezTo>
                  <a:pt x="11605" y="10125"/>
                  <a:pt x="11735" y="10410"/>
                  <a:pt x="11839" y="10696"/>
                </a:cubicBezTo>
                <a:cubicBezTo>
                  <a:pt x="11969" y="10956"/>
                  <a:pt x="12125" y="11215"/>
                  <a:pt x="12306" y="11449"/>
                </a:cubicBezTo>
                <a:cubicBezTo>
                  <a:pt x="12384" y="11553"/>
                  <a:pt x="12488" y="11657"/>
                  <a:pt x="12592" y="11734"/>
                </a:cubicBezTo>
                <a:cubicBezTo>
                  <a:pt x="12696" y="11812"/>
                  <a:pt x="12825" y="11890"/>
                  <a:pt x="12981" y="11916"/>
                </a:cubicBezTo>
                <a:cubicBezTo>
                  <a:pt x="13111" y="11968"/>
                  <a:pt x="13293" y="11994"/>
                  <a:pt x="13449" y="11994"/>
                </a:cubicBezTo>
                <a:cubicBezTo>
                  <a:pt x="13630" y="11968"/>
                  <a:pt x="13838" y="11916"/>
                  <a:pt x="14020" y="11864"/>
                </a:cubicBezTo>
                <a:cubicBezTo>
                  <a:pt x="14149" y="11786"/>
                  <a:pt x="14305" y="11708"/>
                  <a:pt x="14435" y="11631"/>
                </a:cubicBezTo>
                <a:cubicBezTo>
                  <a:pt x="14565" y="11527"/>
                  <a:pt x="14695" y="11397"/>
                  <a:pt x="14798" y="11267"/>
                </a:cubicBezTo>
                <a:cubicBezTo>
                  <a:pt x="15006" y="11008"/>
                  <a:pt x="15188" y="10696"/>
                  <a:pt x="15318" y="10384"/>
                </a:cubicBezTo>
                <a:cubicBezTo>
                  <a:pt x="15681" y="9502"/>
                  <a:pt x="15785" y="8463"/>
                  <a:pt x="15629" y="7139"/>
                </a:cubicBezTo>
                <a:cubicBezTo>
                  <a:pt x="15577" y="6698"/>
                  <a:pt x="15499" y="6257"/>
                  <a:pt x="15422" y="5815"/>
                </a:cubicBezTo>
                <a:cubicBezTo>
                  <a:pt x="15240" y="4933"/>
                  <a:pt x="15136" y="4050"/>
                  <a:pt x="15136" y="3167"/>
                </a:cubicBezTo>
                <a:cubicBezTo>
                  <a:pt x="15162" y="2778"/>
                  <a:pt x="15214" y="2389"/>
                  <a:pt x="15318" y="1999"/>
                </a:cubicBezTo>
                <a:cubicBezTo>
                  <a:pt x="15396" y="1973"/>
                  <a:pt x="15447" y="1869"/>
                  <a:pt x="15422" y="1791"/>
                </a:cubicBezTo>
                <a:cubicBezTo>
                  <a:pt x="15422" y="1740"/>
                  <a:pt x="15396" y="1688"/>
                  <a:pt x="15344" y="1636"/>
                </a:cubicBezTo>
                <a:cubicBezTo>
                  <a:pt x="15344" y="1636"/>
                  <a:pt x="15318" y="1610"/>
                  <a:pt x="15292" y="1610"/>
                </a:cubicBezTo>
                <a:lnTo>
                  <a:pt x="14954" y="1610"/>
                </a:lnTo>
                <a:cubicBezTo>
                  <a:pt x="14461" y="1584"/>
                  <a:pt x="13968" y="1480"/>
                  <a:pt x="13500" y="1350"/>
                </a:cubicBezTo>
                <a:cubicBezTo>
                  <a:pt x="13059" y="1220"/>
                  <a:pt x="12618" y="1039"/>
                  <a:pt x="12202" y="883"/>
                </a:cubicBezTo>
                <a:cubicBezTo>
                  <a:pt x="11709" y="701"/>
                  <a:pt x="11190" y="519"/>
                  <a:pt x="10671" y="390"/>
                </a:cubicBezTo>
                <a:cubicBezTo>
                  <a:pt x="10333" y="286"/>
                  <a:pt x="9970" y="208"/>
                  <a:pt x="9580" y="130"/>
                </a:cubicBezTo>
                <a:cubicBezTo>
                  <a:pt x="9191" y="52"/>
                  <a:pt x="8828" y="26"/>
                  <a:pt x="8438" y="26"/>
                </a:cubicBezTo>
                <a:lnTo>
                  <a:pt x="84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1"/>
          <p:cNvSpPr/>
          <p:nvPr/>
        </p:nvSpPr>
        <p:spPr>
          <a:xfrm rot="10800000" flipH="1">
            <a:off x="8143194" y="3506605"/>
            <a:ext cx="982277" cy="870302"/>
          </a:xfrm>
          <a:custGeom>
            <a:avLst/>
            <a:gdLst/>
            <a:ahLst/>
            <a:cxnLst/>
            <a:rect l="l" t="t" r="r" b="b"/>
            <a:pathLst>
              <a:path w="15948" h="14130" extrusionOk="0">
                <a:moveTo>
                  <a:pt x="15591" y="1"/>
                </a:moveTo>
                <a:cubicBezTo>
                  <a:pt x="15456" y="1"/>
                  <a:pt x="15329" y="73"/>
                  <a:pt x="15272" y="187"/>
                </a:cubicBezTo>
                <a:cubicBezTo>
                  <a:pt x="15116" y="602"/>
                  <a:pt x="14909" y="992"/>
                  <a:pt x="14675" y="1381"/>
                </a:cubicBezTo>
                <a:cubicBezTo>
                  <a:pt x="14415" y="1822"/>
                  <a:pt x="14104" y="2238"/>
                  <a:pt x="13766" y="2653"/>
                </a:cubicBezTo>
                <a:cubicBezTo>
                  <a:pt x="13507" y="2991"/>
                  <a:pt x="13195" y="3328"/>
                  <a:pt x="12884" y="3614"/>
                </a:cubicBezTo>
                <a:cubicBezTo>
                  <a:pt x="12728" y="3692"/>
                  <a:pt x="12572" y="3744"/>
                  <a:pt x="12416" y="3795"/>
                </a:cubicBezTo>
                <a:cubicBezTo>
                  <a:pt x="12261" y="3821"/>
                  <a:pt x="12027" y="3899"/>
                  <a:pt x="11819" y="3951"/>
                </a:cubicBezTo>
                <a:cubicBezTo>
                  <a:pt x="11612" y="4003"/>
                  <a:pt x="11430" y="4029"/>
                  <a:pt x="11222" y="4055"/>
                </a:cubicBezTo>
                <a:cubicBezTo>
                  <a:pt x="11041" y="4107"/>
                  <a:pt x="10807" y="4133"/>
                  <a:pt x="10599" y="4133"/>
                </a:cubicBezTo>
                <a:cubicBezTo>
                  <a:pt x="10210" y="4185"/>
                  <a:pt x="9794" y="4185"/>
                  <a:pt x="9379" y="4185"/>
                </a:cubicBezTo>
                <a:cubicBezTo>
                  <a:pt x="8782" y="4159"/>
                  <a:pt x="8159" y="4107"/>
                  <a:pt x="7562" y="4003"/>
                </a:cubicBezTo>
                <a:cubicBezTo>
                  <a:pt x="6939" y="3925"/>
                  <a:pt x="6342" y="3795"/>
                  <a:pt x="5719" y="3692"/>
                </a:cubicBezTo>
                <a:cubicBezTo>
                  <a:pt x="5709" y="3687"/>
                  <a:pt x="5700" y="3685"/>
                  <a:pt x="5692" y="3685"/>
                </a:cubicBezTo>
                <a:cubicBezTo>
                  <a:pt x="5657" y="3685"/>
                  <a:pt x="5636" y="3723"/>
                  <a:pt x="5615" y="3744"/>
                </a:cubicBezTo>
                <a:cubicBezTo>
                  <a:pt x="5615" y="3795"/>
                  <a:pt x="5641" y="3847"/>
                  <a:pt x="5693" y="3847"/>
                </a:cubicBezTo>
                <a:cubicBezTo>
                  <a:pt x="6316" y="3977"/>
                  <a:pt x="6913" y="4107"/>
                  <a:pt x="7536" y="4211"/>
                </a:cubicBezTo>
                <a:cubicBezTo>
                  <a:pt x="8133" y="4315"/>
                  <a:pt x="8782" y="4393"/>
                  <a:pt x="9405" y="4445"/>
                </a:cubicBezTo>
                <a:cubicBezTo>
                  <a:pt x="9717" y="4496"/>
                  <a:pt x="10002" y="4496"/>
                  <a:pt x="10314" y="4496"/>
                </a:cubicBezTo>
                <a:cubicBezTo>
                  <a:pt x="10625" y="4496"/>
                  <a:pt x="10937" y="4470"/>
                  <a:pt x="11248" y="4445"/>
                </a:cubicBezTo>
                <a:cubicBezTo>
                  <a:pt x="11560" y="4419"/>
                  <a:pt x="11871" y="4341"/>
                  <a:pt x="12157" y="4263"/>
                </a:cubicBezTo>
                <a:lnTo>
                  <a:pt x="12157" y="4263"/>
                </a:lnTo>
                <a:cubicBezTo>
                  <a:pt x="11845" y="4574"/>
                  <a:pt x="11482" y="4860"/>
                  <a:pt x="11144" y="5145"/>
                </a:cubicBezTo>
                <a:cubicBezTo>
                  <a:pt x="10573" y="5587"/>
                  <a:pt x="9976" y="6002"/>
                  <a:pt x="9379" y="6418"/>
                </a:cubicBezTo>
                <a:lnTo>
                  <a:pt x="8964" y="6677"/>
                </a:lnTo>
                <a:lnTo>
                  <a:pt x="8912" y="6677"/>
                </a:lnTo>
                <a:cubicBezTo>
                  <a:pt x="8289" y="6911"/>
                  <a:pt x="7666" y="7118"/>
                  <a:pt x="7017" y="7274"/>
                </a:cubicBezTo>
                <a:cubicBezTo>
                  <a:pt x="5884" y="7563"/>
                  <a:pt x="4707" y="7718"/>
                  <a:pt x="3547" y="7718"/>
                </a:cubicBezTo>
                <a:cubicBezTo>
                  <a:pt x="3457" y="7718"/>
                  <a:pt x="3368" y="7717"/>
                  <a:pt x="3278" y="7716"/>
                </a:cubicBezTo>
                <a:cubicBezTo>
                  <a:pt x="2733" y="7690"/>
                  <a:pt x="2162" y="7638"/>
                  <a:pt x="1617" y="7534"/>
                </a:cubicBezTo>
                <a:cubicBezTo>
                  <a:pt x="1608" y="7532"/>
                  <a:pt x="1600" y="7531"/>
                  <a:pt x="1592" y="7531"/>
                </a:cubicBezTo>
                <a:cubicBezTo>
                  <a:pt x="1484" y="7531"/>
                  <a:pt x="1470" y="7691"/>
                  <a:pt x="1591" y="7716"/>
                </a:cubicBezTo>
                <a:cubicBezTo>
                  <a:pt x="2188" y="7819"/>
                  <a:pt x="2811" y="7897"/>
                  <a:pt x="3434" y="7923"/>
                </a:cubicBezTo>
                <a:cubicBezTo>
                  <a:pt x="3692" y="7934"/>
                  <a:pt x="3955" y="7940"/>
                  <a:pt x="4220" y="7940"/>
                </a:cubicBezTo>
                <a:cubicBezTo>
                  <a:pt x="4595" y="7940"/>
                  <a:pt x="4975" y="7928"/>
                  <a:pt x="5355" y="7897"/>
                </a:cubicBezTo>
                <a:cubicBezTo>
                  <a:pt x="6004" y="7819"/>
                  <a:pt x="6653" y="7742"/>
                  <a:pt x="7276" y="7586"/>
                </a:cubicBezTo>
                <a:cubicBezTo>
                  <a:pt x="7458" y="7534"/>
                  <a:pt x="7640" y="7508"/>
                  <a:pt x="7821" y="7456"/>
                </a:cubicBezTo>
                <a:lnTo>
                  <a:pt x="7821" y="7456"/>
                </a:lnTo>
                <a:lnTo>
                  <a:pt x="7536" y="7638"/>
                </a:lnTo>
                <a:cubicBezTo>
                  <a:pt x="6913" y="8027"/>
                  <a:pt x="6290" y="8417"/>
                  <a:pt x="5667" y="8832"/>
                </a:cubicBezTo>
                <a:cubicBezTo>
                  <a:pt x="4810" y="9403"/>
                  <a:pt x="3953" y="9974"/>
                  <a:pt x="3123" y="10623"/>
                </a:cubicBezTo>
                <a:lnTo>
                  <a:pt x="3097" y="10623"/>
                </a:lnTo>
                <a:cubicBezTo>
                  <a:pt x="2811" y="10779"/>
                  <a:pt x="2499" y="10909"/>
                  <a:pt x="2188" y="11039"/>
                </a:cubicBezTo>
                <a:cubicBezTo>
                  <a:pt x="1850" y="11142"/>
                  <a:pt x="1513" y="11246"/>
                  <a:pt x="1175" y="11350"/>
                </a:cubicBezTo>
                <a:lnTo>
                  <a:pt x="864" y="11402"/>
                </a:lnTo>
                <a:cubicBezTo>
                  <a:pt x="838" y="11402"/>
                  <a:pt x="812" y="11428"/>
                  <a:pt x="786" y="11428"/>
                </a:cubicBezTo>
                <a:cubicBezTo>
                  <a:pt x="786" y="11454"/>
                  <a:pt x="760" y="11480"/>
                  <a:pt x="760" y="11506"/>
                </a:cubicBezTo>
                <a:cubicBezTo>
                  <a:pt x="786" y="11558"/>
                  <a:pt x="812" y="11584"/>
                  <a:pt x="864" y="11584"/>
                </a:cubicBezTo>
                <a:cubicBezTo>
                  <a:pt x="1253" y="11506"/>
                  <a:pt x="1643" y="11402"/>
                  <a:pt x="2032" y="11298"/>
                </a:cubicBezTo>
                <a:cubicBezTo>
                  <a:pt x="2214" y="11246"/>
                  <a:pt x="2396" y="11168"/>
                  <a:pt x="2577" y="11116"/>
                </a:cubicBezTo>
                <a:lnTo>
                  <a:pt x="2577" y="11116"/>
                </a:lnTo>
                <a:cubicBezTo>
                  <a:pt x="1591" y="11947"/>
                  <a:pt x="734" y="12908"/>
                  <a:pt x="59" y="13998"/>
                </a:cubicBezTo>
                <a:cubicBezTo>
                  <a:pt x="1" y="14056"/>
                  <a:pt x="59" y="14129"/>
                  <a:pt x="125" y="14129"/>
                </a:cubicBezTo>
                <a:cubicBezTo>
                  <a:pt x="147" y="14129"/>
                  <a:pt x="170" y="14121"/>
                  <a:pt x="189" y="14102"/>
                </a:cubicBezTo>
                <a:cubicBezTo>
                  <a:pt x="682" y="13323"/>
                  <a:pt x="1253" y="12596"/>
                  <a:pt x="1928" y="11947"/>
                </a:cubicBezTo>
                <a:cubicBezTo>
                  <a:pt x="2266" y="11636"/>
                  <a:pt x="2577" y="11350"/>
                  <a:pt x="2941" y="11065"/>
                </a:cubicBezTo>
                <a:lnTo>
                  <a:pt x="2941" y="11065"/>
                </a:lnTo>
                <a:cubicBezTo>
                  <a:pt x="2889" y="11142"/>
                  <a:pt x="2863" y="11220"/>
                  <a:pt x="2811" y="11298"/>
                </a:cubicBezTo>
                <a:cubicBezTo>
                  <a:pt x="2707" y="11532"/>
                  <a:pt x="2603" y="11791"/>
                  <a:pt x="2525" y="12077"/>
                </a:cubicBezTo>
                <a:cubicBezTo>
                  <a:pt x="2370" y="12596"/>
                  <a:pt x="2292" y="13115"/>
                  <a:pt x="2266" y="13661"/>
                </a:cubicBezTo>
                <a:cubicBezTo>
                  <a:pt x="2240" y="13687"/>
                  <a:pt x="2240" y="13713"/>
                  <a:pt x="2266" y="13738"/>
                </a:cubicBezTo>
                <a:cubicBezTo>
                  <a:pt x="2266" y="13738"/>
                  <a:pt x="2292" y="13764"/>
                  <a:pt x="2318" y="13764"/>
                </a:cubicBezTo>
                <a:cubicBezTo>
                  <a:pt x="2370" y="13764"/>
                  <a:pt x="2396" y="13738"/>
                  <a:pt x="2422" y="13687"/>
                </a:cubicBezTo>
                <a:cubicBezTo>
                  <a:pt x="2422" y="13505"/>
                  <a:pt x="2448" y="13297"/>
                  <a:pt x="2474" y="13089"/>
                </a:cubicBezTo>
                <a:cubicBezTo>
                  <a:pt x="2499" y="12882"/>
                  <a:pt x="2551" y="12674"/>
                  <a:pt x="2603" y="12466"/>
                </a:cubicBezTo>
                <a:cubicBezTo>
                  <a:pt x="2707" y="12181"/>
                  <a:pt x="2811" y="11895"/>
                  <a:pt x="2941" y="11610"/>
                </a:cubicBezTo>
                <a:cubicBezTo>
                  <a:pt x="3071" y="11324"/>
                  <a:pt x="3252" y="11013"/>
                  <a:pt x="3408" y="10727"/>
                </a:cubicBezTo>
                <a:cubicBezTo>
                  <a:pt x="3434" y="10701"/>
                  <a:pt x="3434" y="10701"/>
                  <a:pt x="3408" y="10675"/>
                </a:cubicBezTo>
                <a:cubicBezTo>
                  <a:pt x="4031" y="10208"/>
                  <a:pt x="4654" y="9766"/>
                  <a:pt x="5277" y="9377"/>
                </a:cubicBezTo>
                <a:cubicBezTo>
                  <a:pt x="5926" y="8962"/>
                  <a:pt x="6549" y="8598"/>
                  <a:pt x="7172" y="8209"/>
                </a:cubicBezTo>
                <a:cubicBezTo>
                  <a:pt x="7406" y="8079"/>
                  <a:pt x="7640" y="7949"/>
                  <a:pt x="7899" y="7793"/>
                </a:cubicBezTo>
                <a:lnTo>
                  <a:pt x="7899" y="7793"/>
                </a:lnTo>
                <a:cubicBezTo>
                  <a:pt x="7770" y="7975"/>
                  <a:pt x="7666" y="8157"/>
                  <a:pt x="7562" y="8365"/>
                </a:cubicBezTo>
                <a:cubicBezTo>
                  <a:pt x="7458" y="8572"/>
                  <a:pt x="7354" y="8780"/>
                  <a:pt x="7276" y="9014"/>
                </a:cubicBezTo>
                <a:cubicBezTo>
                  <a:pt x="7198" y="9247"/>
                  <a:pt x="7121" y="9455"/>
                  <a:pt x="7069" y="9689"/>
                </a:cubicBezTo>
                <a:cubicBezTo>
                  <a:pt x="6939" y="10130"/>
                  <a:pt x="6835" y="10571"/>
                  <a:pt x="6757" y="11013"/>
                </a:cubicBezTo>
                <a:cubicBezTo>
                  <a:pt x="6679" y="11480"/>
                  <a:pt x="6653" y="11947"/>
                  <a:pt x="6627" y="12414"/>
                </a:cubicBezTo>
                <a:cubicBezTo>
                  <a:pt x="6627" y="12466"/>
                  <a:pt x="6653" y="12492"/>
                  <a:pt x="6705" y="12518"/>
                </a:cubicBezTo>
                <a:cubicBezTo>
                  <a:pt x="6757" y="12518"/>
                  <a:pt x="6783" y="12492"/>
                  <a:pt x="6809" y="12440"/>
                </a:cubicBezTo>
                <a:cubicBezTo>
                  <a:pt x="6835" y="11688"/>
                  <a:pt x="6939" y="10935"/>
                  <a:pt x="7172" y="10208"/>
                </a:cubicBezTo>
                <a:cubicBezTo>
                  <a:pt x="7250" y="9870"/>
                  <a:pt x="7380" y="9559"/>
                  <a:pt x="7510" y="9247"/>
                </a:cubicBezTo>
                <a:cubicBezTo>
                  <a:pt x="7588" y="9066"/>
                  <a:pt x="7666" y="8910"/>
                  <a:pt x="7770" y="8754"/>
                </a:cubicBezTo>
                <a:cubicBezTo>
                  <a:pt x="7847" y="8572"/>
                  <a:pt x="7925" y="8442"/>
                  <a:pt x="8029" y="8287"/>
                </a:cubicBezTo>
                <a:cubicBezTo>
                  <a:pt x="8211" y="8001"/>
                  <a:pt x="8393" y="7716"/>
                  <a:pt x="8574" y="7456"/>
                </a:cubicBezTo>
                <a:cubicBezTo>
                  <a:pt x="8600" y="7430"/>
                  <a:pt x="8600" y="7404"/>
                  <a:pt x="8600" y="7378"/>
                </a:cubicBezTo>
                <a:cubicBezTo>
                  <a:pt x="8756" y="7274"/>
                  <a:pt x="8938" y="7196"/>
                  <a:pt x="9094" y="7093"/>
                </a:cubicBezTo>
                <a:cubicBezTo>
                  <a:pt x="9717" y="6703"/>
                  <a:pt x="10340" y="6340"/>
                  <a:pt x="10937" y="5924"/>
                </a:cubicBezTo>
                <a:cubicBezTo>
                  <a:pt x="11222" y="5717"/>
                  <a:pt x="11534" y="5509"/>
                  <a:pt x="11819" y="5301"/>
                </a:cubicBezTo>
                <a:lnTo>
                  <a:pt x="11819" y="5301"/>
                </a:lnTo>
                <a:cubicBezTo>
                  <a:pt x="11742" y="5483"/>
                  <a:pt x="11690" y="5639"/>
                  <a:pt x="11638" y="5820"/>
                </a:cubicBezTo>
                <a:cubicBezTo>
                  <a:pt x="11482" y="6366"/>
                  <a:pt x="11378" y="6937"/>
                  <a:pt x="11326" y="7508"/>
                </a:cubicBezTo>
                <a:cubicBezTo>
                  <a:pt x="11222" y="8598"/>
                  <a:pt x="11300" y="9715"/>
                  <a:pt x="11508" y="10779"/>
                </a:cubicBezTo>
                <a:cubicBezTo>
                  <a:pt x="11508" y="10831"/>
                  <a:pt x="11560" y="10857"/>
                  <a:pt x="11612" y="10857"/>
                </a:cubicBezTo>
                <a:cubicBezTo>
                  <a:pt x="11638" y="10857"/>
                  <a:pt x="11690" y="10831"/>
                  <a:pt x="11690" y="10779"/>
                </a:cubicBezTo>
                <a:cubicBezTo>
                  <a:pt x="11560" y="10208"/>
                  <a:pt x="11534" y="9611"/>
                  <a:pt x="11560" y="9040"/>
                </a:cubicBezTo>
                <a:cubicBezTo>
                  <a:pt x="11586" y="8157"/>
                  <a:pt x="11716" y="7274"/>
                  <a:pt x="11975" y="6418"/>
                </a:cubicBezTo>
                <a:cubicBezTo>
                  <a:pt x="12079" y="6106"/>
                  <a:pt x="12183" y="5769"/>
                  <a:pt x="12313" y="5457"/>
                </a:cubicBezTo>
                <a:cubicBezTo>
                  <a:pt x="12365" y="5301"/>
                  <a:pt x="12416" y="5119"/>
                  <a:pt x="12494" y="4990"/>
                </a:cubicBezTo>
                <a:cubicBezTo>
                  <a:pt x="12572" y="4834"/>
                  <a:pt x="12624" y="4704"/>
                  <a:pt x="12702" y="4574"/>
                </a:cubicBezTo>
                <a:cubicBezTo>
                  <a:pt x="13221" y="4107"/>
                  <a:pt x="13715" y="3640"/>
                  <a:pt x="14182" y="3121"/>
                </a:cubicBezTo>
                <a:cubicBezTo>
                  <a:pt x="14649" y="2575"/>
                  <a:pt x="15064" y="2004"/>
                  <a:pt x="15428" y="1381"/>
                </a:cubicBezTo>
                <a:cubicBezTo>
                  <a:pt x="15610" y="1096"/>
                  <a:pt x="15765" y="758"/>
                  <a:pt x="15895" y="447"/>
                </a:cubicBezTo>
                <a:cubicBezTo>
                  <a:pt x="15947" y="291"/>
                  <a:pt x="15895" y="109"/>
                  <a:pt x="15739" y="31"/>
                </a:cubicBezTo>
                <a:cubicBezTo>
                  <a:pt x="15691" y="10"/>
                  <a:pt x="15640" y="1"/>
                  <a:pt x="155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1" name="Google Shape;1281;p41"/>
          <p:cNvGrpSpPr/>
          <p:nvPr/>
        </p:nvGrpSpPr>
        <p:grpSpPr>
          <a:xfrm>
            <a:off x="456600" y="441329"/>
            <a:ext cx="670499" cy="438524"/>
            <a:chOff x="7555450" y="377766"/>
            <a:chExt cx="670499" cy="438524"/>
          </a:xfrm>
        </p:grpSpPr>
        <p:sp>
          <p:nvSpPr>
            <p:cNvPr id="1282" name="Google Shape;1282;p41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958FD-E74F-458F-B158-97E8E7014143}"/>
              </a:ext>
            </a:extLst>
          </p:cNvPr>
          <p:cNvSpPr txBox="1"/>
          <p:nvPr/>
        </p:nvSpPr>
        <p:spPr>
          <a:xfrm>
            <a:off x="2369089" y="2539387"/>
            <a:ext cx="502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EB79C2-1944-4E01-A98D-EFD85261E459}"/>
              </a:ext>
            </a:extLst>
          </p:cNvPr>
          <p:cNvSpPr/>
          <p:nvPr/>
        </p:nvSpPr>
        <p:spPr>
          <a:xfrm>
            <a:off x="2158865" y="1676400"/>
            <a:ext cx="4592455" cy="2164080"/>
          </a:xfrm>
          <a:custGeom>
            <a:avLst/>
            <a:gdLst>
              <a:gd name="connsiteX0" fmla="*/ 0 w 4592455"/>
              <a:gd name="connsiteY0" fmla="*/ 360687 h 2164080"/>
              <a:gd name="connsiteX1" fmla="*/ 360687 w 4592455"/>
              <a:gd name="connsiteY1" fmla="*/ 0 h 2164080"/>
              <a:gd name="connsiteX2" fmla="*/ 797566 w 4592455"/>
              <a:gd name="connsiteY2" fmla="*/ 0 h 2164080"/>
              <a:gd name="connsiteX3" fmla="*/ 1273156 w 4592455"/>
              <a:gd name="connsiteY3" fmla="*/ 0 h 2164080"/>
              <a:gd name="connsiteX4" fmla="*/ 1748746 w 4592455"/>
              <a:gd name="connsiteY4" fmla="*/ 0 h 2164080"/>
              <a:gd name="connsiteX5" fmla="*/ 2340468 w 4592455"/>
              <a:gd name="connsiteY5" fmla="*/ 0 h 2164080"/>
              <a:gd name="connsiteX6" fmla="*/ 2777348 w 4592455"/>
              <a:gd name="connsiteY6" fmla="*/ 0 h 2164080"/>
              <a:gd name="connsiteX7" fmla="*/ 3369070 w 4592455"/>
              <a:gd name="connsiteY7" fmla="*/ 0 h 2164080"/>
              <a:gd name="connsiteX8" fmla="*/ 4231768 w 4592455"/>
              <a:gd name="connsiteY8" fmla="*/ 0 h 2164080"/>
              <a:gd name="connsiteX9" fmla="*/ 4592455 w 4592455"/>
              <a:gd name="connsiteY9" fmla="*/ 360687 h 2164080"/>
              <a:gd name="connsiteX10" fmla="*/ 4592455 w 4592455"/>
              <a:gd name="connsiteY10" fmla="*/ 827162 h 2164080"/>
              <a:gd name="connsiteX11" fmla="*/ 4592455 w 4592455"/>
              <a:gd name="connsiteY11" fmla="*/ 1264783 h 2164080"/>
              <a:gd name="connsiteX12" fmla="*/ 4592455 w 4592455"/>
              <a:gd name="connsiteY12" fmla="*/ 1803393 h 2164080"/>
              <a:gd name="connsiteX13" fmla="*/ 4231768 w 4592455"/>
              <a:gd name="connsiteY13" fmla="*/ 2164080 h 2164080"/>
              <a:gd name="connsiteX14" fmla="*/ 3717467 w 4592455"/>
              <a:gd name="connsiteY14" fmla="*/ 2164080 h 2164080"/>
              <a:gd name="connsiteX15" fmla="*/ 3280588 w 4592455"/>
              <a:gd name="connsiteY15" fmla="*/ 2164080 h 2164080"/>
              <a:gd name="connsiteX16" fmla="*/ 2843709 w 4592455"/>
              <a:gd name="connsiteY16" fmla="*/ 2164080 h 2164080"/>
              <a:gd name="connsiteX17" fmla="*/ 2368119 w 4592455"/>
              <a:gd name="connsiteY17" fmla="*/ 2164080 h 2164080"/>
              <a:gd name="connsiteX18" fmla="*/ 1853818 w 4592455"/>
              <a:gd name="connsiteY18" fmla="*/ 2164080 h 2164080"/>
              <a:gd name="connsiteX19" fmla="*/ 1416939 w 4592455"/>
              <a:gd name="connsiteY19" fmla="*/ 2164080 h 2164080"/>
              <a:gd name="connsiteX20" fmla="*/ 980060 w 4592455"/>
              <a:gd name="connsiteY20" fmla="*/ 2164080 h 2164080"/>
              <a:gd name="connsiteX21" fmla="*/ 360687 w 4592455"/>
              <a:gd name="connsiteY21" fmla="*/ 2164080 h 2164080"/>
              <a:gd name="connsiteX22" fmla="*/ 0 w 4592455"/>
              <a:gd name="connsiteY22" fmla="*/ 1803393 h 2164080"/>
              <a:gd name="connsiteX23" fmla="*/ 0 w 4592455"/>
              <a:gd name="connsiteY23" fmla="*/ 1336918 h 2164080"/>
              <a:gd name="connsiteX24" fmla="*/ 0 w 4592455"/>
              <a:gd name="connsiteY24" fmla="*/ 856016 h 2164080"/>
              <a:gd name="connsiteX25" fmla="*/ 0 w 4592455"/>
              <a:gd name="connsiteY25" fmla="*/ 360687 h 21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92455" h="2164080" fill="none" extrusionOk="0">
                <a:moveTo>
                  <a:pt x="0" y="360687"/>
                </a:moveTo>
                <a:cubicBezTo>
                  <a:pt x="3860" y="169818"/>
                  <a:pt x="173829" y="548"/>
                  <a:pt x="360687" y="0"/>
                </a:cubicBezTo>
                <a:cubicBezTo>
                  <a:pt x="522467" y="-48300"/>
                  <a:pt x="691768" y="44306"/>
                  <a:pt x="797566" y="0"/>
                </a:cubicBezTo>
                <a:cubicBezTo>
                  <a:pt x="903364" y="-44306"/>
                  <a:pt x="1049850" y="17205"/>
                  <a:pt x="1273156" y="0"/>
                </a:cubicBezTo>
                <a:cubicBezTo>
                  <a:pt x="1496462" y="-17205"/>
                  <a:pt x="1549447" y="21733"/>
                  <a:pt x="1748746" y="0"/>
                </a:cubicBezTo>
                <a:cubicBezTo>
                  <a:pt x="1948045" y="-21733"/>
                  <a:pt x="2162278" y="29140"/>
                  <a:pt x="2340468" y="0"/>
                </a:cubicBezTo>
                <a:cubicBezTo>
                  <a:pt x="2518658" y="-29140"/>
                  <a:pt x="2567042" y="17519"/>
                  <a:pt x="2777348" y="0"/>
                </a:cubicBezTo>
                <a:cubicBezTo>
                  <a:pt x="2987654" y="-17519"/>
                  <a:pt x="3130421" y="2049"/>
                  <a:pt x="3369070" y="0"/>
                </a:cubicBezTo>
                <a:cubicBezTo>
                  <a:pt x="3607719" y="-2049"/>
                  <a:pt x="3882973" y="56785"/>
                  <a:pt x="4231768" y="0"/>
                </a:cubicBezTo>
                <a:cubicBezTo>
                  <a:pt x="4438578" y="-41095"/>
                  <a:pt x="4549112" y="158338"/>
                  <a:pt x="4592455" y="360687"/>
                </a:cubicBezTo>
                <a:cubicBezTo>
                  <a:pt x="4624554" y="529712"/>
                  <a:pt x="4549387" y="630552"/>
                  <a:pt x="4592455" y="827162"/>
                </a:cubicBezTo>
                <a:cubicBezTo>
                  <a:pt x="4635523" y="1023772"/>
                  <a:pt x="4568443" y="1059393"/>
                  <a:pt x="4592455" y="1264783"/>
                </a:cubicBezTo>
                <a:cubicBezTo>
                  <a:pt x="4616467" y="1470173"/>
                  <a:pt x="4579911" y="1628935"/>
                  <a:pt x="4592455" y="1803393"/>
                </a:cubicBezTo>
                <a:cubicBezTo>
                  <a:pt x="4580902" y="1993287"/>
                  <a:pt x="4441650" y="2167924"/>
                  <a:pt x="4231768" y="2164080"/>
                </a:cubicBezTo>
                <a:cubicBezTo>
                  <a:pt x="4061714" y="2209400"/>
                  <a:pt x="3894331" y="2127848"/>
                  <a:pt x="3717467" y="2164080"/>
                </a:cubicBezTo>
                <a:cubicBezTo>
                  <a:pt x="3540603" y="2200312"/>
                  <a:pt x="3495392" y="2116878"/>
                  <a:pt x="3280588" y="2164080"/>
                </a:cubicBezTo>
                <a:cubicBezTo>
                  <a:pt x="3065784" y="2211282"/>
                  <a:pt x="2933994" y="2112157"/>
                  <a:pt x="2843709" y="2164080"/>
                </a:cubicBezTo>
                <a:cubicBezTo>
                  <a:pt x="2753424" y="2216003"/>
                  <a:pt x="2561989" y="2124800"/>
                  <a:pt x="2368119" y="2164080"/>
                </a:cubicBezTo>
                <a:cubicBezTo>
                  <a:pt x="2174249" y="2203360"/>
                  <a:pt x="2033356" y="2136260"/>
                  <a:pt x="1853818" y="2164080"/>
                </a:cubicBezTo>
                <a:cubicBezTo>
                  <a:pt x="1674280" y="2191900"/>
                  <a:pt x="1629351" y="2154212"/>
                  <a:pt x="1416939" y="2164080"/>
                </a:cubicBezTo>
                <a:cubicBezTo>
                  <a:pt x="1204527" y="2173948"/>
                  <a:pt x="1149589" y="2129277"/>
                  <a:pt x="980060" y="2164080"/>
                </a:cubicBezTo>
                <a:cubicBezTo>
                  <a:pt x="810531" y="2198883"/>
                  <a:pt x="540882" y="2122897"/>
                  <a:pt x="360687" y="2164080"/>
                </a:cubicBezTo>
                <a:cubicBezTo>
                  <a:pt x="204279" y="2181467"/>
                  <a:pt x="18156" y="1966108"/>
                  <a:pt x="0" y="1803393"/>
                </a:cubicBezTo>
                <a:cubicBezTo>
                  <a:pt x="-50988" y="1639738"/>
                  <a:pt x="2831" y="1527030"/>
                  <a:pt x="0" y="1336918"/>
                </a:cubicBezTo>
                <a:cubicBezTo>
                  <a:pt x="-2831" y="1146806"/>
                  <a:pt x="29821" y="996773"/>
                  <a:pt x="0" y="856016"/>
                </a:cubicBezTo>
                <a:cubicBezTo>
                  <a:pt x="-29821" y="715259"/>
                  <a:pt x="27977" y="533889"/>
                  <a:pt x="0" y="360687"/>
                </a:cubicBezTo>
                <a:close/>
              </a:path>
              <a:path w="4592455" h="2164080" stroke="0" extrusionOk="0">
                <a:moveTo>
                  <a:pt x="0" y="360687"/>
                </a:moveTo>
                <a:cubicBezTo>
                  <a:pt x="43069" y="176911"/>
                  <a:pt x="179020" y="40200"/>
                  <a:pt x="360687" y="0"/>
                </a:cubicBezTo>
                <a:cubicBezTo>
                  <a:pt x="507217" y="-29953"/>
                  <a:pt x="580647" y="29211"/>
                  <a:pt x="797566" y="0"/>
                </a:cubicBezTo>
                <a:cubicBezTo>
                  <a:pt x="1014485" y="-29211"/>
                  <a:pt x="1226477" y="41282"/>
                  <a:pt x="1389289" y="0"/>
                </a:cubicBezTo>
                <a:cubicBezTo>
                  <a:pt x="1552101" y="-41282"/>
                  <a:pt x="1711663" y="36580"/>
                  <a:pt x="1942300" y="0"/>
                </a:cubicBezTo>
                <a:cubicBezTo>
                  <a:pt x="2172937" y="-36580"/>
                  <a:pt x="2209377" y="5614"/>
                  <a:pt x="2379179" y="0"/>
                </a:cubicBezTo>
                <a:cubicBezTo>
                  <a:pt x="2548981" y="-5614"/>
                  <a:pt x="2623296" y="33991"/>
                  <a:pt x="2816058" y="0"/>
                </a:cubicBezTo>
                <a:cubicBezTo>
                  <a:pt x="3008820" y="-33991"/>
                  <a:pt x="3147346" y="38817"/>
                  <a:pt x="3252938" y="0"/>
                </a:cubicBezTo>
                <a:cubicBezTo>
                  <a:pt x="3358530" y="-38817"/>
                  <a:pt x="3951783" y="82977"/>
                  <a:pt x="4231768" y="0"/>
                </a:cubicBezTo>
                <a:cubicBezTo>
                  <a:pt x="4441381" y="10419"/>
                  <a:pt x="4587844" y="163453"/>
                  <a:pt x="4592455" y="360687"/>
                </a:cubicBezTo>
                <a:cubicBezTo>
                  <a:pt x="4611373" y="576524"/>
                  <a:pt x="4553164" y="693856"/>
                  <a:pt x="4592455" y="798308"/>
                </a:cubicBezTo>
                <a:cubicBezTo>
                  <a:pt x="4631746" y="902760"/>
                  <a:pt x="4564699" y="1092905"/>
                  <a:pt x="4592455" y="1293637"/>
                </a:cubicBezTo>
                <a:cubicBezTo>
                  <a:pt x="4620211" y="1494369"/>
                  <a:pt x="4531580" y="1656667"/>
                  <a:pt x="4592455" y="1803393"/>
                </a:cubicBezTo>
                <a:cubicBezTo>
                  <a:pt x="4586859" y="2025252"/>
                  <a:pt x="4418738" y="2196222"/>
                  <a:pt x="4231768" y="2164080"/>
                </a:cubicBezTo>
                <a:cubicBezTo>
                  <a:pt x="4031160" y="2187880"/>
                  <a:pt x="3832906" y="2148182"/>
                  <a:pt x="3717467" y="2164080"/>
                </a:cubicBezTo>
                <a:cubicBezTo>
                  <a:pt x="3602028" y="2179978"/>
                  <a:pt x="3248719" y="2114090"/>
                  <a:pt x="3125745" y="2164080"/>
                </a:cubicBezTo>
                <a:cubicBezTo>
                  <a:pt x="3002771" y="2214070"/>
                  <a:pt x="2750429" y="2158006"/>
                  <a:pt x="2495312" y="2164080"/>
                </a:cubicBezTo>
                <a:cubicBezTo>
                  <a:pt x="2240195" y="2170154"/>
                  <a:pt x="2185287" y="2145584"/>
                  <a:pt x="2058433" y="2164080"/>
                </a:cubicBezTo>
                <a:cubicBezTo>
                  <a:pt x="1931579" y="2182576"/>
                  <a:pt x="1758929" y="2104016"/>
                  <a:pt x="1544132" y="2164080"/>
                </a:cubicBezTo>
                <a:cubicBezTo>
                  <a:pt x="1329335" y="2224144"/>
                  <a:pt x="1269260" y="2124551"/>
                  <a:pt x="1107253" y="2164080"/>
                </a:cubicBezTo>
                <a:cubicBezTo>
                  <a:pt x="945246" y="2203609"/>
                  <a:pt x="569424" y="2100862"/>
                  <a:pt x="360687" y="2164080"/>
                </a:cubicBezTo>
                <a:cubicBezTo>
                  <a:pt x="179825" y="2160464"/>
                  <a:pt x="37905" y="2006240"/>
                  <a:pt x="0" y="1803393"/>
                </a:cubicBezTo>
                <a:cubicBezTo>
                  <a:pt x="-48474" y="1570908"/>
                  <a:pt x="23822" y="1484602"/>
                  <a:pt x="0" y="1308064"/>
                </a:cubicBezTo>
                <a:cubicBezTo>
                  <a:pt x="-23822" y="1131526"/>
                  <a:pt x="23929" y="965330"/>
                  <a:pt x="0" y="798308"/>
                </a:cubicBezTo>
                <a:cubicBezTo>
                  <a:pt x="-23929" y="631286"/>
                  <a:pt x="35583" y="467336"/>
                  <a:pt x="0" y="360687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10093840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59" name="Google Shape;1259;p41"/>
          <p:cNvGrpSpPr/>
          <p:nvPr/>
        </p:nvGrpSpPr>
        <p:grpSpPr>
          <a:xfrm>
            <a:off x="7227400" y="267812"/>
            <a:ext cx="981285" cy="534397"/>
            <a:chOff x="816462" y="899275"/>
            <a:chExt cx="981285" cy="534397"/>
          </a:xfrm>
        </p:grpSpPr>
        <p:sp>
          <p:nvSpPr>
            <p:cNvPr id="1260" name="Google Shape;1260;p41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41"/>
          <p:cNvGrpSpPr/>
          <p:nvPr/>
        </p:nvGrpSpPr>
        <p:grpSpPr>
          <a:xfrm>
            <a:off x="1716361" y="756299"/>
            <a:ext cx="490238" cy="355904"/>
            <a:chOff x="8787625" y="134475"/>
            <a:chExt cx="838586" cy="608799"/>
          </a:xfrm>
        </p:grpSpPr>
        <p:sp>
          <p:nvSpPr>
            <p:cNvPr id="1263" name="Google Shape;1263;p41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41"/>
          <p:cNvGrpSpPr/>
          <p:nvPr/>
        </p:nvGrpSpPr>
        <p:grpSpPr>
          <a:xfrm>
            <a:off x="456600" y="441329"/>
            <a:ext cx="670499" cy="438524"/>
            <a:chOff x="7555450" y="377766"/>
            <a:chExt cx="670499" cy="438524"/>
          </a:xfrm>
        </p:grpSpPr>
        <p:sp>
          <p:nvSpPr>
            <p:cNvPr id="1282" name="Google Shape;1282;p41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31E4D0C-2B15-4E32-B84B-FEE77155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674" y="2472090"/>
            <a:ext cx="5349776" cy="5727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05090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1716808" y="1590672"/>
            <a:ext cx="54621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8539730" y="4492130"/>
            <a:ext cx="824828" cy="716658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8348398" y="-110490"/>
            <a:ext cx="706321" cy="861218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2257331" y="-29070"/>
            <a:ext cx="4987530" cy="598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UỘC HỌP CỦA CHỮ VIẾT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6" name="Google Shape;786;p35"/>
          <p:cNvGrpSpPr/>
          <p:nvPr/>
        </p:nvGrpSpPr>
        <p:grpSpPr>
          <a:xfrm flipH="1">
            <a:off x="8363385" y="4473257"/>
            <a:ext cx="454691" cy="611057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76299" y="40948"/>
            <a:ext cx="763509" cy="425572"/>
            <a:chOff x="816462" y="899275"/>
            <a:chExt cx="981285" cy="534397"/>
          </a:xfrm>
        </p:grpSpPr>
        <p:sp>
          <p:nvSpPr>
            <p:cNvPr id="822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587225" y="221050"/>
            <a:ext cx="468608" cy="333871"/>
            <a:chOff x="8787625" y="134475"/>
            <a:chExt cx="838586" cy="608799"/>
          </a:xfrm>
        </p:grpSpPr>
        <p:sp>
          <p:nvSpPr>
            <p:cNvPr id="825" name="Google Shape;825;p3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76299" y="4723756"/>
            <a:ext cx="243959" cy="378796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DDDA83B-6980-4DFF-837F-9DAE10C2AB65}"/>
              </a:ext>
            </a:extLst>
          </p:cNvPr>
          <p:cNvSpPr txBox="1"/>
          <p:nvPr/>
        </p:nvSpPr>
        <p:spPr>
          <a:xfrm>
            <a:off x="363232" y="522397"/>
            <a:ext cx="80148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Vừa tan học, các chữ cái và dấu câu đã ngồi lại họp. Bác chữ A dõng dạc mở đầu.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Thưa các bạn ! Hôm nay, chúng ta họp để tìm cách giúp đỡ em Hoàng. Hoàng hoàn toàn không biết chấm câu. Có đoạn văn bạn viết thế này: “Chú lính bước vào đầu chú. Đội chiếc mũ sắt dưới chân. Đi đôi giày da trên trán lấm tấm mồ hôi”.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Có tiếng xì xào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-Thế nghĩa là gì nhỉ ?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 Nghĩa là thế này : "Chú lính bước vào. Đầu chú đội chiếc mũ. Dưới chân đi đôi giày da. Trên chán lấm tấm mồ hôi."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Tiếng cười rộ lên. Dấu Chấm nói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 Theo tôi, tất cả là do cậu này chẳng bao giờ để ý đến dấu câu. Mỏi tay chỗ nào, cậu ta chấm chỗ ấy.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Cả mấy dấu câu đều lắc đầu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 Ẩu thế nhỉ !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Bác chữ A đề nghị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-Từ nay, mỗi khi em Hoàng định chấm câu, anh Dấu Chấm cần yêu cầu Hoàng đọc lại nội dung câu văn một lần nữa đã. Được không nào 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768379-0DEF-4394-8ED5-9D3C57A9D8D3}"/>
              </a:ext>
            </a:extLst>
          </p:cNvPr>
          <p:cNvCxnSpPr/>
          <p:nvPr/>
        </p:nvCxnSpPr>
        <p:spPr>
          <a:xfrm>
            <a:off x="6275441" y="843008"/>
            <a:ext cx="88093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740C4AF-2C00-4129-8F36-1E63160946D2}"/>
              </a:ext>
            </a:extLst>
          </p:cNvPr>
          <p:cNvCxnSpPr/>
          <p:nvPr/>
        </p:nvCxnSpPr>
        <p:spPr>
          <a:xfrm>
            <a:off x="5638803" y="1651711"/>
            <a:ext cx="880932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8823AF-B2C6-459E-AC3F-FB3082BC5CDC}"/>
              </a:ext>
            </a:extLst>
          </p:cNvPr>
          <p:cNvCxnSpPr>
            <a:cxnSpLocks/>
          </p:cNvCxnSpPr>
          <p:nvPr/>
        </p:nvCxnSpPr>
        <p:spPr>
          <a:xfrm>
            <a:off x="1280654" y="1939304"/>
            <a:ext cx="618485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0"/>
          <p:cNvSpPr/>
          <p:nvPr/>
        </p:nvSpPr>
        <p:spPr>
          <a:xfrm>
            <a:off x="489149" y="2498429"/>
            <a:ext cx="1473288" cy="3326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19" name="Google Shape;1219;p40"/>
          <p:cNvSpPr/>
          <p:nvPr/>
        </p:nvSpPr>
        <p:spPr>
          <a:xfrm>
            <a:off x="2656121" y="2498424"/>
            <a:ext cx="1473288" cy="3326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grpSp>
        <p:nvGrpSpPr>
          <p:cNvPr id="1220" name="Google Shape;1220;p40"/>
          <p:cNvGrpSpPr/>
          <p:nvPr/>
        </p:nvGrpSpPr>
        <p:grpSpPr>
          <a:xfrm>
            <a:off x="2969759" y="1725603"/>
            <a:ext cx="574502" cy="574675"/>
            <a:chOff x="602654" y="1042146"/>
            <a:chExt cx="808804" cy="789882"/>
          </a:xfrm>
        </p:grpSpPr>
        <p:sp>
          <p:nvSpPr>
            <p:cNvPr id="1221" name="Google Shape;1221;p40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1905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grpSp>
          <p:nvGrpSpPr>
            <p:cNvPr id="1222" name="Google Shape;1222;p40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1223" name="Google Shape;1223;p40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</p:grpSp>
      <p:grpSp>
        <p:nvGrpSpPr>
          <p:cNvPr id="1225" name="Google Shape;1225;p40"/>
          <p:cNvGrpSpPr/>
          <p:nvPr/>
        </p:nvGrpSpPr>
        <p:grpSpPr>
          <a:xfrm>
            <a:off x="937207" y="1722548"/>
            <a:ext cx="574502" cy="574675"/>
            <a:chOff x="602654" y="1042146"/>
            <a:chExt cx="808804" cy="789882"/>
          </a:xfrm>
        </p:grpSpPr>
        <p:sp>
          <p:nvSpPr>
            <p:cNvPr id="1226" name="Google Shape;1226;p40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1905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grpSp>
          <p:nvGrpSpPr>
            <p:cNvPr id="1227" name="Google Shape;1227;p40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1228" name="Google Shape;1228;p40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</p:grpSp>
      <p:sp>
        <p:nvSpPr>
          <p:cNvPr id="1231" name="Google Shape;1231;p40"/>
          <p:cNvSpPr txBox="1">
            <a:spLocks noGrp="1"/>
          </p:cNvSpPr>
          <p:nvPr>
            <p:ph type="subTitle" idx="1"/>
          </p:nvPr>
        </p:nvSpPr>
        <p:spPr>
          <a:xfrm>
            <a:off x="489148" y="2498424"/>
            <a:ext cx="1473289" cy="332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" name="Google Shape;1232;p40"/>
          <p:cNvSpPr txBox="1">
            <a:spLocks noGrp="1"/>
          </p:cNvSpPr>
          <p:nvPr>
            <p:ph type="subTitle" idx="2"/>
          </p:nvPr>
        </p:nvSpPr>
        <p:spPr>
          <a:xfrm>
            <a:off x="2656121" y="2498419"/>
            <a:ext cx="1473288" cy="332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" name="Google Shape;1233;p40"/>
          <p:cNvSpPr txBox="1">
            <a:spLocks noGrp="1"/>
          </p:cNvSpPr>
          <p:nvPr>
            <p:ph type="subTitle" idx="3"/>
          </p:nvPr>
        </p:nvSpPr>
        <p:spPr>
          <a:xfrm>
            <a:off x="230698" y="3076172"/>
            <a:ext cx="1987519" cy="35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đầu … “lấm tấm mồ hôi”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4" name="Google Shape;1234;p40"/>
          <p:cNvSpPr txBox="1">
            <a:spLocks noGrp="1"/>
          </p:cNvSpPr>
          <p:nvPr>
            <p:ph type="subTitle" idx="4"/>
          </p:nvPr>
        </p:nvSpPr>
        <p:spPr>
          <a:xfrm>
            <a:off x="2399005" y="3071750"/>
            <a:ext cx="1987519" cy="711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“Tiếng cười rộ lên … mồ hôi”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40"/>
          <p:cNvGrpSpPr/>
          <p:nvPr/>
        </p:nvGrpSpPr>
        <p:grpSpPr>
          <a:xfrm>
            <a:off x="3120616" y="1843869"/>
            <a:ext cx="272787" cy="323665"/>
            <a:chOff x="6248324" y="4151162"/>
            <a:chExt cx="384039" cy="444872"/>
          </a:xfrm>
        </p:grpSpPr>
        <p:sp>
          <p:nvSpPr>
            <p:cNvPr id="1236" name="Google Shape;1236;p40"/>
            <p:cNvSpPr/>
            <p:nvPr/>
          </p:nvSpPr>
          <p:spPr>
            <a:xfrm>
              <a:off x="6418476" y="4151162"/>
              <a:ext cx="102510" cy="135695"/>
            </a:xfrm>
            <a:custGeom>
              <a:avLst/>
              <a:gdLst/>
              <a:ahLst/>
              <a:cxnLst/>
              <a:rect l="l" t="t" r="r" b="b"/>
              <a:pathLst>
                <a:path w="2740" h="3627" extrusionOk="0">
                  <a:moveTo>
                    <a:pt x="2147" y="0"/>
                  </a:moveTo>
                  <a:cubicBezTo>
                    <a:pt x="2122" y="0"/>
                    <a:pt x="2097" y="3"/>
                    <a:pt x="2073" y="7"/>
                  </a:cubicBezTo>
                  <a:cubicBezTo>
                    <a:pt x="1025" y="174"/>
                    <a:pt x="1" y="1388"/>
                    <a:pt x="1" y="3103"/>
                  </a:cubicBezTo>
                  <a:cubicBezTo>
                    <a:pt x="1" y="3389"/>
                    <a:pt x="191" y="3627"/>
                    <a:pt x="501" y="3627"/>
                  </a:cubicBezTo>
                  <a:cubicBezTo>
                    <a:pt x="787" y="3627"/>
                    <a:pt x="1001" y="3389"/>
                    <a:pt x="1025" y="3103"/>
                  </a:cubicBezTo>
                  <a:cubicBezTo>
                    <a:pt x="1025" y="1888"/>
                    <a:pt x="1739" y="1126"/>
                    <a:pt x="2263" y="1031"/>
                  </a:cubicBezTo>
                  <a:cubicBezTo>
                    <a:pt x="2525" y="960"/>
                    <a:pt x="2739" y="698"/>
                    <a:pt x="2668" y="436"/>
                  </a:cubicBezTo>
                  <a:cubicBezTo>
                    <a:pt x="2625" y="199"/>
                    <a:pt x="2386" y="0"/>
                    <a:pt x="2147" y="0"/>
                  </a:cubicBezTo>
                  <a:close/>
                </a:path>
              </a:pathLst>
            </a:custGeom>
            <a:solidFill>
              <a:srgbClr val="7D4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418476" y="4222695"/>
              <a:ext cx="46392" cy="62404"/>
            </a:xfrm>
            <a:custGeom>
              <a:avLst/>
              <a:gdLst/>
              <a:ahLst/>
              <a:cxnLst/>
              <a:rect l="l" t="t" r="r" b="b"/>
              <a:pathLst>
                <a:path w="1240" h="1668" extrusionOk="0">
                  <a:moveTo>
                    <a:pt x="167" y="0"/>
                  </a:moveTo>
                  <a:cubicBezTo>
                    <a:pt x="48" y="358"/>
                    <a:pt x="1" y="762"/>
                    <a:pt x="1" y="1167"/>
                  </a:cubicBezTo>
                  <a:cubicBezTo>
                    <a:pt x="1" y="1477"/>
                    <a:pt x="239" y="1667"/>
                    <a:pt x="501" y="1667"/>
                  </a:cubicBezTo>
                  <a:cubicBezTo>
                    <a:pt x="810" y="1667"/>
                    <a:pt x="1001" y="1429"/>
                    <a:pt x="1001" y="1167"/>
                  </a:cubicBezTo>
                  <a:cubicBezTo>
                    <a:pt x="1001" y="715"/>
                    <a:pt x="1096" y="334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281284" y="4342078"/>
              <a:ext cx="318979" cy="253956"/>
            </a:xfrm>
            <a:custGeom>
              <a:avLst/>
              <a:gdLst/>
              <a:ahLst/>
              <a:cxnLst/>
              <a:rect l="l" t="t" r="r" b="b"/>
              <a:pathLst>
                <a:path w="8526" h="6788" extrusionOk="0">
                  <a:moveTo>
                    <a:pt x="0" y="0"/>
                  </a:moveTo>
                  <a:cubicBezTo>
                    <a:pt x="0" y="3334"/>
                    <a:pt x="2024" y="6788"/>
                    <a:pt x="4263" y="6788"/>
                  </a:cubicBezTo>
                  <a:cubicBezTo>
                    <a:pt x="6502" y="6788"/>
                    <a:pt x="8526" y="3334"/>
                    <a:pt x="8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6374815" y="4539317"/>
              <a:ext cx="25889" cy="21063"/>
            </a:xfrm>
            <a:custGeom>
              <a:avLst/>
              <a:gdLst/>
              <a:ahLst/>
              <a:cxnLst/>
              <a:rect l="l" t="t" r="r" b="b"/>
              <a:pathLst>
                <a:path w="692" h="563" extrusionOk="0">
                  <a:moveTo>
                    <a:pt x="216" y="0"/>
                  </a:moveTo>
                  <a:cubicBezTo>
                    <a:pt x="167" y="0"/>
                    <a:pt x="122" y="25"/>
                    <a:pt x="96" y="63"/>
                  </a:cubicBezTo>
                  <a:cubicBezTo>
                    <a:pt x="1" y="110"/>
                    <a:pt x="25" y="230"/>
                    <a:pt x="96" y="301"/>
                  </a:cubicBezTo>
                  <a:cubicBezTo>
                    <a:pt x="167" y="396"/>
                    <a:pt x="310" y="468"/>
                    <a:pt x="382" y="539"/>
                  </a:cubicBezTo>
                  <a:cubicBezTo>
                    <a:pt x="406" y="563"/>
                    <a:pt x="453" y="563"/>
                    <a:pt x="477" y="563"/>
                  </a:cubicBezTo>
                  <a:cubicBezTo>
                    <a:pt x="549" y="563"/>
                    <a:pt x="596" y="563"/>
                    <a:pt x="620" y="515"/>
                  </a:cubicBezTo>
                  <a:cubicBezTo>
                    <a:pt x="691" y="444"/>
                    <a:pt x="691" y="325"/>
                    <a:pt x="596" y="277"/>
                  </a:cubicBezTo>
                  <a:cubicBezTo>
                    <a:pt x="501" y="206"/>
                    <a:pt x="406" y="158"/>
                    <a:pt x="334" y="63"/>
                  </a:cubicBezTo>
                  <a:cubicBezTo>
                    <a:pt x="301" y="19"/>
                    <a:pt x="257" y="0"/>
                    <a:pt x="21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6343651" y="4499099"/>
              <a:ext cx="34794" cy="39919"/>
            </a:xfrm>
            <a:custGeom>
              <a:avLst/>
              <a:gdLst/>
              <a:ahLst/>
              <a:cxnLst/>
              <a:rect l="l" t="t" r="r" b="b"/>
              <a:pathLst>
                <a:path w="930" h="1067" extrusionOk="0">
                  <a:moveTo>
                    <a:pt x="229" y="1"/>
                  </a:moveTo>
                  <a:cubicBezTo>
                    <a:pt x="195" y="1"/>
                    <a:pt x="157" y="14"/>
                    <a:pt x="119" y="42"/>
                  </a:cubicBezTo>
                  <a:cubicBezTo>
                    <a:pt x="24" y="90"/>
                    <a:pt x="0" y="185"/>
                    <a:pt x="72" y="281"/>
                  </a:cubicBezTo>
                  <a:cubicBezTo>
                    <a:pt x="238" y="542"/>
                    <a:pt x="405" y="804"/>
                    <a:pt x="596" y="1019"/>
                  </a:cubicBezTo>
                  <a:cubicBezTo>
                    <a:pt x="619" y="1043"/>
                    <a:pt x="643" y="1066"/>
                    <a:pt x="715" y="1066"/>
                  </a:cubicBezTo>
                  <a:cubicBezTo>
                    <a:pt x="739" y="1066"/>
                    <a:pt x="810" y="1066"/>
                    <a:pt x="834" y="1019"/>
                  </a:cubicBezTo>
                  <a:cubicBezTo>
                    <a:pt x="929" y="947"/>
                    <a:pt x="929" y="828"/>
                    <a:pt x="858" y="781"/>
                  </a:cubicBezTo>
                  <a:cubicBezTo>
                    <a:pt x="691" y="566"/>
                    <a:pt x="500" y="328"/>
                    <a:pt x="357" y="90"/>
                  </a:cubicBezTo>
                  <a:cubicBezTo>
                    <a:pt x="329" y="32"/>
                    <a:pt x="282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6280386" y="4342078"/>
              <a:ext cx="318118" cy="253956"/>
            </a:xfrm>
            <a:custGeom>
              <a:avLst/>
              <a:gdLst/>
              <a:ahLst/>
              <a:cxnLst/>
              <a:rect l="l" t="t" r="r" b="b"/>
              <a:pathLst>
                <a:path w="8503" h="6788" extrusionOk="0">
                  <a:moveTo>
                    <a:pt x="0" y="0"/>
                  </a:moveTo>
                  <a:cubicBezTo>
                    <a:pt x="0" y="358"/>
                    <a:pt x="24" y="739"/>
                    <a:pt x="48" y="1096"/>
                  </a:cubicBezTo>
                  <a:cubicBezTo>
                    <a:pt x="167" y="1144"/>
                    <a:pt x="286" y="1167"/>
                    <a:pt x="405" y="1167"/>
                  </a:cubicBezTo>
                  <a:lnTo>
                    <a:pt x="7597" y="1167"/>
                  </a:lnTo>
                  <a:cubicBezTo>
                    <a:pt x="7240" y="3882"/>
                    <a:pt x="5644" y="6406"/>
                    <a:pt x="3835" y="6764"/>
                  </a:cubicBezTo>
                  <a:cubicBezTo>
                    <a:pt x="3977" y="6788"/>
                    <a:pt x="4097" y="6788"/>
                    <a:pt x="4263" y="6788"/>
                  </a:cubicBezTo>
                  <a:cubicBezTo>
                    <a:pt x="6240" y="6788"/>
                    <a:pt x="8074" y="4049"/>
                    <a:pt x="8455" y="1096"/>
                  </a:cubicBezTo>
                  <a:cubicBezTo>
                    <a:pt x="8502" y="739"/>
                    <a:pt x="8502" y="358"/>
                    <a:pt x="850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248324" y="4240952"/>
              <a:ext cx="383141" cy="118972"/>
            </a:xfrm>
            <a:custGeom>
              <a:avLst/>
              <a:gdLst/>
              <a:ahLst/>
              <a:cxnLst/>
              <a:rect l="l" t="t" r="r" b="b"/>
              <a:pathLst>
                <a:path w="10241" h="3180" extrusionOk="0">
                  <a:moveTo>
                    <a:pt x="5108" y="0"/>
                  </a:moveTo>
                  <a:cubicBezTo>
                    <a:pt x="3620" y="0"/>
                    <a:pt x="2132" y="179"/>
                    <a:pt x="667" y="536"/>
                  </a:cubicBezTo>
                  <a:cubicBezTo>
                    <a:pt x="262" y="632"/>
                    <a:pt x="0" y="989"/>
                    <a:pt x="0" y="1394"/>
                  </a:cubicBezTo>
                  <a:lnTo>
                    <a:pt x="0" y="1894"/>
                  </a:lnTo>
                  <a:cubicBezTo>
                    <a:pt x="0" y="2608"/>
                    <a:pt x="548" y="3180"/>
                    <a:pt x="1262" y="3180"/>
                  </a:cubicBezTo>
                  <a:lnTo>
                    <a:pt x="8954" y="3180"/>
                  </a:lnTo>
                  <a:cubicBezTo>
                    <a:pt x="9669" y="3180"/>
                    <a:pt x="10240" y="2608"/>
                    <a:pt x="10217" y="1894"/>
                  </a:cubicBezTo>
                  <a:lnTo>
                    <a:pt x="10217" y="1394"/>
                  </a:lnTo>
                  <a:cubicBezTo>
                    <a:pt x="10217" y="989"/>
                    <a:pt x="9931" y="632"/>
                    <a:pt x="9550" y="536"/>
                  </a:cubicBezTo>
                  <a:cubicBezTo>
                    <a:pt x="8085" y="179"/>
                    <a:pt x="6597" y="0"/>
                    <a:pt x="5108" y="0"/>
                  </a:cubicBezTo>
                  <a:close/>
                </a:path>
              </a:pathLst>
            </a:custGeom>
            <a:solidFill>
              <a:srgbClr val="A16B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6258986" y="4261903"/>
              <a:ext cx="373377" cy="98919"/>
            </a:xfrm>
            <a:custGeom>
              <a:avLst/>
              <a:gdLst/>
              <a:ahLst/>
              <a:cxnLst/>
              <a:rect l="l" t="t" r="r" b="b"/>
              <a:pathLst>
                <a:path w="9980" h="2644" extrusionOk="0">
                  <a:moveTo>
                    <a:pt x="9312" y="0"/>
                  </a:moveTo>
                  <a:lnTo>
                    <a:pt x="9312" y="0"/>
                  </a:lnTo>
                  <a:cubicBezTo>
                    <a:pt x="9384" y="119"/>
                    <a:pt x="9431" y="262"/>
                    <a:pt x="9431" y="429"/>
                  </a:cubicBezTo>
                  <a:lnTo>
                    <a:pt x="9431" y="929"/>
                  </a:lnTo>
                  <a:cubicBezTo>
                    <a:pt x="9431" y="1643"/>
                    <a:pt x="8884" y="2215"/>
                    <a:pt x="8169" y="2215"/>
                  </a:cubicBezTo>
                  <a:lnTo>
                    <a:pt x="501" y="2215"/>
                  </a:lnTo>
                  <a:cubicBezTo>
                    <a:pt x="334" y="2215"/>
                    <a:pt x="144" y="2167"/>
                    <a:pt x="1" y="2120"/>
                  </a:cubicBezTo>
                  <a:lnTo>
                    <a:pt x="1" y="2120"/>
                  </a:lnTo>
                  <a:cubicBezTo>
                    <a:pt x="239" y="2453"/>
                    <a:pt x="596" y="2644"/>
                    <a:pt x="1049" y="2644"/>
                  </a:cubicBezTo>
                  <a:lnTo>
                    <a:pt x="8693" y="2644"/>
                  </a:lnTo>
                  <a:cubicBezTo>
                    <a:pt x="9408" y="2644"/>
                    <a:pt x="9979" y="2096"/>
                    <a:pt x="9979" y="1381"/>
                  </a:cubicBezTo>
                  <a:lnTo>
                    <a:pt x="9979" y="857"/>
                  </a:lnTo>
                  <a:cubicBezTo>
                    <a:pt x="9955" y="453"/>
                    <a:pt x="9670" y="119"/>
                    <a:pt x="9312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484397" y="4269461"/>
              <a:ext cx="90950" cy="64649"/>
            </a:xfrm>
            <a:custGeom>
              <a:avLst/>
              <a:gdLst/>
              <a:ahLst/>
              <a:cxnLst/>
              <a:rect l="l" t="t" r="r" b="b"/>
              <a:pathLst>
                <a:path w="2431" h="1728" extrusionOk="0">
                  <a:moveTo>
                    <a:pt x="849" y="1"/>
                  </a:moveTo>
                  <a:cubicBezTo>
                    <a:pt x="805" y="1"/>
                    <a:pt x="763" y="12"/>
                    <a:pt x="739" y="36"/>
                  </a:cubicBezTo>
                  <a:cubicBezTo>
                    <a:pt x="668" y="84"/>
                    <a:pt x="668" y="227"/>
                    <a:pt x="739" y="274"/>
                  </a:cubicBezTo>
                  <a:lnTo>
                    <a:pt x="977" y="513"/>
                  </a:lnTo>
                  <a:lnTo>
                    <a:pt x="525" y="965"/>
                  </a:lnTo>
                  <a:lnTo>
                    <a:pt x="287" y="727"/>
                  </a:lnTo>
                  <a:cubicBezTo>
                    <a:pt x="263" y="691"/>
                    <a:pt x="221" y="673"/>
                    <a:pt x="177" y="673"/>
                  </a:cubicBezTo>
                  <a:cubicBezTo>
                    <a:pt x="132" y="673"/>
                    <a:pt x="84" y="691"/>
                    <a:pt x="49" y="727"/>
                  </a:cubicBezTo>
                  <a:cubicBezTo>
                    <a:pt x="1" y="775"/>
                    <a:pt x="1" y="894"/>
                    <a:pt x="49" y="965"/>
                  </a:cubicBezTo>
                  <a:lnTo>
                    <a:pt x="287" y="1203"/>
                  </a:lnTo>
                  <a:lnTo>
                    <a:pt x="49" y="1441"/>
                  </a:lnTo>
                  <a:cubicBezTo>
                    <a:pt x="1" y="1489"/>
                    <a:pt x="1" y="1608"/>
                    <a:pt x="49" y="1679"/>
                  </a:cubicBezTo>
                  <a:cubicBezTo>
                    <a:pt x="72" y="1703"/>
                    <a:pt x="144" y="1727"/>
                    <a:pt x="168" y="1727"/>
                  </a:cubicBezTo>
                  <a:cubicBezTo>
                    <a:pt x="191" y="1727"/>
                    <a:pt x="263" y="1703"/>
                    <a:pt x="287" y="1679"/>
                  </a:cubicBezTo>
                  <a:lnTo>
                    <a:pt x="525" y="1441"/>
                  </a:lnTo>
                  <a:lnTo>
                    <a:pt x="763" y="1679"/>
                  </a:lnTo>
                  <a:cubicBezTo>
                    <a:pt x="787" y="1703"/>
                    <a:pt x="858" y="1727"/>
                    <a:pt x="882" y="1727"/>
                  </a:cubicBezTo>
                  <a:cubicBezTo>
                    <a:pt x="906" y="1727"/>
                    <a:pt x="977" y="1703"/>
                    <a:pt x="1001" y="1679"/>
                  </a:cubicBezTo>
                  <a:cubicBezTo>
                    <a:pt x="1073" y="1608"/>
                    <a:pt x="1073" y="1489"/>
                    <a:pt x="1001" y="1441"/>
                  </a:cubicBezTo>
                  <a:lnTo>
                    <a:pt x="763" y="1203"/>
                  </a:lnTo>
                  <a:lnTo>
                    <a:pt x="1216" y="751"/>
                  </a:lnTo>
                  <a:lnTo>
                    <a:pt x="1668" y="1203"/>
                  </a:lnTo>
                  <a:lnTo>
                    <a:pt x="1430" y="1441"/>
                  </a:lnTo>
                  <a:cubicBezTo>
                    <a:pt x="1358" y="1489"/>
                    <a:pt x="1358" y="1608"/>
                    <a:pt x="1430" y="1679"/>
                  </a:cubicBezTo>
                  <a:cubicBezTo>
                    <a:pt x="1454" y="1703"/>
                    <a:pt x="1501" y="1727"/>
                    <a:pt x="1549" y="1727"/>
                  </a:cubicBezTo>
                  <a:cubicBezTo>
                    <a:pt x="1573" y="1727"/>
                    <a:pt x="1620" y="1703"/>
                    <a:pt x="1668" y="1679"/>
                  </a:cubicBezTo>
                  <a:lnTo>
                    <a:pt x="1906" y="1441"/>
                  </a:lnTo>
                  <a:lnTo>
                    <a:pt x="2144" y="1679"/>
                  </a:lnTo>
                  <a:cubicBezTo>
                    <a:pt x="2168" y="1703"/>
                    <a:pt x="2216" y="1727"/>
                    <a:pt x="2263" y="1727"/>
                  </a:cubicBezTo>
                  <a:cubicBezTo>
                    <a:pt x="2287" y="1727"/>
                    <a:pt x="2335" y="1703"/>
                    <a:pt x="2382" y="1679"/>
                  </a:cubicBezTo>
                  <a:cubicBezTo>
                    <a:pt x="2430" y="1608"/>
                    <a:pt x="2430" y="1489"/>
                    <a:pt x="2382" y="1441"/>
                  </a:cubicBezTo>
                  <a:lnTo>
                    <a:pt x="2144" y="1203"/>
                  </a:lnTo>
                  <a:lnTo>
                    <a:pt x="2382" y="965"/>
                  </a:lnTo>
                  <a:cubicBezTo>
                    <a:pt x="2430" y="894"/>
                    <a:pt x="2430" y="775"/>
                    <a:pt x="2382" y="727"/>
                  </a:cubicBezTo>
                  <a:cubicBezTo>
                    <a:pt x="2347" y="691"/>
                    <a:pt x="2299" y="673"/>
                    <a:pt x="2254" y="673"/>
                  </a:cubicBezTo>
                  <a:cubicBezTo>
                    <a:pt x="2210" y="673"/>
                    <a:pt x="2168" y="691"/>
                    <a:pt x="2144" y="727"/>
                  </a:cubicBezTo>
                  <a:lnTo>
                    <a:pt x="1906" y="965"/>
                  </a:lnTo>
                  <a:lnTo>
                    <a:pt x="1454" y="513"/>
                  </a:lnTo>
                  <a:lnTo>
                    <a:pt x="1692" y="274"/>
                  </a:lnTo>
                  <a:cubicBezTo>
                    <a:pt x="1739" y="227"/>
                    <a:pt x="1739" y="84"/>
                    <a:pt x="1692" y="36"/>
                  </a:cubicBezTo>
                  <a:cubicBezTo>
                    <a:pt x="1656" y="12"/>
                    <a:pt x="1608" y="1"/>
                    <a:pt x="1564" y="1"/>
                  </a:cubicBezTo>
                  <a:cubicBezTo>
                    <a:pt x="1519" y="1"/>
                    <a:pt x="1477" y="12"/>
                    <a:pt x="1454" y="36"/>
                  </a:cubicBezTo>
                  <a:lnTo>
                    <a:pt x="1216" y="274"/>
                  </a:lnTo>
                  <a:lnTo>
                    <a:pt x="977" y="36"/>
                  </a:lnTo>
                  <a:cubicBezTo>
                    <a:pt x="942" y="12"/>
                    <a:pt x="894" y="1"/>
                    <a:pt x="849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8894" y="4287269"/>
              <a:ext cx="40144" cy="3969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82" y="1"/>
                  </a:moveTo>
                  <a:cubicBezTo>
                    <a:pt x="137" y="1"/>
                    <a:pt x="96" y="13"/>
                    <a:pt x="72" y="37"/>
                  </a:cubicBezTo>
                  <a:cubicBezTo>
                    <a:pt x="1" y="108"/>
                    <a:pt x="1" y="227"/>
                    <a:pt x="72" y="275"/>
                  </a:cubicBezTo>
                  <a:lnTo>
                    <a:pt x="310" y="513"/>
                  </a:lnTo>
                  <a:lnTo>
                    <a:pt x="72" y="751"/>
                  </a:lnTo>
                  <a:cubicBezTo>
                    <a:pt x="1" y="822"/>
                    <a:pt x="1" y="942"/>
                    <a:pt x="72" y="989"/>
                  </a:cubicBezTo>
                  <a:cubicBezTo>
                    <a:pt x="96" y="1013"/>
                    <a:pt x="167" y="1061"/>
                    <a:pt x="191" y="1061"/>
                  </a:cubicBezTo>
                  <a:cubicBezTo>
                    <a:pt x="215" y="1061"/>
                    <a:pt x="286" y="1013"/>
                    <a:pt x="310" y="989"/>
                  </a:cubicBezTo>
                  <a:lnTo>
                    <a:pt x="548" y="751"/>
                  </a:lnTo>
                  <a:lnTo>
                    <a:pt x="786" y="989"/>
                  </a:lnTo>
                  <a:cubicBezTo>
                    <a:pt x="810" y="1013"/>
                    <a:pt x="858" y="1061"/>
                    <a:pt x="905" y="1061"/>
                  </a:cubicBezTo>
                  <a:cubicBezTo>
                    <a:pt x="929" y="1061"/>
                    <a:pt x="977" y="1013"/>
                    <a:pt x="1025" y="989"/>
                  </a:cubicBezTo>
                  <a:cubicBezTo>
                    <a:pt x="1072" y="942"/>
                    <a:pt x="1072" y="822"/>
                    <a:pt x="1025" y="751"/>
                  </a:cubicBezTo>
                  <a:lnTo>
                    <a:pt x="786" y="513"/>
                  </a:lnTo>
                  <a:lnTo>
                    <a:pt x="1025" y="275"/>
                  </a:lnTo>
                  <a:cubicBezTo>
                    <a:pt x="1072" y="227"/>
                    <a:pt x="1072" y="108"/>
                    <a:pt x="1025" y="37"/>
                  </a:cubicBezTo>
                  <a:cubicBezTo>
                    <a:pt x="989" y="13"/>
                    <a:pt x="941" y="1"/>
                    <a:pt x="897" y="1"/>
                  </a:cubicBezTo>
                  <a:cubicBezTo>
                    <a:pt x="852" y="1"/>
                    <a:pt x="810" y="13"/>
                    <a:pt x="786" y="37"/>
                  </a:cubicBezTo>
                  <a:lnTo>
                    <a:pt x="548" y="275"/>
                  </a:lnTo>
                  <a:lnTo>
                    <a:pt x="310" y="37"/>
                  </a:lnTo>
                  <a:cubicBezTo>
                    <a:pt x="274" y="13"/>
                    <a:pt x="227" y="1"/>
                    <a:pt x="182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366809" y="4412451"/>
              <a:ext cx="13394" cy="24094"/>
            </a:xfrm>
            <a:custGeom>
              <a:avLst/>
              <a:gdLst/>
              <a:ahLst/>
              <a:cxnLst/>
              <a:rect l="l" t="t" r="r" b="b"/>
              <a:pathLst>
                <a:path w="358" h="644" extrusionOk="0">
                  <a:moveTo>
                    <a:pt x="191" y="1"/>
                  </a:moveTo>
                  <a:cubicBezTo>
                    <a:pt x="96" y="1"/>
                    <a:pt x="0" y="96"/>
                    <a:pt x="0" y="167"/>
                  </a:cubicBezTo>
                  <a:lnTo>
                    <a:pt x="0" y="477"/>
                  </a:lnTo>
                  <a:cubicBezTo>
                    <a:pt x="0" y="572"/>
                    <a:pt x="96" y="644"/>
                    <a:pt x="191" y="644"/>
                  </a:cubicBezTo>
                  <a:cubicBezTo>
                    <a:pt x="286" y="644"/>
                    <a:pt x="358" y="572"/>
                    <a:pt x="358" y="477"/>
                  </a:cubicBezTo>
                  <a:lnTo>
                    <a:pt x="358" y="167"/>
                  </a:lnTo>
                  <a:cubicBezTo>
                    <a:pt x="358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499549" y="4412451"/>
              <a:ext cx="13431" cy="24094"/>
            </a:xfrm>
            <a:custGeom>
              <a:avLst/>
              <a:gdLst/>
              <a:ahLst/>
              <a:cxnLst/>
              <a:rect l="l" t="t" r="r" b="b"/>
              <a:pathLst>
                <a:path w="359" h="644" extrusionOk="0">
                  <a:moveTo>
                    <a:pt x="191" y="1"/>
                  </a:moveTo>
                  <a:cubicBezTo>
                    <a:pt x="96" y="1"/>
                    <a:pt x="1" y="96"/>
                    <a:pt x="1" y="167"/>
                  </a:cubicBezTo>
                  <a:lnTo>
                    <a:pt x="1" y="477"/>
                  </a:lnTo>
                  <a:cubicBezTo>
                    <a:pt x="1" y="572"/>
                    <a:pt x="96" y="644"/>
                    <a:pt x="191" y="644"/>
                  </a:cubicBezTo>
                  <a:cubicBezTo>
                    <a:pt x="310" y="644"/>
                    <a:pt x="358" y="572"/>
                    <a:pt x="358" y="477"/>
                  </a:cubicBezTo>
                  <a:lnTo>
                    <a:pt x="358" y="167"/>
                  </a:lnTo>
                  <a:cubicBezTo>
                    <a:pt x="358" y="96"/>
                    <a:pt x="263" y="1"/>
                    <a:pt x="191" y="1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415819" y="4423937"/>
              <a:ext cx="49048" cy="20652"/>
            </a:xfrm>
            <a:custGeom>
              <a:avLst/>
              <a:gdLst/>
              <a:ahLst/>
              <a:cxnLst/>
              <a:rect l="l" t="t" r="r" b="b"/>
              <a:pathLst>
                <a:path w="1311" h="552" extrusionOk="0">
                  <a:moveTo>
                    <a:pt x="214" y="0"/>
                  </a:moveTo>
                  <a:cubicBezTo>
                    <a:pt x="172" y="0"/>
                    <a:pt x="129" y="18"/>
                    <a:pt x="96" y="51"/>
                  </a:cubicBezTo>
                  <a:cubicBezTo>
                    <a:pt x="0" y="99"/>
                    <a:pt x="0" y="218"/>
                    <a:pt x="72" y="289"/>
                  </a:cubicBezTo>
                  <a:cubicBezTo>
                    <a:pt x="215" y="456"/>
                    <a:pt x="429" y="551"/>
                    <a:pt x="667" y="551"/>
                  </a:cubicBezTo>
                  <a:cubicBezTo>
                    <a:pt x="858" y="551"/>
                    <a:pt x="1120" y="456"/>
                    <a:pt x="1262" y="289"/>
                  </a:cubicBezTo>
                  <a:cubicBezTo>
                    <a:pt x="1310" y="218"/>
                    <a:pt x="1286" y="99"/>
                    <a:pt x="1239" y="51"/>
                  </a:cubicBezTo>
                  <a:cubicBezTo>
                    <a:pt x="1212" y="25"/>
                    <a:pt x="1180" y="15"/>
                    <a:pt x="1146" y="15"/>
                  </a:cubicBezTo>
                  <a:cubicBezTo>
                    <a:pt x="1089" y="15"/>
                    <a:pt x="1031" y="45"/>
                    <a:pt x="1000" y="75"/>
                  </a:cubicBezTo>
                  <a:cubicBezTo>
                    <a:pt x="905" y="170"/>
                    <a:pt x="786" y="218"/>
                    <a:pt x="667" y="218"/>
                  </a:cubicBezTo>
                  <a:cubicBezTo>
                    <a:pt x="548" y="218"/>
                    <a:pt x="429" y="170"/>
                    <a:pt x="334" y="75"/>
                  </a:cubicBezTo>
                  <a:cubicBezTo>
                    <a:pt x="308" y="24"/>
                    <a:pt x="262" y="0"/>
                    <a:pt x="214" y="0"/>
                  </a:cubicBezTo>
                  <a:close/>
                </a:path>
              </a:pathLst>
            </a:custGeom>
            <a:solidFill>
              <a:srgbClr val="4A5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344549" y="4444551"/>
              <a:ext cx="57952" cy="24094"/>
            </a:xfrm>
            <a:custGeom>
              <a:avLst/>
              <a:gdLst/>
              <a:ahLst/>
              <a:cxnLst/>
              <a:rect l="l" t="t" r="r" b="b"/>
              <a:pathLst>
                <a:path w="1549" h="644" extrusionOk="0">
                  <a:moveTo>
                    <a:pt x="786" y="0"/>
                  </a:moveTo>
                  <a:cubicBezTo>
                    <a:pt x="357" y="0"/>
                    <a:pt x="0" y="143"/>
                    <a:pt x="0" y="333"/>
                  </a:cubicBezTo>
                  <a:cubicBezTo>
                    <a:pt x="0" y="500"/>
                    <a:pt x="357" y="643"/>
                    <a:pt x="786" y="643"/>
                  </a:cubicBezTo>
                  <a:cubicBezTo>
                    <a:pt x="1215" y="643"/>
                    <a:pt x="1548" y="500"/>
                    <a:pt x="1548" y="333"/>
                  </a:cubicBezTo>
                  <a:cubicBezTo>
                    <a:pt x="1548" y="143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F15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477288" y="4444551"/>
              <a:ext cx="57952" cy="24094"/>
            </a:xfrm>
            <a:custGeom>
              <a:avLst/>
              <a:gdLst/>
              <a:ahLst/>
              <a:cxnLst/>
              <a:rect l="l" t="t" r="r" b="b"/>
              <a:pathLst>
                <a:path w="1549" h="644" extrusionOk="0">
                  <a:moveTo>
                    <a:pt x="786" y="0"/>
                  </a:moveTo>
                  <a:cubicBezTo>
                    <a:pt x="358" y="0"/>
                    <a:pt x="0" y="143"/>
                    <a:pt x="0" y="333"/>
                  </a:cubicBezTo>
                  <a:cubicBezTo>
                    <a:pt x="0" y="500"/>
                    <a:pt x="358" y="643"/>
                    <a:pt x="786" y="643"/>
                  </a:cubicBezTo>
                  <a:cubicBezTo>
                    <a:pt x="1191" y="643"/>
                    <a:pt x="1548" y="500"/>
                    <a:pt x="1548" y="333"/>
                  </a:cubicBezTo>
                  <a:cubicBezTo>
                    <a:pt x="1548" y="143"/>
                    <a:pt x="1191" y="0"/>
                    <a:pt x="786" y="0"/>
                  </a:cubicBezTo>
                  <a:close/>
                </a:path>
              </a:pathLst>
            </a:custGeom>
            <a:solidFill>
              <a:srgbClr val="F15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grpSp>
        <p:nvGrpSpPr>
          <p:cNvPr id="1251" name="Google Shape;1251;p40"/>
          <p:cNvGrpSpPr/>
          <p:nvPr/>
        </p:nvGrpSpPr>
        <p:grpSpPr>
          <a:xfrm>
            <a:off x="1051756" y="1866380"/>
            <a:ext cx="334175" cy="324454"/>
            <a:chOff x="7684552" y="2034962"/>
            <a:chExt cx="470462" cy="445957"/>
          </a:xfrm>
        </p:grpSpPr>
        <p:sp>
          <p:nvSpPr>
            <p:cNvPr id="1252" name="Google Shape;1252;p40"/>
            <p:cNvSpPr/>
            <p:nvPr/>
          </p:nvSpPr>
          <p:spPr>
            <a:xfrm>
              <a:off x="7684552" y="2034962"/>
              <a:ext cx="467768" cy="355082"/>
            </a:xfrm>
            <a:custGeom>
              <a:avLst/>
              <a:gdLst/>
              <a:ahLst/>
              <a:cxnLst/>
              <a:rect l="l" t="t" r="r" b="b"/>
              <a:pathLst>
                <a:path w="12503" h="9491" extrusionOk="0">
                  <a:moveTo>
                    <a:pt x="6251" y="0"/>
                  </a:moveTo>
                  <a:cubicBezTo>
                    <a:pt x="6132" y="0"/>
                    <a:pt x="6013" y="60"/>
                    <a:pt x="5954" y="179"/>
                  </a:cubicBezTo>
                  <a:lnTo>
                    <a:pt x="5430" y="1131"/>
                  </a:lnTo>
                  <a:cubicBezTo>
                    <a:pt x="5357" y="1241"/>
                    <a:pt x="5228" y="1322"/>
                    <a:pt x="5097" y="1322"/>
                  </a:cubicBezTo>
                  <a:cubicBezTo>
                    <a:pt x="5057" y="1322"/>
                    <a:pt x="5016" y="1315"/>
                    <a:pt x="4977" y="1298"/>
                  </a:cubicBezTo>
                  <a:lnTo>
                    <a:pt x="4191" y="1060"/>
                  </a:lnTo>
                  <a:cubicBezTo>
                    <a:pt x="4151" y="1045"/>
                    <a:pt x="4112" y="1039"/>
                    <a:pt x="4074" y="1039"/>
                  </a:cubicBezTo>
                  <a:cubicBezTo>
                    <a:pt x="3864" y="1039"/>
                    <a:pt x="3702" y="1246"/>
                    <a:pt x="3763" y="1489"/>
                  </a:cubicBezTo>
                  <a:lnTo>
                    <a:pt x="4311" y="3679"/>
                  </a:lnTo>
                  <a:cubicBezTo>
                    <a:pt x="4346" y="3768"/>
                    <a:pt x="4262" y="3857"/>
                    <a:pt x="4178" y="3857"/>
                  </a:cubicBezTo>
                  <a:cubicBezTo>
                    <a:pt x="4149" y="3857"/>
                    <a:pt x="4120" y="3847"/>
                    <a:pt x="4096" y="3822"/>
                  </a:cubicBezTo>
                  <a:lnTo>
                    <a:pt x="2501" y="2513"/>
                  </a:lnTo>
                  <a:cubicBezTo>
                    <a:pt x="2434" y="2461"/>
                    <a:pt x="2358" y="2436"/>
                    <a:pt x="2283" y="2436"/>
                  </a:cubicBezTo>
                  <a:cubicBezTo>
                    <a:pt x="2119" y="2436"/>
                    <a:pt x="1962" y="2554"/>
                    <a:pt x="1929" y="2751"/>
                  </a:cubicBezTo>
                  <a:lnTo>
                    <a:pt x="1858" y="3560"/>
                  </a:lnTo>
                  <a:cubicBezTo>
                    <a:pt x="1810" y="3727"/>
                    <a:pt x="1667" y="3870"/>
                    <a:pt x="1500" y="3894"/>
                  </a:cubicBezTo>
                  <a:lnTo>
                    <a:pt x="429" y="3989"/>
                  </a:lnTo>
                  <a:cubicBezTo>
                    <a:pt x="143" y="4013"/>
                    <a:pt x="0" y="4299"/>
                    <a:pt x="143" y="4513"/>
                  </a:cubicBezTo>
                  <a:lnTo>
                    <a:pt x="786" y="5418"/>
                  </a:lnTo>
                  <a:cubicBezTo>
                    <a:pt x="857" y="5561"/>
                    <a:pt x="857" y="5727"/>
                    <a:pt x="738" y="5894"/>
                  </a:cubicBezTo>
                  <a:lnTo>
                    <a:pt x="214" y="6490"/>
                  </a:lnTo>
                  <a:cubicBezTo>
                    <a:pt x="24" y="6680"/>
                    <a:pt x="119" y="7013"/>
                    <a:pt x="381" y="7037"/>
                  </a:cubicBezTo>
                  <a:lnTo>
                    <a:pt x="2000" y="7347"/>
                  </a:lnTo>
                  <a:cubicBezTo>
                    <a:pt x="2096" y="7371"/>
                    <a:pt x="2120" y="7490"/>
                    <a:pt x="2048" y="7561"/>
                  </a:cubicBezTo>
                  <a:lnTo>
                    <a:pt x="1619" y="7966"/>
                  </a:lnTo>
                  <a:cubicBezTo>
                    <a:pt x="1405" y="8157"/>
                    <a:pt x="1500" y="8490"/>
                    <a:pt x="1786" y="8561"/>
                  </a:cubicBezTo>
                  <a:lnTo>
                    <a:pt x="6263" y="9490"/>
                  </a:lnTo>
                  <a:lnTo>
                    <a:pt x="10717" y="8561"/>
                  </a:lnTo>
                  <a:cubicBezTo>
                    <a:pt x="10979" y="8490"/>
                    <a:pt x="11074" y="8180"/>
                    <a:pt x="10907" y="7966"/>
                  </a:cubicBezTo>
                  <a:lnTo>
                    <a:pt x="10455" y="7561"/>
                  </a:lnTo>
                  <a:cubicBezTo>
                    <a:pt x="10383" y="7490"/>
                    <a:pt x="10431" y="7371"/>
                    <a:pt x="10502" y="7347"/>
                  </a:cubicBezTo>
                  <a:lnTo>
                    <a:pt x="12122" y="7037"/>
                  </a:lnTo>
                  <a:cubicBezTo>
                    <a:pt x="12384" y="6990"/>
                    <a:pt x="12503" y="6656"/>
                    <a:pt x="12288" y="6490"/>
                  </a:cubicBezTo>
                  <a:lnTo>
                    <a:pt x="11764" y="5894"/>
                  </a:lnTo>
                  <a:cubicBezTo>
                    <a:pt x="11645" y="5775"/>
                    <a:pt x="11645" y="5561"/>
                    <a:pt x="11741" y="5418"/>
                  </a:cubicBezTo>
                  <a:lnTo>
                    <a:pt x="12360" y="4513"/>
                  </a:lnTo>
                  <a:cubicBezTo>
                    <a:pt x="12503" y="4299"/>
                    <a:pt x="12360" y="3989"/>
                    <a:pt x="12098" y="3989"/>
                  </a:cubicBezTo>
                  <a:lnTo>
                    <a:pt x="11026" y="3894"/>
                  </a:lnTo>
                  <a:cubicBezTo>
                    <a:pt x="10836" y="3894"/>
                    <a:pt x="10693" y="3727"/>
                    <a:pt x="10645" y="3560"/>
                  </a:cubicBezTo>
                  <a:lnTo>
                    <a:pt x="10574" y="2751"/>
                  </a:lnTo>
                  <a:cubicBezTo>
                    <a:pt x="10557" y="2565"/>
                    <a:pt x="10385" y="2451"/>
                    <a:pt x="10210" y="2451"/>
                  </a:cubicBezTo>
                  <a:cubicBezTo>
                    <a:pt x="10138" y="2451"/>
                    <a:pt x="10065" y="2471"/>
                    <a:pt x="10002" y="2513"/>
                  </a:cubicBezTo>
                  <a:lnTo>
                    <a:pt x="8407" y="3822"/>
                  </a:lnTo>
                  <a:cubicBezTo>
                    <a:pt x="8380" y="3849"/>
                    <a:pt x="8346" y="3861"/>
                    <a:pt x="8312" y="3861"/>
                  </a:cubicBezTo>
                  <a:cubicBezTo>
                    <a:pt x="8225" y="3861"/>
                    <a:pt x="8141" y="3782"/>
                    <a:pt x="8192" y="3679"/>
                  </a:cubicBezTo>
                  <a:lnTo>
                    <a:pt x="8764" y="1489"/>
                  </a:lnTo>
                  <a:cubicBezTo>
                    <a:pt x="8804" y="1246"/>
                    <a:pt x="8639" y="1039"/>
                    <a:pt x="8429" y="1039"/>
                  </a:cubicBezTo>
                  <a:cubicBezTo>
                    <a:pt x="8391" y="1039"/>
                    <a:pt x="8351" y="1045"/>
                    <a:pt x="8311" y="1060"/>
                  </a:cubicBezTo>
                  <a:lnTo>
                    <a:pt x="7525" y="1298"/>
                  </a:lnTo>
                  <a:cubicBezTo>
                    <a:pt x="7491" y="1308"/>
                    <a:pt x="7455" y="1313"/>
                    <a:pt x="7419" y="1313"/>
                  </a:cubicBezTo>
                  <a:cubicBezTo>
                    <a:pt x="7283" y="1313"/>
                    <a:pt x="7148" y="1244"/>
                    <a:pt x="7073" y="1131"/>
                  </a:cubicBezTo>
                  <a:lnTo>
                    <a:pt x="6549" y="179"/>
                  </a:lnTo>
                  <a:cubicBezTo>
                    <a:pt x="6490" y="60"/>
                    <a:pt x="6370" y="0"/>
                    <a:pt x="6251" y="0"/>
                  </a:cubicBezTo>
                  <a:close/>
                </a:path>
              </a:pathLst>
            </a:custGeom>
            <a:solidFill>
              <a:srgbClr val="FC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7929567" y="2127857"/>
              <a:ext cx="225448" cy="260391"/>
            </a:xfrm>
            <a:custGeom>
              <a:avLst/>
              <a:gdLst/>
              <a:ahLst/>
              <a:cxnLst/>
              <a:rect l="l" t="t" r="r" b="b"/>
              <a:pathLst>
                <a:path w="6026" h="6960" extrusionOk="0">
                  <a:moveTo>
                    <a:pt x="3675" y="1"/>
                  </a:moveTo>
                  <a:cubicBezTo>
                    <a:pt x="3598" y="1"/>
                    <a:pt x="3520" y="25"/>
                    <a:pt x="3453" y="77"/>
                  </a:cubicBezTo>
                  <a:lnTo>
                    <a:pt x="3001" y="434"/>
                  </a:lnTo>
                  <a:lnTo>
                    <a:pt x="3072" y="934"/>
                  </a:lnTo>
                  <a:cubicBezTo>
                    <a:pt x="3120" y="1101"/>
                    <a:pt x="3286" y="1220"/>
                    <a:pt x="3429" y="1268"/>
                  </a:cubicBezTo>
                  <a:lnTo>
                    <a:pt x="4239" y="1316"/>
                  </a:lnTo>
                  <a:cubicBezTo>
                    <a:pt x="4168" y="1268"/>
                    <a:pt x="4144" y="1196"/>
                    <a:pt x="4120" y="1101"/>
                  </a:cubicBezTo>
                  <a:lnTo>
                    <a:pt x="4025" y="315"/>
                  </a:lnTo>
                  <a:cubicBezTo>
                    <a:pt x="4008" y="119"/>
                    <a:pt x="3845" y="1"/>
                    <a:pt x="3675" y="1"/>
                  </a:cubicBezTo>
                  <a:close/>
                  <a:moveTo>
                    <a:pt x="4668" y="1435"/>
                  </a:moveTo>
                  <a:lnTo>
                    <a:pt x="4668" y="1435"/>
                  </a:lnTo>
                  <a:cubicBezTo>
                    <a:pt x="4763" y="1554"/>
                    <a:pt x="4787" y="1697"/>
                    <a:pt x="4715" y="1863"/>
                  </a:cubicBezTo>
                  <a:lnTo>
                    <a:pt x="4120" y="2697"/>
                  </a:lnTo>
                  <a:cubicBezTo>
                    <a:pt x="4025" y="2840"/>
                    <a:pt x="4025" y="3006"/>
                    <a:pt x="4144" y="3125"/>
                  </a:cubicBezTo>
                  <a:lnTo>
                    <a:pt x="4644" y="3697"/>
                  </a:lnTo>
                  <a:cubicBezTo>
                    <a:pt x="4834" y="3887"/>
                    <a:pt x="4715" y="4197"/>
                    <a:pt x="4477" y="4221"/>
                  </a:cubicBezTo>
                  <a:lnTo>
                    <a:pt x="2953" y="4530"/>
                  </a:lnTo>
                  <a:cubicBezTo>
                    <a:pt x="2858" y="4554"/>
                    <a:pt x="2834" y="4650"/>
                    <a:pt x="2882" y="4745"/>
                  </a:cubicBezTo>
                  <a:lnTo>
                    <a:pt x="3334" y="5150"/>
                  </a:lnTo>
                  <a:cubicBezTo>
                    <a:pt x="3548" y="5340"/>
                    <a:pt x="3429" y="5650"/>
                    <a:pt x="3191" y="5721"/>
                  </a:cubicBezTo>
                  <a:lnTo>
                    <a:pt x="0" y="6364"/>
                  </a:lnTo>
                  <a:lnTo>
                    <a:pt x="0" y="6960"/>
                  </a:lnTo>
                  <a:lnTo>
                    <a:pt x="4239" y="6102"/>
                  </a:lnTo>
                  <a:cubicBezTo>
                    <a:pt x="4501" y="6055"/>
                    <a:pt x="4596" y="5721"/>
                    <a:pt x="4406" y="5507"/>
                  </a:cubicBezTo>
                  <a:lnTo>
                    <a:pt x="3953" y="5102"/>
                  </a:lnTo>
                  <a:cubicBezTo>
                    <a:pt x="3906" y="5031"/>
                    <a:pt x="3929" y="4911"/>
                    <a:pt x="4025" y="4888"/>
                  </a:cubicBezTo>
                  <a:lnTo>
                    <a:pt x="5620" y="4578"/>
                  </a:lnTo>
                  <a:cubicBezTo>
                    <a:pt x="5906" y="4530"/>
                    <a:pt x="6025" y="4197"/>
                    <a:pt x="5811" y="4030"/>
                  </a:cubicBezTo>
                  <a:lnTo>
                    <a:pt x="5215" y="3411"/>
                  </a:lnTo>
                  <a:cubicBezTo>
                    <a:pt x="5096" y="3292"/>
                    <a:pt x="5096" y="3078"/>
                    <a:pt x="5192" y="2935"/>
                  </a:cubicBezTo>
                  <a:lnTo>
                    <a:pt x="5811" y="2030"/>
                  </a:lnTo>
                  <a:cubicBezTo>
                    <a:pt x="5954" y="1816"/>
                    <a:pt x="5811" y="1506"/>
                    <a:pt x="5549" y="1506"/>
                  </a:cubicBezTo>
                  <a:lnTo>
                    <a:pt x="4668" y="1435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7775427" y="2167814"/>
              <a:ext cx="286019" cy="313105"/>
            </a:xfrm>
            <a:custGeom>
              <a:avLst/>
              <a:gdLst/>
              <a:ahLst/>
              <a:cxnLst/>
              <a:rect l="l" t="t" r="r" b="b"/>
              <a:pathLst>
                <a:path w="7645" h="8369" extrusionOk="0">
                  <a:moveTo>
                    <a:pt x="2903" y="0"/>
                  </a:moveTo>
                  <a:cubicBezTo>
                    <a:pt x="2860" y="0"/>
                    <a:pt x="2819" y="12"/>
                    <a:pt x="2786" y="33"/>
                  </a:cubicBezTo>
                  <a:cubicBezTo>
                    <a:pt x="2691" y="105"/>
                    <a:pt x="2691" y="224"/>
                    <a:pt x="2763" y="295"/>
                  </a:cubicBezTo>
                  <a:lnTo>
                    <a:pt x="3429" y="1105"/>
                  </a:lnTo>
                  <a:lnTo>
                    <a:pt x="3429" y="3439"/>
                  </a:lnTo>
                  <a:cubicBezTo>
                    <a:pt x="3429" y="3474"/>
                    <a:pt x="3404" y="3496"/>
                    <a:pt x="3381" y="3496"/>
                  </a:cubicBezTo>
                  <a:cubicBezTo>
                    <a:pt x="3372" y="3496"/>
                    <a:pt x="3364" y="3493"/>
                    <a:pt x="3358" y="3486"/>
                  </a:cubicBezTo>
                  <a:lnTo>
                    <a:pt x="1858" y="2486"/>
                  </a:lnTo>
                  <a:lnTo>
                    <a:pt x="1858" y="1462"/>
                  </a:lnTo>
                  <a:cubicBezTo>
                    <a:pt x="1858" y="1367"/>
                    <a:pt x="1762" y="1295"/>
                    <a:pt x="1667" y="1295"/>
                  </a:cubicBezTo>
                  <a:cubicBezTo>
                    <a:pt x="1596" y="1295"/>
                    <a:pt x="1500" y="1367"/>
                    <a:pt x="1500" y="1462"/>
                  </a:cubicBezTo>
                  <a:lnTo>
                    <a:pt x="1500" y="2248"/>
                  </a:lnTo>
                  <a:lnTo>
                    <a:pt x="643" y="1676"/>
                  </a:lnTo>
                  <a:cubicBezTo>
                    <a:pt x="576" y="1635"/>
                    <a:pt x="509" y="1616"/>
                    <a:pt x="445" y="1616"/>
                  </a:cubicBezTo>
                  <a:cubicBezTo>
                    <a:pt x="325" y="1616"/>
                    <a:pt x="212" y="1679"/>
                    <a:pt x="119" y="1772"/>
                  </a:cubicBezTo>
                  <a:cubicBezTo>
                    <a:pt x="0" y="1938"/>
                    <a:pt x="72" y="2153"/>
                    <a:pt x="214" y="2272"/>
                  </a:cubicBezTo>
                  <a:lnTo>
                    <a:pt x="2239" y="3653"/>
                  </a:lnTo>
                  <a:lnTo>
                    <a:pt x="1596" y="3843"/>
                  </a:lnTo>
                  <a:cubicBezTo>
                    <a:pt x="1500" y="3891"/>
                    <a:pt x="1429" y="3963"/>
                    <a:pt x="1477" y="4082"/>
                  </a:cubicBezTo>
                  <a:cubicBezTo>
                    <a:pt x="1500" y="4177"/>
                    <a:pt x="1548" y="4201"/>
                    <a:pt x="1643" y="4201"/>
                  </a:cubicBezTo>
                  <a:lnTo>
                    <a:pt x="1715" y="4201"/>
                  </a:lnTo>
                  <a:lnTo>
                    <a:pt x="2620" y="3915"/>
                  </a:lnTo>
                  <a:lnTo>
                    <a:pt x="3263" y="4320"/>
                  </a:lnTo>
                  <a:cubicBezTo>
                    <a:pt x="3334" y="4391"/>
                    <a:pt x="3406" y="4510"/>
                    <a:pt x="3406" y="4629"/>
                  </a:cubicBezTo>
                  <a:lnTo>
                    <a:pt x="3406" y="8011"/>
                  </a:lnTo>
                  <a:cubicBezTo>
                    <a:pt x="3406" y="8225"/>
                    <a:pt x="3549" y="8368"/>
                    <a:pt x="3763" y="8368"/>
                  </a:cubicBezTo>
                  <a:cubicBezTo>
                    <a:pt x="3977" y="8368"/>
                    <a:pt x="4144" y="8225"/>
                    <a:pt x="4144" y="8011"/>
                  </a:cubicBezTo>
                  <a:lnTo>
                    <a:pt x="4144" y="4629"/>
                  </a:lnTo>
                  <a:cubicBezTo>
                    <a:pt x="4144" y="4510"/>
                    <a:pt x="4215" y="4391"/>
                    <a:pt x="4287" y="4320"/>
                  </a:cubicBezTo>
                  <a:lnTo>
                    <a:pt x="4954" y="3915"/>
                  </a:lnTo>
                  <a:lnTo>
                    <a:pt x="5906" y="4201"/>
                  </a:lnTo>
                  <a:lnTo>
                    <a:pt x="5978" y="4201"/>
                  </a:lnTo>
                  <a:cubicBezTo>
                    <a:pt x="6049" y="4201"/>
                    <a:pt x="6120" y="4153"/>
                    <a:pt x="6144" y="4082"/>
                  </a:cubicBezTo>
                  <a:cubicBezTo>
                    <a:pt x="6168" y="4010"/>
                    <a:pt x="6120" y="3891"/>
                    <a:pt x="6025" y="3843"/>
                  </a:cubicBezTo>
                  <a:lnTo>
                    <a:pt x="5335" y="3653"/>
                  </a:lnTo>
                  <a:lnTo>
                    <a:pt x="7359" y="2296"/>
                  </a:lnTo>
                  <a:cubicBezTo>
                    <a:pt x="7573" y="2176"/>
                    <a:pt x="7645" y="1962"/>
                    <a:pt x="7526" y="1795"/>
                  </a:cubicBezTo>
                  <a:cubicBezTo>
                    <a:pt x="7451" y="1692"/>
                    <a:pt x="7340" y="1634"/>
                    <a:pt x="7221" y="1634"/>
                  </a:cubicBezTo>
                  <a:cubicBezTo>
                    <a:pt x="7149" y="1634"/>
                    <a:pt x="7074" y="1655"/>
                    <a:pt x="7002" y="1700"/>
                  </a:cubicBezTo>
                  <a:lnTo>
                    <a:pt x="6216" y="2248"/>
                  </a:lnTo>
                  <a:lnTo>
                    <a:pt x="6216" y="1462"/>
                  </a:lnTo>
                  <a:cubicBezTo>
                    <a:pt x="6216" y="1367"/>
                    <a:pt x="6120" y="1295"/>
                    <a:pt x="6025" y="1295"/>
                  </a:cubicBezTo>
                  <a:cubicBezTo>
                    <a:pt x="5930" y="1295"/>
                    <a:pt x="5835" y="1367"/>
                    <a:pt x="5835" y="1462"/>
                  </a:cubicBezTo>
                  <a:lnTo>
                    <a:pt x="5835" y="2486"/>
                  </a:lnTo>
                  <a:lnTo>
                    <a:pt x="4334" y="3486"/>
                  </a:lnTo>
                  <a:cubicBezTo>
                    <a:pt x="4322" y="3493"/>
                    <a:pt x="4309" y="3496"/>
                    <a:pt x="4297" y="3496"/>
                  </a:cubicBezTo>
                  <a:cubicBezTo>
                    <a:pt x="4265" y="3496"/>
                    <a:pt x="4239" y="3474"/>
                    <a:pt x="4239" y="3439"/>
                  </a:cubicBezTo>
                  <a:lnTo>
                    <a:pt x="4239" y="1129"/>
                  </a:lnTo>
                  <a:lnTo>
                    <a:pt x="4954" y="295"/>
                  </a:lnTo>
                  <a:cubicBezTo>
                    <a:pt x="5025" y="224"/>
                    <a:pt x="5025" y="128"/>
                    <a:pt x="4930" y="33"/>
                  </a:cubicBezTo>
                  <a:cubicBezTo>
                    <a:pt x="4887" y="12"/>
                    <a:pt x="4844" y="0"/>
                    <a:pt x="4801" y="0"/>
                  </a:cubicBezTo>
                  <a:cubicBezTo>
                    <a:pt x="4749" y="0"/>
                    <a:pt x="4696" y="18"/>
                    <a:pt x="4644" y="57"/>
                  </a:cubicBezTo>
                  <a:lnTo>
                    <a:pt x="4215" y="581"/>
                  </a:lnTo>
                  <a:lnTo>
                    <a:pt x="4215" y="414"/>
                  </a:lnTo>
                  <a:cubicBezTo>
                    <a:pt x="4215" y="224"/>
                    <a:pt x="4049" y="57"/>
                    <a:pt x="3858" y="57"/>
                  </a:cubicBezTo>
                  <a:cubicBezTo>
                    <a:pt x="3644" y="57"/>
                    <a:pt x="3453" y="224"/>
                    <a:pt x="3453" y="414"/>
                  </a:cubicBezTo>
                  <a:lnTo>
                    <a:pt x="3453" y="533"/>
                  </a:lnTo>
                  <a:lnTo>
                    <a:pt x="3048" y="57"/>
                  </a:lnTo>
                  <a:cubicBezTo>
                    <a:pt x="3009" y="18"/>
                    <a:pt x="2955" y="0"/>
                    <a:pt x="2903" y="0"/>
                  </a:cubicBezTo>
                  <a:close/>
                </a:path>
              </a:pathLst>
            </a:custGeom>
            <a:solidFill>
              <a:srgbClr val="A16B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42" name="Google Shape;989;p37">
            <a:extLst>
              <a:ext uri="{FF2B5EF4-FFF2-40B4-BE49-F238E27FC236}">
                <a16:creationId xmlns:a16="http://schemas.microsoft.com/office/drawing/2014/main" id="{D8326C3F-2755-4072-B3E7-49510A09F9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0190" y="511278"/>
            <a:ext cx="6334125" cy="574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ĐOẠN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Google Shape;1218;p40">
            <a:extLst>
              <a:ext uri="{FF2B5EF4-FFF2-40B4-BE49-F238E27FC236}">
                <a16:creationId xmlns:a16="http://schemas.microsoft.com/office/drawing/2014/main" id="{9494C420-968E-411C-9DE1-2311A18DAD61}"/>
              </a:ext>
            </a:extLst>
          </p:cNvPr>
          <p:cNvSpPr/>
          <p:nvPr/>
        </p:nvSpPr>
        <p:spPr>
          <a:xfrm>
            <a:off x="4800301" y="2498424"/>
            <a:ext cx="1473288" cy="3326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grpSp>
        <p:nvGrpSpPr>
          <p:cNvPr id="40" name="Google Shape;1225;p40">
            <a:extLst>
              <a:ext uri="{FF2B5EF4-FFF2-40B4-BE49-F238E27FC236}">
                <a16:creationId xmlns:a16="http://schemas.microsoft.com/office/drawing/2014/main" id="{2997A2B3-646C-4898-B982-120C772CA40A}"/>
              </a:ext>
            </a:extLst>
          </p:cNvPr>
          <p:cNvGrpSpPr/>
          <p:nvPr/>
        </p:nvGrpSpPr>
        <p:grpSpPr>
          <a:xfrm>
            <a:off x="5248359" y="1722543"/>
            <a:ext cx="574502" cy="574675"/>
            <a:chOff x="602654" y="1042146"/>
            <a:chExt cx="808804" cy="789882"/>
          </a:xfrm>
        </p:grpSpPr>
        <p:sp>
          <p:nvSpPr>
            <p:cNvPr id="41" name="Google Shape;1226;p40">
              <a:extLst>
                <a:ext uri="{FF2B5EF4-FFF2-40B4-BE49-F238E27FC236}">
                  <a16:creationId xmlns:a16="http://schemas.microsoft.com/office/drawing/2014/main" id="{BDBE4C60-52CC-4442-BD50-6337EF344668}"/>
                </a:ext>
              </a:extLst>
            </p:cNvPr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1905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grpSp>
          <p:nvGrpSpPr>
            <p:cNvPr id="43" name="Google Shape;1227;p40">
              <a:extLst>
                <a:ext uri="{FF2B5EF4-FFF2-40B4-BE49-F238E27FC236}">
                  <a16:creationId xmlns:a16="http://schemas.microsoft.com/office/drawing/2014/main" id="{4A6B8ACD-3026-43DA-812D-968F0ABC5DDD}"/>
                </a:ext>
              </a:extLst>
            </p:cNvPr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44" name="Google Shape;1228;p40">
                <a:extLst>
                  <a:ext uri="{FF2B5EF4-FFF2-40B4-BE49-F238E27FC236}">
                    <a16:creationId xmlns:a16="http://schemas.microsoft.com/office/drawing/2014/main" id="{C190F725-E477-4E1F-A779-0A6FF5F7B642}"/>
                  </a:ext>
                </a:extLst>
              </p:cNvPr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45" name="Google Shape;1229;p40">
                <a:extLst>
                  <a:ext uri="{FF2B5EF4-FFF2-40B4-BE49-F238E27FC236}">
                    <a16:creationId xmlns:a16="http://schemas.microsoft.com/office/drawing/2014/main" id="{AC3E0BBE-C5CF-4B7F-A392-3AB8798551A8}"/>
                  </a:ext>
                </a:extLst>
              </p:cNvPr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</p:grpSp>
      <p:sp>
        <p:nvSpPr>
          <p:cNvPr id="46" name="Google Shape;1231;p40">
            <a:extLst>
              <a:ext uri="{FF2B5EF4-FFF2-40B4-BE49-F238E27FC236}">
                <a16:creationId xmlns:a16="http://schemas.microsoft.com/office/drawing/2014/main" id="{4F18CA8F-5A60-4252-8E22-2D1A26E6C0B4}"/>
              </a:ext>
            </a:extLst>
          </p:cNvPr>
          <p:cNvSpPr txBox="1">
            <a:spLocks/>
          </p:cNvSpPr>
          <p:nvPr/>
        </p:nvSpPr>
        <p:spPr>
          <a:xfrm>
            <a:off x="4800300" y="2498419"/>
            <a:ext cx="1473289" cy="33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4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7" name="Google Shape;1233;p40">
            <a:extLst>
              <a:ext uri="{FF2B5EF4-FFF2-40B4-BE49-F238E27FC236}">
                <a16:creationId xmlns:a16="http://schemas.microsoft.com/office/drawing/2014/main" id="{8BECE797-DABC-49D7-BDEF-DEB7653FAA47}"/>
              </a:ext>
            </a:extLst>
          </p:cNvPr>
          <p:cNvSpPr txBox="1">
            <a:spLocks/>
          </p:cNvSpPr>
          <p:nvPr/>
        </p:nvSpPr>
        <p:spPr>
          <a:xfrm>
            <a:off x="4541850" y="3076167"/>
            <a:ext cx="1987519" cy="3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48" name="Google Shape;1251;p40">
            <a:extLst>
              <a:ext uri="{FF2B5EF4-FFF2-40B4-BE49-F238E27FC236}">
                <a16:creationId xmlns:a16="http://schemas.microsoft.com/office/drawing/2014/main" id="{C8F80F4B-8961-4947-8CBE-3F67BF86593A}"/>
              </a:ext>
            </a:extLst>
          </p:cNvPr>
          <p:cNvGrpSpPr/>
          <p:nvPr/>
        </p:nvGrpSpPr>
        <p:grpSpPr>
          <a:xfrm>
            <a:off x="5362908" y="1866375"/>
            <a:ext cx="334175" cy="324454"/>
            <a:chOff x="7684552" y="2034962"/>
            <a:chExt cx="470462" cy="445957"/>
          </a:xfrm>
        </p:grpSpPr>
        <p:sp>
          <p:nvSpPr>
            <p:cNvPr id="49" name="Google Shape;1252;p40">
              <a:extLst>
                <a:ext uri="{FF2B5EF4-FFF2-40B4-BE49-F238E27FC236}">
                  <a16:creationId xmlns:a16="http://schemas.microsoft.com/office/drawing/2014/main" id="{15D4F873-00B1-4936-9488-7F192061F737}"/>
                </a:ext>
              </a:extLst>
            </p:cNvPr>
            <p:cNvSpPr/>
            <p:nvPr/>
          </p:nvSpPr>
          <p:spPr>
            <a:xfrm>
              <a:off x="7684552" y="2034962"/>
              <a:ext cx="467768" cy="355082"/>
            </a:xfrm>
            <a:custGeom>
              <a:avLst/>
              <a:gdLst/>
              <a:ahLst/>
              <a:cxnLst/>
              <a:rect l="l" t="t" r="r" b="b"/>
              <a:pathLst>
                <a:path w="12503" h="9491" extrusionOk="0">
                  <a:moveTo>
                    <a:pt x="6251" y="0"/>
                  </a:moveTo>
                  <a:cubicBezTo>
                    <a:pt x="6132" y="0"/>
                    <a:pt x="6013" y="60"/>
                    <a:pt x="5954" y="179"/>
                  </a:cubicBezTo>
                  <a:lnTo>
                    <a:pt x="5430" y="1131"/>
                  </a:lnTo>
                  <a:cubicBezTo>
                    <a:pt x="5357" y="1241"/>
                    <a:pt x="5228" y="1322"/>
                    <a:pt x="5097" y="1322"/>
                  </a:cubicBezTo>
                  <a:cubicBezTo>
                    <a:pt x="5057" y="1322"/>
                    <a:pt x="5016" y="1315"/>
                    <a:pt x="4977" y="1298"/>
                  </a:cubicBezTo>
                  <a:lnTo>
                    <a:pt x="4191" y="1060"/>
                  </a:lnTo>
                  <a:cubicBezTo>
                    <a:pt x="4151" y="1045"/>
                    <a:pt x="4112" y="1039"/>
                    <a:pt x="4074" y="1039"/>
                  </a:cubicBezTo>
                  <a:cubicBezTo>
                    <a:pt x="3864" y="1039"/>
                    <a:pt x="3702" y="1246"/>
                    <a:pt x="3763" y="1489"/>
                  </a:cubicBezTo>
                  <a:lnTo>
                    <a:pt x="4311" y="3679"/>
                  </a:lnTo>
                  <a:cubicBezTo>
                    <a:pt x="4346" y="3768"/>
                    <a:pt x="4262" y="3857"/>
                    <a:pt x="4178" y="3857"/>
                  </a:cubicBezTo>
                  <a:cubicBezTo>
                    <a:pt x="4149" y="3857"/>
                    <a:pt x="4120" y="3847"/>
                    <a:pt x="4096" y="3822"/>
                  </a:cubicBezTo>
                  <a:lnTo>
                    <a:pt x="2501" y="2513"/>
                  </a:lnTo>
                  <a:cubicBezTo>
                    <a:pt x="2434" y="2461"/>
                    <a:pt x="2358" y="2436"/>
                    <a:pt x="2283" y="2436"/>
                  </a:cubicBezTo>
                  <a:cubicBezTo>
                    <a:pt x="2119" y="2436"/>
                    <a:pt x="1962" y="2554"/>
                    <a:pt x="1929" y="2751"/>
                  </a:cubicBezTo>
                  <a:lnTo>
                    <a:pt x="1858" y="3560"/>
                  </a:lnTo>
                  <a:cubicBezTo>
                    <a:pt x="1810" y="3727"/>
                    <a:pt x="1667" y="3870"/>
                    <a:pt x="1500" y="3894"/>
                  </a:cubicBezTo>
                  <a:lnTo>
                    <a:pt x="429" y="3989"/>
                  </a:lnTo>
                  <a:cubicBezTo>
                    <a:pt x="143" y="4013"/>
                    <a:pt x="0" y="4299"/>
                    <a:pt x="143" y="4513"/>
                  </a:cubicBezTo>
                  <a:lnTo>
                    <a:pt x="786" y="5418"/>
                  </a:lnTo>
                  <a:cubicBezTo>
                    <a:pt x="857" y="5561"/>
                    <a:pt x="857" y="5727"/>
                    <a:pt x="738" y="5894"/>
                  </a:cubicBezTo>
                  <a:lnTo>
                    <a:pt x="214" y="6490"/>
                  </a:lnTo>
                  <a:cubicBezTo>
                    <a:pt x="24" y="6680"/>
                    <a:pt x="119" y="7013"/>
                    <a:pt x="381" y="7037"/>
                  </a:cubicBezTo>
                  <a:lnTo>
                    <a:pt x="2000" y="7347"/>
                  </a:lnTo>
                  <a:cubicBezTo>
                    <a:pt x="2096" y="7371"/>
                    <a:pt x="2120" y="7490"/>
                    <a:pt x="2048" y="7561"/>
                  </a:cubicBezTo>
                  <a:lnTo>
                    <a:pt x="1619" y="7966"/>
                  </a:lnTo>
                  <a:cubicBezTo>
                    <a:pt x="1405" y="8157"/>
                    <a:pt x="1500" y="8490"/>
                    <a:pt x="1786" y="8561"/>
                  </a:cubicBezTo>
                  <a:lnTo>
                    <a:pt x="6263" y="9490"/>
                  </a:lnTo>
                  <a:lnTo>
                    <a:pt x="10717" y="8561"/>
                  </a:lnTo>
                  <a:cubicBezTo>
                    <a:pt x="10979" y="8490"/>
                    <a:pt x="11074" y="8180"/>
                    <a:pt x="10907" y="7966"/>
                  </a:cubicBezTo>
                  <a:lnTo>
                    <a:pt x="10455" y="7561"/>
                  </a:lnTo>
                  <a:cubicBezTo>
                    <a:pt x="10383" y="7490"/>
                    <a:pt x="10431" y="7371"/>
                    <a:pt x="10502" y="7347"/>
                  </a:cubicBezTo>
                  <a:lnTo>
                    <a:pt x="12122" y="7037"/>
                  </a:lnTo>
                  <a:cubicBezTo>
                    <a:pt x="12384" y="6990"/>
                    <a:pt x="12503" y="6656"/>
                    <a:pt x="12288" y="6490"/>
                  </a:cubicBezTo>
                  <a:lnTo>
                    <a:pt x="11764" y="5894"/>
                  </a:lnTo>
                  <a:cubicBezTo>
                    <a:pt x="11645" y="5775"/>
                    <a:pt x="11645" y="5561"/>
                    <a:pt x="11741" y="5418"/>
                  </a:cubicBezTo>
                  <a:lnTo>
                    <a:pt x="12360" y="4513"/>
                  </a:lnTo>
                  <a:cubicBezTo>
                    <a:pt x="12503" y="4299"/>
                    <a:pt x="12360" y="3989"/>
                    <a:pt x="12098" y="3989"/>
                  </a:cubicBezTo>
                  <a:lnTo>
                    <a:pt x="11026" y="3894"/>
                  </a:lnTo>
                  <a:cubicBezTo>
                    <a:pt x="10836" y="3894"/>
                    <a:pt x="10693" y="3727"/>
                    <a:pt x="10645" y="3560"/>
                  </a:cubicBezTo>
                  <a:lnTo>
                    <a:pt x="10574" y="2751"/>
                  </a:lnTo>
                  <a:cubicBezTo>
                    <a:pt x="10557" y="2565"/>
                    <a:pt x="10385" y="2451"/>
                    <a:pt x="10210" y="2451"/>
                  </a:cubicBezTo>
                  <a:cubicBezTo>
                    <a:pt x="10138" y="2451"/>
                    <a:pt x="10065" y="2471"/>
                    <a:pt x="10002" y="2513"/>
                  </a:cubicBezTo>
                  <a:lnTo>
                    <a:pt x="8407" y="3822"/>
                  </a:lnTo>
                  <a:cubicBezTo>
                    <a:pt x="8380" y="3849"/>
                    <a:pt x="8346" y="3861"/>
                    <a:pt x="8312" y="3861"/>
                  </a:cubicBezTo>
                  <a:cubicBezTo>
                    <a:pt x="8225" y="3861"/>
                    <a:pt x="8141" y="3782"/>
                    <a:pt x="8192" y="3679"/>
                  </a:cubicBezTo>
                  <a:lnTo>
                    <a:pt x="8764" y="1489"/>
                  </a:lnTo>
                  <a:cubicBezTo>
                    <a:pt x="8804" y="1246"/>
                    <a:pt x="8639" y="1039"/>
                    <a:pt x="8429" y="1039"/>
                  </a:cubicBezTo>
                  <a:cubicBezTo>
                    <a:pt x="8391" y="1039"/>
                    <a:pt x="8351" y="1045"/>
                    <a:pt x="8311" y="1060"/>
                  </a:cubicBezTo>
                  <a:lnTo>
                    <a:pt x="7525" y="1298"/>
                  </a:lnTo>
                  <a:cubicBezTo>
                    <a:pt x="7491" y="1308"/>
                    <a:pt x="7455" y="1313"/>
                    <a:pt x="7419" y="1313"/>
                  </a:cubicBezTo>
                  <a:cubicBezTo>
                    <a:pt x="7283" y="1313"/>
                    <a:pt x="7148" y="1244"/>
                    <a:pt x="7073" y="1131"/>
                  </a:cubicBezTo>
                  <a:lnTo>
                    <a:pt x="6549" y="179"/>
                  </a:lnTo>
                  <a:cubicBezTo>
                    <a:pt x="6490" y="60"/>
                    <a:pt x="6370" y="0"/>
                    <a:pt x="6251" y="0"/>
                  </a:cubicBezTo>
                  <a:close/>
                </a:path>
              </a:pathLst>
            </a:custGeom>
            <a:solidFill>
              <a:srgbClr val="FC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0" name="Google Shape;1253;p40">
              <a:extLst>
                <a:ext uri="{FF2B5EF4-FFF2-40B4-BE49-F238E27FC236}">
                  <a16:creationId xmlns:a16="http://schemas.microsoft.com/office/drawing/2014/main" id="{CE54CF7D-7246-443D-BB00-E3C6F1AFBB2F}"/>
                </a:ext>
              </a:extLst>
            </p:cNvPr>
            <p:cNvSpPr/>
            <p:nvPr/>
          </p:nvSpPr>
          <p:spPr>
            <a:xfrm>
              <a:off x="7929567" y="2127857"/>
              <a:ext cx="225448" cy="260391"/>
            </a:xfrm>
            <a:custGeom>
              <a:avLst/>
              <a:gdLst/>
              <a:ahLst/>
              <a:cxnLst/>
              <a:rect l="l" t="t" r="r" b="b"/>
              <a:pathLst>
                <a:path w="6026" h="6960" extrusionOk="0">
                  <a:moveTo>
                    <a:pt x="3675" y="1"/>
                  </a:moveTo>
                  <a:cubicBezTo>
                    <a:pt x="3598" y="1"/>
                    <a:pt x="3520" y="25"/>
                    <a:pt x="3453" y="77"/>
                  </a:cubicBezTo>
                  <a:lnTo>
                    <a:pt x="3001" y="434"/>
                  </a:lnTo>
                  <a:lnTo>
                    <a:pt x="3072" y="934"/>
                  </a:lnTo>
                  <a:cubicBezTo>
                    <a:pt x="3120" y="1101"/>
                    <a:pt x="3286" y="1220"/>
                    <a:pt x="3429" y="1268"/>
                  </a:cubicBezTo>
                  <a:lnTo>
                    <a:pt x="4239" y="1316"/>
                  </a:lnTo>
                  <a:cubicBezTo>
                    <a:pt x="4168" y="1268"/>
                    <a:pt x="4144" y="1196"/>
                    <a:pt x="4120" y="1101"/>
                  </a:cubicBezTo>
                  <a:lnTo>
                    <a:pt x="4025" y="315"/>
                  </a:lnTo>
                  <a:cubicBezTo>
                    <a:pt x="4008" y="119"/>
                    <a:pt x="3845" y="1"/>
                    <a:pt x="3675" y="1"/>
                  </a:cubicBezTo>
                  <a:close/>
                  <a:moveTo>
                    <a:pt x="4668" y="1435"/>
                  </a:moveTo>
                  <a:lnTo>
                    <a:pt x="4668" y="1435"/>
                  </a:lnTo>
                  <a:cubicBezTo>
                    <a:pt x="4763" y="1554"/>
                    <a:pt x="4787" y="1697"/>
                    <a:pt x="4715" y="1863"/>
                  </a:cubicBezTo>
                  <a:lnTo>
                    <a:pt x="4120" y="2697"/>
                  </a:lnTo>
                  <a:cubicBezTo>
                    <a:pt x="4025" y="2840"/>
                    <a:pt x="4025" y="3006"/>
                    <a:pt x="4144" y="3125"/>
                  </a:cubicBezTo>
                  <a:lnTo>
                    <a:pt x="4644" y="3697"/>
                  </a:lnTo>
                  <a:cubicBezTo>
                    <a:pt x="4834" y="3887"/>
                    <a:pt x="4715" y="4197"/>
                    <a:pt x="4477" y="4221"/>
                  </a:cubicBezTo>
                  <a:lnTo>
                    <a:pt x="2953" y="4530"/>
                  </a:lnTo>
                  <a:cubicBezTo>
                    <a:pt x="2858" y="4554"/>
                    <a:pt x="2834" y="4650"/>
                    <a:pt x="2882" y="4745"/>
                  </a:cubicBezTo>
                  <a:lnTo>
                    <a:pt x="3334" y="5150"/>
                  </a:lnTo>
                  <a:cubicBezTo>
                    <a:pt x="3548" y="5340"/>
                    <a:pt x="3429" y="5650"/>
                    <a:pt x="3191" y="5721"/>
                  </a:cubicBezTo>
                  <a:lnTo>
                    <a:pt x="0" y="6364"/>
                  </a:lnTo>
                  <a:lnTo>
                    <a:pt x="0" y="6960"/>
                  </a:lnTo>
                  <a:lnTo>
                    <a:pt x="4239" y="6102"/>
                  </a:lnTo>
                  <a:cubicBezTo>
                    <a:pt x="4501" y="6055"/>
                    <a:pt x="4596" y="5721"/>
                    <a:pt x="4406" y="5507"/>
                  </a:cubicBezTo>
                  <a:lnTo>
                    <a:pt x="3953" y="5102"/>
                  </a:lnTo>
                  <a:cubicBezTo>
                    <a:pt x="3906" y="5031"/>
                    <a:pt x="3929" y="4911"/>
                    <a:pt x="4025" y="4888"/>
                  </a:cubicBezTo>
                  <a:lnTo>
                    <a:pt x="5620" y="4578"/>
                  </a:lnTo>
                  <a:cubicBezTo>
                    <a:pt x="5906" y="4530"/>
                    <a:pt x="6025" y="4197"/>
                    <a:pt x="5811" y="4030"/>
                  </a:cubicBezTo>
                  <a:lnTo>
                    <a:pt x="5215" y="3411"/>
                  </a:lnTo>
                  <a:cubicBezTo>
                    <a:pt x="5096" y="3292"/>
                    <a:pt x="5096" y="3078"/>
                    <a:pt x="5192" y="2935"/>
                  </a:cubicBezTo>
                  <a:lnTo>
                    <a:pt x="5811" y="2030"/>
                  </a:lnTo>
                  <a:cubicBezTo>
                    <a:pt x="5954" y="1816"/>
                    <a:pt x="5811" y="1506"/>
                    <a:pt x="5549" y="1506"/>
                  </a:cubicBezTo>
                  <a:lnTo>
                    <a:pt x="4668" y="1435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51" name="Google Shape;1254;p40">
              <a:extLst>
                <a:ext uri="{FF2B5EF4-FFF2-40B4-BE49-F238E27FC236}">
                  <a16:creationId xmlns:a16="http://schemas.microsoft.com/office/drawing/2014/main" id="{AFA2D750-E4FA-4936-82C8-393551ADD89A}"/>
                </a:ext>
              </a:extLst>
            </p:cNvPr>
            <p:cNvSpPr/>
            <p:nvPr/>
          </p:nvSpPr>
          <p:spPr>
            <a:xfrm>
              <a:off x="7775427" y="2167814"/>
              <a:ext cx="286019" cy="313105"/>
            </a:xfrm>
            <a:custGeom>
              <a:avLst/>
              <a:gdLst/>
              <a:ahLst/>
              <a:cxnLst/>
              <a:rect l="l" t="t" r="r" b="b"/>
              <a:pathLst>
                <a:path w="7645" h="8369" extrusionOk="0">
                  <a:moveTo>
                    <a:pt x="2903" y="0"/>
                  </a:moveTo>
                  <a:cubicBezTo>
                    <a:pt x="2860" y="0"/>
                    <a:pt x="2819" y="12"/>
                    <a:pt x="2786" y="33"/>
                  </a:cubicBezTo>
                  <a:cubicBezTo>
                    <a:pt x="2691" y="105"/>
                    <a:pt x="2691" y="224"/>
                    <a:pt x="2763" y="295"/>
                  </a:cubicBezTo>
                  <a:lnTo>
                    <a:pt x="3429" y="1105"/>
                  </a:lnTo>
                  <a:lnTo>
                    <a:pt x="3429" y="3439"/>
                  </a:lnTo>
                  <a:cubicBezTo>
                    <a:pt x="3429" y="3474"/>
                    <a:pt x="3404" y="3496"/>
                    <a:pt x="3381" y="3496"/>
                  </a:cubicBezTo>
                  <a:cubicBezTo>
                    <a:pt x="3372" y="3496"/>
                    <a:pt x="3364" y="3493"/>
                    <a:pt x="3358" y="3486"/>
                  </a:cubicBezTo>
                  <a:lnTo>
                    <a:pt x="1858" y="2486"/>
                  </a:lnTo>
                  <a:lnTo>
                    <a:pt x="1858" y="1462"/>
                  </a:lnTo>
                  <a:cubicBezTo>
                    <a:pt x="1858" y="1367"/>
                    <a:pt x="1762" y="1295"/>
                    <a:pt x="1667" y="1295"/>
                  </a:cubicBezTo>
                  <a:cubicBezTo>
                    <a:pt x="1596" y="1295"/>
                    <a:pt x="1500" y="1367"/>
                    <a:pt x="1500" y="1462"/>
                  </a:cubicBezTo>
                  <a:lnTo>
                    <a:pt x="1500" y="2248"/>
                  </a:lnTo>
                  <a:lnTo>
                    <a:pt x="643" y="1676"/>
                  </a:lnTo>
                  <a:cubicBezTo>
                    <a:pt x="576" y="1635"/>
                    <a:pt x="509" y="1616"/>
                    <a:pt x="445" y="1616"/>
                  </a:cubicBezTo>
                  <a:cubicBezTo>
                    <a:pt x="325" y="1616"/>
                    <a:pt x="212" y="1679"/>
                    <a:pt x="119" y="1772"/>
                  </a:cubicBezTo>
                  <a:cubicBezTo>
                    <a:pt x="0" y="1938"/>
                    <a:pt x="72" y="2153"/>
                    <a:pt x="214" y="2272"/>
                  </a:cubicBezTo>
                  <a:lnTo>
                    <a:pt x="2239" y="3653"/>
                  </a:lnTo>
                  <a:lnTo>
                    <a:pt x="1596" y="3843"/>
                  </a:lnTo>
                  <a:cubicBezTo>
                    <a:pt x="1500" y="3891"/>
                    <a:pt x="1429" y="3963"/>
                    <a:pt x="1477" y="4082"/>
                  </a:cubicBezTo>
                  <a:cubicBezTo>
                    <a:pt x="1500" y="4177"/>
                    <a:pt x="1548" y="4201"/>
                    <a:pt x="1643" y="4201"/>
                  </a:cubicBezTo>
                  <a:lnTo>
                    <a:pt x="1715" y="4201"/>
                  </a:lnTo>
                  <a:lnTo>
                    <a:pt x="2620" y="3915"/>
                  </a:lnTo>
                  <a:lnTo>
                    <a:pt x="3263" y="4320"/>
                  </a:lnTo>
                  <a:cubicBezTo>
                    <a:pt x="3334" y="4391"/>
                    <a:pt x="3406" y="4510"/>
                    <a:pt x="3406" y="4629"/>
                  </a:cubicBezTo>
                  <a:lnTo>
                    <a:pt x="3406" y="8011"/>
                  </a:lnTo>
                  <a:cubicBezTo>
                    <a:pt x="3406" y="8225"/>
                    <a:pt x="3549" y="8368"/>
                    <a:pt x="3763" y="8368"/>
                  </a:cubicBezTo>
                  <a:cubicBezTo>
                    <a:pt x="3977" y="8368"/>
                    <a:pt x="4144" y="8225"/>
                    <a:pt x="4144" y="8011"/>
                  </a:cubicBezTo>
                  <a:lnTo>
                    <a:pt x="4144" y="4629"/>
                  </a:lnTo>
                  <a:cubicBezTo>
                    <a:pt x="4144" y="4510"/>
                    <a:pt x="4215" y="4391"/>
                    <a:pt x="4287" y="4320"/>
                  </a:cubicBezTo>
                  <a:lnTo>
                    <a:pt x="4954" y="3915"/>
                  </a:lnTo>
                  <a:lnTo>
                    <a:pt x="5906" y="4201"/>
                  </a:lnTo>
                  <a:lnTo>
                    <a:pt x="5978" y="4201"/>
                  </a:lnTo>
                  <a:cubicBezTo>
                    <a:pt x="6049" y="4201"/>
                    <a:pt x="6120" y="4153"/>
                    <a:pt x="6144" y="4082"/>
                  </a:cubicBezTo>
                  <a:cubicBezTo>
                    <a:pt x="6168" y="4010"/>
                    <a:pt x="6120" y="3891"/>
                    <a:pt x="6025" y="3843"/>
                  </a:cubicBezTo>
                  <a:lnTo>
                    <a:pt x="5335" y="3653"/>
                  </a:lnTo>
                  <a:lnTo>
                    <a:pt x="7359" y="2296"/>
                  </a:lnTo>
                  <a:cubicBezTo>
                    <a:pt x="7573" y="2176"/>
                    <a:pt x="7645" y="1962"/>
                    <a:pt x="7526" y="1795"/>
                  </a:cubicBezTo>
                  <a:cubicBezTo>
                    <a:pt x="7451" y="1692"/>
                    <a:pt x="7340" y="1634"/>
                    <a:pt x="7221" y="1634"/>
                  </a:cubicBezTo>
                  <a:cubicBezTo>
                    <a:pt x="7149" y="1634"/>
                    <a:pt x="7074" y="1655"/>
                    <a:pt x="7002" y="1700"/>
                  </a:cubicBezTo>
                  <a:lnTo>
                    <a:pt x="6216" y="2248"/>
                  </a:lnTo>
                  <a:lnTo>
                    <a:pt x="6216" y="1462"/>
                  </a:lnTo>
                  <a:cubicBezTo>
                    <a:pt x="6216" y="1367"/>
                    <a:pt x="6120" y="1295"/>
                    <a:pt x="6025" y="1295"/>
                  </a:cubicBezTo>
                  <a:cubicBezTo>
                    <a:pt x="5930" y="1295"/>
                    <a:pt x="5835" y="1367"/>
                    <a:pt x="5835" y="1462"/>
                  </a:cubicBezTo>
                  <a:lnTo>
                    <a:pt x="5835" y="2486"/>
                  </a:lnTo>
                  <a:lnTo>
                    <a:pt x="4334" y="3486"/>
                  </a:lnTo>
                  <a:cubicBezTo>
                    <a:pt x="4322" y="3493"/>
                    <a:pt x="4309" y="3496"/>
                    <a:pt x="4297" y="3496"/>
                  </a:cubicBezTo>
                  <a:cubicBezTo>
                    <a:pt x="4265" y="3496"/>
                    <a:pt x="4239" y="3474"/>
                    <a:pt x="4239" y="3439"/>
                  </a:cubicBezTo>
                  <a:lnTo>
                    <a:pt x="4239" y="1129"/>
                  </a:lnTo>
                  <a:lnTo>
                    <a:pt x="4954" y="295"/>
                  </a:lnTo>
                  <a:cubicBezTo>
                    <a:pt x="5025" y="224"/>
                    <a:pt x="5025" y="128"/>
                    <a:pt x="4930" y="33"/>
                  </a:cubicBezTo>
                  <a:cubicBezTo>
                    <a:pt x="4887" y="12"/>
                    <a:pt x="4844" y="0"/>
                    <a:pt x="4801" y="0"/>
                  </a:cubicBezTo>
                  <a:cubicBezTo>
                    <a:pt x="4749" y="0"/>
                    <a:pt x="4696" y="18"/>
                    <a:pt x="4644" y="57"/>
                  </a:cubicBezTo>
                  <a:lnTo>
                    <a:pt x="4215" y="581"/>
                  </a:lnTo>
                  <a:lnTo>
                    <a:pt x="4215" y="414"/>
                  </a:lnTo>
                  <a:cubicBezTo>
                    <a:pt x="4215" y="224"/>
                    <a:pt x="4049" y="57"/>
                    <a:pt x="3858" y="57"/>
                  </a:cubicBezTo>
                  <a:cubicBezTo>
                    <a:pt x="3644" y="57"/>
                    <a:pt x="3453" y="224"/>
                    <a:pt x="3453" y="414"/>
                  </a:cubicBezTo>
                  <a:lnTo>
                    <a:pt x="3453" y="533"/>
                  </a:lnTo>
                  <a:lnTo>
                    <a:pt x="3048" y="57"/>
                  </a:lnTo>
                  <a:cubicBezTo>
                    <a:pt x="3009" y="18"/>
                    <a:pt x="2955" y="0"/>
                    <a:pt x="2903" y="0"/>
                  </a:cubicBezTo>
                  <a:close/>
                </a:path>
              </a:pathLst>
            </a:custGeom>
            <a:solidFill>
              <a:srgbClr val="A16B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52" name="Google Shape;1218;p40">
            <a:extLst>
              <a:ext uri="{FF2B5EF4-FFF2-40B4-BE49-F238E27FC236}">
                <a16:creationId xmlns:a16="http://schemas.microsoft.com/office/drawing/2014/main" id="{FA110446-5AD4-4DC7-886F-FB20DF09412C}"/>
              </a:ext>
            </a:extLst>
          </p:cNvPr>
          <p:cNvSpPr/>
          <p:nvPr/>
        </p:nvSpPr>
        <p:spPr>
          <a:xfrm>
            <a:off x="6959123" y="2496859"/>
            <a:ext cx="1473288" cy="3326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grpSp>
        <p:nvGrpSpPr>
          <p:cNvPr id="53" name="Google Shape;1225;p40">
            <a:extLst>
              <a:ext uri="{FF2B5EF4-FFF2-40B4-BE49-F238E27FC236}">
                <a16:creationId xmlns:a16="http://schemas.microsoft.com/office/drawing/2014/main" id="{162200BA-055A-4549-A6DD-BF24C2F9A597}"/>
              </a:ext>
            </a:extLst>
          </p:cNvPr>
          <p:cNvGrpSpPr/>
          <p:nvPr/>
        </p:nvGrpSpPr>
        <p:grpSpPr>
          <a:xfrm>
            <a:off x="7407181" y="1720978"/>
            <a:ext cx="574502" cy="574675"/>
            <a:chOff x="602654" y="1042146"/>
            <a:chExt cx="808804" cy="789882"/>
          </a:xfrm>
        </p:grpSpPr>
        <p:sp>
          <p:nvSpPr>
            <p:cNvPr id="54" name="Google Shape;1226;p40">
              <a:extLst>
                <a:ext uri="{FF2B5EF4-FFF2-40B4-BE49-F238E27FC236}">
                  <a16:creationId xmlns:a16="http://schemas.microsoft.com/office/drawing/2014/main" id="{9635D788-D08B-46E1-A18A-10DD4C786C3C}"/>
                </a:ext>
              </a:extLst>
            </p:cNvPr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1905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grpSp>
          <p:nvGrpSpPr>
            <p:cNvPr id="55" name="Google Shape;1227;p40">
              <a:extLst>
                <a:ext uri="{FF2B5EF4-FFF2-40B4-BE49-F238E27FC236}">
                  <a16:creationId xmlns:a16="http://schemas.microsoft.com/office/drawing/2014/main" id="{7C1D7C98-2757-41D7-AF7C-015CA0BD51FC}"/>
                </a:ext>
              </a:extLst>
            </p:cNvPr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56" name="Google Shape;1228;p40">
                <a:extLst>
                  <a:ext uri="{FF2B5EF4-FFF2-40B4-BE49-F238E27FC236}">
                    <a16:creationId xmlns:a16="http://schemas.microsoft.com/office/drawing/2014/main" id="{170E033E-369A-4244-A4C2-58B4EF07DBEB}"/>
                  </a:ext>
                </a:extLst>
              </p:cNvPr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57" name="Google Shape;1229;p40">
                <a:extLst>
                  <a:ext uri="{FF2B5EF4-FFF2-40B4-BE49-F238E27FC236}">
                    <a16:creationId xmlns:a16="http://schemas.microsoft.com/office/drawing/2014/main" id="{5A461DB4-6AA5-4264-9838-F7AFE26EF390}"/>
                  </a:ext>
                </a:extLst>
              </p:cNvPr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</p:grpSp>
      <p:sp>
        <p:nvSpPr>
          <p:cNvPr id="58" name="Google Shape;1231;p40">
            <a:extLst>
              <a:ext uri="{FF2B5EF4-FFF2-40B4-BE49-F238E27FC236}">
                <a16:creationId xmlns:a16="http://schemas.microsoft.com/office/drawing/2014/main" id="{BDE10BCA-B7CF-44F2-B00F-AAF2869FE658}"/>
              </a:ext>
            </a:extLst>
          </p:cNvPr>
          <p:cNvSpPr txBox="1">
            <a:spLocks/>
          </p:cNvSpPr>
          <p:nvPr/>
        </p:nvSpPr>
        <p:spPr>
          <a:xfrm>
            <a:off x="6959122" y="2496854"/>
            <a:ext cx="1473289" cy="33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4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500"/>
              <a:buFont typeface="Fredoka One"/>
              <a:buNone/>
              <a:defRPr sz="2500" b="0" i="0" u="none" strike="noStrike" cap="none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9" name="Google Shape;1233;p40">
            <a:extLst>
              <a:ext uri="{FF2B5EF4-FFF2-40B4-BE49-F238E27FC236}">
                <a16:creationId xmlns:a16="http://schemas.microsoft.com/office/drawing/2014/main" id="{B6AB603A-E7E1-4092-8138-A623DFCE4267}"/>
              </a:ext>
            </a:extLst>
          </p:cNvPr>
          <p:cNvSpPr txBox="1">
            <a:spLocks/>
          </p:cNvSpPr>
          <p:nvPr/>
        </p:nvSpPr>
        <p:spPr>
          <a:xfrm>
            <a:off x="6700672" y="3074602"/>
            <a:ext cx="1987519" cy="3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6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oogle Shape;1251;p40">
            <a:extLst>
              <a:ext uri="{FF2B5EF4-FFF2-40B4-BE49-F238E27FC236}">
                <a16:creationId xmlns:a16="http://schemas.microsoft.com/office/drawing/2014/main" id="{D2A23DE4-8F9C-45FD-ABE9-C9CB146F76E0}"/>
              </a:ext>
            </a:extLst>
          </p:cNvPr>
          <p:cNvGrpSpPr/>
          <p:nvPr/>
        </p:nvGrpSpPr>
        <p:grpSpPr>
          <a:xfrm>
            <a:off x="7521730" y="1864810"/>
            <a:ext cx="334175" cy="324454"/>
            <a:chOff x="7684552" y="2034962"/>
            <a:chExt cx="470462" cy="445957"/>
          </a:xfrm>
        </p:grpSpPr>
        <p:sp>
          <p:nvSpPr>
            <p:cNvPr id="61" name="Google Shape;1252;p40">
              <a:extLst>
                <a:ext uri="{FF2B5EF4-FFF2-40B4-BE49-F238E27FC236}">
                  <a16:creationId xmlns:a16="http://schemas.microsoft.com/office/drawing/2014/main" id="{ED2906F9-370F-4055-BE67-824E2C012CDE}"/>
                </a:ext>
              </a:extLst>
            </p:cNvPr>
            <p:cNvSpPr/>
            <p:nvPr/>
          </p:nvSpPr>
          <p:spPr>
            <a:xfrm>
              <a:off x="7684552" y="2034962"/>
              <a:ext cx="467768" cy="355082"/>
            </a:xfrm>
            <a:custGeom>
              <a:avLst/>
              <a:gdLst/>
              <a:ahLst/>
              <a:cxnLst/>
              <a:rect l="l" t="t" r="r" b="b"/>
              <a:pathLst>
                <a:path w="12503" h="9491" extrusionOk="0">
                  <a:moveTo>
                    <a:pt x="6251" y="0"/>
                  </a:moveTo>
                  <a:cubicBezTo>
                    <a:pt x="6132" y="0"/>
                    <a:pt x="6013" y="60"/>
                    <a:pt x="5954" y="179"/>
                  </a:cubicBezTo>
                  <a:lnTo>
                    <a:pt x="5430" y="1131"/>
                  </a:lnTo>
                  <a:cubicBezTo>
                    <a:pt x="5357" y="1241"/>
                    <a:pt x="5228" y="1322"/>
                    <a:pt x="5097" y="1322"/>
                  </a:cubicBezTo>
                  <a:cubicBezTo>
                    <a:pt x="5057" y="1322"/>
                    <a:pt x="5016" y="1315"/>
                    <a:pt x="4977" y="1298"/>
                  </a:cubicBezTo>
                  <a:lnTo>
                    <a:pt x="4191" y="1060"/>
                  </a:lnTo>
                  <a:cubicBezTo>
                    <a:pt x="4151" y="1045"/>
                    <a:pt x="4112" y="1039"/>
                    <a:pt x="4074" y="1039"/>
                  </a:cubicBezTo>
                  <a:cubicBezTo>
                    <a:pt x="3864" y="1039"/>
                    <a:pt x="3702" y="1246"/>
                    <a:pt x="3763" y="1489"/>
                  </a:cubicBezTo>
                  <a:lnTo>
                    <a:pt x="4311" y="3679"/>
                  </a:lnTo>
                  <a:cubicBezTo>
                    <a:pt x="4346" y="3768"/>
                    <a:pt x="4262" y="3857"/>
                    <a:pt x="4178" y="3857"/>
                  </a:cubicBezTo>
                  <a:cubicBezTo>
                    <a:pt x="4149" y="3857"/>
                    <a:pt x="4120" y="3847"/>
                    <a:pt x="4096" y="3822"/>
                  </a:cubicBezTo>
                  <a:lnTo>
                    <a:pt x="2501" y="2513"/>
                  </a:lnTo>
                  <a:cubicBezTo>
                    <a:pt x="2434" y="2461"/>
                    <a:pt x="2358" y="2436"/>
                    <a:pt x="2283" y="2436"/>
                  </a:cubicBezTo>
                  <a:cubicBezTo>
                    <a:pt x="2119" y="2436"/>
                    <a:pt x="1962" y="2554"/>
                    <a:pt x="1929" y="2751"/>
                  </a:cubicBezTo>
                  <a:lnTo>
                    <a:pt x="1858" y="3560"/>
                  </a:lnTo>
                  <a:cubicBezTo>
                    <a:pt x="1810" y="3727"/>
                    <a:pt x="1667" y="3870"/>
                    <a:pt x="1500" y="3894"/>
                  </a:cubicBezTo>
                  <a:lnTo>
                    <a:pt x="429" y="3989"/>
                  </a:lnTo>
                  <a:cubicBezTo>
                    <a:pt x="143" y="4013"/>
                    <a:pt x="0" y="4299"/>
                    <a:pt x="143" y="4513"/>
                  </a:cubicBezTo>
                  <a:lnTo>
                    <a:pt x="786" y="5418"/>
                  </a:lnTo>
                  <a:cubicBezTo>
                    <a:pt x="857" y="5561"/>
                    <a:pt x="857" y="5727"/>
                    <a:pt x="738" y="5894"/>
                  </a:cubicBezTo>
                  <a:lnTo>
                    <a:pt x="214" y="6490"/>
                  </a:lnTo>
                  <a:cubicBezTo>
                    <a:pt x="24" y="6680"/>
                    <a:pt x="119" y="7013"/>
                    <a:pt x="381" y="7037"/>
                  </a:cubicBezTo>
                  <a:lnTo>
                    <a:pt x="2000" y="7347"/>
                  </a:lnTo>
                  <a:cubicBezTo>
                    <a:pt x="2096" y="7371"/>
                    <a:pt x="2120" y="7490"/>
                    <a:pt x="2048" y="7561"/>
                  </a:cubicBezTo>
                  <a:lnTo>
                    <a:pt x="1619" y="7966"/>
                  </a:lnTo>
                  <a:cubicBezTo>
                    <a:pt x="1405" y="8157"/>
                    <a:pt x="1500" y="8490"/>
                    <a:pt x="1786" y="8561"/>
                  </a:cubicBezTo>
                  <a:lnTo>
                    <a:pt x="6263" y="9490"/>
                  </a:lnTo>
                  <a:lnTo>
                    <a:pt x="10717" y="8561"/>
                  </a:lnTo>
                  <a:cubicBezTo>
                    <a:pt x="10979" y="8490"/>
                    <a:pt x="11074" y="8180"/>
                    <a:pt x="10907" y="7966"/>
                  </a:cubicBezTo>
                  <a:lnTo>
                    <a:pt x="10455" y="7561"/>
                  </a:lnTo>
                  <a:cubicBezTo>
                    <a:pt x="10383" y="7490"/>
                    <a:pt x="10431" y="7371"/>
                    <a:pt x="10502" y="7347"/>
                  </a:cubicBezTo>
                  <a:lnTo>
                    <a:pt x="12122" y="7037"/>
                  </a:lnTo>
                  <a:cubicBezTo>
                    <a:pt x="12384" y="6990"/>
                    <a:pt x="12503" y="6656"/>
                    <a:pt x="12288" y="6490"/>
                  </a:cubicBezTo>
                  <a:lnTo>
                    <a:pt x="11764" y="5894"/>
                  </a:lnTo>
                  <a:cubicBezTo>
                    <a:pt x="11645" y="5775"/>
                    <a:pt x="11645" y="5561"/>
                    <a:pt x="11741" y="5418"/>
                  </a:cubicBezTo>
                  <a:lnTo>
                    <a:pt x="12360" y="4513"/>
                  </a:lnTo>
                  <a:cubicBezTo>
                    <a:pt x="12503" y="4299"/>
                    <a:pt x="12360" y="3989"/>
                    <a:pt x="12098" y="3989"/>
                  </a:cubicBezTo>
                  <a:lnTo>
                    <a:pt x="11026" y="3894"/>
                  </a:lnTo>
                  <a:cubicBezTo>
                    <a:pt x="10836" y="3894"/>
                    <a:pt x="10693" y="3727"/>
                    <a:pt x="10645" y="3560"/>
                  </a:cubicBezTo>
                  <a:lnTo>
                    <a:pt x="10574" y="2751"/>
                  </a:lnTo>
                  <a:cubicBezTo>
                    <a:pt x="10557" y="2565"/>
                    <a:pt x="10385" y="2451"/>
                    <a:pt x="10210" y="2451"/>
                  </a:cubicBezTo>
                  <a:cubicBezTo>
                    <a:pt x="10138" y="2451"/>
                    <a:pt x="10065" y="2471"/>
                    <a:pt x="10002" y="2513"/>
                  </a:cubicBezTo>
                  <a:lnTo>
                    <a:pt x="8407" y="3822"/>
                  </a:lnTo>
                  <a:cubicBezTo>
                    <a:pt x="8380" y="3849"/>
                    <a:pt x="8346" y="3861"/>
                    <a:pt x="8312" y="3861"/>
                  </a:cubicBezTo>
                  <a:cubicBezTo>
                    <a:pt x="8225" y="3861"/>
                    <a:pt x="8141" y="3782"/>
                    <a:pt x="8192" y="3679"/>
                  </a:cubicBezTo>
                  <a:lnTo>
                    <a:pt x="8764" y="1489"/>
                  </a:lnTo>
                  <a:cubicBezTo>
                    <a:pt x="8804" y="1246"/>
                    <a:pt x="8639" y="1039"/>
                    <a:pt x="8429" y="1039"/>
                  </a:cubicBezTo>
                  <a:cubicBezTo>
                    <a:pt x="8391" y="1039"/>
                    <a:pt x="8351" y="1045"/>
                    <a:pt x="8311" y="1060"/>
                  </a:cubicBezTo>
                  <a:lnTo>
                    <a:pt x="7525" y="1298"/>
                  </a:lnTo>
                  <a:cubicBezTo>
                    <a:pt x="7491" y="1308"/>
                    <a:pt x="7455" y="1313"/>
                    <a:pt x="7419" y="1313"/>
                  </a:cubicBezTo>
                  <a:cubicBezTo>
                    <a:pt x="7283" y="1313"/>
                    <a:pt x="7148" y="1244"/>
                    <a:pt x="7073" y="1131"/>
                  </a:cubicBezTo>
                  <a:lnTo>
                    <a:pt x="6549" y="179"/>
                  </a:lnTo>
                  <a:cubicBezTo>
                    <a:pt x="6490" y="60"/>
                    <a:pt x="6370" y="0"/>
                    <a:pt x="6251" y="0"/>
                  </a:cubicBezTo>
                  <a:close/>
                </a:path>
              </a:pathLst>
            </a:custGeom>
            <a:solidFill>
              <a:srgbClr val="FC8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2" name="Google Shape;1253;p40">
              <a:extLst>
                <a:ext uri="{FF2B5EF4-FFF2-40B4-BE49-F238E27FC236}">
                  <a16:creationId xmlns:a16="http://schemas.microsoft.com/office/drawing/2014/main" id="{0FC4C000-6644-4CBC-84C9-02960E9807A2}"/>
                </a:ext>
              </a:extLst>
            </p:cNvPr>
            <p:cNvSpPr/>
            <p:nvPr/>
          </p:nvSpPr>
          <p:spPr>
            <a:xfrm>
              <a:off x="7929567" y="2127857"/>
              <a:ext cx="225448" cy="260391"/>
            </a:xfrm>
            <a:custGeom>
              <a:avLst/>
              <a:gdLst/>
              <a:ahLst/>
              <a:cxnLst/>
              <a:rect l="l" t="t" r="r" b="b"/>
              <a:pathLst>
                <a:path w="6026" h="6960" extrusionOk="0">
                  <a:moveTo>
                    <a:pt x="3675" y="1"/>
                  </a:moveTo>
                  <a:cubicBezTo>
                    <a:pt x="3598" y="1"/>
                    <a:pt x="3520" y="25"/>
                    <a:pt x="3453" y="77"/>
                  </a:cubicBezTo>
                  <a:lnTo>
                    <a:pt x="3001" y="434"/>
                  </a:lnTo>
                  <a:lnTo>
                    <a:pt x="3072" y="934"/>
                  </a:lnTo>
                  <a:cubicBezTo>
                    <a:pt x="3120" y="1101"/>
                    <a:pt x="3286" y="1220"/>
                    <a:pt x="3429" y="1268"/>
                  </a:cubicBezTo>
                  <a:lnTo>
                    <a:pt x="4239" y="1316"/>
                  </a:lnTo>
                  <a:cubicBezTo>
                    <a:pt x="4168" y="1268"/>
                    <a:pt x="4144" y="1196"/>
                    <a:pt x="4120" y="1101"/>
                  </a:cubicBezTo>
                  <a:lnTo>
                    <a:pt x="4025" y="315"/>
                  </a:lnTo>
                  <a:cubicBezTo>
                    <a:pt x="4008" y="119"/>
                    <a:pt x="3845" y="1"/>
                    <a:pt x="3675" y="1"/>
                  </a:cubicBezTo>
                  <a:close/>
                  <a:moveTo>
                    <a:pt x="4668" y="1435"/>
                  </a:moveTo>
                  <a:lnTo>
                    <a:pt x="4668" y="1435"/>
                  </a:lnTo>
                  <a:cubicBezTo>
                    <a:pt x="4763" y="1554"/>
                    <a:pt x="4787" y="1697"/>
                    <a:pt x="4715" y="1863"/>
                  </a:cubicBezTo>
                  <a:lnTo>
                    <a:pt x="4120" y="2697"/>
                  </a:lnTo>
                  <a:cubicBezTo>
                    <a:pt x="4025" y="2840"/>
                    <a:pt x="4025" y="3006"/>
                    <a:pt x="4144" y="3125"/>
                  </a:cubicBezTo>
                  <a:lnTo>
                    <a:pt x="4644" y="3697"/>
                  </a:lnTo>
                  <a:cubicBezTo>
                    <a:pt x="4834" y="3887"/>
                    <a:pt x="4715" y="4197"/>
                    <a:pt x="4477" y="4221"/>
                  </a:cubicBezTo>
                  <a:lnTo>
                    <a:pt x="2953" y="4530"/>
                  </a:lnTo>
                  <a:cubicBezTo>
                    <a:pt x="2858" y="4554"/>
                    <a:pt x="2834" y="4650"/>
                    <a:pt x="2882" y="4745"/>
                  </a:cubicBezTo>
                  <a:lnTo>
                    <a:pt x="3334" y="5150"/>
                  </a:lnTo>
                  <a:cubicBezTo>
                    <a:pt x="3548" y="5340"/>
                    <a:pt x="3429" y="5650"/>
                    <a:pt x="3191" y="5721"/>
                  </a:cubicBezTo>
                  <a:lnTo>
                    <a:pt x="0" y="6364"/>
                  </a:lnTo>
                  <a:lnTo>
                    <a:pt x="0" y="6960"/>
                  </a:lnTo>
                  <a:lnTo>
                    <a:pt x="4239" y="6102"/>
                  </a:lnTo>
                  <a:cubicBezTo>
                    <a:pt x="4501" y="6055"/>
                    <a:pt x="4596" y="5721"/>
                    <a:pt x="4406" y="5507"/>
                  </a:cubicBezTo>
                  <a:lnTo>
                    <a:pt x="3953" y="5102"/>
                  </a:lnTo>
                  <a:cubicBezTo>
                    <a:pt x="3906" y="5031"/>
                    <a:pt x="3929" y="4911"/>
                    <a:pt x="4025" y="4888"/>
                  </a:cubicBezTo>
                  <a:lnTo>
                    <a:pt x="5620" y="4578"/>
                  </a:lnTo>
                  <a:cubicBezTo>
                    <a:pt x="5906" y="4530"/>
                    <a:pt x="6025" y="4197"/>
                    <a:pt x="5811" y="4030"/>
                  </a:cubicBezTo>
                  <a:lnTo>
                    <a:pt x="5215" y="3411"/>
                  </a:lnTo>
                  <a:cubicBezTo>
                    <a:pt x="5096" y="3292"/>
                    <a:pt x="5096" y="3078"/>
                    <a:pt x="5192" y="2935"/>
                  </a:cubicBezTo>
                  <a:lnTo>
                    <a:pt x="5811" y="2030"/>
                  </a:lnTo>
                  <a:cubicBezTo>
                    <a:pt x="5954" y="1816"/>
                    <a:pt x="5811" y="1506"/>
                    <a:pt x="5549" y="1506"/>
                  </a:cubicBezTo>
                  <a:lnTo>
                    <a:pt x="4668" y="1435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63" name="Google Shape;1254;p40">
              <a:extLst>
                <a:ext uri="{FF2B5EF4-FFF2-40B4-BE49-F238E27FC236}">
                  <a16:creationId xmlns:a16="http://schemas.microsoft.com/office/drawing/2014/main" id="{48529339-787A-4FDF-9B4D-73F3098341FE}"/>
                </a:ext>
              </a:extLst>
            </p:cNvPr>
            <p:cNvSpPr/>
            <p:nvPr/>
          </p:nvSpPr>
          <p:spPr>
            <a:xfrm>
              <a:off x="7775427" y="2167814"/>
              <a:ext cx="286019" cy="313105"/>
            </a:xfrm>
            <a:custGeom>
              <a:avLst/>
              <a:gdLst/>
              <a:ahLst/>
              <a:cxnLst/>
              <a:rect l="l" t="t" r="r" b="b"/>
              <a:pathLst>
                <a:path w="7645" h="8369" extrusionOk="0">
                  <a:moveTo>
                    <a:pt x="2903" y="0"/>
                  </a:moveTo>
                  <a:cubicBezTo>
                    <a:pt x="2860" y="0"/>
                    <a:pt x="2819" y="12"/>
                    <a:pt x="2786" y="33"/>
                  </a:cubicBezTo>
                  <a:cubicBezTo>
                    <a:pt x="2691" y="105"/>
                    <a:pt x="2691" y="224"/>
                    <a:pt x="2763" y="295"/>
                  </a:cubicBezTo>
                  <a:lnTo>
                    <a:pt x="3429" y="1105"/>
                  </a:lnTo>
                  <a:lnTo>
                    <a:pt x="3429" y="3439"/>
                  </a:lnTo>
                  <a:cubicBezTo>
                    <a:pt x="3429" y="3474"/>
                    <a:pt x="3404" y="3496"/>
                    <a:pt x="3381" y="3496"/>
                  </a:cubicBezTo>
                  <a:cubicBezTo>
                    <a:pt x="3372" y="3496"/>
                    <a:pt x="3364" y="3493"/>
                    <a:pt x="3358" y="3486"/>
                  </a:cubicBezTo>
                  <a:lnTo>
                    <a:pt x="1858" y="2486"/>
                  </a:lnTo>
                  <a:lnTo>
                    <a:pt x="1858" y="1462"/>
                  </a:lnTo>
                  <a:cubicBezTo>
                    <a:pt x="1858" y="1367"/>
                    <a:pt x="1762" y="1295"/>
                    <a:pt x="1667" y="1295"/>
                  </a:cubicBezTo>
                  <a:cubicBezTo>
                    <a:pt x="1596" y="1295"/>
                    <a:pt x="1500" y="1367"/>
                    <a:pt x="1500" y="1462"/>
                  </a:cubicBezTo>
                  <a:lnTo>
                    <a:pt x="1500" y="2248"/>
                  </a:lnTo>
                  <a:lnTo>
                    <a:pt x="643" y="1676"/>
                  </a:lnTo>
                  <a:cubicBezTo>
                    <a:pt x="576" y="1635"/>
                    <a:pt x="509" y="1616"/>
                    <a:pt x="445" y="1616"/>
                  </a:cubicBezTo>
                  <a:cubicBezTo>
                    <a:pt x="325" y="1616"/>
                    <a:pt x="212" y="1679"/>
                    <a:pt x="119" y="1772"/>
                  </a:cubicBezTo>
                  <a:cubicBezTo>
                    <a:pt x="0" y="1938"/>
                    <a:pt x="72" y="2153"/>
                    <a:pt x="214" y="2272"/>
                  </a:cubicBezTo>
                  <a:lnTo>
                    <a:pt x="2239" y="3653"/>
                  </a:lnTo>
                  <a:lnTo>
                    <a:pt x="1596" y="3843"/>
                  </a:lnTo>
                  <a:cubicBezTo>
                    <a:pt x="1500" y="3891"/>
                    <a:pt x="1429" y="3963"/>
                    <a:pt x="1477" y="4082"/>
                  </a:cubicBezTo>
                  <a:cubicBezTo>
                    <a:pt x="1500" y="4177"/>
                    <a:pt x="1548" y="4201"/>
                    <a:pt x="1643" y="4201"/>
                  </a:cubicBezTo>
                  <a:lnTo>
                    <a:pt x="1715" y="4201"/>
                  </a:lnTo>
                  <a:lnTo>
                    <a:pt x="2620" y="3915"/>
                  </a:lnTo>
                  <a:lnTo>
                    <a:pt x="3263" y="4320"/>
                  </a:lnTo>
                  <a:cubicBezTo>
                    <a:pt x="3334" y="4391"/>
                    <a:pt x="3406" y="4510"/>
                    <a:pt x="3406" y="4629"/>
                  </a:cubicBezTo>
                  <a:lnTo>
                    <a:pt x="3406" y="8011"/>
                  </a:lnTo>
                  <a:cubicBezTo>
                    <a:pt x="3406" y="8225"/>
                    <a:pt x="3549" y="8368"/>
                    <a:pt x="3763" y="8368"/>
                  </a:cubicBezTo>
                  <a:cubicBezTo>
                    <a:pt x="3977" y="8368"/>
                    <a:pt x="4144" y="8225"/>
                    <a:pt x="4144" y="8011"/>
                  </a:cubicBezTo>
                  <a:lnTo>
                    <a:pt x="4144" y="4629"/>
                  </a:lnTo>
                  <a:cubicBezTo>
                    <a:pt x="4144" y="4510"/>
                    <a:pt x="4215" y="4391"/>
                    <a:pt x="4287" y="4320"/>
                  </a:cubicBezTo>
                  <a:lnTo>
                    <a:pt x="4954" y="3915"/>
                  </a:lnTo>
                  <a:lnTo>
                    <a:pt x="5906" y="4201"/>
                  </a:lnTo>
                  <a:lnTo>
                    <a:pt x="5978" y="4201"/>
                  </a:lnTo>
                  <a:cubicBezTo>
                    <a:pt x="6049" y="4201"/>
                    <a:pt x="6120" y="4153"/>
                    <a:pt x="6144" y="4082"/>
                  </a:cubicBezTo>
                  <a:cubicBezTo>
                    <a:pt x="6168" y="4010"/>
                    <a:pt x="6120" y="3891"/>
                    <a:pt x="6025" y="3843"/>
                  </a:cubicBezTo>
                  <a:lnTo>
                    <a:pt x="5335" y="3653"/>
                  </a:lnTo>
                  <a:lnTo>
                    <a:pt x="7359" y="2296"/>
                  </a:lnTo>
                  <a:cubicBezTo>
                    <a:pt x="7573" y="2176"/>
                    <a:pt x="7645" y="1962"/>
                    <a:pt x="7526" y="1795"/>
                  </a:cubicBezTo>
                  <a:cubicBezTo>
                    <a:pt x="7451" y="1692"/>
                    <a:pt x="7340" y="1634"/>
                    <a:pt x="7221" y="1634"/>
                  </a:cubicBezTo>
                  <a:cubicBezTo>
                    <a:pt x="7149" y="1634"/>
                    <a:pt x="7074" y="1655"/>
                    <a:pt x="7002" y="1700"/>
                  </a:cubicBezTo>
                  <a:lnTo>
                    <a:pt x="6216" y="2248"/>
                  </a:lnTo>
                  <a:lnTo>
                    <a:pt x="6216" y="1462"/>
                  </a:lnTo>
                  <a:cubicBezTo>
                    <a:pt x="6216" y="1367"/>
                    <a:pt x="6120" y="1295"/>
                    <a:pt x="6025" y="1295"/>
                  </a:cubicBezTo>
                  <a:cubicBezTo>
                    <a:pt x="5930" y="1295"/>
                    <a:pt x="5835" y="1367"/>
                    <a:pt x="5835" y="1462"/>
                  </a:cubicBezTo>
                  <a:lnTo>
                    <a:pt x="5835" y="2486"/>
                  </a:lnTo>
                  <a:lnTo>
                    <a:pt x="4334" y="3486"/>
                  </a:lnTo>
                  <a:cubicBezTo>
                    <a:pt x="4322" y="3493"/>
                    <a:pt x="4309" y="3496"/>
                    <a:pt x="4297" y="3496"/>
                  </a:cubicBezTo>
                  <a:cubicBezTo>
                    <a:pt x="4265" y="3496"/>
                    <a:pt x="4239" y="3474"/>
                    <a:pt x="4239" y="3439"/>
                  </a:cubicBezTo>
                  <a:lnTo>
                    <a:pt x="4239" y="1129"/>
                  </a:lnTo>
                  <a:lnTo>
                    <a:pt x="4954" y="295"/>
                  </a:lnTo>
                  <a:cubicBezTo>
                    <a:pt x="5025" y="224"/>
                    <a:pt x="5025" y="128"/>
                    <a:pt x="4930" y="33"/>
                  </a:cubicBezTo>
                  <a:cubicBezTo>
                    <a:pt x="4887" y="12"/>
                    <a:pt x="4844" y="0"/>
                    <a:pt x="4801" y="0"/>
                  </a:cubicBezTo>
                  <a:cubicBezTo>
                    <a:pt x="4749" y="0"/>
                    <a:pt x="4696" y="18"/>
                    <a:pt x="4644" y="57"/>
                  </a:cubicBezTo>
                  <a:lnTo>
                    <a:pt x="4215" y="581"/>
                  </a:lnTo>
                  <a:lnTo>
                    <a:pt x="4215" y="414"/>
                  </a:lnTo>
                  <a:cubicBezTo>
                    <a:pt x="4215" y="224"/>
                    <a:pt x="4049" y="57"/>
                    <a:pt x="3858" y="57"/>
                  </a:cubicBezTo>
                  <a:cubicBezTo>
                    <a:pt x="3644" y="57"/>
                    <a:pt x="3453" y="224"/>
                    <a:pt x="3453" y="414"/>
                  </a:cubicBezTo>
                  <a:lnTo>
                    <a:pt x="3453" y="533"/>
                  </a:lnTo>
                  <a:lnTo>
                    <a:pt x="3048" y="57"/>
                  </a:lnTo>
                  <a:cubicBezTo>
                    <a:pt x="3009" y="18"/>
                    <a:pt x="2955" y="0"/>
                    <a:pt x="2903" y="0"/>
                  </a:cubicBezTo>
                  <a:close/>
                </a:path>
              </a:pathLst>
            </a:custGeom>
            <a:solidFill>
              <a:srgbClr val="A16B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" grpId="0" animBg="1"/>
      <p:bldP spid="1219" grpId="0" animBg="1"/>
      <p:bldP spid="1231" grpId="0" build="p"/>
      <p:bldP spid="1232" grpId="0" build="p"/>
      <p:bldP spid="1233" grpId="0" build="p"/>
      <p:bldP spid="1234" grpId="0" build="p"/>
      <p:bldP spid="39" grpId="0" animBg="1"/>
      <p:bldP spid="46" grpId="0" build="p"/>
      <p:bldP spid="47" grpId="0" build="p"/>
      <p:bldP spid="52" grpId="0" animBg="1"/>
      <p:bldP spid="58" grpId="0" build="p"/>
      <p:bldP spid="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8539730" y="4492130"/>
            <a:ext cx="824828" cy="716658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8348398" y="-110490"/>
            <a:ext cx="706321" cy="861218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2257331" y="-29070"/>
            <a:ext cx="4987530" cy="598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UỘC HỌP CỦA CHỮ VIẾT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6" name="Google Shape;786;p35"/>
          <p:cNvGrpSpPr/>
          <p:nvPr/>
        </p:nvGrpSpPr>
        <p:grpSpPr>
          <a:xfrm flipH="1">
            <a:off x="8363385" y="4473257"/>
            <a:ext cx="454691" cy="611057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76299" y="4723756"/>
            <a:ext cx="243959" cy="378796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DDDA83B-6980-4DFF-837F-9DAE10C2AB65}"/>
              </a:ext>
            </a:extLst>
          </p:cNvPr>
          <p:cNvSpPr txBox="1"/>
          <p:nvPr/>
        </p:nvSpPr>
        <p:spPr>
          <a:xfrm>
            <a:off x="363232" y="522397"/>
            <a:ext cx="80148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Vừa tan học, các chữ cái và dấu câu đã ngồi lại họp. Bác chữ A dõng dạc mở đầu.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Thưa các bạn ! Hôm nay, chúng ta họp để tìm cách giúp đỡ em Hoàng. Hoàng hoàn toàn không biết chấm câu. Có đoạn văn bạn viết thế này: “Chú lính bước vào đầu chú. Đội chiếc mũ sắt dưới chân. Đi đôi giày da trên trán lấm tấm mồ hôi”.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Có tiếng xì xào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-Thế nghĩa là gì nhỉ ?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 Nghĩa là thế này : "Chú lính bước vào. Đầu chú đội chiếc mũ. Dưới chân đi đôi giày da. Trên chán lấm tấm mồ hôi."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Tiếng cười rộ lên. Dấu Chấm nói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 Theo tôi, tất cả là do cậu này chẳng bao giờ để ý đến dấu câu. Mỏi tay chỗ nào, cậu ta chấm chỗ ấy.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Cả mấy dấu câu đều lắc đầu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 Ẩu thế nhỉ !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Bác chữ A đề nghị :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-Từ nay, mỗi khi em Hoàng định chấm câu, anh Dấu Chấm cần yêu cầu Hoàng đọc lại nội dung câu văn một lần nữa đã. Được không nào ?</a:t>
            </a:r>
          </a:p>
        </p:txBody>
      </p:sp>
      <p:grpSp>
        <p:nvGrpSpPr>
          <p:cNvPr id="59" name="Google Shape;6614;p75">
            <a:extLst>
              <a:ext uri="{FF2B5EF4-FFF2-40B4-BE49-F238E27FC236}">
                <a16:creationId xmlns:a16="http://schemas.microsoft.com/office/drawing/2014/main" id="{600184A0-A80B-45B4-8227-5134CD573692}"/>
              </a:ext>
            </a:extLst>
          </p:cNvPr>
          <p:cNvGrpSpPr/>
          <p:nvPr/>
        </p:nvGrpSpPr>
        <p:grpSpPr>
          <a:xfrm>
            <a:off x="201233" y="307095"/>
            <a:ext cx="306452" cy="506417"/>
            <a:chOff x="8370831" y="3202002"/>
            <a:chExt cx="218129" cy="369186"/>
          </a:xfrm>
        </p:grpSpPr>
        <p:sp>
          <p:nvSpPr>
            <p:cNvPr id="61" name="Google Shape;6615;p75">
              <a:extLst>
                <a:ext uri="{FF2B5EF4-FFF2-40B4-BE49-F238E27FC236}">
                  <a16:creationId xmlns:a16="http://schemas.microsoft.com/office/drawing/2014/main" id="{E1626ECA-08BD-4D81-88FD-200E0461521D}"/>
                </a:ext>
              </a:extLst>
            </p:cNvPr>
            <p:cNvSpPr/>
            <p:nvPr/>
          </p:nvSpPr>
          <p:spPr>
            <a:xfrm>
              <a:off x="8370831" y="3202002"/>
              <a:ext cx="218129" cy="36918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6;p75">
              <a:extLst>
                <a:ext uri="{FF2B5EF4-FFF2-40B4-BE49-F238E27FC236}">
                  <a16:creationId xmlns:a16="http://schemas.microsoft.com/office/drawing/2014/main" id="{B7A86B98-CB1A-4926-BC12-E6BB112FB3A0}"/>
                </a:ext>
              </a:extLst>
            </p:cNvPr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oogle Shape;6614;p75">
            <a:extLst>
              <a:ext uri="{FF2B5EF4-FFF2-40B4-BE49-F238E27FC236}">
                <a16:creationId xmlns:a16="http://schemas.microsoft.com/office/drawing/2014/main" id="{4E8AA281-3183-4534-943A-93525BDA9BAA}"/>
              </a:ext>
            </a:extLst>
          </p:cNvPr>
          <p:cNvGrpSpPr/>
          <p:nvPr/>
        </p:nvGrpSpPr>
        <p:grpSpPr>
          <a:xfrm>
            <a:off x="174379" y="2491283"/>
            <a:ext cx="306452" cy="506417"/>
            <a:chOff x="8370831" y="3202002"/>
            <a:chExt cx="218129" cy="369186"/>
          </a:xfrm>
        </p:grpSpPr>
        <p:sp>
          <p:nvSpPr>
            <p:cNvPr id="66" name="Google Shape;6615;p75">
              <a:extLst>
                <a:ext uri="{FF2B5EF4-FFF2-40B4-BE49-F238E27FC236}">
                  <a16:creationId xmlns:a16="http://schemas.microsoft.com/office/drawing/2014/main" id="{9426534E-068A-471C-A304-86D68B6F6497}"/>
                </a:ext>
              </a:extLst>
            </p:cNvPr>
            <p:cNvSpPr/>
            <p:nvPr/>
          </p:nvSpPr>
          <p:spPr>
            <a:xfrm>
              <a:off x="8370831" y="3202002"/>
              <a:ext cx="218129" cy="36918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16;p75">
              <a:extLst>
                <a:ext uri="{FF2B5EF4-FFF2-40B4-BE49-F238E27FC236}">
                  <a16:creationId xmlns:a16="http://schemas.microsoft.com/office/drawing/2014/main" id="{5C8F030B-4067-48F1-8159-FF77B1A6F780}"/>
                </a:ext>
              </a:extLst>
            </p:cNvPr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3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 flipH="1">
            <a:off x="879411" y="549425"/>
            <a:ext cx="6767414" cy="334622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46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6"/>
          <p:cNvSpPr txBox="1">
            <a:spLocks noGrp="1"/>
          </p:cNvSpPr>
          <p:nvPr>
            <p:ph type="subTitle" idx="1"/>
          </p:nvPr>
        </p:nvSpPr>
        <p:spPr>
          <a:xfrm>
            <a:off x="1438226" y="1230051"/>
            <a:ext cx="5938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Có đoạn văn bạn viết thế này: “Chú lính bước vào đầu chú. Đội chiếc mũ sắt dưới chân. Đi đôi giày da trên trán lấm tấm mồ hôi”.</a:t>
            </a:r>
            <a:endParaRPr dirty="0"/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5998275" y="2623612"/>
            <a:ext cx="2886059" cy="2783975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8233934" y="1688528"/>
            <a:ext cx="1518" cy="56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6"/>
          <p:cNvSpPr/>
          <p:nvPr/>
        </p:nvSpPr>
        <p:spPr>
          <a:xfrm>
            <a:off x="7994518" y="1104666"/>
            <a:ext cx="56" cy="5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46"/>
          <p:cNvSpPr/>
          <p:nvPr/>
        </p:nvSpPr>
        <p:spPr>
          <a:xfrm>
            <a:off x="8031009" y="882794"/>
            <a:ext cx="56" cy="1518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46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779C27-DB9E-40ED-8901-E8DDB190E5EE}"/>
              </a:ext>
            </a:extLst>
          </p:cNvPr>
          <p:cNvCxnSpPr/>
          <p:nvPr/>
        </p:nvCxnSpPr>
        <p:spPr>
          <a:xfrm flipH="1">
            <a:off x="3311013" y="1285948"/>
            <a:ext cx="110612" cy="34285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784CE5-C8C6-4708-90D0-174B58194387}"/>
              </a:ext>
            </a:extLst>
          </p:cNvPr>
          <p:cNvCxnSpPr/>
          <p:nvPr/>
        </p:nvCxnSpPr>
        <p:spPr>
          <a:xfrm flipH="1">
            <a:off x="4104966" y="1695902"/>
            <a:ext cx="110612" cy="34285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D3624A3-1C37-4FED-95E2-45555BEC2C34}"/>
              </a:ext>
            </a:extLst>
          </p:cNvPr>
          <p:cNvCxnSpPr/>
          <p:nvPr/>
        </p:nvCxnSpPr>
        <p:spPr>
          <a:xfrm flipH="1">
            <a:off x="4144562" y="1703114"/>
            <a:ext cx="110612" cy="34285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B98DE21-1C9A-444D-97ED-7F5D45B2AE57}"/>
              </a:ext>
            </a:extLst>
          </p:cNvPr>
          <p:cNvCxnSpPr/>
          <p:nvPr/>
        </p:nvCxnSpPr>
        <p:spPr>
          <a:xfrm flipH="1">
            <a:off x="3012766" y="2127702"/>
            <a:ext cx="110612" cy="34285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06B444B-88A3-4B53-8F79-4E10A0240662}"/>
              </a:ext>
            </a:extLst>
          </p:cNvPr>
          <p:cNvCxnSpPr/>
          <p:nvPr/>
        </p:nvCxnSpPr>
        <p:spPr>
          <a:xfrm flipH="1">
            <a:off x="3052362" y="2134914"/>
            <a:ext cx="110612" cy="34285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EBE09D6-9CB9-4B86-B138-E07823A34AB0}"/>
              </a:ext>
            </a:extLst>
          </p:cNvPr>
          <p:cNvCxnSpPr/>
          <p:nvPr/>
        </p:nvCxnSpPr>
        <p:spPr>
          <a:xfrm flipH="1">
            <a:off x="3382029" y="2550091"/>
            <a:ext cx="110612" cy="34285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E75D50-B6D2-44C8-BB08-6F4F58921717}"/>
              </a:ext>
            </a:extLst>
          </p:cNvPr>
          <p:cNvCxnSpPr/>
          <p:nvPr/>
        </p:nvCxnSpPr>
        <p:spPr>
          <a:xfrm flipH="1">
            <a:off x="3421625" y="2557303"/>
            <a:ext cx="110612" cy="34285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2843026" y="4394277"/>
            <a:ext cx="3233792" cy="1240059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" name="Google Shape;1375;p43"/>
          <p:cNvGrpSpPr/>
          <p:nvPr/>
        </p:nvGrpSpPr>
        <p:grpSpPr>
          <a:xfrm rot="386943">
            <a:off x="2761646" y="4243258"/>
            <a:ext cx="3396557" cy="1542111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068725" y="481000"/>
            <a:ext cx="981285" cy="534397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959;p68">
            <a:extLst>
              <a:ext uri="{FF2B5EF4-FFF2-40B4-BE49-F238E27FC236}">
                <a16:creationId xmlns:a16="http://schemas.microsoft.com/office/drawing/2014/main" id="{549A5928-6B8E-426B-B8C3-00AFEF71624D}"/>
              </a:ext>
            </a:extLst>
          </p:cNvPr>
          <p:cNvGrpSpPr/>
          <p:nvPr/>
        </p:nvGrpSpPr>
        <p:grpSpPr>
          <a:xfrm>
            <a:off x="1849571" y="481000"/>
            <a:ext cx="4617596" cy="3884567"/>
            <a:chOff x="2197423" y="4015825"/>
            <a:chExt cx="1262798" cy="981275"/>
          </a:xfrm>
        </p:grpSpPr>
        <p:sp>
          <p:nvSpPr>
            <p:cNvPr id="68" name="Google Shape;3960;p68">
              <a:extLst>
                <a:ext uri="{FF2B5EF4-FFF2-40B4-BE49-F238E27FC236}">
                  <a16:creationId xmlns:a16="http://schemas.microsoft.com/office/drawing/2014/main" id="{AEC1F7D5-E6AC-4300-9397-E86B277EEBE1}"/>
                </a:ext>
              </a:extLst>
            </p:cNvPr>
            <p:cNvSpPr/>
            <p:nvPr/>
          </p:nvSpPr>
          <p:spPr>
            <a:xfrm>
              <a:off x="2197423" y="4015825"/>
              <a:ext cx="1262798" cy="981275"/>
            </a:xfrm>
            <a:custGeom>
              <a:avLst/>
              <a:gdLst/>
              <a:ahLst/>
              <a:cxnLst/>
              <a:rect l="l" t="t" r="r" b="b"/>
              <a:pathLst>
                <a:path w="50512" h="39251" extrusionOk="0">
                  <a:moveTo>
                    <a:pt x="10568" y="12527"/>
                  </a:moveTo>
                  <a:lnTo>
                    <a:pt x="10568" y="12527"/>
                  </a:lnTo>
                  <a:cubicBezTo>
                    <a:pt x="10893" y="12703"/>
                    <a:pt x="11204" y="12838"/>
                    <a:pt x="11515" y="12973"/>
                  </a:cubicBezTo>
                  <a:cubicBezTo>
                    <a:pt x="11366" y="12987"/>
                    <a:pt x="11217" y="13000"/>
                    <a:pt x="11055" y="13014"/>
                  </a:cubicBezTo>
                  <a:cubicBezTo>
                    <a:pt x="10906" y="13027"/>
                    <a:pt x="10744" y="13054"/>
                    <a:pt x="10582" y="13068"/>
                  </a:cubicBezTo>
                  <a:cubicBezTo>
                    <a:pt x="10582" y="12892"/>
                    <a:pt x="10582" y="12716"/>
                    <a:pt x="10568" y="12527"/>
                  </a:cubicBezTo>
                  <a:close/>
                  <a:moveTo>
                    <a:pt x="46493" y="20686"/>
                  </a:moveTo>
                  <a:cubicBezTo>
                    <a:pt x="46547" y="20713"/>
                    <a:pt x="46615" y="20713"/>
                    <a:pt x="46669" y="20727"/>
                  </a:cubicBezTo>
                  <a:cubicBezTo>
                    <a:pt x="46655" y="20835"/>
                    <a:pt x="46655" y="20943"/>
                    <a:pt x="46655" y="21065"/>
                  </a:cubicBezTo>
                  <a:cubicBezTo>
                    <a:pt x="46601" y="21024"/>
                    <a:pt x="46547" y="20997"/>
                    <a:pt x="46480" y="20970"/>
                  </a:cubicBezTo>
                  <a:cubicBezTo>
                    <a:pt x="46480" y="20875"/>
                    <a:pt x="46493" y="20781"/>
                    <a:pt x="46493" y="20686"/>
                  </a:cubicBezTo>
                  <a:close/>
                  <a:moveTo>
                    <a:pt x="41013" y="29738"/>
                  </a:moveTo>
                  <a:lnTo>
                    <a:pt x="41121" y="29806"/>
                  </a:lnTo>
                  <a:lnTo>
                    <a:pt x="41081" y="29833"/>
                  </a:lnTo>
                  <a:lnTo>
                    <a:pt x="41013" y="29738"/>
                  </a:lnTo>
                  <a:close/>
                  <a:moveTo>
                    <a:pt x="34789" y="30658"/>
                  </a:moveTo>
                  <a:cubicBezTo>
                    <a:pt x="34707" y="30753"/>
                    <a:pt x="34640" y="30848"/>
                    <a:pt x="34559" y="30943"/>
                  </a:cubicBezTo>
                  <a:cubicBezTo>
                    <a:pt x="34369" y="31159"/>
                    <a:pt x="34207" y="31376"/>
                    <a:pt x="34044" y="31606"/>
                  </a:cubicBezTo>
                  <a:cubicBezTo>
                    <a:pt x="33977" y="31592"/>
                    <a:pt x="33896" y="31579"/>
                    <a:pt x="33814" y="31579"/>
                  </a:cubicBezTo>
                  <a:lnTo>
                    <a:pt x="33720" y="31579"/>
                  </a:lnTo>
                  <a:cubicBezTo>
                    <a:pt x="33598" y="31592"/>
                    <a:pt x="33490" y="31619"/>
                    <a:pt x="33381" y="31646"/>
                  </a:cubicBezTo>
                  <a:cubicBezTo>
                    <a:pt x="33463" y="31497"/>
                    <a:pt x="33544" y="31349"/>
                    <a:pt x="33639" y="31186"/>
                  </a:cubicBezTo>
                  <a:cubicBezTo>
                    <a:pt x="33720" y="31024"/>
                    <a:pt x="33801" y="30902"/>
                    <a:pt x="33869" y="30740"/>
                  </a:cubicBezTo>
                  <a:lnTo>
                    <a:pt x="34166" y="30713"/>
                  </a:lnTo>
                  <a:lnTo>
                    <a:pt x="34789" y="30658"/>
                  </a:lnTo>
                  <a:close/>
                  <a:moveTo>
                    <a:pt x="24654" y="30902"/>
                  </a:moveTo>
                  <a:cubicBezTo>
                    <a:pt x="24830" y="30929"/>
                    <a:pt x="24979" y="30956"/>
                    <a:pt x="25141" y="30983"/>
                  </a:cubicBezTo>
                  <a:cubicBezTo>
                    <a:pt x="25558" y="31050"/>
                    <a:pt x="25989" y="31091"/>
                    <a:pt x="26406" y="31118"/>
                  </a:cubicBezTo>
                  <a:lnTo>
                    <a:pt x="26406" y="31118"/>
                  </a:lnTo>
                  <a:cubicBezTo>
                    <a:pt x="26367" y="31195"/>
                    <a:pt x="26315" y="31271"/>
                    <a:pt x="26264" y="31335"/>
                  </a:cubicBezTo>
                  <a:cubicBezTo>
                    <a:pt x="26183" y="31443"/>
                    <a:pt x="26088" y="31551"/>
                    <a:pt x="25966" y="31633"/>
                  </a:cubicBezTo>
                  <a:cubicBezTo>
                    <a:pt x="25858" y="31727"/>
                    <a:pt x="25736" y="31795"/>
                    <a:pt x="25601" y="31849"/>
                  </a:cubicBezTo>
                  <a:cubicBezTo>
                    <a:pt x="25412" y="31930"/>
                    <a:pt x="25209" y="31984"/>
                    <a:pt x="24992" y="32025"/>
                  </a:cubicBezTo>
                  <a:cubicBezTo>
                    <a:pt x="24870" y="32039"/>
                    <a:pt x="24735" y="32052"/>
                    <a:pt x="24600" y="32052"/>
                  </a:cubicBezTo>
                  <a:lnTo>
                    <a:pt x="24492" y="32052"/>
                  </a:lnTo>
                  <a:cubicBezTo>
                    <a:pt x="24370" y="32052"/>
                    <a:pt x="24261" y="32052"/>
                    <a:pt x="24140" y="32039"/>
                  </a:cubicBezTo>
                  <a:lnTo>
                    <a:pt x="23964" y="32039"/>
                  </a:lnTo>
                  <a:cubicBezTo>
                    <a:pt x="24234" y="31687"/>
                    <a:pt x="24464" y="31308"/>
                    <a:pt x="24654" y="30902"/>
                  </a:cubicBezTo>
                  <a:close/>
                  <a:moveTo>
                    <a:pt x="35939" y="31619"/>
                  </a:moveTo>
                  <a:cubicBezTo>
                    <a:pt x="35979" y="31754"/>
                    <a:pt x="36020" y="31876"/>
                    <a:pt x="36061" y="32012"/>
                  </a:cubicBezTo>
                  <a:cubicBezTo>
                    <a:pt x="36020" y="32052"/>
                    <a:pt x="35979" y="32093"/>
                    <a:pt x="35939" y="32133"/>
                  </a:cubicBezTo>
                  <a:cubicBezTo>
                    <a:pt x="35817" y="32255"/>
                    <a:pt x="35709" y="32390"/>
                    <a:pt x="35614" y="32526"/>
                  </a:cubicBezTo>
                  <a:lnTo>
                    <a:pt x="35573" y="32593"/>
                  </a:lnTo>
                  <a:cubicBezTo>
                    <a:pt x="35546" y="32634"/>
                    <a:pt x="35519" y="32675"/>
                    <a:pt x="35492" y="32715"/>
                  </a:cubicBezTo>
                  <a:cubicBezTo>
                    <a:pt x="35479" y="32729"/>
                    <a:pt x="35479" y="32742"/>
                    <a:pt x="35465" y="32756"/>
                  </a:cubicBezTo>
                  <a:cubicBezTo>
                    <a:pt x="35452" y="32715"/>
                    <a:pt x="35438" y="32688"/>
                    <a:pt x="35425" y="32648"/>
                  </a:cubicBezTo>
                  <a:cubicBezTo>
                    <a:pt x="35384" y="32553"/>
                    <a:pt x="35330" y="32472"/>
                    <a:pt x="35276" y="32390"/>
                  </a:cubicBezTo>
                  <a:cubicBezTo>
                    <a:pt x="35357" y="32282"/>
                    <a:pt x="35438" y="32174"/>
                    <a:pt x="35519" y="32066"/>
                  </a:cubicBezTo>
                  <a:cubicBezTo>
                    <a:pt x="35655" y="31917"/>
                    <a:pt x="35790" y="31754"/>
                    <a:pt x="35939" y="31619"/>
                  </a:cubicBezTo>
                  <a:close/>
                  <a:moveTo>
                    <a:pt x="44206" y="0"/>
                  </a:moveTo>
                  <a:cubicBezTo>
                    <a:pt x="44179" y="0"/>
                    <a:pt x="44152" y="4"/>
                    <a:pt x="44125" y="11"/>
                  </a:cubicBezTo>
                  <a:cubicBezTo>
                    <a:pt x="44003" y="11"/>
                    <a:pt x="43882" y="38"/>
                    <a:pt x="43760" y="65"/>
                  </a:cubicBezTo>
                  <a:cubicBezTo>
                    <a:pt x="43625" y="105"/>
                    <a:pt x="43489" y="146"/>
                    <a:pt x="43354" y="200"/>
                  </a:cubicBezTo>
                  <a:cubicBezTo>
                    <a:pt x="43178" y="281"/>
                    <a:pt x="43016" y="376"/>
                    <a:pt x="42853" y="484"/>
                  </a:cubicBezTo>
                  <a:cubicBezTo>
                    <a:pt x="42542" y="687"/>
                    <a:pt x="42271" y="944"/>
                    <a:pt x="42041" y="1242"/>
                  </a:cubicBezTo>
                  <a:cubicBezTo>
                    <a:pt x="41811" y="1540"/>
                    <a:pt x="41622" y="1851"/>
                    <a:pt x="41446" y="2189"/>
                  </a:cubicBezTo>
                  <a:cubicBezTo>
                    <a:pt x="41419" y="2243"/>
                    <a:pt x="41392" y="2297"/>
                    <a:pt x="41378" y="2351"/>
                  </a:cubicBezTo>
                  <a:cubicBezTo>
                    <a:pt x="41351" y="2284"/>
                    <a:pt x="41338" y="2216"/>
                    <a:pt x="41311" y="2135"/>
                  </a:cubicBezTo>
                  <a:cubicBezTo>
                    <a:pt x="41162" y="1607"/>
                    <a:pt x="40715" y="1228"/>
                    <a:pt x="40174" y="1161"/>
                  </a:cubicBezTo>
                  <a:cubicBezTo>
                    <a:pt x="40093" y="1147"/>
                    <a:pt x="40025" y="1134"/>
                    <a:pt x="39958" y="1134"/>
                  </a:cubicBezTo>
                  <a:cubicBezTo>
                    <a:pt x="39849" y="1134"/>
                    <a:pt x="39741" y="1147"/>
                    <a:pt x="39633" y="1161"/>
                  </a:cubicBezTo>
                  <a:cubicBezTo>
                    <a:pt x="39281" y="1215"/>
                    <a:pt x="38943" y="1364"/>
                    <a:pt x="38659" y="1580"/>
                  </a:cubicBezTo>
                  <a:cubicBezTo>
                    <a:pt x="38199" y="1945"/>
                    <a:pt x="37887" y="2500"/>
                    <a:pt x="37698" y="3285"/>
                  </a:cubicBezTo>
                  <a:cubicBezTo>
                    <a:pt x="37644" y="3569"/>
                    <a:pt x="37590" y="3853"/>
                    <a:pt x="37576" y="4137"/>
                  </a:cubicBezTo>
                  <a:cubicBezTo>
                    <a:pt x="37238" y="4137"/>
                    <a:pt x="36872" y="4137"/>
                    <a:pt x="36521" y="4151"/>
                  </a:cubicBezTo>
                  <a:lnTo>
                    <a:pt x="36250" y="4151"/>
                  </a:lnTo>
                  <a:cubicBezTo>
                    <a:pt x="35249" y="4178"/>
                    <a:pt x="34275" y="4219"/>
                    <a:pt x="33327" y="4273"/>
                  </a:cubicBezTo>
                  <a:cubicBezTo>
                    <a:pt x="31244" y="4381"/>
                    <a:pt x="29322" y="4570"/>
                    <a:pt x="27468" y="4828"/>
                  </a:cubicBezTo>
                  <a:cubicBezTo>
                    <a:pt x="26900" y="4895"/>
                    <a:pt x="26318" y="4990"/>
                    <a:pt x="25709" y="5085"/>
                  </a:cubicBezTo>
                  <a:cubicBezTo>
                    <a:pt x="25588" y="4922"/>
                    <a:pt x="25452" y="4760"/>
                    <a:pt x="25317" y="4611"/>
                  </a:cubicBezTo>
                  <a:cubicBezTo>
                    <a:pt x="24776" y="4056"/>
                    <a:pt x="24099" y="3664"/>
                    <a:pt x="23355" y="3488"/>
                  </a:cubicBezTo>
                  <a:cubicBezTo>
                    <a:pt x="22990" y="3393"/>
                    <a:pt x="22624" y="3339"/>
                    <a:pt x="22245" y="3339"/>
                  </a:cubicBezTo>
                  <a:lnTo>
                    <a:pt x="22083" y="3339"/>
                  </a:lnTo>
                  <a:cubicBezTo>
                    <a:pt x="21758" y="3339"/>
                    <a:pt x="21447" y="3353"/>
                    <a:pt x="21136" y="3407"/>
                  </a:cubicBezTo>
                  <a:cubicBezTo>
                    <a:pt x="20459" y="3502"/>
                    <a:pt x="19796" y="3677"/>
                    <a:pt x="19174" y="3935"/>
                  </a:cubicBezTo>
                  <a:cubicBezTo>
                    <a:pt x="19241" y="3718"/>
                    <a:pt x="19296" y="3488"/>
                    <a:pt x="19309" y="3258"/>
                  </a:cubicBezTo>
                  <a:cubicBezTo>
                    <a:pt x="19350" y="2906"/>
                    <a:pt x="19309" y="2554"/>
                    <a:pt x="19160" y="2230"/>
                  </a:cubicBezTo>
                  <a:cubicBezTo>
                    <a:pt x="19079" y="2040"/>
                    <a:pt x="18971" y="1878"/>
                    <a:pt x="18822" y="1729"/>
                  </a:cubicBezTo>
                  <a:cubicBezTo>
                    <a:pt x="18687" y="1594"/>
                    <a:pt x="18524" y="1472"/>
                    <a:pt x="18348" y="1391"/>
                  </a:cubicBezTo>
                  <a:cubicBezTo>
                    <a:pt x="18159" y="1296"/>
                    <a:pt x="17970" y="1242"/>
                    <a:pt x="17767" y="1201"/>
                  </a:cubicBezTo>
                  <a:cubicBezTo>
                    <a:pt x="17550" y="1161"/>
                    <a:pt x="17320" y="1134"/>
                    <a:pt x="17104" y="1134"/>
                  </a:cubicBezTo>
                  <a:lnTo>
                    <a:pt x="17063" y="1134"/>
                  </a:lnTo>
                  <a:cubicBezTo>
                    <a:pt x="16671" y="1134"/>
                    <a:pt x="16278" y="1201"/>
                    <a:pt x="15899" y="1323"/>
                  </a:cubicBezTo>
                  <a:cubicBezTo>
                    <a:pt x="15155" y="1594"/>
                    <a:pt x="14492" y="2040"/>
                    <a:pt x="13964" y="2608"/>
                  </a:cubicBezTo>
                  <a:cubicBezTo>
                    <a:pt x="13572" y="3014"/>
                    <a:pt x="13220" y="3447"/>
                    <a:pt x="12922" y="3907"/>
                  </a:cubicBezTo>
                  <a:cubicBezTo>
                    <a:pt x="12868" y="3772"/>
                    <a:pt x="12814" y="3650"/>
                    <a:pt x="12747" y="3529"/>
                  </a:cubicBezTo>
                  <a:cubicBezTo>
                    <a:pt x="12584" y="3217"/>
                    <a:pt x="12327" y="2960"/>
                    <a:pt x="12016" y="2784"/>
                  </a:cubicBezTo>
                  <a:cubicBezTo>
                    <a:pt x="11745" y="2649"/>
                    <a:pt x="11448" y="2581"/>
                    <a:pt x="11150" y="2581"/>
                  </a:cubicBezTo>
                  <a:cubicBezTo>
                    <a:pt x="11055" y="2581"/>
                    <a:pt x="10974" y="2595"/>
                    <a:pt x="10879" y="2608"/>
                  </a:cubicBezTo>
                  <a:cubicBezTo>
                    <a:pt x="10473" y="2663"/>
                    <a:pt x="10081" y="2798"/>
                    <a:pt x="9716" y="2987"/>
                  </a:cubicBezTo>
                  <a:cubicBezTo>
                    <a:pt x="9377" y="3177"/>
                    <a:pt x="9080" y="3407"/>
                    <a:pt x="8809" y="3664"/>
                  </a:cubicBezTo>
                  <a:cubicBezTo>
                    <a:pt x="8552" y="3935"/>
                    <a:pt x="8335" y="4232"/>
                    <a:pt x="8146" y="4543"/>
                  </a:cubicBezTo>
                  <a:cubicBezTo>
                    <a:pt x="7970" y="4855"/>
                    <a:pt x="7821" y="5193"/>
                    <a:pt x="7699" y="5531"/>
                  </a:cubicBezTo>
                  <a:cubicBezTo>
                    <a:pt x="7469" y="6221"/>
                    <a:pt x="7321" y="6952"/>
                    <a:pt x="7280" y="7683"/>
                  </a:cubicBezTo>
                  <a:cubicBezTo>
                    <a:pt x="7253" y="8007"/>
                    <a:pt x="7239" y="8359"/>
                    <a:pt x="7239" y="8711"/>
                  </a:cubicBezTo>
                  <a:cubicBezTo>
                    <a:pt x="7104" y="8752"/>
                    <a:pt x="6955" y="8806"/>
                    <a:pt x="6820" y="8873"/>
                  </a:cubicBezTo>
                  <a:cubicBezTo>
                    <a:pt x="6630" y="8968"/>
                    <a:pt x="6441" y="9090"/>
                    <a:pt x="6265" y="9225"/>
                  </a:cubicBezTo>
                  <a:cubicBezTo>
                    <a:pt x="6089" y="9374"/>
                    <a:pt x="5940" y="9550"/>
                    <a:pt x="5805" y="9739"/>
                  </a:cubicBezTo>
                  <a:cubicBezTo>
                    <a:pt x="5670" y="9915"/>
                    <a:pt x="5561" y="10118"/>
                    <a:pt x="5480" y="10335"/>
                  </a:cubicBezTo>
                  <a:cubicBezTo>
                    <a:pt x="5413" y="10524"/>
                    <a:pt x="5386" y="10741"/>
                    <a:pt x="5372" y="10944"/>
                  </a:cubicBezTo>
                  <a:cubicBezTo>
                    <a:pt x="5372" y="11336"/>
                    <a:pt x="5467" y="11715"/>
                    <a:pt x="5629" y="12067"/>
                  </a:cubicBezTo>
                  <a:cubicBezTo>
                    <a:pt x="5792" y="12405"/>
                    <a:pt x="5981" y="12730"/>
                    <a:pt x="6197" y="13027"/>
                  </a:cubicBezTo>
                  <a:cubicBezTo>
                    <a:pt x="6468" y="13393"/>
                    <a:pt x="6752" y="13731"/>
                    <a:pt x="7036" y="14056"/>
                  </a:cubicBezTo>
                  <a:cubicBezTo>
                    <a:pt x="6698" y="14191"/>
                    <a:pt x="6373" y="14340"/>
                    <a:pt x="6062" y="14489"/>
                  </a:cubicBezTo>
                  <a:cubicBezTo>
                    <a:pt x="5237" y="14881"/>
                    <a:pt x="4452" y="15368"/>
                    <a:pt x="3721" y="15923"/>
                  </a:cubicBezTo>
                  <a:cubicBezTo>
                    <a:pt x="2098" y="17154"/>
                    <a:pt x="1056" y="18575"/>
                    <a:pt x="650" y="20118"/>
                  </a:cubicBezTo>
                  <a:cubicBezTo>
                    <a:pt x="460" y="20821"/>
                    <a:pt x="406" y="21552"/>
                    <a:pt x="501" y="22269"/>
                  </a:cubicBezTo>
                  <a:cubicBezTo>
                    <a:pt x="555" y="22662"/>
                    <a:pt x="636" y="23054"/>
                    <a:pt x="758" y="23419"/>
                  </a:cubicBezTo>
                  <a:cubicBezTo>
                    <a:pt x="880" y="23798"/>
                    <a:pt x="1042" y="24164"/>
                    <a:pt x="1218" y="24515"/>
                  </a:cubicBezTo>
                  <a:cubicBezTo>
                    <a:pt x="893" y="25260"/>
                    <a:pt x="623" y="26031"/>
                    <a:pt x="406" y="26829"/>
                  </a:cubicBezTo>
                  <a:cubicBezTo>
                    <a:pt x="406" y="26870"/>
                    <a:pt x="393" y="26924"/>
                    <a:pt x="379" y="26964"/>
                  </a:cubicBezTo>
                  <a:lnTo>
                    <a:pt x="366" y="27032"/>
                  </a:lnTo>
                  <a:cubicBezTo>
                    <a:pt x="271" y="27411"/>
                    <a:pt x="203" y="27803"/>
                    <a:pt x="136" y="28182"/>
                  </a:cubicBezTo>
                  <a:cubicBezTo>
                    <a:pt x="95" y="28453"/>
                    <a:pt x="68" y="28696"/>
                    <a:pt x="54" y="28913"/>
                  </a:cubicBezTo>
                  <a:cubicBezTo>
                    <a:pt x="0" y="29603"/>
                    <a:pt x="14" y="30293"/>
                    <a:pt x="122" y="30970"/>
                  </a:cubicBezTo>
                  <a:cubicBezTo>
                    <a:pt x="217" y="31646"/>
                    <a:pt x="406" y="32296"/>
                    <a:pt x="704" y="32918"/>
                  </a:cubicBezTo>
                  <a:cubicBezTo>
                    <a:pt x="934" y="33405"/>
                    <a:pt x="1218" y="33865"/>
                    <a:pt x="1570" y="34285"/>
                  </a:cubicBezTo>
                  <a:cubicBezTo>
                    <a:pt x="1678" y="34420"/>
                    <a:pt x="1786" y="34542"/>
                    <a:pt x="1895" y="34650"/>
                  </a:cubicBezTo>
                  <a:cubicBezTo>
                    <a:pt x="2395" y="35164"/>
                    <a:pt x="2950" y="35597"/>
                    <a:pt x="3572" y="35949"/>
                  </a:cubicBezTo>
                  <a:lnTo>
                    <a:pt x="3613" y="35963"/>
                  </a:lnTo>
                  <a:lnTo>
                    <a:pt x="3748" y="36044"/>
                  </a:lnTo>
                  <a:cubicBezTo>
                    <a:pt x="4520" y="36450"/>
                    <a:pt x="5359" y="36774"/>
                    <a:pt x="6211" y="37005"/>
                  </a:cubicBezTo>
                  <a:cubicBezTo>
                    <a:pt x="6590" y="37113"/>
                    <a:pt x="7009" y="37207"/>
                    <a:pt x="7456" y="37302"/>
                  </a:cubicBezTo>
                  <a:cubicBezTo>
                    <a:pt x="7956" y="37397"/>
                    <a:pt x="8498" y="37492"/>
                    <a:pt x="9025" y="37559"/>
                  </a:cubicBezTo>
                  <a:cubicBezTo>
                    <a:pt x="9783" y="37640"/>
                    <a:pt x="10541" y="37695"/>
                    <a:pt x="11312" y="37695"/>
                  </a:cubicBezTo>
                  <a:cubicBezTo>
                    <a:pt x="11515" y="37695"/>
                    <a:pt x="11745" y="37695"/>
                    <a:pt x="11962" y="37681"/>
                  </a:cubicBezTo>
                  <a:lnTo>
                    <a:pt x="12246" y="37668"/>
                  </a:lnTo>
                  <a:lnTo>
                    <a:pt x="12300" y="37735"/>
                  </a:lnTo>
                  <a:cubicBezTo>
                    <a:pt x="12327" y="37803"/>
                    <a:pt x="12368" y="37857"/>
                    <a:pt x="12395" y="37911"/>
                  </a:cubicBezTo>
                  <a:lnTo>
                    <a:pt x="12422" y="37938"/>
                  </a:lnTo>
                  <a:cubicBezTo>
                    <a:pt x="12503" y="38060"/>
                    <a:pt x="12584" y="38182"/>
                    <a:pt x="12665" y="38290"/>
                  </a:cubicBezTo>
                  <a:cubicBezTo>
                    <a:pt x="12801" y="38466"/>
                    <a:pt x="12963" y="38628"/>
                    <a:pt x="13125" y="38764"/>
                  </a:cubicBezTo>
                  <a:cubicBezTo>
                    <a:pt x="13180" y="38818"/>
                    <a:pt x="13220" y="38845"/>
                    <a:pt x="13274" y="38885"/>
                  </a:cubicBezTo>
                  <a:lnTo>
                    <a:pt x="13396" y="38967"/>
                  </a:lnTo>
                  <a:lnTo>
                    <a:pt x="13477" y="39021"/>
                  </a:lnTo>
                  <a:cubicBezTo>
                    <a:pt x="13545" y="39061"/>
                    <a:pt x="13612" y="39088"/>
                    <a:pt x="13680" y="39115"/>
                  </a:cubicBezTo>
                  <a:cubicBezTo>
                    <a:pt x="13694" y="39129"/>
                    <a:pt x="13707" y="39129"/>
                    <a:pt x="13721" y="39142"/>
                  </a:cubicBezTo>
                  <a:cubicBezTo>
                    <a:pt x="13788" y="39156"/>
                    <a:pt x="13843" y="39183"/>
                    <a:pt x="13910" y="39197"/>
                  </a:cubicBezTo>
                  <a:cubicBezTo>
                    <a:pt x="14032" y="39237"/>
                    <a:pt x="14167" y="39251"/>
                    <a:pt x="14289" y="39251"/>
                  </a:cubicBezTo>
                  <a:cubicBezTo>
                    <a:pt x="14370" y="39251"/>
                    <a:pt x="14465" y="39251"/>
                    <a:pt x="14546" y="39237"/>
                  </a:cubicBezTo>
                  <a:cubicBezTo>
                    <a:pt x="14654" y="39210"/>
                    <a:pt x="14776" y="39183"/>
                    <a:pt x="14884" y="39129"/>
                  </a:cubicBezTo>
                  <a:lnTo>
                    <a:pt x="14898" y="39129"/>
                  </a:lnTo>
                  <a:cubicBezTo>
                    <a:pt x="15006" y="39075"/>
                    <a:pt x="15114" y="39007"/>
                    <a:pt x="15223" y="38939"/>
                  </a:cubicBezTo>
                  <a:cubicBezTo>
                    <a:pt x="15250" y="38899"/>
                    <a:pt x="15290" y="38872"/>
                    <a:pt x="15331" y="38845"/>
                  </a:cubicBezTo>
                  <a:cubicBezTo>
                    <a:pt x="15439" y="38723"/>
                    <a:pt x="15547" y="38588"/>
                    <a:pt x="15629" y="38452"/>
                  </a:cubicBezTo>
                  <a:cubicBezTo>
                    <a:pt x="15683" y="38358"/>
                    <a:pt x="15723" y="38249"/>
                    <a:pt x="15764" y="38155"/>
                  </a:cubicBezTo>
                  <a:cubicBezTo>
                    <a:pt x="15818" y="38033"/>
                    <a:pt x="15845" y="37925"/>
                    <a:pt x="15886" y="37803"/>
                  </a:cubicBezTo>
                  <a:cubicBezTo>
                    <a:pt x="15926" y="37654"/>
                    <a:pt x="15953" y="37519"/>
                    <a:pt x="15967" y="37383"/>
                  </a:cubicBezTo>
                  <a:lnTo>
                    <a:pt x="15967" y="37343"/>
                  </a:lnTo>
                  <a:cubicBezTo>
                    <a:pt x="15967" y="37289"/>
                    <a:pt x="15994" y="37235"/>
                    <a:pt x="15994" y="37180"/>
                  </a:cubicBezTo>
                  <a:cubicBezTo>
                    <a:pt x="16008" y="37126"/>
                    <a:pt x="16008" y="37086"/>
                    <a:pt x="16021" y="37045"/>
                  </a:cubicBezTo>
                  <a:lnTo>
                    <a:pt x="16238" y="36977"/>
                  </a:lnTo>
                  <a:cubicBezTo>
                    <a:pt x="17171" y="36680"/>
                    <a:pt x="18091" y="36314"/>
                    <a:pt x="18971" y="35881"/>
                  </a:cubicBezTo>
                  <a:lnTo>
                    <a:pt x="19052" y="35841"/>
                  </a:lnTo>
                  <a:lnTo>
                    <a:pt x="19093" y="35814"/>
                  </a:lnTo>
                  <a:cubicBezTo>
                    <a:pt x="19904" y="35408"/>
                    <a:pt x="20689" y="34948"/>
                    <a:pt x="21433" y="34420"/>
                  </a:cubicBezTo>
                  <a:cubicBezTo>
                    <a:pt x="22056" y="34001"/>
                    <a:pt x="22638" y="33513"/>
                    <a:pt x="23179" y="32972"/>
                  </a:cubicBezTo>
                  <a:cubicBezTo>
                    <a:pt x="23179" y="33216"/>
                    <a:pt x="23287" y="33432"/>
                    <a:pt x="23463" y="33581"/>
                  </a:cubicBezTo>
                  <a:lnTo>
                    <a:pt x="23504" y="33622"/>
                  </a:lnTo>
                  <a:cubicBezTo>
                    <a:pt x="23558" y="33689"/>
                    <a:pt x="23626" y="33744"/>
                    <a:pt x="23707" y="33811"/>
                  </a:cubicBezTo>
                  <a:cubicBezTo>
                    <a:pt x="23801" y="33892"/>
                    <a:pt x="23910" y="33974"/>
                    <a:pt x="24018" y="34041"/>
                  </a:cubicBezTo>
                  <a:cubicBezTo>
                    <a:pt x="24221" y="34177"/>
                    <a:pt x="24437" y="34298"/>
                    <a:pt x="24654" y="34407"/>
                  </a:cubicBezTo>
                  <a:cubicBezTo>
                    <a:pt x="25100" y="34610"/>
                    <a:pt x="25574" y="34745"/>
                    <a:pt x="26061" y="34826"/>
                  </a:cubicBezTo>
                  <a:cubicBezTo>
                    <a:pt x="26454" y="34880"/>
                    <a:pt x="26846" y="34921"/>
                    <a:pt x="27252" y="34921"/>
                  </a:cubicBezTo>
                  <a:cubicBezTo>
                    <a:pt x="27834" y="34907"/>
                    <a:pt x="28416" y="34853"/>
                    <a:pt x="28984" y="34731"/>
                  </a:cubicBezTo>
                  <a:cubicBezTo>
                    <a:pt x="29430" y="34650"/>
                    <a:pt x="29863" y="34515"/>
                    <a:pt x="30296" y="34352"/>
                  </a:cubicBezTo>
                  <a:cubicBezTo>
                    <a:pt x="30770" y="34177"/>
                    <a:pt x="31216" y="33933"/>
                    <a:pt x="31636" y="33649"/>
                  </a:cubicBezTo>
                  <a:cubicBezTo>
                    <a:pt x="31961" y="33419"/>
                    <a:pt x="32258" y="33162"/>
                    <a:pt x="32515" y="32864"/>
                  </a:cubicBezTo>
                  <a:cubicBezTo>
                    <a:pt x="32529" y="33040"/>
                    <a:pt x="32556" y="33229"/>
                    <a:pt x="32624" y="33392"/>
                  </a:cubicBezTo>
                  <a:cubicBezTo>
                    <a:pt x="32705" y="33595"/>
                    <a:pt x="32827" y="33784"/>
                    <a:pt x="32962" y="33946"/>
                  </a:cubicBezTo>
                  <a:cubicBezTo>
                    <a:pt x="33111" y="34122"/>
                    <a:pt x="33287" y="34258"/>
                    <a:pt x="33476" y="34366"/>
                  </a:cubicBezTo>
                  <a:lnTo>
                    <a:pt x="33530" y="34393"/>
                  </a:lnTo>
                  <a:cubicBezTo>
                    <a:pt x="33557" y="34407"/>
                    <a:pt x="33584" y="34420"/>
                    <a:pt x="33611" y="34434"/>
                  </a:cubicBezTo>
                  <a:cubicBezTo>
                    <a:pt x="33747" y="34488"/>
                    <a:pt x="33882" y="34515"/>
                    <a:pt x="34017" y="34528"/>
                  </a:cubicBezTo>
                  <a:lnTo>
                    <a:pt x="34058" y="34528"/>
                  </a:lnTo>
                  <a:cubicBezTo>
                    <a:pt x="34112" y="34542"/>
                    <a:pt x="34166" y="34542"/>
                    <a:pt x="34220" y="34542"/>
                  </a:cubicBezTo>
                  <a:cubicBezTo>
                    <a:pt x="34235" y="34542"/>
                    <a:pt x="34250" y="34543"/>
                    <a:pt x="34265" y="34543"/>
                  </a:cubicBezTo>
                  <a:cubicBezTo>
                    <a:pt x="34575" y="34543"/>
                    <a:pt x="34882" y="34410"/>
                    <a:pt x="35127" y="34190"/>
                  </a:cubicBezTo>
                  <a:cubicBezTo>
                    <a:pt x="35127" y="34379"/>
                    <a:pt x="35168" y="34555"/>
                    <a:pt x="35222" y="34718"/>
                  </a:cubicBezTo>
                  <a:cubicBezTo>
                    <a:pt x="35343" y="35070"/>
                    <a:pt x="35573" y="35367"/>
                    <a:pt x="35871" y="35570"/>
                  </a:cubicBezTo>
                  <a:cubicBezTo>
                    <a:pt x="36209" y="35787"/>
                    <a:pt x="36588" y="35908"/>
                    <a:pt x="36994" y="35908"/>
                  </a:cubicBezTo>
                  <a:lnTo>
                    <a:pt x="37075" y="35908"/>
                  </a:lnTo>
                  <a:cubicBezTo>
                    <a:pt x="37251" y="35908"/>
                    <a:pt x="37427" y="35895"/>
                    <a:pt x="37603" y="35854"/>
                  </a:cubicBezTo>
                  <a:cubicBezTo>
                    <a:pt x="37793" y="35814"/>
                    <a:pt x="37968" y="35760"/>
                    <a:pt x="38131" y="35692"/>
                  </a:cubicBezTo>
                  <a:cubicBezTo>
                    <a:pt x="38158" y="35678"/>
                    <a:pt x="38185" y="35678"/>
                    <a:pt x="38212" y="35665"/>
                  </a:cubicBezTo>
                  <a:cubicBezTo>
                    <a:pt x="38564" y="35503"/>
                    <a:pt x="38875" y="35300"/>
                    <a:pt x="39159" y="35043"/>
                  </a:cubicBezTo>
                  <a:cubicBezTo>
                    <a:pt x="39295" y="34907"/>
                    <a:pt x="39430" y="34758"/>
                    <a:pt x="39552" y="34610"/>
                  </a:cubicBezTo>
                  <a:cubicBezTo>
                    <a:pt x="39673" y="34461"/>
                    <a:pt x="39768" y="34298"/>
                    <a:pt x="39863" y="34122"/>
                  </a:cubicBezTo>
                  <a:cubicBezTo>
                    <a:pt x="39958" y="33933"/>
                    <a:pt x="40025" y="33730"/>
                    <a:pt x="40066" y="33527"/>
                  </a:cubicBezTo>
                  <a:cubicBezTo>
                    <a:pt x="40106" y="33311"/>
                    <a:pt x="40106" y="33094"/>
                    <a:pt x="40066" y="32878"/>
                  </a:cubicBezTo>
                  <a:cubicBezTo>
                    <a:pt x="40025" y="32648"/>
                    <a:pt x="39944" y="32431"/>
                    <a:pt x="39809" y="32242"/>
                  </a:cubicBezTo>
                  <a:cubicBezTo>
                    <a:pt x="39673" y="32039"/>
                    <a:pt x="39498" y="31863"/>
                    <a:pt x="39295" y="31714"/>
                  </a:cubicBezTo>
                  <a:cubicBezTo>
                    <a:pt x="39092" y="31565"/>
                    <a:pt x="38862" y="31457"/>
                    <a:pt x="38618" y="31376"/>
                  </a:cubicBezTo>
                  <a:cubicBezTo>
                    <a:pt x="38401" y="31308"/>
                    <a:pt x="38185" y="31267"/>
                    <a:pt x="37968" y="31267"/>
                  </a:cubicBezTo>
                  <a:lnTo>
                    <a:pt x="37860" y="31267"/>
                  </a:lnTo>
                  <a:cubicBezTo>
                    <a:pt x="37725" y="31267"/>
                    <a:pt x="37576" y="31281"/>
                    <a:pt x="37441" y="31294"/>
                  </a:cubicBezTo>
                  <a:cubicBezTo>
                    <a:pt x="37427" y="31213"/>
                    <a:pt x="37400" y="31132"/>
                    <a:pt x="37387" y="31037"/>
                  </a:cubicBezTo>
                  <a:lnTo>
                    <a:pt x="37360" y="30916"/>
                  </a:lnTo>
                  <a:cubicBezTo>
                    <a:pt x="37319" y="30753"/>
                    <a:pt x="37292" y="30577"/>
                    <a:pt x="37265" y="30415"/>
                  </a:cubicBezTo>
                  <a:cubicBezTo>
                    <a:pt x="37860" y="30334"/>
                    <a:pt x="38577" y="30239"/>
                    <a:pt x="39322" y="30077"/>
                  </a:cubicBezTo>
                  <a:cubicBezTo>
                    <a:pt x="39511" y="30361"/>
                    <a:pt x="39741" y="30618"/>
                    <a:pt x="39971" y="30875"/>
                  </a:cubicBezTo>
                  <a:cubicBezTo>
                    <a:pt x="39903" y="31037"/>
                    <a:pt x="39863" y="31213"/>
                    <a:pt x="39849" y="31403"/>
                  </a:cubicBezTo>
                  <a:cubicBezTo>
                    <a:pt x="39849" y="31551"/>
                    <a:pt x="39863" y="31700"/>
                    <a:pt x="39903" y="31836"/>
                  </a:cubicBezTo>
                  <a:cubicBezTo>
                    <a:pt x="39958" y="31998"/>
                    <a:pt x="40025" y="32147"/>
                    <a:pt x="40133" y="32282"/>
                  </a:cubicBezTo>
                  <a:cubicBezTo>
                    <a:pt x="40242" y="32404"/>
                    <a:pt x="40364" y="32512"/>
                    <a:pt x="40499" y="32593"/>
                  </a:cubicBezTo>
                  <a:cubicBezTo>
                    <a:pt x="40621" y="32688"/>
                    <a:pt x="40769" y="32756"/>
                    <a:pt x="40932" y="32783"/>
                  </a:cubicBezTo>
                  <a:lnTo>
                    <a:pt x="40959" y="32783"/>
                  </a:lnTo>
                  <a:cubicBezTo>
                    <a:pt x="41040" y="32796"/>
                    <a:pt x="41135" y="32810"/>
                    <a:pt x="41229" y="32810"/>
                  </a:cubicBezTo>
                  <a:cubicBezTo>
                    <a:pt x="41405" y="32810"/>
                    <a:pt x="41581" y="32783"/>
                    <a:pt x="41757" y="32715"/>
                  </a:cubicBezTo>
                  <a:cubicBezTo>
                    <a:pt x="41987" y="32634"/>
                    <a:pt x="42204" y="32512"/>
                    <a:pt x="42393" y="32336"/>
                  </a:cubicBezTo>
                  <a:lnTo>
                    <a:pt x="42447" y="32296"/>
                  </a:lnTo>
                  <a:cubicBezTo>
                    <a:pt x="42474" y="32269"/>
                    <a:pt x="42501" y="32255"/>
                    <a:pt x="42515" y="32228"/>
                  </a:cubicBezTo>
                  <a:cubicBezTo>
                    <a:pt x="42610" y="32133"/>
                    <a:pt x="42704" y="32012"/>
                    <a:pt x="42772" y="31890"/>
                  </a:cubicBezTo>
                  <a:lnTo>
                    <a:pt x="42786" y="31876"/>
                  </a:lnTo>
                  <a:cubicBezTo>
                    <a:pt x="42813" y="31836"/>
                    <a:pt x="42840" y="31782"/>
                    <a:pt x="42867" y="31741"/>
                  </a:cubicBezTo>
                  <a:cubicBezTo>
                    <a:pt x="42989" y="31484"/>
                    <a:pt x="43043" y="31200"/>
                    <a:pt x="43016" y="30916"/>
                  </a:cubicBezTo>
                  <a:cubicBezTo>
                    <a:pt x="43002" y="30794"/>
                    <a:pt x="42961" y="30685"/>
                    <a:pt x="42921" y="30577"/>
                  </a:cubicBezTo>
                  <a:lnTo>
                    <a:pt x="42921" y="30577"/>
                  </a:lnTo>
                  <a:lnTo>
                    <a:pt x="43097" y="30618"/>
                  </a:lnTo>
                  <a:cubicBezTo>
                    <a:pt x="43340" y="30685"/>
                    <a:pt x="43584" y="30726"/>
                    <a:pt x="43841" y="30753"/>
                  </a:cubicBezTo>
                  <a:cubicBezTo>
                    <a:pt x="43976" y="30767"/>
                    <a:pt x="44125" y="30780"/>
                    <a:pt x="44274" y="30780"/>
                  </a:cubicBezTo>
                  <a:cubicBezTo>
                    <a:pt x="44382" y="30780"/>
                    <a:pt x="44490" y="30780"/>
                    <a:pt x="44585" y="30767"/>
                  </a:cubicBezTo>
                  <a:cubicBezTo>
                    <a:pt x="44842" y="30740"/>
                    <a:pt x="45086" y="30699"/>
                    <a:pt x="45343" y="30631"/>
                  </a:cubicBezTo>
                  <a:cubicBezTo>
                    <a:pt x="45762" y="30523"/>
                    <a:pt x="46168" y="30361"/>
                    <a:pt x="46561" y="30171"/>
                  </a:cubicBezTo>
                  <a:cubicBezTo>
                    <a:pt x="46804" y="30050"/>
                    <a:pt x="47034" y="29914"/>
                    <a:pt x="47237" y="29806"/>
                  </a:cubicBezTo>
                  <a:lnTo>
                    <a:pt x="47291" y="29779"/>
                  </a:lnTo>
                  <a:lnTo>
                    <a:pt x="47603" y="29603"/>
                  </a:lnTo>
                  <a:cubicBezTo>
                    <a:pt x="47995" y="29373"/>
                    <a:pt x="48415" y="29197"/>
                    <a:pt x="48848" y="29075"/>
                  </a:cubicBezTo>
                  <a:lnTo>
                    <a:pt x="48902" y="29062"/>
                  </a:lnTo>
                  <a:cubicBezTo>
                    <a:pt x="49091" y="29021"/>
                    <a:pt x="49294" y="28994"/>
                    <a:pt x="49497" y="28981"/>
                  </a:cubicBezTo>
                  <a:cubicBezTo>
                    <a:pt x="50174" y="28954"/>
                    <a:pt x="50512" y="28155"/>
                    <a:pt x="50052" y="27655"/>
                  </a:cubicBezTo>
                  <a:lnTo>
                    <a:pt x="50052" y="27655"/>
                  </a:lnTo>
                  <a:lnTo>
                    <a:pt x="50079" y="27668"/>
                  </a:lnTo>
                  <a:cubicBezTo>
                    <a:pt x="49944" y="27519"/>
                    <a:pt x="49835" y="27370"/>
                    <a:pt x="49741" y="27194"/>
                  </a:cubicBezTo>
                  <a:cubicBezTo>
                    <a:pt x="49727" y="27181"/>
                    <a:pt x="49714" y="27154"/>
                    <a:pt x="49700" y="27127"/>
                  </a:cubicBezTo>
                  <a:cubicBezTo>
                    <a:pt x="49578" y="26883"/>
                    <a:pt x="49483" y="26626"/>
                    <a:pt x="49416" y="26356"/>
                  </a:cubicBezTo>
                  <a:cubicBezTo>
                    <a:pt x="49321" y="25963"/>
                    <a:pt x="49253" y="25571"/>
                    <a:pt x="49199" y="25178"/>
                  </a:cubicBezTo>
                  <a:cubicBezTo>
                    <a:pt x="49145" y="24935"/>
                    <a:pt x="49118" y="24732"/>
                    <a:pt x="49064" y="24515"/>
                  </a:cubicBezTo>
                  <a:cubicBezTo>
                    <a:pt x="49023" y="24312"/>
                    <a:pt x="48956" y="24055"/>
                    <a:pt x="48902" y="23839"/>
                  </a:cubicBezTo>
                  <a:cubicBezTo>
                    <a:pt x="48753" y="23365"/>
                    <a:pt x="48536" y="22919"/>
                    <a:pt x="48266" y="22513"/>
                  </a:cubicBezTo>
                  <a:lnTo>
                    <a:pt x="48184" y="22391"/>
                  </a:lnTo>
                  <a:cubicBezTo>
                    <a:pt x="48442" y="22310"/>
                    <a:pt x="48672" y="22147"/>
                    <a:pt x="48820" y="21917"/>
                  </a:cubicBezTo>
                  <a:cubicBezTo>
                    <a:pt x="48942" y="21728"/>
                    <a:pt x="49023" y="21525"/>
                    <a:pt x="49091" y="21295"/>
                  </a:cubicBezTo>
                  <a:cubicBezTo>
                    <a:pt x="49132" y="21119"/>
                    <a:pt x="49172" y="20930"/>
                    <a:pt x="49186" y="20727"/>
                  </a:cubicBezTo>
                  <a:cubicBezTo>
                    <a:pt x="49199" y="20537"/>
                    <a:pt x="49186" y="20334"/>
                    <a:pt x="49145" y="20131"/>
                  </a:cubicBezTo>
                  <a:cubicBezTo>
                    <a:pt x="49118" y="19996"/>
                    <a:pt x="49064" y="19861"/>
                    <a:pt x="48996" y="19739"/>
                  </a:cubicBezTo>
                  <a:cubicBezTo>
                    <a:pt x="48902" y="19563"/>
                    <a:pt x="48780" y="19414"/>
                    <a:pt x="48617" y="19306"/>
                  </a:cubicBezTo>
                  <a:cubicBezTo>
                    <a:pt x="48536" y="19238"/>
                    <a:pt x="48428" y="19184"/>
                    <a:pt x="48333" y="19157"/>
                  </a:cubicBezTo>
                  <a:cubicBezTo>
                    <a:pt x="48239" y="19130"/>
                    <a:pt x="48144" y="19103"/>
                    <a:pt x="48049" y="19103"/>
                  </a:cubicBezTo>
                  <a:lnTo>
                    <a:pt x="48049" y="18927"/>
                  </a:lnTo>
                  <a:cubicBezTo>
                    <a:pt x="48076" y="18927"/>
                    <a:pt x="48103" y="18913"/>
                    <a:pt x="48130" y="18913"/>
                  </a:cubicBezTo>
                  <a:cubicBezTo>
                    <a:pt x="48279" y="18846"/>
                    <a:pt x="48401" y="18751"/>
                    <a:pt x="48496" y="18629"/>
                  </a:cubicBezTo>
                  <a:cubicBezTo>
                    <a:pt x="48577" y="18535"/>
                    <a:pt x="48645" y="18426"/>
                    <a:pt x="48685" y="18305"/>
                  </a:cubicBezTo>
                  <a:cubicBezTo>
                    <a:pt x="48739" y="18169"/>
                    <a:pt x="48753" y="18034"/>
                    <a:pt x="48753" y="17912"/>
                  </a:cubicBezTo>
                  <a:cubicBezTo>
                    <a:pt x="48739" y="17790"/>
                    <a:pt x="48726" y="17682"/>
                    <a:pt x="48685" y="17574"/>
                  </a:cubicBezTo>
                  <a:cubicBezTo>
                    <a:pt x="48645" y="17439"/>
                    <a:pt x="48577" y="17303"/>
                    <a:pt x="48482" y="17195"/>
                  </a:cubicBezTo>
                  <a:cubicBezTo>
                    <a:pt x="48320" y="17006"/>
                    <a:pt x="48090" y="16897"/>
                    <a:pt x="47846" y="16897"/>
                  </a:cubicBezTo>
                  <a:lnTo>
                    <a:pt x="47765" y="16897"/>
                  </a:lnTo>
                  <a:cubicBezTo>
                    <a:pt x="47630" y="16911"/>
                    <a:pt x="47508" y="16951"/>
                    <a:pt x="47400" y="17019"/>
                  </a:cubicBezTo>
                  <a:cubicBezTo>
                    <a:pt x="47278" y="17087"/>
                    <a:pt x="47183" y="17195"/>
                    <a:pt x="47116" y="17317"/>
                  </a:cubicBezTo>
                  <a:cubicBezTo>
                    <a:pt x="47061" y="17411"/>
                    <a:pt x="47021" y="17520"/>
                    <a:pt x="46994" y="17628"/>
                  </a:cubicBezTo>
                  <a:cubicBezTo>
                    <a:pt x="46980" y="17669"/>
                    <a:pt x="46980" y="17723"/>
                    <a:pt x="46980" y="17777"/>
                  </a:cubicBezTo>
                  <a:lnTo>
                    <a:pt x="46913" y="17777"/>
                  </a:lnTo>
                  <a:cubicBezTo>
                    <a:pt x="46777" y="17777"/>
                    <a:pt x="46642" y="17804"/>
                    <a:pt x="46534" y="17858"/>
                  </a:cubicBezTo>
                  <a:cubicBezTo>
                    <a:pt x="46493" y="16505"/>
                    <a:pt x="46385" y="15138"/>
                    <a:pt x="46195" y="13799"/>
                  </a:cubicBezTo>
                  <a:cubicBezTo>
                    <a:pt x="45992" y="12378"/>
                    <a:pt x="45654" y="10984"/>
                    <a:pt x="45181" y="9631"/>
                  </a:cubicBezTo>
                  <a:cubicBezTo>
                    <a:pt x="44951" y="8995"/>
                    <a:pt x="44666" y="8373"/>
                    <a:pt x="44355" y="7764"/>
                  </a:cubicBezTo>
                  <a:cubicBezTo>
                    <a:pt x="44206" y="7480"/>
                    <a:pt x="44030" y="7209"/>
                    <a:pt x="43841" y="6938"/>
                  </a:cubicBezTo>
                  <a:cubicBezTo>
                    <a:pt x="43652" y="6627"/>
                    <a:pt x="43435" y="6343"/>
                    <a:pt x="43192" y="6059"/>
                  </a:cubicBezTo>
                  <a:cubicBezTo>
                    <a:pt x="43882" y="5491"/>
                    <a:pt x="44490" y="4841"/>
                    <a:pt x="45032" y="4124"/>
                  </a:cubicBezTo>
                  <a:cubicBezTo>
                    <a:pt x="45154" y="3948"/>
                    <a:pt x="45262" y="3786"/>
                    <a:pt x="45370" y="3610"/>
                  </a:cubicBezTo>
                  <a:cubicBezTo>
                    <a:pt x="45478" y="3434"/>
                    <a:pt x="45573" y="3217"/>
                    <a:pt x="45668" y="3041"/>
                  </a:cubicBezTo>
                  <a:cubicBezTo>
                    <a:pt x="45762" y="2839"/>
                    <a:pt x="45830" y="2622"/>
                    <a:pt x="45871" y="2406"/>
                  </a:cubicBezTo>
                  <a:cubicBezTo>
                    <a:pt x="45925" y="2189"/>
                    <a:pt x="45938" y="1973"/>
                    <a:pt x="45938" y="1770"/>
                  </a:cubicBezTo>
                  <a:cubicBezTo>
                    <a:pt x="45925" y="1553"/>
                    <a:pt x="45898" y="1337"/>
                    <a:pt x="45830" y="1134"/>
                  </a:cubicBezTo>
                  <a:cubicBezTo>
                    <a:pt x="45762" y="917"/>
                    <a:pt x="45641" y="714"/>
                    <a:pt x="45492" y="538"/>
                  </a:cubicBezTo>
                  <a:cubicBezTo>
                    <a:pt x="45329" y="349"/>
                    <a:pt x="45113" y="200"/>
                    <a:pt x="44883" y="105"/>
                  </a:cubicBezTo>
                  <a:cubicBezTo>
                    <a:pt x="44718" y="46"/>
                    <a:pt x="44543" y="8"/>
                    <a:pt x="44366" y="8"/>
                  </a:cubicBezTo>
                  <a:cubicBezTo>
                    <a:pt x="44340" y="8"/>
                    <a:pt x="44314" y="9"/>
                    <a:pt x="44288" y="11"/>
                  </a:cubicBezTo>
                  <a:cubicBezTo>
                    <a:pt x="44260" y="4"/>
                    <a:pt x="44233" y="0"/>
                    <a:pt x="44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3961;p68">
              <a:extLst>
                <a:ext uri="{FF2B5EF4-FFF2-40B4-BE49-F238E27FC236}">
                  <a16:creationId xmlns:a16="http://schemas.microsoft.com/office/drawing/2014/main" id="{2E73BD45-F861-4B51-A277-95764FD7951D}"/>
                </a:ext>
              </a:extLst>
            </p:cNvPr>
            <p:cNvSpPr/>
            <p:nvPr/>
          </p:nvSpPr>
          <p:spPr>
            <a:xfrm>
              <a:off x="3190272" y="4542100"/>
              <a:ext cx="247625" cy="226675"/>
            </a:xfrm>
            <a:custGeom>
              <a:avLst/>
              <a:gdLst/>
              <a:ahLst/>
              <a:cxnLst/>
              <a:rect l="l" t="t" r="r" b="b"/>
              <a:pathLst>
                <a:path w="9905" h="9067" extrusionOk="0">
                  <a:moveTo>
                    <a:pt x="4425" y="0"/>
                  </a:moveTo>
                  <a:cubicBezTo>
                    <a:pt x="4330" y="0"/>
                    <a:pt x="4222" y="0"/>
                    <a:pt x="4127" y="14"/>
                  </a:cubicBezTo>
                  <a:lnTo>
                    <a:pt x="4086" y="14"/>
                  </a:lnTo>
                  <a:cubicBezTo>
                    <a:pt x="3870" y="27"/>
                    <a:pt x="3640" y="41"/>
                    <a:pt x="3423" y="82"/>
                  </a:cubicBezTo>
                  <a:cubicBezTo>
                    <a:pt x="3220" y="122"/>
                    <a:pt x="3004" y="176"/>
                    <a:pt x="2801" y="230"/>
                  </a:cubicBezTo>
                  <a:cubicBezTo>
                    <a:pt x="2598" y="298"/>
                    <a:pt x="2395" y="379"/>
                    <a:pt x="2192" y="460"/>
                  </a:cubicBezTo>
                  <a:cubicBezTo>
                    <a:pt x="1800" y="636"/>
                    <a:pt x="1421" y="839"/>
                    <a:pt x="1069" y="1096"/>
                  </a:cubicBezTo>
                  <a:cubicBezTo>
                    <a:pt x="893" y="1218"/>
                    <a:pt x="717" y="1367"/>
                    <a:pt x="568" y="1516"/>
                  </a:cubicBezTo>
                  <a:cubicBezTo>
                    <a:pt x="555" y="1543"/>
                    <a:pt x="541" y="1570"/>
                    <a:pt x="528" y="1597"/>
                  </a:cubicBezTo>
                  <a:cubicBezTo>
                    <a:pt x="514" y="1611"/>
                    <a:pt x="514" y="1624"/>
                    <a:pt x="501" y="1638"/>
                  </a:cubicBezTo>
                  <a:cubicBezTo>
                    <a:pt x="501" y="1665"/>
                    <a:pt x="487" y="1678"/>
                    <a:pt x="487" y="1705"/>
                  </a:cubicBezTo>
                  <a:cubicBezTo>
                    <a:pt x="460" y="1719"/>
                    <a:pt x="447" y="1732"/>
                    <a:pt x="433" y="1759"/>
                  </a:cubicBezTo>
                  <a:cubicBezTo>
                    <a:pt x="298" y="2219"/>
                    <a:pt x="189" y="2680"/>
                    <a:pt x="135" y="3153"/>
                  </a:cubicBezTo>
                  <a:cubicBezTo>
                    <a:pt x="95" y="3343"/>
                    <a:pt x="68" y="3532"/>
                    <a:pt x="54" y="3721"/>
                  </a:cubicBezTo>
                  <a:cubicBezTo>
                    <a:pt x="14" y="4073"/>
                    <a:pt x="0" y="4439"/>
                    <a:pt x="14" y="4790"/>
                  </a:cubicBezTo>
                  <a:cubicBezTo>
                    <a:pt x="27" y="5129"/>
                    <a:pt x="81" y="5467"/>
                    <a:pt x="149" y="5805"/>
                  </a:cubicBezTo>
                  <a:cubicBezTo>
                    <a:pt x="230" y="6130"/>
                    <a:pt x="338" y="6455"/>
                    <a:pt x="487" y="6752"/>
                  </a:cubicBezTo>
                  <a:cubicBezTo>
                    <a:pt x="650" y="7064"/>
                    <a:pt x="839" y="7348"/>
                    <a:pt x="1069" y="7605"/>
                  </a:cubicBezTo>
                  <a:cubicBezTo>
                    <a:pt x="1326" y="7875"/>
                    <a:pt x="1610" y="8105"/>
                    <a:pt x="1921" y="8295"/>
                  </a:cubicBezTo>
                  <a:cubicBezTo>
                    <a:pt x="2097" y="8403"/>
                    <a:pt x="2273" y="8498"/>
                    <a:pt x="2463" y="8593"/>
                  </a:cubicBezTo>
                  <a:cubicBezTo>
                    <a:pt x="2666" y="8674"/>
                    <a:pt x="2882" y="8755"/>
                    <a:pt x="3099" y="8809"/>
                  </a:cubicBezTo>
                  <a:cubicBezTo>
                    <a:pt x="3247" y="8850"/>
                    <a:pt x="3396" y="8890"/>
                    <a:pt x="3545" y="8931"/>
                  </a:cubicBezTo>
                  <a:cubicBezTo>
                    <a:pt x="3748" y="8985"/>
                    <a:pt x="3965" y="9026"/>
                    <a:pt x="4195" y="9053"/>
                  </a:cubicBezTo>
                  <a:cubicBezTo>
                    <a:pt x="4316" y="9066"/>
                    <a:pt x="4438" y="9066"/>
                    <a:pt x="4560" y="9066"/>
                  </a:cubicBezTo>
                  <a:lnTo>
                    <a:pt x="4831" y="9066"/>
                  </a:lnTo>
                  <a:cubicBezTo>
                    <a:pt x="5034" y="9053"/>
                    <a:pt x="5250" y="9012"/>
                    <a:pt x="5453" y="8958"/>
                  </a:cubicBezTo>
                  <a:cubicBezTo>
                    <a:pt x="5832" y="8863"/>
                    <a:pt x="6197" y="8714"/>
                    <a:pt x="6549" y="8538"/>
                  </a:cubicBezTo>
                  <a:cubicBezTo>
                    <a:pt x="6779" y="8430"/>
                    <a:pt x="6996" y="8308"/>
                    <a:pt x="7212" y="8187"/>
                  </a:cubicBezTo>
                  <a:lnTo>
                    <a:pt x="7226" y="8173"/>
                  </a:lnTo>
                  <a:lnTo>
                    <a:pt x="7253" y="8160"/>
                  </a:lnTo>
                  <a:cubicBezTo>
                    <a:pt x="7361" y="8105"/>
                    <a:pt x="7469" y="8038"/>
                    <a:pt x="7577" y="7997"/>
                  </a:cubicBezTo>
                  <a:cubicBezTo>
                    <a:pt x="8010" y="7740"/>
                    <a:pt x="8484" y="7537"/>
                    <a:pt x="8971" y="7402"/>
                  </a:cubicBezTo>
                  <a:lnTo>
                    <a:pt x="8985" y="7402"/>
                  </a:lnTo>
                  <a:cubicBezTo>
                    <a:pt x="9242" y="7348"/>
                    <a:pt x="9499" y="7307"/>
                    <a:pt x="9769" y="7294"/>
                  </a:cubicBezTo>
                  <a:cubicBezTo>
                    <a:pt x="9810" y="7294"/>
                    <a:pt x="9851" y="7267"/>
                    <a:pt x="9864" y="7226"/>
                  </a:cubicBezTo>
                  <a:cubicBezTo>
                    <a:pt x="9905" y="7185"/>
                    <a:pt x="9905" y="7118"/>
                    <a:pt x="9864" y="7077"/>
                  </a:cubicBezTo>
                  <a:cubicBezTo>
                    <a:pt x="9702" y="6901"/>
                    <a:pt x="9553" y="6698"/>
                    <a:pt x="9431" y="6482"/>
                  </a:cubicBezTo>
                  <a:lnTo>
                    <a:pt x="9431" y="6509"/>
                  </a:lnTo>
                  <a:cubicBezTo>
                    <a:pt x="9269" y="6171"/>
                    <a:pt x="9134" y="5832"/>
                    <a:pt x="9052" y="5467"/>
                  </a:cubicBezTo>
                  <a:cubicBezTo>
                    <a:pt x="8944" y="5061"/>
                    <a:pt x="8876" y="4642"/>
                    <a:pt x="8809" y="4249"/>
                  </a:cubicBezTo>
                  <a:cubicBezTo>
                    <a:pt x="8768" y="4006"/>
                    <a:pt x="8741" y="3816"/>
                    <a:pt x="8701" y="3613"/>
                  </a:cubicBezTo>
                  <a:cubicBezTo>
                    <a:pt x="8646" y="3424"/>
                    <a:pt x="8592" y="3194"/>
                    <a:pt x="8525" y="2991"/>
                  </a:cubicBezTo>
                  <a:cubicBezTo>
                    <a:pt x="8403" y="2585"/>
                    <a:pt x="8213" y="2206"/>
                    <a:pt x="7970" y="1841"/>
                  </a:cubicBezTo>
                  <a:cubicBezTo>
                    <a:pt x="7916" y="1759"/>
                    <a:pt x="7862" y="1678"/>
                    <a:pt x="7807" y="1611"/>
                  </a:cubicBezTo>
                  <a:cubicBezTo>
                    <a:pt x="7753" y="1529"/>
                    <a:pt x="7672" y="1448"/>
                    <a:pt x="7577" y="1353"/>
                  </a:cubicBezTo>
                  <a:cubicBezTo>
                    <a:pt x="7442" y="1205"/>
                    <a:pt x="7293" y="1069"/>
                    <a:pt x="7131" y="934"/>
                  </a:cubicBezTo>
                  <a:cubicBezTo>
                    <a:pt x="6806" y="690"/>
                    <a:pt x="6441" y="487"/>
                    <a:pt x="6048" y="339"/>
                  </a:cubicBezTo>
                  <a:cubicBezTo>
                    <a:pt x="5683" y="203"/>
                    <a:pt x="5304" y="109"/>
                    <a:pt x="4925" y="68"/>
                  </a:cubicBezTo>
                  <a:cubicBezTo>
                    <a:pt x="4804" y="27"/>
                    <a:pt x="4682" y="0"/>
                    <a:pt x="4546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62;p68">
              <a:extLst>
                <a:ext uri="{FF2B5EF4-FFF2-40B4-BE49-F238E27FC236}">
                  <a16:creationId xmlns:a16="http://schemas.microsoft.com/office/drawing/2014/main" id="{33D6DA4E-707E-44FD-B11D-EF1F6BE05EB0}"/>
                </a:ext>
              </a:extLst>
            </p:cNvPr>
            <p:cNvSpPr/>
            <p:nvPr/>
          </p:nvSpPr>
          <p:spPr>
            <a:xfrm>
              <a:off x="3200071" y="4579300"/>
              <a:ext cx="211775" cy="161225"/>
            </a:xfrm>
            <a:custGeom>
              <a:avLst/>
              <a:gdLst/>
              <a:ahLst/>
              <a:cxnLst/>
              <a:rect l="l" t="t" r="r" b="b"/>
              <a:pathLst>
                <a:path w="8471" h="6449" extrusionOk="0">
                  <a:moveTo>
                    <a:pt x="271" y="1"/>
                  </a:moveTo>
                  <a:cubicBezTo>
                    <a:pt x="203" y="1"/>
                    <a:pt x="136" y="41"/>
                    <a:pt x="82" y="82"/>
                  </a:cubicBezTo>
                  <a:cubicBezTo>
                    <a:pt x="0" y="190"/>
                    <a:pt x="0" y="339"/>
                    <a:pt x="95" y="434"/>
                  </a:cubicBezTo>
                  <a:cubicBezTo>
                    <a:pt x="907" y="1137"/>
                    <a:pt x="1746" y="1814"/>
                    <a:pt x="2612" y="2436"/>
                  </a:cubicBezTo>
                  <a:cubicBezTo>
                    <a:pt x="2774" y="2545"/>
                    <a:pt x="2937" y="2653"/>
                    <a:pt x="3086" y="2761"/>
                  </a:cubicBezTo>
                  <a:cubicBezTo>
                    <a:pt x="3072" y="2910"/>
                    <a:pt x="3072" y="3059"/>
                    <a:pt x="3072" y="3208"/>
                  </a:cubicBezTo>
                  <a:cubicBezTo>
                    <a:pt x="3072" y="3384"/>
                    <a:pt x="3099" y="3573"/>
                    <a:pt x="3126" y="3749"/>
                  </a:cubicBezTo>
                  <a:cubicBezTo>
                    <a:pt x="3153" y="3925"/>
                    <a:pt x="3194" y="4087"/>
                    <a:pt x="3234" y="4250"/>
                  </a:cubicBezTo>
                  <a:cubicBezTo>
                    <a:pt x="3288" y="4425"/>
                    <a:pt x="3356" y="4601"/>
                    <a:pt x="3424" y="4777"/>
                  </a:cubicBezTo>
                  <a:cubicBezTo>
                    <a:pt x="3546" y="5102"/>
                    <a:pt x="3721" y="5413"/>
                    <a:pt x="3924" y="5697"/>
                  </a:cubicBezTo>
                  <a:cubicBezTo>
                    <a:pt x="4127" y="5982"/>
                    <a:pt x="4371" y="6225"/>
                    <a:pt x="4642" y="6428"/>
                  </a:cubicBezTo>
                  <a:cubicBezTo>
                    <a:pt x="4655" y="6442"/>
                    <a:pt x="4672" y="6448"/>
                    <a:pt x="4687" y="6448"/>
                  </a:cubicBezTo>
                  <a:cubicBezTo>
                    <a:pt x="4702" y="6448"/>
                    <a:pt x="4716" y="6442"/>
                    <a:pt x="4723" y="6428"/>
                  </a:cubicBezTo>
                  <a:cubicBezTo>
                    <a:pt x="4750" y="6415"/>
                    <a:pt x="4750" y="6374"/>
                    <a:pt x="4723" y="6347"/>
                  </a:cubicBezTo>
                  <a:cubicBezTo>
                    <a:pt x="4533" y="6198"/>
                    <a:pt x="4371" y="6036"/>
                    <a:pt x="4222" y="5846"/>
                  </a:cubicBezTo>
                  <a:cubicBezTo>
                    <a:pt x="4033" y="5603"/>
                    <a:pt x="3870" y="5332"/>
                    <a:pt x="3735" y="5048"/>
                  </a:cubicBezTo>
                  <a:cubicBezTo>
                    <a:pt x="3667" y="4886"/>
                    <a:pt x="3600" y="4696"/>
                    <a:pt x="3546" y="4520"/>
                  </a:cubicBezTo>
                  <a:cubicBezTo>
                    <a:pt x="3519" y="4425"/>
                    <a:pt x="3505" y="4344"/>
                    <a:pt x="3478" y="4250"/>
                  </a:cubicBezTo>
                  <a:cubicBezTo>
                    <a:pt x="3464" y="4155"/>
                    <a:pt x="3437" y="4074"/>
                    <a:pt x="3424" y="3979"/>
                  </a:cubicBezTo>
                  <a:cubicBezTo>
                    <a:pt x="3397" y="3789"/>
                    <a:pt x="3383" y="3600"/>
                    <a:pt x="3370" y="3411"/>
                  </a:cubicBezTo>
                  <a:cubicBezTo>
                    <a:pt x="3370" y="3248"/>
                    <a:pt x="3370" y="3099"/>
                    <a:pt x="3383" y="2951"/>
                  </a:cubicBezTo>
                  <a:cubicBezTo>
                    <a:pt x="3532" y="3045"/>
                    <a:pt x="3681" y="3140"/>
                    <a:pt x="3830" y="3235"/>
                  </a:cubicBezTo>
                  <a:cubicBezTo>
                    <a:pt x="4236" y="3478"/>
                    <a:pt x="4642" y="3722"/>
                    <a:pt x="5061" y="3938"/>
                  </a:cubicBezTo>
                  <a:cubicBezTo>
                    <a:pt x="5264" y="4060"/>
                    <a:pt x="5481" y="4168"/>
                    <a:pt x="5683" y="4263"/>
                  </a:cubicBezTo>
                  <a:lnTo>
                    <a:pt x="5873" y="4358"/>
                  </a:lnTo>
                  <a:cubicBezTo>
                    <a:pt x="5927" y="4493"/>
                    <a:pt x="5981" y="4628"/>
                    <a:pt x="6049" y="4764"/>
                  </a:cubicBezTo>
                  <a:cubicBezTo>
                    <a:pt x="6116" y="4913"/>
                    <a:pt x="6211" y="5048"/>
                    <a:pt x="6292" y="5183"/>
                  </a:cubicBezTo>
                  <a:cubicBezTo>
                    <a:pt x="6387" y="5305"/>
                    <a:pt x="6482" y="5427"/>
                    <a:pt x="6577" y="5535"/>
                  </a:cubicBezTo>
                  <a:cubicBezTo>
                    <a:pt x="6685" y="5657"/>
                    <a:pt x="6807" y="5765"/>
                    <a:pt x="6942" y="5873"/>
                  </a:cubicBezTo>
                  <a:cubicBezTo>
                    <a:pt x="6949" y="5880"/>
                    <a:pt x="6962" y="5883"/>
                    <a:pt x="6976" y="5883"/>
                  </a:cubicBezTo>
                  <a:cubicBezTo>
                    <a:pt x="6989" y="5883"/>
                    <a:pt x="7003" y="5880"/>
                    <a:pt x="7010" y="5873"/>
                  </a:cubicBezTo>
                  <a:cubicBezTo>
                    <a:pt x="7037" y="5846"/>
                    <a:pt x="7037" y="5819"/>
                    <a:pt x="7010" y="5792"/>
                  </a:cubicBezTo>
                  <a:cubicBezTo>
                    <a:pt x="6861" y="5684"/>
                    <a:pt x="6725" y="5549"/>
                    <a:pt x="6617" y="5400"/>
                  </a:cubicBezTo>
                  <a:cubicBezTo>
                    <a:pt x="6482" y="5237"/>
                    <a:pt x="6387" y="5075"/>
                    <a:pt x="6292" y="4886"/>
                  </a:cubicBezTo>
                  <a:cubicBezTo>
                    <a:pt x="6252" y="4764"/>
                    <a:pt x="6198" y="4628"/>
                    <a:pt x="6157" y="4493"/>
                  </a:cubicBezTo>
                  <a:lnTo>
                    <a:pt x="6157" y="4493"/>
                  </a:lnTo>
                  <a:lnTo>
                    <a:pt x="6347" y="4574"/>
                  </a:lnTo>
                  <a:cubicBezTo>
                    <a:pt x="6780" y="4777"/>
                    <a:pt x="7226" y="4953"/>
                    <a:pt x="7673" y="5116"/>
                  </a:cubicBezTo>
                  <a:cubicBezTo>
                    <a:pt x="7903" y="5197"/>
                    <a:pt x="8133" y="5278"/>
                    <a:pt x="8363" y="5359"/>
                  </a:cubicBezTo>
                  <a:cubicBezTo>
                    <a:pt x="8403" y="5359"/>
                    <a:pt x="8444" y="5332"/>
                    <a:pt x="8457" y="5291"/>
                  </a:cubicBezTo>
                  <a:cubicBezTo>
                    <a:pt x="8471" y="5251"/>
                    <a:pt x="8444" y="5183"/>
                    <a:pt x="8390" y="5183"/>
                  </a:cubicBezTo>
                  <a:lnTo>
                    <a:pt x="8065" y="5075"/>
                  </a:lnTo>
                  <a:cubicBezTo>
                    <a:pt x="7686" y="4940"/>
                    <a:pt x="7321" y="4777"/>
                    <a:pt x="6955" y="4615"/>
                  </a:cubicBezTo>
                  <a:cubicBezTo>
                    <a:pt x="6644" y="4466"/>
                    <a:pt x="6347" y="4304"/>
                    <a:pt x="6049" y="4141"/>
                  </a:cubicBezTo>
                  <a:cubicBezTo>
                    <a:pt x="6130" y="4114"/>
                    <a:pt x="6198" y="4087"/>
                    <a:pt x="6279" y="4060"/>
                  </a:cubicBezTo>
                  <a:cubicBezTo>
                    <a:pt x="6582" y="3974"/>
                    <a:pt x="6894" y="3930"/>
                    <a:pt x="7200" y="3930"/>
                  </a:cubicBezTo>
                  <a:cubicBezTo>
                    <a:pt x="7277" y="3930"/>
                    <a:pt x="7353" y="3933"/>
                    <a:pt x="7429" y="3938"/>
                  </a:cubicBezTo>
                  <a:cubicBezTo>
                    <a:pt x="7605" y="3965"/>
                    <a:pt x="7781" y="3992"/>
                    <a:pt x="7957" y="4047"/>
                  </a:cubicBezTo>
                  <a:cubicBezTo>
                    <a:pt x="7970" y="4047"/>
                    <a:pt x="7997" y="4033"/>
                    <a:pt x="8011" y="4020"/>
                  </a:cubicBezTo>
                  <a:cubicBezTo>
                    <a:pt x="8011" y="3992"/>
                    <a:pt x="7997" y="3965"/>
                    <a:pt x="7970" y="3965"/>
                  </a:cubicBezTo>
                  <a:cubicBezTo>
                    <a:pt x="7673" y="3871"/>
                    <a:pt x="7361" y="3830"/>
                    <a:pt x="7037" y="3830"/>
                  </a:cubicBezTo>
                  <a:lnTo>
                    <a:pt x="6915" y="3830"/>
                  </a:lnTo>
                  <a:cubicBezTo>
                    <a:pt x="6739" y="3830"/>
                    <a:pt x="6549" y="3857"/>
                    <a:pt x="6387" y="3898"/>
                  </a:cubicBezTo>
                  <a:cubicBezTo>
                    <a:pt x="6211" y="3938"/>
                    <a:pt x="6049" y="3992"/>
                    <a:pt x="5886" y="4060"/>
                  </a:cubicBezTo>
                  <a:cubicBezTo>
                    <a:pt x="5535" y="3871"/>
                    <a:pt x="5196" y="3668"/>
                    <a:pt x="4858" y="3465"/>
                  </a:cubicBezTo>
                  <a:cubicBezTo>
                    <a:pt x="4520" y="3248"/>
                    <a:pt x="4195" y="3032"/>
                    <a:pt x="3870" y="2802"/>
                  </a:cubicBezTo>
                  <a:cubicBezTo>
                    <a:pt x="3776" y="2721"/>
                    <a:pt x="3667" y="2653"/>
                    <a:pt x="3573" y="2572"/>
                  </a:cubicBezTo>
                  <a:cubicBezTo>
                    <a:pt x="3654" y="2504"/>
                    <a:pt x="3749" y="2436"/>
                    <a:pt x="3843" y="2382"/>
                  </a:cubicBezTo>
                  <a:cubicBezTo>
                    <a:pt x="3992" y="2288"/>
                    <a:pt x="4154" y="2193"/>
                    <a:pt x="4317" y="2125"/>
                  </a:cubicBezTo>
                  <a:lnTo>
                    <a:pt x="4330" y="2125"/>
                  </a:lnTo>
                  <a:cubicBezTo>
                    <a:pt x="4682" y="1963"/>
                    <a:pt x="5061" y="1855"/>
                    <a:pt x="5453" y="1787"/>
                  </a:cubicBezTo>
                  <a:cubicBezTo>
                    <a:pt x="5670" y="1746"/>
                    <a:pt x="5886" y="1719"/>
                    <a:pt x="6116" y="1719"/>
                  </a:cubicBezTo>
                  <a:cubicBezTo>
                    <a:pt x="6180" y="1715"/>
                    <a:pt x="6243" y="1714"/>
                    <a:pt x="6307" y="1714"/>
                  </a:cubicBezTo>
                  <a:cubicBezTo>
                    <a:pt x="6460" y="1714"/>
                    <a:pt x="6613" y="1723"/>
                    <a:pt x="6766" y="1733"/>
                  </a:cubicBezTo>
                  <a:cubicBezTo>
                    <a:pt x="6942" y="1746"/>
                    <a:pt x="7104" y="1773"/>
                    <a:pt x="7280" y="1814"/>
                  </a:cubicBezTo>
                  <a:cubicBezTo>
                    <a:pt x="7284" y="1815"/>
                    <a:pt x="7288" y="1815"/>
                    <a:pt x="7292" y="1815"/>
                  </a:cubicBezTo>
                  <a:cubicBezTo>
                    <a:pt x="7336" y="1815"/>
                    <a:pt x="7344" y="1745"/>
                    <a:pt x="7294" y="1733"/>
                  </a:cubicBezTo>
                  <a:cubicBezTo>
                    <a:pt x="6955" y="1652"/>
                    <a:pt x="6617" y="1611"/>
                    <a:pt x="6279" y="1597"/>
                  </a:cubicBezTo>
                  <a:lnTo>
                    <a:pt x="6089" y="1597"/>
                  </a:lnTo>
                  <a:cubicBezTo>
                    <a:pt x="5968" y="1597"/>
                    <a:pt x="5846" y="1597"/>
                    <a:pt x="5724" y="1611"/>
                  </a:cubicBezTo>
                  <a:cubicBezTo>
                    <a:pt x="5548" y="1625"/>
                    <a:pt x="5359" y="1652"/>
                    <a:pt x="5183" y="1679"/>
                  </a:cubicBezTo>
                  <a:cubicBezTo>
                    <a:pt x="4817" y="1733"/>
                    <a:pt x="4466" y="1827"/>
                    <a:pt x="4127" y="1976"/>
                  </a:cubicBezTo>
                  <a:cubicBezTo>
                    <a:pt x="3965" y="2044"/>
                    <a:pt x="3803" y="2125"/>
                    <a:pt x="3640" y="2220"/>
                  </a:cubicBezTo>
                  <a:cubicBezTo>
                    <a:pt x="3573" y="2260"/>
                    <a:pt x="3505" y="2315"/>
                    <a:pt x="3424" y="2369"/>
                  </a:cubicBezTo>
                  <a:lnTo>
                    <a:pt x="3343" y="2436"/>
                  </a:lnTo>
                  <a:cubicBezTo>
                    <a:pt x="2937" y="2125"/>
                    <a:pt x="2531" y="1827"/>
                    <a:pt x="2138" y="1503"/>
                  </a:cubicBezTo>
                  <a:cubicBezTo>
                    <a:pt x="1570" y="1043"/>
                    <a:pt x="1002" y="556"/>
                    <a:pt x="433" y="68"/>
                  </a:cubicBezTo>
                  <a:cubicBezTo>
                    <a:pt x="393" y="28"/>
                    <a:pt x="339" y="14"/>
                    <a:pt x="271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63;p68">
              <a:extLst>
                <a:ext uri="{FF2B5EF4-FFF2-40B4-BE49-F238E27FC236}">
                  <a16:creationId xmlns:a16="http://schemas.microsoft.com/office/drawing/2014/main" id="{A8EFE7D0-386C-4034-8A3F-C560CAB04D49}"/>
                </a:ext>
              </a:extLst>
            </p:cNvPr>
            <p:cNvSpPr/>
            <p:nvPr/>
          </p:nvSpPr>
          <p:spPr>
            <a:xfrm>
              <a:off x="3265696" y="463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64;p68">
              <a:extLst>
                <a:ext uri="{FF2B5EF4-FFF2-40B4-BE49-F238E27FC236}">
                  <a16:creationId xmlns:a16="http://schemas.microsoft.com/office/drawing/2014/main" id="{EB4C36D8-DB02-4362-A584-517EA27A2464}"/>
                </a:ext>
              </a:extLst>
            </p:cNvPr>
            <p:cNvSpPr/>
            <p:nvPr/>
          </p:nvSpPr>
          <p:spPr>
            <a:xfrm>
              <a:off x="3307971" y="4632075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65;p68">
              <a:extLst>
                <a:ext uri="{FF2B5EF4-FFF2-40B4-BE49-F238E27FC236}">
                  <a16:creationId xmlns:a16="http://schemas.microsoft.com/office/drawing/2014/main" id="{CB80E783-7059-4028-9277-A33EB8A32428}"/>
                </a:ext>
              </a:extLst>
            </p:cNvPr>
            <p:cNvSpPr/>
            <p:nvPr/>
          </p:nvSpPr>
          <p:spPr>
            <a:xfrm>
              <a:off x="3171321" y="4710550"/>
              <a:ext cx="58200" cy="81775"/>
            </a:xfrm>
            <a:custGeom>
              <a:avLst/>
              <a:gdLst/>
              <a:ahLst/>
              <a:cxnLst/>
              <a:rect l="l" t="t" r="r" b="b"/>
              <a:pathLst>
                <a:path w="2328" h="3271" extrusionOk="0">
                  <a:moveTo>
                    <a:pt x="149" y="1"/>
                  </a:moveTo>
                  <a:cubicBezTo>
                    <a:pt x="122" y="1"/>
                    <a:pt x="95" y="1"/>
                    <a:pt x="81" y="14"/>
                  </a:cubicBezTo>
                  <a:lnTo>
                    <a:pt x="81" y="28"/>
                  </a:lnTo>
                  <a:cubicBezTo>
                    <a:pt x="41" y="41"/>
                    <a:pt x="27" y="68"/>
                    <a:pt x="14" y="109"/>
                  </a:cubicBezTo>
                  <a:cubicBezTo>
                    <a:pt x="0" y="136"/>
                    <a:pt x="0" y="177"/>
                    <a:pt x="14" y="217"/>
                  </a:cubicBezTo>
                  <a:cubicBezTo>
                    <a:pt x="136" y="501"/>
                    <a:pt x="271" y="786"/>
                    <a:pt x="406" y="1056"/>
                  </a:cubicBezTo>
                  <a:cubicBezTo>
                    <a:pt x="487" y="1205"/>
                    <a:pt x="569" y="1340"/>
                    <a:pt x="636" y="1476"/>
                  </a:cubicBezTo>
                  <a:cubicBezTo>
                    <a:pt x="717" y="1611"/>
                    <a:pt x="826" y="1760"/>
                    <a:pt x="920" y="1909"/>
                  </a:cubicBezTo>
                  <a:cubicBezTo>
                    <a:pt x="1096" y="2179"/>
                    <a:pt x="1313" y="2423"/>
                    <a:pt x="1543" y="2666"/>
                  </a:cubicBezTo>
                  <a:cubicBezTo>
                    <a:pt x="1759" y="2883"/>
                    <a:pt x="2003" y="3086"/>
                    <a:pt x="2260" y="3262"/>
                  </a:cubicBezTo>
                  <a:cubicBezTo>
                    <a:pt x="2266" y="3267"/>
                    <a:pt x="2273" y="3271"/>
                    <a:pt x="2282" y="3271"/>
                  </a:cubicBezTo>
                  <a:cubicBezTo>
                    <a:pt x="2294" y="3271"/>
                    <a:pt x="2306" y="3264"/>
                    <a:pt x="2314" y="3248"/>
                  </a:cubicBezTo>
                  <a:cubicBezTo>
                    <a:pt x="2328" y="3221"/>
                    <a:pt x="2328" y="3194"/>
                    <a:pt x="2301" y="3181"/>
                  </a:cubicBezTo>
                  <a:cubicBezTo>
                    <a:pt x="2246" y="3140"/>
                    <a:pt x="2192" y="3099"/>
                    <a:pt x="2152" y="3059"/>
                  </a:cubicBezTo>
                  <a:cubicBezTo>
                    <a:pt x="1908" y="2842"/>
                    <a:pt x="1692" y="2599"/>
                    <a:pt x="1502" y="2328"/>
                  </a:cubicBezTo>
                  <a:lnTo>
                    <a:pt x="1435" y="2247"/>
                  </a:lnTo>
                  <a:cubicBezTo>
                    <a:pt x="1205" y="1895"/>
                    <a:pt x="1002" y="1543"/>
                    <a:pt x="812" y="1178"/>
                  </a:cubicBezTo>
                  <a:cubicBezTo>
                    <a:pt x="623" y="813"/>
                    <a:pt x="447" y="447"/>
                    <a:pt x="271" y="82"/>
                  </a:cubicBezTo>
                  <a:cubicBezTo>
                    <a:pt x="244" y="28"/>
                    <a:pt x="203" y="1"/>
                    <a:pt x="14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66;p68">
              <a:extLst>
                <a:ext uri="{FF2B5EF4-FFF2-40B4-BE49-F238E27FC236}">
                  <a16:creationId xmlns:a16="http://schemas.microsoft.com/office/drawing/2014/main" id="{E46A968B-7BD5-4661-A75B-836C94F11088}"/>
                </a:ext>
              </a:extLst>
            </p:cNvPr>
            <p:cNvSpPr/>
            <p:nvPr/>
          </p:nvSpPr>
          <p:spPr>
            <a:xfrm>
              <a:off x="3100946" y="4721375"/>
              <a:ext cx="29800" cy="121275"/>
            </a:xfrm>
            <a:custGeom>
              <a:avLst/>
              <a:gdLst/>
              <a:ahLst/>
              <a:cxnLst/>
              <a:rect l="l" t="t" r="r" b="b"/>
              <a:pathLst>
                <a:path w="1192" h="4851" extrusionOk="0">
                  <a:moveTo>
                    <a:pt x="190" y="1"/>
                  </a:moveTo>
                  <a:cubicBezTo>
                    <a:pt x="150" y="1"/>
                    <a:pt x="109" y="14"/>
                    <a:pt x="82" y="41"/>
                  </a:cubicBezTo>
                  <a:cubicBezTo>
                    <a:pt x="41" y="68"/>
                    <a:pt x="28" y="109"/>
                    <a:pt x="28" y="150"/>
                  </a:cubicBezTo>
                  <a:cubicBezTo>
                    <a:pt x="14" y="339"/>
                    <a:pt x="1" y="542"/>
                    <a:pt x="14" y="732"/>
                  </a:cubicBezTo>
                  <a:cubicBezTo>
                    <a:pt x="14" y="934"/>
                    <a:pt x="28" y="1151"/>
                    <a:pt x="41" y="1354"/>
                  </a:cubicBezTo>
                  <a:cubicBezTo>
                    <a:pt x="68" y="1543"/>
                    <a:pt x="96" y="1746"/>
                    <a:pt x="123" y="1936"/>
                  </a:cubicBezTo>
                  <a:cubicBezTo>
                    <a:pt x="136" y="2044"/>
                    <a:pt x="163" y="2139"/>
                    <a:pt x="177" y="2233"/>
                  </a:cubicBezTo>
                  <a:cubicBezTo>
                    <a:pt x="204" y="2342"/>
                    <a:pt x="231" y="2436"/>
                    <a:pt x="258" y="2545"/>
                  </a:cubicBezTo>
                  <a:cubicBezTo>
                    <a:pt x="271" y="2639"/>
                    <a:pt x="298" y="2721"/>
                    <a:pt x="326" y="2815"/>
                  </a:cubicBezTo>
                  <a:cubicBezTo>
                    <a:pt x="353" y="2896"/>
                    <a:pt x="380" y="3005"/>
                    <a:pt x="420" y="3099"/>
                  </a:cubicBezTo>
                  <a:cubicBezTo>
                    <a:pt x="474" y="3302"/>
                    <a:pt x="542" y="3505"/>
                    <a:pt x="610" y="3695"/>
                  </a:cubicBezTo>
                  <a:cubicBezTo>
                    <a:pt x="745" y="4074"/>
                    <a:pt x="907" y="4453"/>
                    <a:pt x="1083" y="4818"/>
                  </a:cubicBezTo>
                  <a:cubicBezTo>
                    <a:pt x="1093" y="4838"/>
                    <a:pt x="1110" y="4850"/>
                    <a:pt x="1135" y="4850"/>
                  </a:cubicBezTo>
                  <a:cubicBezTo>
                    <a:pt x="1144" y="4850"/>
                    <a:pt x="1154" y="4849"/>
                    <a:pt x="1164" y="4845"/>
                  </a:cubicBezTo>
                  <a:cubicBezTo>
                    <a:pt x="1192" y="4831"/>
                    <a:pt x="1192" y="4791"/>
                    <a:pt x="1178" y="4764"/>
                  </a:cubicBezTo>
                  <a:cubicBezTo>
                    <a:pt x="1110" y="4601"/>
                    <a:pt x="1029" y="4412"/>
                    <a:pt x="975" y="4236"/>
                  </a:cubicBezTo>
                  <a:cubicBezTo>
                    <a:pt x="907" y="4060"/>
                    <a:pt x="826" y="3830"/>
                    <a:pt x="759" y="3627"/>
                  </a:cubicBezTo>
                  <a:cubicBezTo>
                    <a:pt x="704" y="3424"/>
                    <a:pt x="637" y="3194"/>
                    <a:pt x="596" y="2964"/>
                  </a:cubicBezTo>
                  <a:cubicBezTo>
                    <a:pt x="556" y="2748"/>
                    <a:pt x="501" y="2531"/>
                    <a:pt x="461" y="2301"/>
                  </a:cubicBezTo>
                  <a:cubicBezTo>
                    <a:pt x="434" y="2071"/>
                    <a:pt x="393" y="1855"/>
                    <a:pt x="380" y="1625"/>
                  </a:cubicBezTo>
                  <a:cubicBezTo>
                    <a:pt x="380" y="1638"/>
                    <a:pt x="380" y="1652"/>
                    <a:pt x="380" y="1665"/>
                  </a:cubicBezTo>
                  <a:cubicBezTo>
                    <a:pt x="353" y="1422"/>
                    <a:pt x="339" y="1178"/>
                    <a:pt x="326" y="934"/>
                  </a:cubicBezTo>
                  <a:lnTo>
                    <a:pt x="326" y="556"/>
                  </a:lnTo>
                  <a:cubicBezTo>
                    <a:pt x="326" y="434"/>
                    <a:pt x="326" y="299"/>
                    <a:pt x="339" y="163"/>
                  </a:cubicBezTo>
                  <a:cubicBezTo>
                    <a:pt x="339" y="68"/>
                    <a:pt x="271" y="1"/>
                    <a:pt x="19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67;p68">
              <a:extLst>
                <a:ext uri="{FF2B5EF4-FFF2-40B4-BE49-F238E27FC236}">
                  <a16:creationId xmlns:a16="http://schemas.microsoft.com/office/drawing/2014/main" id="{15026194-4ACC-41AB-962E-F88672AA9F5B}"/>
                </a:ext>
              </a:extLst>
            </p:cNvPr>
            <p:cNvSpPr/>
            <p:nvPr/>
          </p:nvSpPr>
          <p:spPr>
            <a:xfrm>
              <a:off x="3049871" y="4769425"/>
              <a:ext cx="58900" cy="67900"/>
            </a:xfrm>
            <a:custGeom>
              <a:avLst/>
              <a:gdLst/>
              <a:ahLst/>
              <a:cxnLst/>
              <a:rect l="l" t="t" r="r" b="b"/>
              <a:pathLst>
                <a:path w="2356" h="2716" extrusionOk="0">
                  <a:moveTo>
                    <a:pt x="2260" y="0"/>
                  </a:moveTo>
                  <a:cubicBezTo>
                    <a:pt x="2233" y="0"/>
                    <a:pt x="2206" y="14"/>
                    <a:pt x="2193" y="27"/>
                  </a:cubicBezTo>
                  <a:lnTo>
                    <a:pt x="2179" y="27"/>
                  </a:lnTo>
                  <a:cubicBezTo>
                    <a:pt x="1963" y="203"/>
                    <a:pt x="1760" y="393"/>
                    <a:pt x="1557" y="596"/>
                  </a:cubicBezTo>
                  <a:cubicBezTo>
                    <a:pt x="1354" y="799"/>
                    <a:pt x="1164" y="1015"/>
                    <a:pt x="975" y="1232"/>
                  </a:cubicBezTo>
                  <a:cubicBezTo>
                    <a:pt x="609" y="1678"/>
                    <a:pt x="285" y="2152"/>
                    <a:pt x="14" y="2652"/>
                  </a:cubicBezTo>
                  <a:cubicBezTo>
                    <a:pt x="1" y="2666"/>
                    <a:pt x="14" y="2693"/>
                    <a:pt x="28" y="2706"/>
                  </a:cubicBezTo>
                  <a:cubicBezTo>
                    <a:pt x="39" y="2712"/>
                    <a:pt x="50" y="2715"/>
                    <a:pt x="60" y="2715"/>
                  </a:cubicBezTo>
                  <a:cubicBezTo>
                    <a:pt x="75" y="2715"/>
                    <a:pt x="87" y="2709"/>
                    <a:pt x="95" y="2693"/>
                  </a:cubicBezTo>
                  <a:cubicBezTo>
                    <a:pt x="325" y="2273"/>
                    <a:pt x="596" y="1868"/>
                    <a:pt x="907" y="1502"/>
                  </a:cubicBezTo>
                  <a:lnTo>
                    <a:pt x="907" y="1489"/>
                  </a:lnTo>
                  <a:cubicBezTo>
                    <a:pt x="1124" y="1245"/>
                    <a:pt x="1340" y="1002"/>
                    <a:pt x="1584" y="785"/>
                  </a:cubicBezTo>
                  <a:cubicBezTo>
                    <a:pt x="1706" y="677"/>
                    <a:pt x="1814" y="569"/>
                    <a:pt x="1936" y="474"/>
                  </a:cubicBezTo>
                  <a:cubicBezTo>
                    <a:pt x="2057" y="379"/>
                    <a:pt x="2193" y="271"/>
                    <a:pt x="2328" y="176"/>
                  </a:cubicBezTo>
                  <a:cubicBezTo>
                    <a:pt x="2341" y="163"/>
                    <a:pt x="2355" y="136"/>
                    <a:pt x="2355" y="108"/>
                  </a:cubicBezTo>
                  <a:cubicBezTo>
                    <a:pt x="2355" y="81"/>
                    <a:pt x="2355" y="54"/>
                    <a:pt x="2328" y="41"/>
                  </a:cubicBezTo>
                  <a:cubicBezTo>
                    <a:pt x="2314" y="14"/>
                    <a:pt x="2287" y="0"/>
                    <a:pt x="226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68;p68">
              <a:extLst>
                <a:ext uri="{FF2B5EF4-FFF2-40B4-BE49-F238E27FC236}">
                  <a16:creationId xmlns:a16="http://schemas.microsoft.com/office/drawing/2014/main" id="{48F4FF44-AE60-49A4-9946-09DEFD56B989}"/>
                </a:ext>
              </a:extLst>
            </p:cNvPr>
            <p:cNvSpPr/>
            <p:nvPr/>
          </p:nvSpPr>
          <p:spPr>
            <a:xfrm>
              <a:off x="3027221" y="4822525"/>
              <a:ext cx="41950" cy="39600"/>
            </a:xfrm>
            <a:custGeom>
              <a:avLst/>
              <a:gdLst/>
              <a:ahLst/>
              <a:cxnLst/>
              <a:rect l="l" t="t" r="r" b="b"/>
              <a:pathLst>
                <a:path w="1678" h="1584" extrusionOk="0">
                  <a:moveTo>
                    <a:pt x="582" y="1"/>
                  </a:moveTo>
                  <a:cubicBezTo>
                    <a:pt x="514" y="1"/>
                    <a:pt x="433" y="28"/>
                    <a:pt x="365" y="55"/>
                  </a:cubicBezTo>
                  <a:cubicBezTo>
                    <a:pt x="325" y="55"/>
                    <a:pt x="298" y="82"/>
                    <a:pt x="257" y="95"/>
                  </a:cubicBezTo>
                  <a:cubicBezTo>
                    <a:pt x="230" y="109"/>
                    <a:pt x="189" y="136"/>
                    <a:pt x="162" y="163"/>
                  </a:cubicBezTo>
                  <a:cubicBezTo>
                    <a:pt x="122" y="204"/>
                    <a:pt x="81" y="244"/>
                    <a:pt x="68" y="298"/>
                  </a:cubicBezTo>
                  <a:cubicBezTo>
                    <a:pt x="27" y="366"/>
                    <a:pt x="14" y="434"/>
                    <a:pt x="14" y="501"/>
                  </a:cubicBezTo>
                  <a:cubicBezTo>
                    <a:pt x="0" y="623"/>
                    <a:pt x="14" y="745"/>
                    <a:pt x="68" y="867"/>
                  </a:cubicBezTo>
                  <a:cubicBezTo>
                    <a:pt x="122" y="1002"/>
                    <a:pt x="189" y="1124"/>
                    <a:pt x="284" y="1232"/>
                  </a:cubicBezTo>
                  <a:cubicBezTo>
                    <a:pt x="379" y="1327"/>
                    <a:pt x="487" y="1421"/>
                    <a:pt x="609" y="1489"/>
                  </a:cubicBezTo>
                  <a:cubicBezTo>
                    <a:pt x="731" y="1557"/>
                    <a:pt x="880" y="1584"/>
                    <a:pt x="1028" y="1584"/>
                  </a:cubicBezTo>
                  <a:cubicBezTo>
                    <a:pt x="1150" y="1584"/>
                    <a:pt x="1285" y="1543"/>
                    <a:pt x="1407" y="1476"/>
                  </a:cubicBezTo>
                  <a:cubicBezTo>
                    <a:pt x="1448" y="1435"/>
                    <a:pt x="1488" y="1394"/>
                    <a:pt x="1529" y="1354"/>
                  </a:cubicBezTo>
                  <a:lnTo>
                    <a:pt x="1543" y="1340"/>
                  </a:lnTo>
                  <a:cubicBezTo>
                    <a:pt x="1556" y="1300"/>
                    <a:pt x="1583" y="1273"/>
                    <a:pt x="1597" y="1245"/>
                  </a:cubicBezTo>
                  <a:cubicBezTo>
                    <a:pt x="1624" y="1205"/>
                    <a:pt x="1637" y="1164"/>
                    <a:pt x="1651" y="1124"/>
                  </a:cubicBezTo>
                  <a:cubicBezTo>
                    <a:pt x="1664" y="1097"/>
                    <a:pt x="1664" y="1056"/>
                    <a:pt x="1678" y="1015"/>
                  </a:cubicBezTo>
                  <a:cubicBezTo>
                    <a:pt x="1678" y="961"/>
                    <a:pt x="1678" y="921"/>
                    <a:pt x="1678" y="880"/>
                  </a:cubicBezTo>
                  <a:cubicBezTo>
                    <a:pt x="1664" y="840"/>
                    <a:pt x="1664" y="799"/>
                    <a:pt x="1651" y="772"/>
                  </a:cubicBezTo>
                  <a:cubicBezTo>
                    <a:pt x="1637" y="731"/>
                    <a:pt x="1624" y="691"/>
                    <a:pt x="1610" y="664"/>
                  </a:cubicBezTo>
                  <a:cubicBezTo>
                    <a:pt x="1570" y="582"/>
                    <a:pt x="1515" y="501"/>
                    <a:pt x="1461" y="434"/>
                  </a:cubicBezTo>
                  <a:cubicBezTo>
                    <a:pt x="1407" y="366"/>
                    <a:pt x="1353" y="312"/>
                    <a:pt x="1299" y="258"/>
                  </a:cubicBezTo>
                  <a:cubicBezTo>
                    <a:pt x="1218" y="204"/>
                    <a:pt x="1137" y="149"/>
                    <a:pt x="1055" y="109"/>
                  </a:cubicBezTo>
                  <a:cubicBezTo>
                    <a:pt x="934" y="4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69;p68">
              <a:extLst>
                <a:ext uri="{FF2B5EF4-FFF2-40B4-BE49-F238E27FC236}">
                  <a16:creationId xmlns:a16="http://schemas.microsoft.com/office/drawing/2014/main" id="{5BDDBA80-F9C7-4F97-9AE8-437ADF74A804}"/>
                </a:ext>
              </a:extLst>
            </p:cNvPr>
            <p:cNvSpPr/>
            <p:nvPr/>
          </p:nvSpPr>
          <p:spPr>
            <a:xfrm>
              <a:off x="3091821" y="4814750"/>
              <a:ext cx="91350" cy="81875"/>
            </a:xfrm>
            <a:custGeom>
              <a:avLst/>
              <a:gdLst/>
              <a:ahLst/>
              <a:cxnLst/>
              <a:rect l="l" t="t" r="r" b="b"/>
              <a:pathLst>
                <a:path w="3654" h="3275" extrusionOk="0">
                  <a:moveTo>
                    <a:pt x="2098" y="0"/>
                  </a:moveTo>
                  <a:cubicBezTo>
                    <a:pt x="1827" y="0"/>
                    <a:pt x="1570" y="68"/>
                    <a:pt x="1327" y="176"/>
                  </a:cubicBezTo>
                  <a:cubicBezTo>
                    <a:pt x="1069" y="285"/>
                    <a:pt x="839" y="460"/>
                    <a:pt x="650" y="650"/>
                  </a:cubicBezTo>
                  <a:cubicBezTo>
                    <a:pt x="461" y="853"/>
                    <a:pt x="312" y="1069"/>
                    <a:pt x="203" y="1313"/>
                  </a:cubicBezTo>
                  <a:cubicBezTo>
                    <a:pt x="122" y="1475"/>
                    <a:pt x="68" y="1638"/>
                    <a:pt x="41" y="1814"/>
                  </a:cubicBezTo>
                  <a:cubicBezTo>
                    <a:pt x="0" y="2044"/>
                    <a:pt x="14" y="2301"/>
                    <a:pt x="95" y="2531"/>
                  </a:cubicBezTo>
                  <a:cubicBezTo>
                    <a:pt x="176" y="2734"/>
                    <a:pt x="312" y="2923"/>
                    <a:pt x="501" y="3058"/>
                  </a:cubicBezTo>
                  <a:cubicBezTo>
                    <a:pt x="718" y="3194"/>
                    <a:pt x="975" y="3275"/>
                    <a:pt x="1245" y="3275"/>
                  </a:cubicBezTo>
                  <a:lnTo>
                    <a:pt x="1299" y="3275"/>
                  </a:lnTo>
                  <a:cubicBezTo>
                    <a:pt x="1448" y="3275"/>
                    <a:pt x="1584" y="3261"/>
                    <a:pt x="1719" y="3234"/>
                  </a:cubicBezTo>
                  <a:cubicBezTo>
                    <a:pt x="1854" y="3207"/>
                    <a:pt x="2003" y="3167"/>
                    <a:pt x="2138" y="3099"/>
                  </a:cubicBezTo>
                  <a:cubicBezTo>
                    <a:pt x="2423" y="2977"/>
                    <a:pt x="2693" y="2801"/>
                    <a:pt x="2923" y="2598"/>
                  </a:cubicBezTo>
                  <a:cubicBezTo>
                    <a:pt x="3045" y="2490"/>
                    <a:pt x="3140" y="2382"/>
                    <a:pt x="3234" y="2260"/>
                  </a:cubicBezTo>
                  <a:cubicBezTo>
                    <a:pt x="3329" y="2138"/>
                    <a:pt x="3424" y="2003"/>
                    <a:pt x="3491" y="1868"/>
                  </a:cubicBezTo>
                  <a:cubicBezTo>
                    <a:pt x="3546" y="1746"/>
                    <a:pt x="3600" y="1611"/>
                    <a:pt x="3627" y="1475"/>
                  </a:cubicBezTo>
                  <a:cubicBezTo>
                    <a:pt x="3654" y="1326"/>
                    <a:pt x="3654" y="1191"/>
                    <a:pt x="3627" y="1042"/>
                  </a:cubicBezTo>
                  <a:cubicBezTo>
                    <a:pt x="3600" y="907"/>
                    <a:pt x="3559" y="785"/>
                    <a:pt x="3478" y="677"/>
                  </a:cubicBezTo>
                  <a:cubicBezTo>
                    <a:pt x="3383" y="542"/>
                    <a:pt x="3275" y="420"/>
                    <a:pt x="3140" y="339"/>
                  </a:cubicBezTo>
                  <a:cubicBezTo>
                    <a:pt x="2991" y="230"/>
                    <a:pt x="2815" y="149"/>
                    <a:pt x="2639" y="95"/>
                  </a:cubicBezTo>
                  <a:cubicBezTo>
                    <a:pt x="2504" y="55"/>
                    <a:pt x="2341" y="14"/>
                    <a:pt x="2192" y="14"/>
                  </a:cubicBezTo>
                  <a:lnTo>
                    <a:pt x="2111" y="14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0;p68">
              <a:extLst>
                <a:ext uri="{FF2B5EF4-FFF2-40B4-BE49-F238E27FC236}">
                  <a16:creationId xmlns:a16="http://schemas.microsoft.com/office/drawing/2014/main" id="{6A0FABE5-DD93-4DCE-84B9-D8B6476C0BE7}"/>
                </a:ext>
              </a:extLst>
            </p:cNvPr>
            <p:cNvSpPr/>
            <p:nvPr/>
          </p:nvSpPr>
          <p:spPr>
            <a:xfrm>
              <a:off x="3210896" y="4774825"/>
              <a:ext cx="45700" cy="45025"/>
            </a:xfrm>
            <a:custGeom>
              <a:avLst/>
              <a:gdLst/>
              <a:ahLst/>
              <a:cxnLst/>
              <a:rect l="l" t="t" r="r" b="b"/>
              <a:pathLst>
                <a:path w="1828" h="1801" extrusionOk="0">
                  <a:moveTo>
                    <a:pt x="1178" y="1"/>
                  </a:moveTo>
                  <a:cubicBezTo>
                    <a:pt x="1096" y="1"/>
                    <a:pt x="1015" y="14"/>
                    <a:pt x="934" y="41"/>
                  </a:cubicBezTo>
                  <a:cubicBezTo>
                    <a:pt x="853" y="68"/>
                    <a:pt x="772" y="109"/>
                    <a:pt x="704" y="150"/>
                  </a:cubicBezTo>
                  <a:cubicBezTo>
                    <a:pt x="623" y="190"/>
                    <a:pt x="555" y="231"/>
                    <a:pt x="488" y="285"/>
                  </a:cubicBezTo>
                  <a:cubicBezTo>
                    <a:pt x="352" y="380"/>
                    <a:pt x="244" y="515"/>
                    <a:pt x="149" y="650"/>
                  </a:cubicBezTo>
                  <a:cubicBezTo>
                    <a:pt x="68" y="786"/>
                    <a:pt x="14" y="934"/>
                    <a:pt x="0" y="1097"/>
                  </a:cubicBezTo>
                  <a:cubicBezTo>
                    <a:pt x="0" y="1164"/>
                    <a:pt x="14" y="1246"/>
                    <a:pt x="27" y="1313"/>
                  </a:cubicBezTo>
                  <a:cubicBezTo>
                    <a:pt x="55" y="1381"/>
                    <a:pt x="95" y="1462"/>
                    <a:pt x="149" y="1530"/>
                  </a:cubicBezTo>
                  <a:cubicBezTo>
                    <a:pt x="203" y="1597"/>
                    <a:pt x="271" y="1652"/>
                    <a:pt x="352" y="1692"/>
                  </a:cubicBezTo>
                  <a:cubicBezTo>
                    <a:pt x="406" y="1733"/>
                    <a:pt x="488" y="1760"/>
                    <a:pt x="555" y="1787"/>
                  </a:cubicBezTo>
                  <a:cubicBezTo>
                    <a:pt x="609" y="1787"/>
                    <a:pt x="650" y="1787"/>
                    <a:pt x="704" y="1800"/>
                  </a:cubicBezTo>
                  <a:cubicBezTo>
                    <a:pt x="799" y="1787"/>
                    <a:pt x="907" y="1773"/>
                    <a:pt x="1002" y="1733"/>
                  </a:cubicBezTo>
                  <a:cubicBezTo>
                    <a:pt x="1164" y="1679"/>
                    <a:pt x="1313" y="1597"/>
                    <a:pt x="1435" y="1489"/>
                  </a:cubicBezTo>
                  <a:cubicBezTo>
                    <a:pt x="1556" y="1381"/>
                    <a:pt x="1665" y="1246"/>
                    <a:pt x="1732" y="1097"/>
                  </a:cubicBezTo>
                  <a:cubicBezTo>
                    <a:pt x="1800" y="961"/>
                    <a:pt x="1827" y="813"/>
                    <a:pt x="1814" y="664"/>
                  </a:cubicBezTo>
                  <a:cubicBezTo>
                    <a:pt x="1787" y="528"/>
                    <a:pt x="1746" y="407"/>
                    <a:pt x="1678" y="298"/>
                  </a:cubicBezTo>
                  <a:cubicBezTo>
                    <a:pt x="1638" y="204"/>
                    <a:pt x="1556" y="123"/>
                    <a:pt x="1475" y="68"/>
                  </a:cubicBezTo>
                  <a:cubicBezTo>
                    <a:pt x="1394" y="28"/>
                    <a:pt x="1299" y="1"/>
                    <a:pt x="1205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71;p68">
              <a:extLst>
                <a:ext uri="{FF2B5EF4-FFF2-40B4-BE49-F238E27FC236}">
                  <a16:creationId xmlns:a16="http://schemas.microsoft.com/office/drawing/2014/main" id="{6B1D9199-3E2E-4FDC-B562-CEF6AAD690A7}"/>
                </a:ext>
              </a:extLst>
            </p:cNvPr>
            <p:cNvSpPr/>
            <p:nvPr/>
          </p:nvSpPr>
          <p:spPr>
            <a:xfrm>
              <a:off x="3099271" y="4814750"/>
              <a:ext cx="83575" cy="77500"/>
            </a:xfrm>
            <a:custGeom>
              <a:avLst/>
              <a:gdLst/>
              <a:ahLst/>
              <a:cxnLst/>
              <a:rect l="l" t="t" r="r" b="b"/>
              <a:pathLst>
                <a:path w="3343" h="3100" extrusionOk="0">
                  <a:moveTo>
                    <a:pt x="1786" y="0"/>
                  </a:moveTo>
                  <a:cubicBezTo>
                    <a:pt x="1529" y="14"/>
                    <a:pt x="1259" y="68"/>
                    <a:pt x="1015" y="176"/>
                  </a:cubicBezTo>
                  <a:lnTo>
                    <a:pt x="1029" y="176"/>
                  </a:lnTo>
                  <a:cubicBezTo>
                    <a:pt x="596" y="379"/>
                    <a:pt x="244" y="704"/>
                    <a:pt x="0" y="1110"/>
                  </a:cubicBezTo>
                  <a:cubicBezTo>
                    <a:pt x="54" y="1042"/>
                    <a:pt x="108" y="1002"/>
                    <a:pt x="176" y="948"/>
                  </a:cubicBezTo>
                  <a:cubicBezTo>
                    <a:pt x="298" y="839"/>
                    <a:pt x="433" y="758"/>
                    <a:pt x="582" y="677"/>
                  </a:cubicBezTo>
                  <a:cubicBezTo>
                    <a:pt x="731" y="609"/>
                    <a:pt x="880" y="555"/>
                    <a:pt x="1029" y="515"/>
                  </a:cubicBezTo>
                  <a:cubicBezTo>
                    <a:pt x="1191" y="460"/>
                    <a:pt x="1353" y="433"/>
                    <a:pt x="1516" y="433"/>
                  </a:cubicBezTo>
                  <a:cubicBezTo>
                    <a:pt x="1664" y="433"/>
                    <a:pt x="1813" y="460"/>
                    <a:pt x="1949" y="501"/>
                  </a:cubicBezTo>
                  <a:cubicBezTo>
                    <a:pt x="2030" y="528"/>
                    <a:pt x="2097" y="555"/>
                    <a:pt x="2165" y="596"/>
                  </a:cubicBezTo>
                  <a:cubicBezTo>
                    <a:pt x="2219" y="636"/>
                    <a:pt x="2273" y="677"/>
                    <a:pt x="2327" y="731"/>
                  </a:cubicBezTo>
                  <a:cubicBezTo>
                    <a:pt x="2449" y="826"/>
                    <a:pt x="2544" y="961"/>
                    <a:pt x="2625" y="1096"/>
                  </a:cubicBezTo>
                  <a:cubicBezTo>
                    <a:pt x="2693" y="1218"/>
                    <a:pt x="2733" y="1367"/>
                    <a:pt x="2747" y="1502"/>
                  </a:cubicBezTo>
                  <a:cubicBezTo>
                    <a:pt x="2760" y="1651"/>
                    <a:pt x="2747" y="1800"/>
                    <a:pt x="2706" y="1935"/>
                  </a:cubicBezTo>
                  <a:cubicBezTo>
                    <a:pt x="2625" y="2233"/>
                    <a:pt x="2463" y="2504"/>
                    <a:pt x="2260" y="2734"/>
                  </a:cubicBezTo>
                  <a:cubicBezTo>
                    <a:pt x="2138" y="2855"/>
                    <a:pt x="2016" y="2977"/>
                    <a:pt x="1894" y="3072"/>
                  </a:cubicBezTo>
                  <a:lnTo>
                    <a:pt x="1867" y="3099"/>
                  </a:lnTo>
                  <a:cubicBezTo>
                    <a:pt x="2138" y="2977"/>
                    <a:pt x="2395" y="2801"/>
                    <a:pt x="2625" y="2598"/>
                  </a:cubicBezTo>
                  <a:cubicBezTo>
                    <a:pt x="2733" y="2490"/>
                    <a:pt x="2842" y="2382"/>
                    <a:pt x="2936" y="2260"/>
                  </a:cubicBezTo>
                  <a:cubicBezTo>
                    <a:pt x="3031" y="2138"/>
                    <a:pt x="3112" y="2003"/>
                    <a:pt x="3180" y="1868"/>
                  </a:cubicBezTo>
                  <a:cubicBezTo>
                    <a:pt x="3248" y="1746"/>
                    <a:pt x="3288" y="1611"/>
                    <a:pt x="3315" y="1462"/>
                  </a:cubicBezTo>
                  <a:cubicBezTo>
                    <a:pt x="3342" y="1326"/>
                    <a:pt x="3342" y="1178"/>
                    <a:pt x="3315" y="1042"/>
                  </a:cubicBezTo>
                  <a:cubicBezTo>
                    <a:pt x="3302" y="907"/>
                    <a:pt x="3248" y="785"/>
                    <a:pt x="3166" y="663"/>
                  </a:cubicBezTo>
                  <a:cubicBezTo>
                    <a:pt x="3072" y="528"/>
                    <a:pt x="2963" y="420"/>
                    <a:pt x="2828" y="325"/>
                  </a:cubicBezTo>
                  <a:cubicBezTo>
                    <a:pt x="2544" y="136"/>
                    <a:pt x="2206" y="27"/>
                    <a:pt x="1867" y="0"/>
                  </a:cubicBezTo>
                  <a:close/>
                </a:path>
              </a:pathLst>
            </a:custGeom>
            <a:solidFill>
              <a:srgbClr val="BA0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72;p68">
              <a:extLst>
                <a:ext uri="{FF2B5EF4-FFF2-40B4-BE49-F238E27FC236}">
                  <a16:creationId xmlns:a16="http://schemas.microsoft.com/office/drawing/2014/main" id="{79050346-AAFC-4778-B3AC-2A3B0257BF73}"/>
                </a:ext>
              </a:extLst>
            </p:cNvPr>
            <p:cNvSpPr/>
            <p:nvPr/>
          </p:nvSpPr>
          <p:spPr>
            <a:xfrm>
              <a:off x="3030596" y="4822200"/>
              <a:ext cx="38575" cy="39925"/>
            </a:xfrm>
            <a:custGeom>
              <a:avLst/>
              <a:gdLst/>
              <a:ahLst/>
              <a:cxnLst/>
              <a:rect l="l" t="t" r="r" b="b"/>
              <a:pathLst>
                <a:path w="1543" h="1597" extrusionOk="0">
                  <a:moveTo>
                    <a:pt x="447" y="0"/>
                  </a:moveTo>
                  <a:lnTo>
                    <a:pt x="447" y="14"/>
                  </a:lnTo>
                  <a:cubicBezTo>
                    <a:pt x="379" y="14"/>
                    <a:pt x="298" y="27"/>
                    <a:pt x="230" y="54"/>
                  </a:cubicBezTo>
                  <a:cubicBezTo>
                    <a:pt x="190" y="68"/>
                    <a:pt x="163" y="81"/>
                    <a:pt x="122" y="108"/>
                  </a:cubicBezTo>
                  <a:cubicBezTo>
                    <a:pt x="95" y="122"/>
                    <a:pt x="54" y="149"/>
                    <a:pt x="27" y="176"/>
                  </a:cubicBezTo>
                  <a:cubicBezTo>
                    <a:pt x="14" y="190"/>
                    <a:pt x="0" y="203"/>
                    <a:pt x="0" y="217"/>
                  </a:cubicBezTo>
                  <a:cubicBezTo>
                    <a:pt x="82" y="176"/>
                    <a:pt x="176" y="162"/>
                    <a:pt x="284" y="162"/>
                  </a:cubicBezTo>
                  <a:lnTo>
                    <a:pt x="379" y="162"/>
                  </a:lnTo>
                  <a:cubicBezTo>
                    <a:pt x="433" y="176"/>
                    <a:pt x="487" y="190"/>
                    <a:pt x="542" y="203"/>
                  </a:cubicBezTo>
                  <a:cubicBezTo>
                    <a:pt x="596" y="217"/>
                    <a:pt x="650" y="244"/>
                    <a:pt x="690" y="271"/>
                  </a:cubicBezTo>
                  <a:cubicBezTo>
                    <a:pt x="785" y="325"/>
                    <a:pt x="866" y="393"/>
                    <a:pt x="934" y="474"/>
                  </a:cubicBezTo>
                  <a:cubicBezTo>
                    <a:pt x="961" y="514"/>
                    <a:pt x="988" y="568"/>
                    <a:pt x="1015" y="609"/>
                  </a:cubicBezTo>
                  <a:cubicBezTo>
                    <a:pt x="1042" y="650"/>
                    <a:pt x="1056" y="690"/>
                    <a:pt x="1069" y="744"/>
                  </a:cubicBezTo>
                  <a:cubicBezTo>
                    <a:pt x="1096" y="839"/>
                    <a:pt x="1096" y="934"/>
                    <a:pt x="1096" y="1028"/>
                  </a:cubicBezTo>
                  <a:cubicBezTo>
                    <a:pt x="1069" y="1123"/>
                    <a:pt x="1042" y="1204"/>
                    <a:pt x="975" y="1286"/>
                  </a:cubicBezTo>
                  <a:cubicBezTo>
                    <a:pt x="907" y="1367"/>
                    <a:pt x="826" y="1434"/>
                    <a:pt x="717" y="1475"/>
                  </a:cubicBezTo>
                  <a:cubicBezTo>
                    <a:pt x="663" y="1502"/>
                    <a:pt x="596" y="1516"/>
                    <a:pt x="542" y="1529"/>
                  </a:cubicBezTo>
                  <a:cubicBezTo>
                    <a:pt x="650" y="1570"/>
                    <a:pt x="758" y="1597"/>
                    <a:pt x="880" y="1597"/>
                  </a:cubicBezTo>
                  <a:cubicBezTo>
                    <a:pt x="1015" y="1597"/>
                    <a:pt x="1150" y="1556"/>
                    <a:pt x="1259" y="1475"/>
                  </a:cubicBezTo>
                  <a:cubicBezTo>
                    <a:pt x="1299" y="1448"/>
                    <a:pt x="1353" y="1407"/>
                    <a:pt x="1380" y="1367"/>
                  </a:cubicBezTo>
                  <a:lnTo>
                    <a:pt x="1394" y="1340"/>
                  </a:lnTo>
                  <a:cubicBezTo>
                    <a:pt x="1421" y="1313"/>
                    <a:pt x="1435" y="1286"/>
                    <a:pt x="1462" y="1258"/>
                  </a:cubicBezTo>
                  <a:cubicBezTo>
                    <a:pt x="1475" y="1218"/>
                    <a:pt x="1489" y="1177"/>
                    <a:pt x="1502" y="1137"/>
                  </a:cubicBezTo>
                  <a:cubicBezTo>
                    <a:pt x="1516" y="1096"/>
                    <a:pt x="1529" y="1056"/>
                    <a:pt x="1529" y="1015"/>
                  </a:cubicBezTo>
                  <a:cubicBezTo>
                    <a:pt x="1543" y="974"/>
                    <a:pt x="1543" y="934"/>
                    <a:pt x="1529" y="893"/>
                  </a:cubicBezTo>
                  <a:cubicBezTo>
                    <a:pt x="1529" y="853"/>
                    <a:pt x="1516" y="812"/>
                    <a:pt x="1516" y="771"/>
                  </a:cubicBezTo>
                  <a:cubicBezTo>
                    <a:pt x="1502" y="731"/>
                    <a:pt x="1489" y="704"/>
                    <a:pt x="1475" y="663"/>
                  </a:cubicBezTo>
                  <a:cubicBezTo>
                    <a:pt x="1435" y="582"/>
                    <a:pt x="1380" y="501"/>
                    <a:pt x="1326" y="433"/>
                  </a:cubicBezTo>
                  <a:cubicBezTo>
                    <a:pt x="1272" y="365"/>
                    <a:pt x="1218" y="311"/>
                    <a:pt x="1150" y="271"/>
                  </a:cubicBezTo>
                  <a:cubicBezTo>
                    <a:pt x="1083" y="203"/>
                    <a:pt x="1002" y="162"/>
                    <a:pt x="920" y="122"/>
                  </a:cubicBezTo>
                  <a:cubicBezTo>
                    <a:pt x="785" y="41"/>
                    <a:pt x="650" y="14"/>
                    <a:pt x="501" y="0"/>
                  </a:cubicBezTo>
                  <a:close/>
                </a:path>
              </a:pathLst>
            </a:custGeom>
            <a:solidFill>
              <a:srgbClr val="BA0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73;p68">
              <a:extLst>
                <a:ext uri="{FF2B5EF4-FFF2-40B4-BE49-F238E27FC236}">
                  <a16:creationId xmlns:a16="http://schemas.microsoft.com/office/drawing/2014/main" id="{37026CCE-882D-4EBD-ABB5-197F7756D5A2}"/>
                </a:ext>
              </a:extLst>
            </p:cNvPr>
            <p:cNvSpPr/>
            <p:nvPr/>
          </p:nvSpPr>
          <p:spPr>
            <a:xfrm>
              <a:off x="3216971" y="4774825"/>
              <a:ext cx="39625" cy="35550"/>
            </a:xfrm>
            <a:custGeom>
              <a:avLst/>
              <a:gdLst/>
              <a:ahLst/>
              <a:cxnLst/>
              <a:rect l="l" t="t" r="r" b="b"/>
              <a:pathLst>
                <a:path w="1585" h="1422" extrusionOk="0">
                  <a:moveTo>
                    <a:pt x="935" y="1"/>
                  </a:moveTo>
                  <a:cubicBezTo>
                    <a:pt x="853" y="1"/>
                    <a:pt x="772" y="14"/>
                    <a:pt x="691" y="41"/>
                  </a:cubicBezTo>
                  <a:cubicBezTo>
                    <a:pt x="610" y="68"/>
                    <a:pt x="529" y="109"/>
                    <a:pt x="461" y="150"/>
                  </a:cubicBezTo>
                  <a:cubicBezTo>
                    <a:pt x="380" y="190"/>
                    <a:pt x="312" y="231"/>
                    <a:pt x="245" y="285"/>
                  </a:cubicBezTo>
                  <a:cubicBezTo>
                    <a:pt x="150" y="353"/>
                    <a:pt x="69" y="420"/>
                    <a:pt x="1" y="515"/>
                  </a:cubicBezTo>
                  <a:cubicBezTo>
                    <a:pt x="55" y="474"/>
                    <a:pt x="123" y="447"/>
                    <a:pt x="190" y="434"/>
                  </a:cubicBezTo>
                  <a:cubicBezTo>
                    <a:pt x="245" y="407"/>
                    <a:pt x="312" y="393"/>
                    <a:pt x="366" y="393"/>
                  </a:cubicBezTo>
                  <a:lnTo>
                    <a:pt x="542" y="393"/>
                  </a:lnTo>
                  <a:cubicBezTo>
                    <a:pt x="664" y="407"/>
                    <a:pt x="772" y="447"/>
                    <a:pt x="867" y="501"/>
                  </a:cubicBezTo>
                  <a:cubicBezTo>
                    <a:pt x="975" y="556"/>
                    <a:pt x="1056" y="637"/>
                    <a:pt x="1138" y="718"/>
                  </a:cubicBezTo>
                  <a:cubicBezTo>
                    <a:pt x="1165" y="772"/>
                    <a:pt x="1205" y="813"/>
                    <a:pt x="1232" y="867"/>
                  </a:cubicBezTo>
                  <a:cubicBezTo>
                    <a:pt x="1246" y="907"/>
                    <a:pt x="1273" y="961"/>
                    <a:pt x="1286" y="1016"/>
                  </a:cubicBezTo>
                  <a:cubicBezTo>
                    <a:pt x="1313" y="1124"/>
                    <a:pt x="1313" y="1246"/>
                    <a:pt x="1286" y="1354"/>
                  </a:cubicBezTo>
                  <a:cubicBezTo>
                    <a:pt x="1286" y="1367"/>
                    <a:pt x="1273" y="1394"/>
                    <a:pt x="1259" y="1422"/>
                  </a:cubicBezTo>
                  <a:cubicBezTo>
                    <a:pt x="1354" y="1327"/>
                    <a:pt x="1435" y="1219"/>
                    <a:pt x="1489" y="1110"/>
                  </a:cubicBezTo>
                  <a:cubicBezTo>
                    <a:pt x="1557" y="975"/>
                    <a:pt x="1584" y="813"/>
                    <a:pt x="1571" y="664"/>
                  </a:cubicBezTo>
                  <a:cubicBezTo>
                    <a:pt x="1557" y="596"/>
                    <a:pt x="1544" y="528"/>
                    <a:pt x="1516" y="461"/>
                  </a:cubicBezTo>
                  <a:cubicBezTo>
                    <a:pt x="1503" y="407"/>
                    <a:pt x="1476" y="353"/>
                    <a:pt x="1435" y="298"/>
                  </a:cubicBezTo>
                  <a:cubicBezTo>
                    <a:pt x="1381" y="204"/>
                    <a:pt x="1313" y="136"/>
                    <a:pt x="1219" y="82"/>
                  </a:cubicBezTo>
                  <a:cubicBezTo>
                    <a:pt x="1151" y="28"/>
                    <a:pt x="1056" y="1"/>
                    <a:pt x="962" y="1"/>
                  </a:cubicBezTo>
                  <a:close/>
                </a:path>
              </a:pathLst>
            </a:custGeom>
            <a:solidFill>
              <a:srgbClr val="BA0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74;p68">
              <a:extLst>
                <a:ext uri="{FF2B5EF4-FFF2-40B4-BE49-F238E27FC236}">
                  <a16:creationId xmlns:a16="http://schemas.microsoft.com/office/drawing/2014/main" id="{6A27724A-5527-4BF6-ACFA-B86EB938CED0}"/>
                </a:ext>
              </a:extLst>
            </p:cNvPr>
            <p:cNvSpPr/>
            <p:nvPr/>
          </p:nvSpPr>
          <p:spPr>
            <a:xfrm>
              <a:off x="3109421" y="4871150"/>
              <a:ext cx="14550" cy="12625"/>
            </a:xfrm>
            <a:custGeom>
              <a:avLst/>
              <a:gdLst/>
              <a:ahLst/>
              <a:cxnLst/>
              <a:rect l="l" t="t" r="r" b="b"/>
              <a:pathLst>
                <a:path w="582" h="505" extrusionOk="0">
                  <a:moveTo>
                    <a:pt x="307" y="1"/>
                  </a:moveTo>
                  <a:cubicBezTo>
                    <a:pt x="295" y="1"/>
                    <a:pt x="283" y="2"/>
                    <a:pt x="271" y="4"/>
                  </a:cubicBezTo>
                  <a:cubicBezTo>
                    <a:pt x="203" y="4"/>
                    <a:pt x="135" y="45"/>
                    <a:pt x="95" y="85"/>
                  </a:cubicBezTo>
                  <a:cubicBezTo>
                    <a:pt x="0" y="194"/>
                    <a:pt x="27" y="356"/>
                    <a:pt x="135" y="451"/>
                  </a:cubicBezTo>
                  <a:cubicBezTo>
                    <a:pt x="176" y="491"/>
                    <a:pt x="244" y="505"/>
                    <a:pt x="325" y="505"/>
                  </a:cubicBezTo>
                  <a:cubicBezTo>
                    <a:pt x="379" y="505"/>
                    <a:pt x="447" y="464"/>
                    <a:pt x="487" y="410"/>
                  </a:cubicBezTo>
                  <a:cubicBezTo>
                    <a:pt x="582" y="302"/>
                    <a:pt x="555" y="153"/>
                    <a:pt x="460" y="58"/>
                  </a:cubicBezTo>
                  <a:cubicBezTo>
                    <a:pt x="416" y="25"/>
                    <a:pt x="362" y="1"/>
                    <a:pt x="30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75;p68">
              <a:extLst>
                <a:ext uri="{FF2B5EF4-FFF2-40B4-BE49-F238E27FC236}">
                  <a16:creationId xmlns:a16="http://schemas.microsoft.com/office/drawing/2014/main" id="{5CC1FC84-CA49-4D6F-8A6A-739FD81A96E4}"/>
                </a:ext>
              </a:extLst>
            </p:cNvPr>
            <p:cNvSpPr/>
            <p:nvPr/>
          </p:nvSpPr>
          <p:spPr>
            <a:xfrm>
              <a:off x="3107721" y="4857900"/>
              <a:ext cx="4750" cy="4575"/>
            </a:xfrm>
            <a:custGeom>
              <a:avLst/>
              <a:gdLst/>
              <a:ahLst/>
              <a:cxnLst/>
              <a:rect l="l" t="t" r="r" b="b"/>
              <a:pathLst>
                <a:path w="190" h="183" extrusionOk="0">
                  <a:moveTo>
                    <a:pt x="105" y="1"/>
                  </a:moveTo>
                  <a:cubicBezTo>
                    <a:pt x="97" y="1"/>
                    <a:pt x="90" y="2"/>
                    <a:pt x="82" y="6"/>
                  </a:cubicBezTo>
                  <a:cubicBezTo>
                    <a:pt x="68" y="6"/>
                    <a:pt x="41" y="20"/>
                    <a:pt x="27" y="33"/>
                  </a:cubicBezTo>
                  <a:cubicBezTo>
                    <a:pt x="14" y="47"/>
                    <a:pt x="0" y="74"/>
                    <a:pt x="14" y="101"/>
                  </a:cubicBezTo>
                  <a:cubicBezTo>
                    <a:pt x="14" y="128"/>
                    <a:pt x="27" y="142"/>
                    <a:pt x="41" y="155"/>
                  </a:cubicBezTo>
                  <a:cubicBezTo>
                    <a:pt x="55" y="169"/>
                    <a:pt x="82" y="182"/>
                    <a:pt x="109" y="182"/>
                  </a:cubicBezTo>
                  <a:cubicBezTo>
                    <a:pt x="122" y="182"/>
                    <a:pt x="149" y="169"/>
                    <a:pt x="163" y="142"/>
                  </a:cubicBezTo>
                  <a:cubicBezTo>
                    <a:pt x="176" y="128"/>
                    <a:pt x="190" y="101"/>
                    <a:pt x="190" y="74"/>
                  </a:cubicBezTo>
                  <a:cubicBezTo>
                    <a:pt x="176" y="61"/>
                    <a:pt x="176" y="33"/>
                    <a:pt x="149" y="20"/>
                  </a:cubicBezTo>
                  <a:cubicBezTo>
                    <a:pt x="140" y="10"/>
                    <a:pt x="123" y="1"/>
                    <a:pt x="10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76;p68">
              <a:extLst>
                <a:ext uri="{FF2B5EF4-FFF2-40B4-BE49-F238E27FC236}">
                  <a16:creationId xmlns:a16="http://schemas.microsoft.com/office/drawing/2014/main" id="{3F5D9BA9-1ACA-4378-9ACC-01DE17C3868A}"/>
                </a:ext>
              </a:extLst>
            </p:cNvPr>
            <p:cNvSpPr/>
            <p:nvPr/>
          </p:nvSpPr>
          <p:spPr>
            <a:xfrm>
              <a:off x="3033971" y="4834375"/>
              <a:ext cx="4775" cy="4750"/>
            </a:xfrm>
            <a:custGeom>
              <a:avLst/>
              <a:gdLst/>
              <a:ahLst/>
              <a:cxnLst/>
              <a:rect l="l" t="t" r="r" b="b"/>
              <a:pathLst>
                <a:path w="191" h="190" extrusionOk="0">
                  <a:moveTo>
                    <a:pt x="82" y="0"/>
                  </a:moveTo>
                  <a:cubicBezTo>
                    <a:pt x="55" y="0"/>
                    <a:pt x="41" y="14"/>
                    <a:pt x="28" y="27"/>
                  </a:cubicBezTo>
                  <a:cubicBezTo>
                    <a:pt x="1" y="54"/>
                    <a:pt x="1" y="81"/>
                    <a:pt x="1" y="108"/>
                  </a:cubicBezTo>
                  <a:cubicBezTo>
                    <a:pt x="1" y="122"/>
                    <a:pt x="14" y="149"/>
                    <a:pt x="41" y="163"/>
                  </a:cubicBezTo>
                  <a:cubicBezTo>
                    <a:pt x="55" y="176"/>
                    <a:pt x="82" y="190"/>
                    <a:pt x="109" y="190"/>
                  </a:cubicBezTo>
                  <a:cubicBezTo>
                    <a:pt x="136" y="190"/>
                    <a:pt x="149" y="176"/>
                    <a:pt x="163" y="149"/>
                  </a:cubicBezTo>
                  <a:cubicBezTo>
                    <a:pt x="190" y="136"/>
                    <a:pt x="190" y="108"/>
                    <a:pt x="190" y="81"/>
                  </a:cubicBezTo>
                  <a:cubicBezTo>
                    <a:pt x="190" y="54"/>
                    <a:pt x="177" y="27"/>
                    <a:pt x="163" y="14"/>
                  </a:cubicBezTo>
                  <a:cubicBezTo>
                    <a:pt x="136" y="0"/>
                    <a:pt x="109" y="0"/>
                    <a:pt x="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77;p68">
              <a:extLst>
                <a:ext uri="{FF2B5EF4-FFF2-40B4-BE49-F238E27FC236}">
                  <a16:creationId xmlns:a16="http://schemas.microsoft.com/office/drawing/2014/main" id="{005C7C2A-25D7-4471-B071-9A5897B7625B}"/>
                </a:ext>
              </a:extLst>
            </p:cNvPr>
            <p:cNvSpPr/>
            <p:nvPr/>
          </p:nvSpPr>
          <p:spPr>
            <a:xfrm>
              <a:off x="3222396" y="4802825"/>
              <a:ext cx="12550" cy="10925"/>
            </a:xfrm>
            <a:custGeom>
              <a:avLst/>
              <a:gdLst/>
              <a:ahLst/>
              <a:cxnLst/>
              <a:rect l="l" t="t" r="r" b="b"/>
              <a:pathLst>
                <a:path w="502" h="437" extrusionOk="0">
                  <a:moveTo>
                    <a:pt x="266" y="0"/>
                  </a:moveTo>
                  <a:cubicBezTo>
                    <a:pt x="255" y="0"/>
                    <a:pt x="243" y="1"/>
                    <a:pt x="230" y="4"/>
                  </a:cubicBezTo>
                  <a:cubicBezTo>
                    <a:pt x="176" y="4"/>
                    <a:pt x="122" y="31"/>
                    <a:pt x="95" y="85"/>
                  </a:cubicBezTo>
                  <a:lnTo>
                    <a:pt x="82" y="85"/>
                  </a:lnTo>
                  <a:cubicBezTo>
                    <a:pt x="0" y="166"/>
                    <a:pt x="14" y="302"/>
                    <a:pt x="109" y="383"/>
                  </a:cubicBezTo>
                  <a:cubicBezTo>
                    <a:pt x="163" y="423"/>
                    <a:pt x="217" y="437"/>
                    <a:pt x="285" y="437"/>
                  </a:cubicBezTo>
                  <a:cubicBezTo>
                    <a:pt x="339" y="423"/>
                    <a:pt x="393" y="396"/>
                    <a:pt x="420" y="356"/>
                  </a:cubicBezTo>
                  <a:cubicBezTo>
                    <a:pt x="501" y="261"/>
                    <a:pt x="488" y="126"/>
                    <a:pt x="393" y="44"/>
                  </a:cubicBezTo>
                  <a:cubicBezTo>
                    <a:pt x="360" y="22"/>
                    <a:pt x="318" y="0"/>
                    <a:pt x="26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78;p68">
              <a:extLst>
                <a:ext uri="{FF2B5EF4-FFF2-40B4-BE49-F238E27FC236}">
                  <a16:creationId xmlns:a16="http://schemas.microsoft.com/office/drawing/2014/main" id="{E83EC9A0-FEBD-4B25-8BBF-B4DCC77679BF}"/>
                </a:ext>
              </a:extLst>
            </p:cNvPr>
            <p:cNvSpPr/>
            <p:nvPr/>
          </p:nvSpPr>
          <p:spPr>
            <a:xfrm>
              <a:off x="3217996" y="4798850"/>
              <a:ext cx="2725" cy="3075"/>
            </a:xfrm>
            <a:custGeom>
              <a:avLst/>
              <a:gdLst/>
              <a:ahLst/>
              <a:cxnLst/>
              <a:rect l="l" t="t" r="r" b="b"/>
              <a:pathLst>
                <a:path w="109" h="123" extrusionOk="0">
                  <a:moveTo>
                    <a:pt x="55" y="0"/>
                  </a:moveTo>
                  <a:cubicBezTo>
                    <a:pt x="41" y="0"/>
                    <a:pt x="28" y="14"/>
                    <a:pt x="14" y="28"/>
                  </a:cubicBezTo>
                  <a:cubicBezTo>
                    <a:pt x="1" y="28"/>
                    <a:pt x="1" y="55"/>
                    <a:pt x="1" y="68"/>
                  </a:cubicBezTo>
                  <a:cubicBezTo>
                    <a:pt x="1" y="82"/>
                    <a:pt x="14" y="95"/>
                    <a:pt x="14" y="109"/>
                  </a:cubicBezTo>
                  <a:cubicBezTo>
                    <a:pt x="28" y="109"/>
                    <a:pt x="55" y="122"/>
                    <a:pt x="68" y="122"/>
                  </a:cubicBezTo>
                  <a:cubicBezTo>
                    <a:pt x="82" y="109"/>
                    <a:pt x="95" y="109"/>
                    <a:pt x="95" y="95"/>
                  </a:cubicBezTo>
                  <a:cubicBezTo>
                    <a:pt x="109" y="82"/>
                    <a:pt x="109" y="68"/>
                    <a:pt x="109" y="55"/>
                  </a:cubicBezTo>
                  <a:cubicBezTo>
                    <a:pt x="109" y="41"/>
                    <a:pt x="109" y="2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79;p68">
              <a:extLst>
                <a:ext uri="{FF2B5EF4-FFF2-40B4-BE49-F238E27FC236}">
                  <a16:creationId xmlns:a16="http://schemas.microsoft.com/office/drawing/2014/main" id="{74E7644A-4F26-436D-9596-08040FEEF3EC}"/>
                </a:ext>
              </a:extLst>
            </p:cNvPr>
            <p:cNvSpPr/>
            <p:nvPr/>
          </p:nvSpPr>
          <p:spPr>
            <a:xfrm>
              <a:off x="2602672" y="4136500"/>
              <a:ext cx="741524" cy="734775"/>
            </a:xfrm>
            <a:custGeom>
              <a:avLst/>
              <a:gdLst/>
              <a:ahLst/>
              <a:cxnLst/>
              <a:rect l="l" t="t" r="r" b="b"/>
              <a:pathLst>
                <a:path w="29661" h="29391" extrusionOk="0">
                  <a:moveTo>
                    <a:pt x="21447" y="1"/>
                  </a:moveTo>
                  <a:cubicBezTo>
                    <a:pt x="21095" y="1"/>
                    <a:pt x="20730" y="1"/>
                    <a:pt x="20338" y="14"/>
                  </a:cubicBezTo>
                  <a:lnTo>
                    <a:pt x="20081" y="14"/>
                  </a:lnTo>
                  <a:cubicBezTo>
                    <a:pt x="19093" y="41"/>
                    <a:pt x="18105" y="82"/>
                    <a:pt x="17171" y="122"/>
                  </a:cubicBezTo>
                  <a:cubicBezTo>
                    <a:pt x="15101" y="244"/>
                    <a:pt x="13207" y="420"/>
                    <a:pt x="11367" y="677"/>
                  </a:cubicBezTo>
                  <a:cubicBezTo>
                    <a:pt x="10528" y="799"/>
                    <a:pt x="9635" y="934"/>
                    <a:pt x="8687" y="1110"/>
                  </a:cubicBezTo>
                  <a:cubicBezTo>
                    <a:pt x="7700" y="1272"/>
                    <a:pt x="6847" y="1462"/>
                    <a:pt x="6062" y="1665"/>
                  </a:cubicBezTo>
                  <a:cubicBezTo>
                    <a:pt x="5210" y="1881"/>
                    <a:pt x="4371" y="2152"/>
                    <a:pt x="3546" y="2477"/>
                  </a:cubicBezTo>
                  <a:cubicBezTo>
                    <a:pt x="3180" y="2626"/>
                    <a:pt x="2828" y="2788"/>
                    <a:pt x="2477" y="2977"/>
                  </a:cubicBezTo>
                  <a:cubicBezTo>
                    <a:pt x="2179" y="3153"/>
                    <a:pt x="1908" y="3356"/>
                    <a:pt x="1638" y="3586"/>
                  </a:cubicBezTo>
                  <a:cubicBezTo>
                    <a:pt x="1191" y="3992"/>
                    <a:pt x="812" y="4493"/>
                    <a:pt x="555" y="5048"/>
                  </a:cubicBezTo>
                  <a:cubicBezTo>
                    <a:pt x="433" y="5332"/>
                    <a:pt x="325" y="5616"/>
                    <a:pt x="244" y="5900"/>
                  </a:cubicBezTo>
                  <a:cubicBezTo>
                    <a:pt x="163" y="6211"/>
                    <a:pt x="109" y="6523"/>
                    <a:pt x="82" y="6834"/>
                  </a:cubicBezTo>
                  <a:cubicBezTo>
                    <a:pt x="14" y="7470"/>
                    <a:pt x="0" y="8106"/>
                    <a:pt x="55" y="8742"/>
                  </a:cubicBezTo>
                  <a:cubicBezTo>
                    <a:pt x="109" y="9472"/>
                    <a:pt x="230" y="10189"/>
                    <a:pt x="339" y="10866"/>
                  </a:cubicBezTo>
                  <a:cubicBezTo>
                    <a:pt x="596" y="12463"/>
                    <a:pt x="907" y="14330"/>
                    <a:pt x="1340" y="16116"/>
                  </a:cubicBezTo>
                  <a:cubicBezTo>
                    <a:pt x="1732" y="17862"/>
                    <a:pt x="2274" y="19553"/>
                    <a:pt x="2991" y="21190"/>
                  </a:cubicBezTo>
                  <a:cubicBezTo>
                    <a:pt x="3140" y="21529"/>
                    <a:pt x="3302" y="21867"/>
                    <a:pt x="3491" y="22178"/>
                  </a:cubicBezTo>
                  <a:cubicBezTo>
                    <a:pt x="3667" y="22462"/>
                    <a:pt x="3870" y="22746"/>
                    <a:pt x="4087" y="23003"/>
                  </a:cubicBezTo>
                  <a:cubicBezTo>
                    <a:pt x="4493" y="23491"/>
                    <a:pt x="4980" y="23910"/>
                    <a:pt x="5508" y="24248"/>
                  </a:cubicBezTo>
                  <a:cubicBezTo>
                    <a:pt x="6441" y="24871"/>
                    <a:pt x="7632" y="25277"/>
                    <a:pt x="9026" y="25480"/>
                  </a:cubicBezTo>
                  <a:cubicBezTo>
                    <a:pt x="9743" y="25588"/>
                    <a:pt x="10460" y="25628"/>
                    <a:pt x="11177" y="25642"/>
                  </a:cubicBezTo>
                  <a:cubicBezTo>
                    <a:pt x="11123" y="25858"/>
                    <a:pt x="11042" y="26075"/>
                    <a:pt x="10961" y="26291"/>
                  </a:cubicBezTo>
                  <a:cubicBezTo>
                    <a:pt x="10866" y="26522"/>
                    <a:pt x="10744" y="26724"/>
                    <a:pt x="10595" y="26927"/>
                  </a:cubicBezTo>
                  <a:cubicBezTo>
                    <a:pt x="10474" y="27076"/>
                    <a:pt x="10325" y="27225"/>
                    <a:pt x="10176" y="27347"/>
                  </a:cubicBezTo>
                  <a:cubicBezTo>
                    <a:pt x="10013" y="27469"/>
                    <a:pt x="9851" y="27563"/>
                    <a:pt x="9662" y="27645"/>
                  </a:cubicBezTo>
                  <a:cubicBezTo>
                    <a:pt x="9418" y="27739"/>
                    <a:pt x="9148" y="27821"/>
                    <a:pt x="8877" y="27848"/>
                  </a:cubicBezTo>
                  <a:cubicBezTo>
                    <a:pt x="8728" y="27875"/>
                    <a:pt x="8566" y="27888"/>
                    <a:pt x="8417" y="27888"/>
                  </a:cubicBezTo>
                  <a:lnTo>
                    <a:pt x="7862" y="27888"/>
                  </a:lnTo>
                  <a:cubicBezTo>
                    <a:pt x="7855" y="27887"/>
                    <a:pt x="7848" y="27886"/>
                    <a:pt x="7841" y="27886"/>
                  </a:cubicBezTo>
                  <a:cubicBezTo>
                    <a:pt x="7767" y="27886"/>
                    <a:pt x="7697" y="27949"/>
                    <a:pt x="7673" y="28023"/>
                  </a:cubicBezTo>
                  <a:cubicBezTo>
                    <a:pt x="7632" y="28091"/>
                    <a:pt x="7659" y="28186"/>
                    <a:pt x="7713" y="28240"/>
                  </a:cubicBezTo>
                  <a:lnTo>
                    <a:pt x="7754" y="28281"/>
                  </a:lnTo>
                  <a:cubicBezTo>
                    <a:pt x="7821" y="28335"/>
                    <a:pt x="7876" y="28389"/>
                    <a:pt x="7930" y="28443"/>
                  </a:cubicBezTo>
                  <a:cubicBezTo>
                    <a:pt x="8011" y="28511"/>
                    <a:pt x="8092" y="28578"/>
                    <a:pt x="8200" y="28646"/>
                  </a:cubicBezTo>
                  <a:cubicBezTo>
                    <a:pt x="8363" y="28754"/>
                    <a:pt x="8539" y="28849"/>
                    <a:pt x="8728" y="28944"/>
                  </a:cubicBezTo>
                  <a:cubicBezTo>
                    <a:pt x="9120" y="29119"/>
                    <a:pt x="9540" y="29241"/>
                    <a:pt x="9959" y="29309"/>
                  </a:cubicBezTo>
                  <a:cubicBezTo>
                    <a:pt x="10311" y="29363"/>
                    <a:pt x="10677" y="29390"/>
                    <a:pt x="11028" y="29390"/>
                  </a:cubicBezTo>
                  <a:cubicBezTo>
                    <a:pt x="11570" y="29390"/>
                    <a:pt x="12111" y="29336"/>
                    <a:pt x="12639" y="29228"/>
                  </a:cubicBezTo>
                  <a:cubicBezTo>
                    <a:pt x="13044" y="29133"/>
                    <a:pt x="13450" y="29025"/>
                    <a:pt x="13843" y="28876"/>
                  </a:cubicBezTo>
                  <a:cubicBezTo>
                    <a:pt x="14262" y="28714"/>
                    <a:pt x="14668" y="28511"/>
                    <a:pt x="15034" y="28240"/>
                  </a:cubicBezTo>
                  <a:cubicBezTo>
                    <a:pt x="15737" y="27739"/>
                    <a:pt x="16333" y="27022"/>
                    <a:pt x="16847" y="26048"/>
                  </a:cubicBezTo>
                  <a:cubicBezTo>
                    <a:pt x="16968" y="25804"/>
                    <a:pt x="17090" y="25547"/>
                    <a:pt x="17212" y="25263"/>
                  </a:cubicBezTo>
                  <a:cubicBezTo>
                    <a:pt x="17429" y="25250"/>
                    <a:pt x="17659" y="25236"/>
                    <a:pt x="17902" y="25209"/>
                  </a:cubicBezTo>
                  <a:lnTo>
                    <a:pt x="18240" y="25182"/>
                  </a:lnTo>
                  <a:lnTo>
                    <a:pt x="18484" y="25168"/>
                  </a:lnTo>
                  <a:cubicBezTo>
                    <a:pt x="18876" y="25141"/>
                    <a:pt x="19255" y="25101"/>
                    <a:pt x="19648" y="25074"/>
                  </a:cubicBezTo>
                  <a:cubicBezTo>
                    <a:pt x="20838" y="24979"/>
                    <a:pt x="22029" y="24803"/>
                    <a:pt x="23220" y="24546"/>
                  </a:cubicBezTo>
                  <a:cubicBezTo>
                    <a:pt x="24329" y="24316"/>
                    <a:pt x="25412" y="23910"/>
                    <a:pt x="26400" y="23342"/>
                  </a:cubicBezTo>
                  <a:cubicBezTo>
                    <a:pt x="26860" y="23058"/>
                    <a:pt x="27293" y="22719"/>
                    <a:pt x="27685" y="22327"/>
                  </a:cubicBezTo>
                  <a:cubicBezTo>
                    <a:pt x="28078" y="21921"/>
                    <a:pt x="28402" y="21474"/>
                    <a:pt x="28659" y="20974"/>
                  </a:cubicBezTo>
                  <a:cubicBezTo>
                    <a:pt x="28944" y="20419"/>
                    <a:pt x="29146" y="19824"/>
                    <a:pt x="29268" y="19215"/>
                  </a:cubicBezTo>
                  <a:cubicBezTo>
                    <a:pt x="29322" y="18904"/>
                    <a:pt x="29363" y="18565"/>
                    <a:pt x="29390" y="18308"/>
                  </a:cubicBezTo>
                  <a:lnTo>
                    <a:pt x="29390" y="18281"/>
                  </a:lnTo>
                  <a:cubicBezTo>
                    <a:pt x="29431" y="17997"/>
                    <a:pt x="29458" y="17699"/>
                    <a:pt x="29498" y="17388"/>
                  </a:cubicBezTo>
                  <a:cubicBezTo>
                    <a:pt x="29620" y="16062"/>
                    <a:pt x="29661" y="14722"/>
                    <a:pt x="29647" y="13396"/>
                  </a:cubicBezTo>
                  <a:cubicBezTo>
                    <a:pt x="29620" y="11949"/>
                    <a:pt x="29512" y="10514"/>
                    <a:pt x="29309" y="9080"/>
                  </a:cubicBezTo>
                  <a:cubicBezTo>
                    <a:pt x="29106" y="7713"/>
                    <a:pt x="28781" y="6360"/>
                    <a:pt x="28321" y="5048"/>
                  </a:cubicBezTo>
                  <a:cubicBezTo>
                    <a:pt x="28105" y="4439"/>
                    <a:pt x="27847" y="3843"/>
                    <a:pt x="27536" y="3275"/>
                  </a:cubicBezTo>
                  <a:cubicBezTo>
                    <a:pt x="27401" y="3004"/>
                    <a:pt x="27252" y="2747"/>
                    <a:pt x="27076" y="2490"/>
                  </a:cubicBezTo>
                  <a:cubicBezTo>
                    <a:pt x="26900" y="2206"/>
                    <a:pt x="26697" y="1949"/>
                    <a:pt x="26481" y="1692"/>
                  </a:cubicBezTo>
                  <a:cubicBezTo>
                    <a:pt x="26224" y="1421"/>
                    <a:pt x="25940" y="1164"/>
                    <a:pt x="25628" y="961"/>
                  </a:cubicBezTo>
                  <a:cubicBezTo>
                    <a:pt x="25331" y="758"/>
                    <a:pt x="25006" y="596"/>
                    <a:pt x="24668" y="461"/>
                  </a:cubicBezTo>
                  <a:cubicBezTo>
                    <a:pt x="23978" y="217"/>
                    <a:pt x="23260" y="68"/>
                    <a:pt x="22530" y="41"/>
                  </a:cubicBezTo>
                  <a:cubicBezTo>
                    <a:pt x="22205" y="14"/>
                    <a:pt x="21853" y="1"/>
                    <a:pt x="21447" y="1"/>
                  </a:cubicBezTo>
                  <a:close/>
                </a:path>
              </a:pathLst>
            </a:custGeom>
            <a:solidFill>
              <a:srgbClr val="AFDD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0;p68">
              <a:extLst>
                <a:ext uri="{FF2B5EF4-FFF2-40B4-BE49-F238E27FC236}">
                  <a16:creationId xmlns:a16="http://schemas.microsoft.com/office/drawing/2014/main" id="{1CC3F758-6662-4E3F-8F13-844A494DFCD4}"/>
                </a:ext>
              </a:extLst>
            </p:cNvPr>
            <p:cNvSpPr/>
            <p:nvPr/>
          </p:nvSpPr>
          <p:spPr>
            <a:xfrm>
              <a:off x="3222396" y="4033325"/>
              <a:ext cx="106925" cy="161375"/>
            </a:xfrm>
            <a:custGeom>
              <a:avLst/>
              <a:gdLst/>
              <a:ahLst/>
              <a:cxnLst/>
              <a:rect l="l" t="t" r="r" b="b"/>
              <a:pathLst>
                <a:path w="4277" h="6455" extrusionOk="0">
                  <a:moveTo>
                    <a:pt x="3207" y="1"/>
                  </a:moveTo>
                  <a:cubicBezTo>
                    <a:pt x="3113" y="1"/>
                    <a:pt x="3031" y="14"/>
                    <a:pt x="2950" y="41"/>
                  </a:cubicBezTo>
                  <a:cubicBezTo>
                    <a:pt x="2856" y="68"/>
                    <a:pt x="2747" y="95"/>
                    <a:pt x="2639" y="149"/>
                  </a:cubicBezTo>
                  <a:cubicBezTo>
                    <a:pt x="2504" y="204"/>
                    <a:pt x="2368" y="271"/>
                    <a:pt x="2247" y="366"/>
                  </a:cubicBezTo>
                  <a:cubicBezTo>
                    <a:pt x="2003" y="528"/>
                    <a:pt x="1773" y="745"/>
                    <a:pt x="1597" y="975"/>
                  </a:cubicBezTo>
                  <a:cubicBezTo>
                    <a:pt x="1394" y="1232"/>
                    <a:pt x="1218" y="1516"/>
                    <a:pt x="1083" y="1800"/>
                  </a:cubicBezTo>
                  <a:cubicBezTo>
                    <a:pt x="785" y="2436"/>
                    <a:pt x="555" y="3099"/>
                    <a:pt x="406" y="3789"/>
                  </a:cubicBezTo>
                  <a:cubicBezTo>
                    <a:pt x="203" y="4655"/>
                    <a:pt x="68" y="5548"/>
                    <a:pt x="0" y="6428"/>
                  </a:cubicBezTo>
                  <a:cubicBezTo>
                    <a:pt x="0" y="6441"/>
                    <a:pt x="0" y="6455"/>
                    <a:pt x="0" y="6455"/>
                  </a:cubicBezTo>
                  <a:cubicBezTo>
                    <a:pt x="1164" y="5305"/>
                    <a:pt x="2544" y="4371"/>
                    <a:pt x="3505" y="3032"/>
                  </a:cubicBezTo>
                  <a:cubicBezTo>
                    <a:pt x="3613" y="2883"/>
                    <a:pt x="3722" y="2734"/>
                    <a:pt x="3816" y="2571"/>
                  </a:cubicBezTo>
                  <a:cubicBezTo>
                    <a:pt x="3911" y="2423"/>
                    <a:pt x="3992" y="2233"/>
                    <a:pt x="4073" y="2071"/>
                  </a:cubicBezTo>
                  <a:cubicBezTo>
                    <a:pt x="4155" y="1908"/>
                    <a:pt x="4209" y="1746"/>
                    <a:pt x="4249" y="1570"/>
                  </a:cubicBezTo>
                  <a:cubicBezTo>
                    <a:pt x="4276" y="1408"/>
                    <a:pt x="4276" y="1245"/>
                    <a:pt x="4276" y="1097"/>
                  </a:cubicBezTo>
                  <a:cubicBezTo>
                    <a:pt x="4263" y="934"/>
                    <a:pt x="4236" y="799"/>
                    <a:pt x="4195" y="650"/>
                  </a:cubicBezTo>
                  <a:cubicBezTo>
                    <a:pt x="4155" y="515"/>
                    <a:pt x="4087" y="407"/>
                    <a:pt x="4006" y="298"/>
                  </a:cubicBezTo>
                  <a:cubicBezTo>
                    <a:pt x="3911" y="190"/>
                    <a:pt x="3789" y="109"/>
                    <a:pt x="3667" y="55"/>
                  </a:cubicBezTo>
                  <a:cubicBezTo>
                    <a:pt x="3546" y="14"/>
                    <a:pt x="3437" y="1"/>
                    <a:pt x="3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81;p68">
              <a:extLst>
                <a:ext uri="{FF2B5EF4-FFF2-40B4-BE49-F238E27FC236}">
                  <a16:creationId xmlns:a16="http://schemas.microsoft.com/office/drawing/2014/main" id="{58BBC30B-7BA5-452D-8421-E299054F787C}"/>
                </a:ext>
              </a:extLst>
            </p:cNvPr>
            <p:cNvSpPr/>
            <p:nvPr/>
          </p:nvSpPr>
          <p:spPr>
            <a:xfrm>
              <a:off x="3153396" y="4061400"/>
              <a:ext cx="63600" cy="150550"/>
            </a:xfrm>
            <a:custGeom>
              <a:avLst/>
              <a:gdLst/>
              <a:ahLst/>
              <a:cxnLst/>
              <a:rect l="l" t="t" r="r" b="b"/>
              <a:pathLst>
                <a:path w="2544" h="6022" extrusionOk="0">
                  <a:moveTo>
                    <a:pt x="1732" y="1"/>
                  </a:moveTo>
                  <a:cubicBezTo>
                    <a:pt x="1664" y="1"/>
                    <a:pt x="1597" y="1"/>
                    <a:pt x="1529" y="14"/>
                  </a:cubicBezTo>
                  <a:cubicBezTo>
                    <a:pt x="1286" y="55"/>
                    <a:pt x="1056" y="150"/>
                    <a:pt x="866" y="298"/>
                  </a:cubicBezTo>
                  <a:cubicBezTo>
                    <a:pt x="528" y="569"/>
                    <a:pt x="284" y="1002"/>
                    <a:pt x="135" y="1624"/>
                  </a:cubicBezTo>
                  <a:cubicBezTo>
                    <a:pt x="81" y="1909"/>
                    <a:pt x="41" y="2206"/>
                    <a:pt x="14" y="2504"/>
                  </a:cubicBezTo>
                  <a:cubicBezTo>
                    <a:pt x="0" y="2815"/>
                    <a:pt x="0" y="3126"/>
                    <a:pt x="14" y="3438"/>
                  </a:cubicBezTo>
                  <a:cubicBezTo>
                    <a:pt x="27" y="3735"/>
                    <a:pt x="68" y="4033"/>
                    <a:pt x="108" y="4358"/>
                  </a:cubicBezTo>
                  <a:cubicBezTo>
                    <a:pt x="149" y="4628"/>
                    <a:pt x="190" y="4912"/>
                    <a:pt x="257" y="5183"/>
                  </a:cubicBezTo>
                  <a:cubicBezTo>
                    <a:pt x="298" y="5359"/>
                    <a:pt x="338" y="5535"/>
                    <a:pt x="393" y="5684"/>
                  </a:cubicBezTo>
                  <a:cubicBezTo>
                    <a:pt x="433" y="5819"/>
                    <a:pt x="474" y="5927"/>
                    <a:pt x="514" y="6022"/>
                  </a:cubicBezTo>
                  <a:cubicBezTo>
                    <a:pt x="1015" y="5210"/>
                    <a:pt x="1461" y="4371"/>
                    <a:pt x="1867" y="3492"/>
                  </a:cubicBezTo>
                  <a:cubicBezTo>
                    <a:pt x="2016" y="3140"/>
                    <a:pt x="2152" y="2775"/>
                    <a:pt x="2260" y="2409"/>
                  </a:cubicBezTo>
                  <a:cubicBezTo>
                    <a:pt x="2327" y="2206"/>
                    <a:pt x="2368" y="2017"/>
                    <a:pt x="2422" y="1814"/>
                  </a:cubicBezTo>
                  <a:cubicBezTo>
                    <a:pt x="2436" y="1733"/>
                    <a:pt x="2463" y="1651"/>
                    <a:pt x="2476" y="1570"/>
                  </a:cubicBezTo>
                  <a:cubicBezTo>
                    <a:pt x="2503" y="1435"/>
                    <a:pt x="2517" y="1286"/>
                    <a:pt x="2530" y="1137"/>
                  </a:cubicBezTo>
                  <a:cubicBezTo>
                    <a:pt x="2544" y="921"/>
                    <a:pt x="2517" y="718"/>
                    <a:pt x="2449" y="515"/>
                  </a:cubicBezTo>
                  <a:cubicBezTo>
                    <a:pt x="2409" y="339"/>
                    <a:pt x="2287" y="190"/>
                    <a:pt x="2138" y="95"/>
                  </a:cubicBezTo>
                  <a:cubicBezTo>
                    <a:pt x="2057" y="41"/>
                    <a:pt x="1962" y="14"/>
                    <a:pt x="1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82;p68">
              <a:extLst>
                <a:ext uri="{FF2B5EF4-FFF2-40B4-BE49-F238E27FC236}">
                  <a16:creationId xmlns:a16="http://schemas.microsoft.com/office/drawing/2014/main" id="{99382CD0-0BD3-4BB9-92F3-71AE82C2EC3B}"/>
                </a:ext>
              </a:extLst>
            </p:cNvPr>
            <p:cNvSpPr/>
            <p:nvPr/>
          </p:nvSpPr>
          <p:spPr>
            <a:xfrm>
              <a:off x="3199721" y="4148675"/>
              <a:ext cx="25" cy="37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C9A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83;p68">
              <a:extLst>
                <a:ext uri="{FF2B5EF4-FFF2-40B4-BE49-F238E27FC236}">
                  <a16:creationId xmlns:a16="http://schemas.microsoft.com/office/drawing/2014/main" id="{4EA411B7-595B-475E-804F-967447FB4CDE}"/>
                </a:ext>
              </a:extLst>
            </p:cNvPr>
            <p:cNvSpPr/>
            <p:nvPr/>
          </p:nvSpPr>
          <p:spPr>
            <a:xfrm>
              <a:off x="3199721" y="414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9A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84;p68">
              <a:extLst>
                <a:ext uri="{FF2B5EF4-FFF2-40B4-BE49-F238E27FC236}">
                  <a16:creationId xmlns:a16="http://schemas.microsoft.com/office/drawing/2014/main" id="{F84CB63D-3A70-4804-BE6B-CDF9A81101D4}"/>
                </a:ext>
              </a:extLst>
            </p:cNvPr>
            <p:cNvSpPr/>
            <p:nvPr/>
          </p:nvSpPr>
          <p:spPr>
            <a:xfrm>
              <a:off x="3380720" y="4510500"/>
              <a:ext cx="29450" cy="49700"/>
            </a:xfrm>
            <a:custGeom>
              <a:avLst/>
              <a:gdLst/>
              <a:ahLst/>
              <a:cxnLst/>
              <a:rect l="l" t="t" r="r" b="b"/>
              <a:pathLst>
                <a:path w="1178" h="1988" extrusionOk="0">
                  <a:moveTo>
                    <a:pt x="683" y="0"/>
                  </a:moveTo>
                  <a:cubicBezTo>
                    <a:pt x="668" y="0"/>
                    <a:pt x="652" y="2"/>
                    <a:pt x="636" y="6"/>
                  </a:cubicBezTo>
                  <a:cubicBezTo>
                    <a:pt x="555" y="6"/>
                    <a:pt x="474" y="33"/>
                    <a:pt x="419" y="87"/>
                  </a:cubicBezTo>
                  <a:cubicBezTo>
                    <a:pt x="298" y="195"/>
                    <a:pt x="203" y="331"/>
                    <a:pt x="149" y="480"/>
                  </a:cubicBezTo>
                  <a:cubicBezTo>
                    <a:pt x="81" y="642"/>
                    <a:pt x="41" y="818"/>
                    <a:pt x="14" y="994"/>
                  </a:cubicBezTo>
                  <a:cubicBezTo>
                    <a:pt x="0" y="1075"/>
                    <a:pt x="0" y="1170"/>
                    <a:pt x="14" y="1251"/>
                  </a:cubicBezTo>
                  <a:cubicBezTo>
                    <a:pt x="14" y="1332"/>
                    <a:pt x="27" y="1413"/>
                    <a:pt x="54" y="1494"/>
                  </a:cubicBezTo>
                  <a:cubicBezTo>
                    <a:pt x="68" y="1643"/>
                    <a:pt x="149" y="1792"/>
                    <a:pt x="271" y="1900"/>
                  </a:cubicBezTo>
                  <a:cubicBezTo>
                    <a:pt x="311" y="1941"/>
                    <a:pt x="365" y="1968"/>
                    <a:pt x="433" y="1968"/>
                  </a:cubicBezTo>
                  <a:cubicBezTo>
                    <a:pt x="471" y="1978"/>
                    <a:pt x="516" y="1987"/>
                    <a:pt x="559" y="1987"/>
                  </a:cubicBezTo>
                  <a:cubicBezTo>
                    <a:pt x="576" y="1987"/>
                    <a:pt x="593" y="1985"/>
                    <a:pt x="609" y="1982"/>
                  </a:cubicBezTo>
                  <a:cubicBezTo>
                    <a:pt x="744" y="1954"/>
                    <a:pt x="852" y="1873"/>
                    <a:pt x="920" y="1765"/>
                  </a:cubicBezTo>
                  <a:cubicBezTo>
                    <a:pt x="1001" y="1630"/>
                    <a:pt x="1055" y="1494"/>
                    <a:pt x="1096" y="1346"/>
                  </a:cubicBezTo>
                  <a:cubicBezTo>
                    <a:pt x="1137" y="1197"/>
                    <a:pt x="1164" y="1048"/>
                    <a:pt x="1164" y="913"/>
                  </a:cubicBezTo>
                  <a:cubicBezTo>
                    <a:pt x="1177" y="777"/>
                    <a:pt x="1177" y="655"/>
                    <a:pt x="1150" y="520"/>
                  </a:cubicBezTo>
                  <a:cubicBezTo>
                    <a:pt x="1137" y="439"/>
                    <a:pt x="1096" y="371"/>
                    <a:pt x="1055" y="290"/>
                  </a:cubicBezTo>
                  <a:cubicBezTo>
                    <a:pt x="1015" y="209"/>
                    <a:pt x="961" y="128"/>
                    <a:pt x="893" y="74"/>
                  </a:cubicBezTo>
                  <a:cubicBezTo>
                    <a:pt x="866" y="47"/>
                    <a:pt x="825" y="33"/>
                    <a:pt x="785" y="19"/>
                  </a:cubicBezTo>
                  <a:cubicBezTo>
                    <a:pt x="756" y="10"/>
                    <a:pt x="721" y="0"/>
                    <a:pt x="683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85;p68">
              <a:extLst>
                <a:ext uri="{FF2B5EF4-FFF2-40B4-BE49-F238E27FC236}">
                  <a16:creationId xmlns:a16="http://schemas.microsoft.com/office/drawing/2014/main" id="{E5E26444-D870-4BC5-8F68-3FCB2879BEF3}"/>
                </a:ext>
              </a:extLst>
            </p:cNvPr>
            <p:cNvSpPr/>
            <p:nvPr/>
          </p:nvSpPr>
          <p:spPr>
            <a:xfrm>
              <a:off x="3356021" y="4477350"/>
              <a:ext cx="25725" cy="40075"/>
            </a:xfrm>
            <a:custGeom>
              <a:avLst/>
              <a:gdLst/>
              <a:ahLst/>
              <a:cxnLst/>
              <a:rect l="l" t="t" r="r" b="b"/>
              <a:pathLst>
                <a:path w="1029" h="1603" extrusionOk="0">
                  <a:moveTo>
                    <a:pt x="637" y="1"/>
                  </a:moveTo>
                  <a:cubicBezTo>
                    <a:pt x="624" y="1"/>
                    <a:pt x="610" y="2"/>
                    <a:pt x="596" y="6"/>
                  </a:cubicBezTo>
                  <a:lnTo>
                    <a:pt x="569" y="6"/>
                  </a:lnTo>
                  <a:cubicBezTo>
                    <a:pt x="501" y="6"/>
                    <a:pt x="420" y="33"/>
                    <a:pt x="366" y="87"/>
                  </a:cubicBezTo>
                  <a:cubicBezTo>
                    <a:pt x="311" y="128"/>
                    <a:pt x="271" y="168"/>
                    <a:pt x="230" y="236"/>
                  </a:cubicBezTo>
                  <a:cubicBezTo>
                    <a:pt x="190" y="290"/>
                    <a:pt x="149" y="358"/>
                    <a:pt x="122" y="439"/>
                  </a:cubicBezTo>
                  <a:cubicBezTo>
                    <a:pt x="95" y="520"/>
                    <a:pt x="68" y="588"/>
                    <a:pt x="54" y="682"/>
                  </a:cubicBezTo>
                  <a:cubicBezTo>
                    <a:pt x="14" y="818"/>
                    <a:pt x="0" y="953"/>
                    <a:pt x="14" y="1102"/>
                  </a:cubicBezTo>
                  <a:cubicBezTo>
                    <a:pt x="14" y="1170"/>
                    <a:pt x="27" y="1224"/>
                    <a:pt x="54" y="1291"/>
                  </a:cubicBezTo>
                  <a:cubicBezTo>
                    <a:pt x="81" y="1332"/>
                    <a:pt x="109" y="1386"/>
                    <a:pt x="149" y="1427"/>
                  </a:cubicBezTo>
                  <a:cubicBezTo>
                    <a:pt x="163" y="1454"/>
                    <a:pt x="190" y="1494"/>
                    <a:pt x="230" y="1521"/>
                  </a:cubicBezTo>
                  <a:cubicBezTo>
                    <a:pt x="284" y="1562"/>
                    <a:pt x="352" y="1589"/>
                    <a:pt x="433" y="1603"/>
                  </a:cubicBezTo>
                  <a:cubicBezTo>
                    <a:pt x="501" y="1603"/>
                    <a:pt x="582" y="1576"/>
                    <a:pt x="650" y="1535"/>
                  </a:cubicBezTo>
                  <a:cubicBezTo>
                    <a:pt x="704" y="1494"/>
                    <a:pt x="744" y="1454"/>
                    <a:pt x="785" y="1400"/>
                  </a:cubicBezTo>
                  <a:cubicBezTo>
                    <a:pt x="826" y="1332"/>
                    <a:pt x="866" y="1251"/>
                    <a:pt x="893" y="1183"/>
                  </a:cubicBezTo>
                  <a:cubicBezTo>
                    <a:pt x="961" y="1021"/>
                    <a:pt x="1002" y="872"/>
                    <a:pt x="1015" y="710"/>
                  </a:cubicBezTo>
                  <a:cubicBezTo>
                    <a:pt x="1029" y="628"/>
                    <a:pt x="1029" y="547"/>
                    <a:pt x="1029" y="466"/>
                  </a:cubicBezTo>
                  <a:cubicBezTo>
                    <a:pt x="1015" y="398"/>
                    <a:pt x="1002" y="331"/>
                    <a:pt x="988" y="277"/>
                  </a:cubicBezTo>
                  <a:cubicBezTo>
                    <a:pt x="947" y="195"/>
                    <a:pt x="893" y="128"/>
                    <a:pt x="839" y="87"/>
                  </a:cubicBezTo>
                  <a:cubicBezTo>
                    <a:pt x="812" y="60"/>
                    <a:pt x="772" y="47"/>
                    <a:pt x="744" y="33"/>
                  </a:cubicBezTo>
                  <a:cubicBezTo>
                    <a:pt x="705" y="13"/>
                    <a:pt x="672" y="1"/>
                    <a:pt x="637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86;p68">
              <a:extLst>
                <a:ext uri="{FF2B5EF4-FFF2-40B4-BE49-F238E27FC236}">
                  <a16:creationId xmlns:a16="http://schemas.microsoft.com/office/drawing/2014/main" id="{6B3DE290-C964-4EC4-8009-8C78EB44C6B9}"/>
                </a:ext>
              </a:extLst>
            </p:cNvPr>
            <p:cNvSpPr/>
            <p:nvPr/>
          </p:nvSpPr>
          <p:spPr>
            <a:xfrm>
              <a:off x="3388496" y="4455150"/>
              <a:ext cx="10500" cy="18225"/>
            </a:xfrm>
            <a:custGeom>
              <a:avLst/>
              <a:gdLst/>
              <a:ahLst/>
              <a:cxnLst/>
              <a:rect l="l" t="t" r="r" b="b"/>
              <a:pathLst>
                <a:path w="420" h="729" extrusionOk="0">
                  <a:moveTo>
                    <a:pt x="176" y="1"/>
                  </a:moveTo>
                  <a:cubicBezTo>
                    <a:pt x="149" y="14"/>
                    <a:pt x="122" y="14"/>
                    <a:pt x="108" y="41"/>
                  </a:cubicBezTo>
                  <a:cubicBezTo>
                    <a:pt x="81" y="55"/>
                    <a:pt x="54" y="82"/>
                    <a:pt x="41" y="109"/>
                  </a:cubicBezTo>
                  <a:cubicBezTo>
                    <a:pt x="27" y="136"/>
                    <a:pt x="14" y="177"/>
                    <a:pt x="14" y="217"/>
                  </a:cubicBezTo>
                  <a:cubicBezTo>
                    <a:pt x="0" y="271"/>
                    <a:pt x="0" y="326"/>
                    <a:pt x="0" y="380"/>
                  </a:cubicBezTo>
                  <a:cubicBezTo>
                    <a:pt x="0" y="420"/>
                    <a:pt x="0" y="474"/>
                    <a:pt x="14" y="515"/>
                  </a:cubicBezTo>
                  <a:cubicBezTo>
                    <a:pt x="14" y="542"/>
                    <a:pt x="27" y="569"/>
                    <a:pt x="41" y="596"/>
                  </a:cubicBezTo>
                  <a:cubicBezTo>
                    <a:pt x="54" y="623"/>
                    <a:pt x="68" y="650"/>
                    <a:pt x="81" y="677"/>
                  </a:cubicBezTo>
                  <a:cubicBezTo>
                    <a:pt x="95" y="691"/>
                    <a:pt x="108" y="704"/>
                    <a:pt x="136" y="718"/>
                  </a:cubicBezTo>
                  <a:cubicBezTo>
                    <a:pt x="149" y="725"/>
                    <a:pt x="166" y="728"/>
                    <a:pt x="185" y="728"/>
                  </a:cubicBezTo>
                  <a:cubicBezTo>
                    <a:pt x="203" y="728"/>
                    <a:pt x="224" y="725"/>
                    <a:pt x="244" y="718"/>
                  </a:cubicBezTo>
                  <a:cubicBezTo>
                    <a:pt x="271" y="704"/>
                    <a:pt x="298" y="677"/>
                    <a:pt x="311" y="650"/>
                  </a:cubicBezTo>
                  <a:lnTo>
                    <a:pt x="311" y="637"/>
                  </a:lnTo>
                  <a:lnTo>
                    <a:pt x="339" y="623"/>
                  </a:lnTo>
                  <a:cubicBezTo>
                    <a:pt x="366" y="583"/>
                    <a:pt x="393" y="556"/>
                    <a:pt x="406" y="515"/>
                  </a:cubicBezTo>
                  <a:cubicBezTo>
                    <a:pt x="420" y="461"/>
                    <a:pt x="420" y="407"/>
                    <a:pt x="420" y="366"/>
                  </a:cubicBezTo>
                  <a:cubicBezTo>
                    <a:pt x="420" y="312"/>
                    <a:pt x="406" y="258"/>
                    <a:pt x="393" y="204"/>
                  </a:cubicBezTo>
                  <a:cubicBezTo>
                    <a:pt x="379" y="163"/>
                    <a:pt x="352" y="109"/>
                    <a:pt x="325" y="69"/>
                  </a:cubicBezTo>
                  <a:cubicBezTo>
                    <a:pt x="298" y="28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87;p68">
              <a:extLst>
                <a:ext uri="{FF2B5EF4-FFF2-40B4-BE49-F238E27FC236}">
                  <a16:creationId xmlns:a16="http://schemas.microsoft.com/office/drawing/2014/main" id="{88442954-1F0F-49A6-A89E-5E0085ED7274}"/>
                </a:ext>
              </a:extLst>
            </p:cNvPr>
            <p:cNvSpPr/>
            <p:nvPr/>
          </p:nvSpPr>
          <p:spPr>
            <a:xfrm>
              <a:off x="2697047" y="4496425"/>
              <a:ext cx="8150" cy="19025"/>
            </a:xfrm>
            <a:custGeom>
              <a:avLst/>
              <a:gdLst/>
              <a:ahLst/>
              <a:cxnLst/>
              <a:rect l="l" t="t" r="r" b="b"/>
              <a:pathLst>
                <a:path w="326" h="761" extrusionOk="0">
                  <a:moveTo>
                    <a:pt x="109" y="1"/>
                  </a:moveTo>
                  <a:lnTo>
                    <a:pt x="109" y="14"/>
                  </a:lnTo>
                  <a:cubicBezTo>
                    <a:pt x="41" y="28"/>
                    <a:pt x="1" y="95"/>
                    <a:pt x="28" y="163"/>
                  </a:cubicBezTo>
                  <a:cubicBezTo>
                    <a:pt x="41" y="217"/>
                    <a:pt x="55" y="271"/>
                    <a:pt x="68" y="339"/>
                  </a:cubicBezTo>
                  <a:cubicBezTo>
                    <a:pt x="68" y="407"/>
                    <a:pt x="68" y="488"/>
                    <a:pt x="68" y="569"/>
                  </a:cubicBezTo>
                  <a:cubicBezTo>
                    <a:pt x="68" y="582"/>
                    <a:pt x="68" y="596"/>
                    <a:pt x="68" y="610"/>
                  </a:cubicBezTo>
                  <a:cubicBezTo>
                    <a:pt x="55" y="637"/>
                    <a:pt x="68" y="677"/>
                    <a:pt x="82" y="704"/>
                  </a:cubicBezTo>
                  <a:cubicBezTo>
                    <a:pt x="95" y="731"/>
                    <a:pt x="122" y="745"/>
                    <a:pt x="163" y="758"/>
                  </a:cubicBezTo>
                  <a:cubicBezTo>
                    <a:pt x="172" y="760"/>
                    <a:pt x="181" y="761"/>
                    <a:pt x="189" y="761"/>
                  </a:cubicBezTo>
                  <a:cubicBezTo>
                    <a:pt x="247" y="761"/>
                    <a:pt x="300" y="723"/>
                    <a:pt x="312" y="664"/>
                  </a:cubicBezTo>
                  <a:cubicBezTo>
                    <a:pt x="325" y="569"/>
                    <a:pt x="325" y="474"/>
                    <a:pt x="325" y="380"/>
                  </a:cubicBezTo>
                  <a:cubicBezTo>
                    <a:pt x="312" y="285"/>
                    <a:pt x="298" y="190"/>
                    <a:pt x="271" y="95"/>
                  </a:cubicBezTo>
                  <a:cubicBezTo>
                    <a:pt x="258" y="41"/>
                    <a:pt x="204" y="1"/>
                    <a:pt x="14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88;p68">
              <a:extLst>
                <a:ext uri="{FF2B5EF4-FFF2-40B4-BE49-F238E27FC236}">
                  <a16:creationId xmlns:a16="http://schemas.microsoft.com/office/drawing/2014/main" id="{4C750E4B-C0D7-4EDB-93CA-0BBCD3EE8787}"/>
                </a:ext>
              </a:extLst>
            </p:cNvPr>
            <p:cNvSpPr/>
            <p:nvPr/>
          </p:nvSpPr>
          <p:spPr>
            <a:xfrm>
              <a:off x="2766047" y="4127700"/>
              <a:ext cx="12225" cy="3825"/>
            </a:xfrm>
            <a:custGeom>
              <a:avLst/>
              <a:gdLst/>
              <a:ahLst/>
              <a:cxnLst/>
              <a:rect l="l" t="t" r="r" b="b"/>
              <a:pathLst>
                <a:path w="489" h="153" extrusionOk="0">
                  <a:moveTo>
                    <a:pt x="82" y="1"/>
                  </a:moveTo>
                  <a:cubicBezTo>
                    <a:pt x="42" y="1"/>
                    <a:pt x="1" y="41"/>
                    <a:pt x="15" y="82"/>
                  </a:cubicBezTo>
                  <a:cubicBezTo>
                    <a:pt x="15" y="117"/>
                    <a:pt x="45" y="152"/>
                    <a:pt x="79" y="152"/>
                  </a:cubicBezTo>
                  <a:cubicBezTo>
                    <a:pt x="85" y="152"/>
                    <a:pt x="90" y="151"/>
                    <a:pt x="96" y="150"/>
                  </a:cubicBezTo>
                  <a:lnTo>
                    <a:pt x="393" y="150"/>
                  </a:lnTo>
                  <a:cubicBezTo>
                    <a:pt x="407" y="150"/>
                    <a:pt x="434" y="150"/>
                    <a:pt x="448" y="136"/>
                  </a:cubicBezTo>
                  <a:cubicBezTo>
                    <a:pt x="461" y="123"/>
                    <a:pt x="475" y="109"/>
                    <a:pt x="475" y="95"/>
                  </a:cubicBezTo>
                  <a:cubicBezTo>
                    <a:pt x="488" y="55"/>
                    <a:pt x="461" y="14"/>
                    <a:pt x="420" y="14"/>
                  </a:cubicBezTo>
                  <a:lnTo>
                    <a:pt x="82" y="1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89;p68">
              <a:extLst>
                <a:ext uri="{FF2B5EF4-FFF2-40B4-BE49-F238E27FC236}">
                  <a16:creationId xmlns:a16="http://schemas.microsoft.com/office/drawing/2014/main" id="{1F715674-6319-41DB-BC52-9C71D886B562}"/>
                </a:ext>
              </a:extLst>
            </p:cNvPr>
            <p:cNvSpPr/>
            <p:nvPr/>
          </p:nvSpPr>
          <p:spPr>
            <a:xfrm>
              <a:off x="2777322" y="4133125"/>
              <a:ext cx="8375" cy="4100"/>
            </a:xfrm>
            <a:custGeom>
              <a:avLst/>
              <a:gdLst/>
              <a:ahLst/>
              <a:cxnLst/>
              <a:rect l="l" t="t" r="r" b="b"/>
              <a:pathLst>
                <a:path w="335" h="164" extrusionOk="0">
                  <a:moveTo>
                    <a:pt x="240" y="0"/>
                  </a:moveTo>
                  <a:lnTo>
                    <a:pt x="91" y="27"/>
                  </a:lnTo>
                  <a:cubicBezTo>
                    <a:pt x="1" y="27"/>
                    <a:pt x="9" y="164"/>
                    <a:pt x="105" y="164"/>
                  </a:cubicBezTo>
                  <a:cubicBezTo>
                    <a:pt x="109" y="164"/>
                    <a:pt x="114" y="163"/>
                    <a:pt x="118" y="163"/>
                  </a:cubicBezTo>
                  <a:lnTo>
                    <a:pt x="254" y="149"/>
                  </a:lnTo>
                  <a:cubicBezTo>
                    <a:pt x="335" y="136"/>
                    <a:pt x="335" y="14"/>
                    <a:pt x="2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0;p68">
              <a:extLst>
                <a:ext uri="{FF2B5EF4-FFF2-40B4-BE49-F238E27FC236}">
                  <a16:creationId xmlns:a16="http://schemas.microsoft.com/office/drawing/2014/main" id="{614DF31D-5C57-4167-892F-5C99B83DCA1D}"/>
                </a:ext>
              </a:extLst>
            </p:cNvPr>
            <p:cNvSpPr/>
            <p:nvPr/>
          </p:nvSpPr>
          <p:spPr>
            <a:xfrm>
              <a:off x="2767422" y="4143275"/>
              <a:ext cx="10850" cy="4075"/>
            </a:xfrm>
            <a:custGeom>
              <a:avLst/>
              <a:gdLst/>
              <a:ahLst/>
              <a:cxnLst/>
              <a:rect l="l" t="t" r="r" b="b"/>
              <a:pathLst>
                <a:path w="434" h="163" extrusionOk="0">
                  <a:moveTo>
                    <a:pt x="338" y="0"/>
                  </a:moveTo>
                  <a:lnTo>
                    <a:pt x="68" y="41"/>
                  </a:lnTo>
                  <a:cubicBezTo>
                    <a:pt x="0" y="54"/>
                    <a:pt x="14" y="163"/>
                    <a:pt x="81" y="163"/>
                  </a:cubicBezTo>
                  <a:lnTo>
                    <a:pt x="352" y="122"/>
                  </a:lnTo>
                  <a:cubicBezTo>
                    <a:pt x="433" y="122"/>
                    <a:pt x="433" y="0"/>
                    <a:pt x="35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91;p68">
              <a:extLst>
                <a:ext uri="{FF2B5EF4-FFF2-40B4-BE49-F238E27FC236}">
                  <a16:creationId xmlns:a16="http://schemas.microsoft.com/office/drawing/2014/main" id="{DDB4E2D6-DDED-44DD-AB04-A219227928B7}"/>
                </a:ext>
              </a:extLst>
            </p:cNvPr>
            <p:cNvSpPr/>
            <p:nvPr/>
          </p:nvSpPr>
          <p:spPr>
            <a:xfrm>
              <a:off x="2748122" y="4140225"/>
              <a:ext cx="7125" cy="3750"/>
            </a:xfrm>
            <a:custGeom>
              <a:avLst/>
              <a:gdLst/>
              <a:ahLst/>
              <a:cxnLst/>
              <a:rect l="l" t="t" r="r" b="b"/>
              <a:pathLst>
                <a:path w="285" h="150" extrusionOk="0">
                  <a:moveTo>
                    <a:pt x="217" y="0"/>
                  </a:moveTo>
                  <a:lnTo>
                    <a:pt x="55" y="27"/>
                  </a:lnTo>
                  <a:cubicBezTo>
                    <a:pt x="14" y="27"/>
                    <a:pt x="1" y="68"/>
                    <a:pt x="1" y="95"/>
                  </a:cubicBezTo>
                  <a:cubicBezTo>
                    <a:pt x="1" y="122"/>
                    <a:pt x="28" y="149"/>
                    <a:pt x="69" y="149"/>
                  </a:cubicBezTo>
                  <a:lnTo>
                    <a:pt x="217" y="122"/>
                  </a:lnTo>
                  <a:cubicBezTo>
                    <a:pt x="244" y="109"/>
                    <a:pt x="258" y="109"/>
                    <a:pt x="271" y="95"/>
                  </a:cubicBezTo>
                  <a:cubicBezTo>
                    <a:pt x="271" y="82"/>
                    <a:pt x="285" y="68"/>
                    <a:pt x="285" y="55"/>
                  </a:cubicBezTo>
                  <a:cubicBezTo>
                    <a:pt x="271" y="41"/>
                    <a:pt x="271" y="14"/>
                    <a:pt x="258" y="14"/>
                  </a:cubicBezTo>
                  <a:cubicBezTo>
                    <a:pt x="244" y="0"/>
                    <a:pt x="231" y="0"/>
                    <a:pt x="2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92;p68">
              <a:extLst>
                <a:ext uri="{FF2B5EF4-FFF2-40B4-BE49-F238E27FC236}">
                  <a16:creationId xmlns:a16="http://schemas.microsoft.com/office/drawing/2014/main" id="{BB5051B4-63D4-4048-9822-56C51A2314EE}"/>
                </a:ext>
              </a:extLst>
            </p:cNvPr>
            <p:cNvSpPr/>
            <p:nvPr/>
          </p:nvSpPr>
          <p:spPr>
            <a:xfrm>
              <a:off x="2792997" y="4141575"/>
              <a:ext cx="10625" cy="4825"/>
            </a:xfrm>
            <a:custGeom>
              <a:avLst/>
              <a:gdLst/>
              <a:ahLst/>
              <a:cxnLst/>
              <a:rect l="l" t="t" r="r" b="b"/>
              <a:pathLst>
                <a:path w="425" h="193" extrusionOk="0">
                  <a:moveTo>
                    <a:pt x="290" y="1"/>
                  </a:moveTo>
                  <a:lnTo>
                    <a:pt x="127" y="14"/>
                  </a:lnTo>
                  <a:cubicBezTo>
                    <a:pt x="0" y="14"/>
                    <a:pt x="4" y="192"/>
                    <a:pt x="117" y="192"/>
                  </a:cubicBezTo>
                  <a:cubicBezTo>
                    <a:pt x="124" y="192"/>
                    <a:pt x="132" y="192"/>
                    <a:pt x="141" y="190"/>
                  </a:cubicBezTo>
                  <a:lnTo>
                    <a:pt x="317" y="176"/>
                  </a:lnTo>
                  <a:cubicBezTo>
                    <a:pt x="425" y="149"/>
                    <a:pt x="411" y="1"/>
                    <a:pt x="3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93;p68">
              <a:extLst>
                <a:ext uri="{FF2B5EF4-FFF2-40B4-BE49-F238E27FC236}">
                  <a16:creationId xmlns:a16="http://schemas.microsoft.com/office/drawing/2014/main" id="{887445DB-A31D-4897-8E66-B3C17DE15F24}"/>
                </a:ext>
              </a:extLst>
            </p:cNvPr>
            <p:cNvSpPr/>
            <p:nvPr/>
          </p:nvSpPr>
          <p:spPr>
            <a:xfrm>
              <a:off x="2698747" y="4129050"/>
              <a:ext cx="10850" cy="6725"/>
            </a:xfrm>
            <a:custGeom>
              <a:avLst/>
              <a:gdLst/>
              <a:ahLst/>
              <a:cxnLst/>
              <a:rect l="l" t="t" r="r" b="b"/>
              <a:pathLst>
                <a:path w="434" h="269" extrusionOk="0">
                  <a:moveTo>
                    <a:pt x="325" y="1"/>
                  </a:moveTo>
                  <a:cubicBezTo>
                    <a:pt x="244" y="28"/>
                    <a:pt x="163" y="41"/>
                    <a:pt x="68" y="82"/>
                  </a:cubicBezTo>
                  <a:cubicBezTo>
                    <a:pt x="27" y="96"/>
                    <a:pt x="0" y="150"/>
                    <a:pt x="14" y="204"/>
                  </a:cubicBezTo>
                  <a:cubicBezTo>
                    <a:pt x="27" y="231"/>
                    <a:pt x="41" y="244"/>
                    <a:pt x="68" y="258"/>
                  </a:cubicBezTo>
                  <a:cubicBezTo>
                    <a:pt x="81" y="265"/>
                    <a:pt x="95" y="268"/>
                    <a:pt x="109" y="268"/>
                  </a:cubicBezTo>
                  <a:cubicBezTo>
                    <a:pt x="122" y="268"/>
                    <a:pt x="136" y="265"/>
                    <a:pt x="149" y="258"/>
                  </a:cubicBezTo>
                  <a:lnTo>
                    <a:pt x="352" y="204"/>
                  </a:lnTo>
                  <a:cubicBezTo>
                    <a:pt x="379" y="204"/>
                    <a:pt x="393" y="190"/>
                    <a:pt x="420" y="163"/>
                  </a:cubicBezTo>
                  <a:cubicBezTo>
                    <a:pt x="433" y="150"/>
                    <a:pt x="433" y="123"/>
                    <a:pt x="433" y="96"/>
                  </a:cubicBezTo>
                  <a:cubicBezTo>
                    <a:pt x="433" y="69"/>
                    <a:pt x="420" y="41"/>
                    <a:pt x="406" y="28"/>
                  </a:cubicBezTo>
                  <a:cubicBezTo>
                    <a:pt x="379" y="14"/>
                    <a:pt x="366" y="1"/>
                    <a:pt x="33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94;p68">
              <a:extLst>
                <a:ext uri="{FF2B5EF4-FFF2-40B4-BE49-F238E27FC236}">
                  <a16:creationId xmlns:a16="http://schemas.microsoft.com/office/drawing/2014/main" id="{29565403-8F73-47FB-BD4B-09A6A4E95E3C}"/>
                </a:ext>
              </a:extLst>
            </p:cNvPr>
            <p:cNvSpPr/>
            <p:nvPr/>
          </p:nvSpPr>
          <p:spPr>
            <a:xfrm>
              <a:off x="2697397" y="4140550"/>
              <a:ext cx="8125" cy="5775"/>
            </a:xfrm>
            <a:custGeom>
              <a:avLst/>
              <a:gdLst/>
              <a:ahLst/>
              <a:cxnLst/>
              <a:rect l="l" t="t" r="r" b="b"/>
              <a:pathLst>
                <a:path w="325" h="231" extrusionOk="0">
                  <a:moveTo>
                    <a:pt x="217" y="1"/>
                  </a:moveTo>
                  <a:lnTo>
                    <a:pt x="163" y="42"/>
                  </a:lnTo>
                  <a:lnTo>
                    <a:pt x="176" y="42"/>
                  </a:lnTo>
                  <a:lnTo>
                    <a:pt x="41" y="109"/>
                  </a:lnTo>
                  <a:cubicBezTo>
                    <a:pt x="14" y="136"/>
                    <a:pt x="0" y="163"/>
                    <a:pt x="14" y="190"/>
                  </a:cubicBezTo>
                  <a:cubicBezTo>
                    <a:pt x="14" y="204"/>
                    <a:pt x="27" y="217"/>
                    <a:pt x="54" y="231"/>
                  </a:cubicBezTo>
                  <a:lnTo>
                    <a:pt x="95" y="231"/>
                  </a:lnTo>
                  <a:lnTo>
                    <a:pt x="271" y="123"/>
                  </a:lnTo>
                  <a:cubicBezTo>
                    <a:pt x="298" y="123"/>
                    <a:pt x="311" y="109"/>
                    <a:pt x="311" y="96"/>
                  </a:cubicBezTo>
                  <a:cubicBezTo>
                    <a:pt x="325" y="82"/>
                    <a:pt x="325" y="55"/>
                    <a:pt x="311" y="42"/>
                  </a:cubicBezTo>
                  <a:cubicBezTo>
                    <a:pt x="311" y="28"/>
                    <a:pt x="298" y="14"/>
                    <a:pt x="2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95;p68">
              <a:extLst>
                <a:ext uri="{FF2B5EF4-FFF2-40B4-BE49-F238E27FC236}">
                  <a16:creationId xmlns:a16="http://schemas.microsoft.com/office/drawing/2014/main" id="{62BAE5AD-DFCD-413D-A419-FE3C44DCE2DF}"/>
                </a:ext>
              </a:extLst>
            </p:cNvPr>
            <p:cNvSpPr/>
            <p:nvPr/>
          </p:nvSpPr>
          <p:spPr>
            <a:xfrm>
              <a:off x="2683247" y="4149350"/>
              <a:ext cx="9425" cy="6175"/>
            </a:xfrm>
            <a:custGeom>
              <a:avLst/>
              <a:gdLst/>
              <a:ahLst/>
              <a:cxnLst/>
              <a:rect l="l" t="t" r="r" b="b"/>
              <a:pathLst>
                <a:path w="377" h="247" extrusionOk="0">
                  <a:moveTo>
                    <a:pt x="282" y="1"/>
                  </a:moveTo>
                  <a:lnTo>
                    <a:pt x="66" y="109"/>
                  </a:lnTo>
                  <a:cubicBezTo>
                    <a:pt x="52" y="109"/>
                    <a:pt x="38" y="123"/>
                    <a:pt x="25" y="150"/>
                  </a:cubicBezTo>
                  <a:cubicBezTo>
                    <a:pt x="1" y="198"/>
                    <a:pt x="41" y="246"/>
                    <a:pt x="99" y="246"/>
                  </a:cubicBezTo>
                  <a:cubicBezTo>
                    <a:pt x="106" y="246"/>
                    <a:pt x="113" y="246"/>
                    <a:pt x="120" y="244"/>
                  </a:cubicBezTo>
                  <a:lnTo>
                    <a:pt x="323" y="136"/>
                  </a:lnTo>
                  <a:cubicBezTo>
                    <a:pt x="350" y="123"/>
                    <a:pt x="363" y="109"/>
                    <a:pt x="363" y="95"/>
                  </a:cubicBezTo>
                  <a:cubicBezTo>
                    <a:pt x="377" y="82"/>
                    <a:pt x="377" y="55"/>
                    <a:pt x="363" y="41"/>
                  </a:cubicBezTo>
                  <a:cubicBezTo>
                    <a:pt x="350" y="14"/>
                    <a:pt x="323" y="1"/>
                    <a:pt x="2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96;p68">
              <a:extLst>
                <a:ext uri="{FF2B5EF4-FFF2-40B4-BE49-F238E27FC236}">
                  <a16:creationId xmlns:a16="http://schemas.microsoft.com/office/drawing/2014/main" id="{81D0AE28-DF51-4E28-B9D2-9FDEF1045609}"/>
                </a:ext>
              </a:extLst>
            </p:cNvPr>
            <p:cNvSpPr/>
            <p:nvPr/>
          </p:nvSpPr>
          <p:spPr>
            <a:xfrm>
              <a:off x="2672697" y="4142225"/>
              <a:ext cx="10750" cy="6750"/>
            </a:xfrm>
            <a:custGeom>
              <a:avLst/>
              <a:gdLst/>
              <a:ahLst/>
              <a:cxnLst/>
              <a:rect l="l" t="t" r="r" b="b"/>
              <a:pathLst>
                <a:path w="430" h="270" extrusionOk="0">
                  <a:moveTo>
                    <a:pt x="297" y="1"/>
                  </a:moveTo>
                  <a:cubicBezTo>
                    <a:pt x="293" y="1"/>
                    <a:pt x="289" y="1"/>
                    <a:pt x="285" y="2"/>
                  </a:cubicBezTo>
                  <a:lnTo>
                    <a:pt x="244" y="2"/>
                  </a:lnTo>
                  <a:cubicBezTo>
                    <a:pt x="176" y="29"/>
                    <a:pt x="122" y="56"/>
                    <a:pt x="55" y="83"/>
                  </a:cubicBezTo>
                  <a:cubicBezTo>
                    <a:pt x="27" y="96"/>
                    <a:pt x="14" y="110"/>
                    <a:pt x="0" y="137"/>
                  </a:cubicBezTo>
                  <a:cubicBezTo>
                    <a:pt x="0" y="164"/>
                    <a:pt x="0" y="178"/>
                    <a:pt x="0" y="205"/>
                  </a:cubicBezTo>
                  <a:cubicBezTo>
                    <a:pt x="20" y="244"/>
                    <a:pt x="55" y="269"/>
                    <a:pt x="93" y="269"/>
                  </a:cubicBezTo>
                  <a:cubicBezTo>
                    <a:pt x="107" y="269"/>
                    <a:pt x="121" y="266"/>
                    <a:pt x="136" y="259"/>
                  </a:cubicBezTo>
                  <a:cubicBezTo>
                    <a:pt x="190" y="232"/>
                    <a:pt x="258" y="218"/>
                    <a:pt x="325" y="191"/>
                  </a:cubicBezTo>
                  <a:cubicBezTo>
                    <a:pt x="429" y="152"/>
                    <a:pt x="396" y="1"/>
                    <a:pt x="2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97;p68">
              <a:extLst>
                <a:ext uri="{FF2B5EF4-FFF2-40B4-BE49-F238E27FC236}">
                  <a16:creationId xmlns:a16="http://schemas.microsoft.com/office/drawing/2014/main" id="{A69CF8C7-1E22-45E7-AFBD-087E298129E9}"/>
                </a:ext>
              </a:extLst>
            </p:cNvPr>
            <p:cNvSpPr/>
            <p:nvPr/>
          </p:nvSpPr>
          <p:spPr>
            <a:xfrm>
              <a:off x="2655772" y="4154425"/>
              <a:ext cx="9850" cy="7225"/>
            </a:xfrm>
            <a:custGeom>
              <a:avLst/>
              <a:gdLst/>
              <a:ahLst/>
              <a:cxnLst/>
              <a:rect l="l" t="t" r="r" b="b"/>
              <a:pathLst>
                <a:path w="394" h="289" extrusionOk="0">
                  <a:moveTo>
                    <a:pt x="258" y="1"/>
                  </a:moveTo>
                  <a:lnTo>
                    <a:pt x="258" y="14"/>
                  </a:lnTo>
                  <a:cubicBezTo>
                    <a:pt x="190" y="41"/>
                    <a:pt x="123" y="82"/>
                    <a:pt x="55" y="109"/>
                  </a:cubicBezTo>
                  <a:cubicBezTo>
                    <a:pt x="41" y="123"/>
                    <a:pt x="14" y="136"/>
                    <a:pt x="1" y="163"/>
                  </a:cubicBezTo>
                  <a:cubicBezTo>
                    <a:pt x="1" y="177"/>
                    <a:pt x="1" y="204"/>
                    <a:pt x="1" y="231"/>
                  </a:cubicBezTo>
                  <a:cubicBezTo>
                    <a:pt x="23" y="264"/>
                    <a:pt x="64" y="288"/>
                    <a:pt x="100" y="288"/>
                  </a:cubicBezTo>
                  <a:cubicBezTo>
                    <a:pt x="108" y="288"/>
                    <a:pt x="115" y="287"/>
                    <a:pt x="123" y="285"/>
                  </a:cubicBezTo>
                  <a:cubicBezTo>
                    <a:pt x="190" y="244"/>
                    <a:pt x="258" y="217"/>
                    <a:pt x="326" y="177"/>
                  </a:cubicBezTo>
                  <a:cubicBezTo>
                    <a:pt x="380" y="163"/>
                    <a:pt x="393" y="109"/>
                    <a:pt x="380" y="68"/>
                  </a:cubicBezTo>
                  <a:cubicBezTo>
                    <a:pt x="366" y="28"/>
                    <a:pt x="326" y="14"/>
                    <a:pt x="29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98;p68">
              <a:extLst>
                <a:ext uri="{FF2B5EF4-FFF2-40B4-BE49-F238E27FC236}">
                  <a16:creationId xmlns:a16="http://schemas.microsoft.com/office/drawing/2014/main" id="{EED36D98-823B-43B1-B423-FE85FC59BA43}"/>
                </a:ext>
              </a:extLst>
            </p:cNvPr>
            <p:cNvSpPr/>
            <p:nvPr/>
          </p:nvSpPr>
          <p:spPr>
            <a:xfrm>
              <a:off x="2641247" y="4085750"/>
              <a:ext cx="9150" cy="5900"/>
            </a:xfrm>
            <a:custGeom>
              <a:avLst/>
              <a:gdLst/>
              <a:ahLst/>
              <a:cxnLst/>
              <a:rect l="l" t="t" r="r" b="b"/>
              <a:pathLst>
                <a:path w="366" h="236" extrusionOk="0">
                  <a:moveTo>
                    <a:pt x="230" y="1"/>
                  </a:moveTo>
                  <a:lnTo>
                    <a:pt x="230" y="14"/>
                  </a:lnTo>
                  <a:lnTo>
                    <a:pt x="68" y="69"/>
                  </a:lnTo>
                  <a:cubicBezTo>
                    <a:pt x="27" y="96"/>
                    <a:pt x="0" y="136"/>
                    <a:pt x="14" y="190"/>
                  </a:cubicBezTo>
                  <a:cubicBezTo>
                    <a:pt x="34" y="221"/>
                    <a:pt x="62" y="236"/>
                    <a:pt x="97" y="236"/>
                  </a:cubicBezTo>
                  <a:cubicBezTo>
                    <a:pt x="109" y="236"/>
                    <a:pt x="122" y="234"/>
                    <a:pt x="135" y="231"/>
                  </a:cubicBezTo>
                  <a:lnTo>
                    <a:pt x="298" y="163"/>
                  </a:lnTo>
                  <a:cubicBezTo>
                    <a:pt x="338" y="150"/>
                    <a:pt x="365" y="96"/>
                    <a:pt x="352" y="55"/>
                  </a:cubicBezTo>
                  <a:cubicBezTo>
                    <a:pt x="338" y="28"/>
                    <a:pt x="298" y="1"/>
                    <a:pt x="2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99;p68">
              <a:extLst>
                <a:ext uri="{FF2B5EF4-FFF2-40B4-BE49-F238E27FC236}">
                  <a16:creationId xmlns:a16="http://schemas.microsoft.com/office/drawing/2014/main" id="{452ED187-569A-43BD-8EB1-AA36330F59FA}"/>
                </a:ext>
              </a:extLst>
            </p:cNvPr>
            <p:cNvSpPr/>
            <p:nvPr/>
          </p:nvSpPr>
          <p:spPr>
            <a:xfrm>
              <a:off x="2639872" y="4095725"/>
              <a:ext cx="9900" cy="6375"/>
            </a:xfrm>
            <a:custGeom>
              <a:avLst/>
              <a:gdLst/>
              <a:ahLst/>
              <a:cxnLst/>
              <a:rect l="l" t="t" r="r" b="b"/>
              <a:pathLst>
                <a:path w="396" h="255" extrusionOk="0">
                  <a:moveTo>
                    <a:pt x="290" y="1"/>
                  </a:moveTo>
                  <a:cubicBezTo>
                    <a:pt x="280" y="1"/>
                    <a:pt x="269" y="3"/>
                    <a:pt x="258" y="8"/>
                  </a:cubicBezTo>
                  <a:cubicBezTo>
                    <a:pt x="190" y="35"/>
                    <a:pt x="123" y="75"/>
                    <a:pt x="55" y="103"/>
                  </a:cubicBezTo>
                  <a:cubicBezTo>
                    <a:pt x="28" y="116"/>
                    <a:pt x="14" y="130"/>
                    <a:pt x="14" y="143"/>
                  </a:cubicBezTo>
                  <a:cubicBezTo>
                    <a:pt x="1" y="157"/>
                    <a:pt x="1" y="184"/>
                    <a:pt x="14" y="197"/>
                  </a:cubicBezTo>
                  <a:cubicBezTo>
                    <a:pt x="26" y="231"/>
                    <a:pt x="55" y="255"/>
                    <a:pt x="88" y="255"/>
                  </a:cubicBezTo>
                  <a:cubicBezTo>
                    <a:pt x="95" y="255"/>
                    <a:pt x="102" y="254"/>
                    <a:pt x="109" y="251"/>
                  </a:cubicBezTo>
                  <a:cubicBezTo>
                    <a:pt x="177" y="211"/>
                    <a:pt x="244" y="170"/>
                    <a:pt x="312" y="143"/>
                  </a:cubicBezTo>
                  <a:cubicBezTo>
                    <a:pt x="396" y="119"/>
                    <a:pt x="363" y="1"/>
                    <a:pt x="29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0;p68">
              <a:extLst>
                <a:ext uri="{FF2B5EF4-FFF2-40B4-BE49-F238E27FC236}">
                  <a16:creationId xmlns:a16="http://schemas.microsoft.com/office/drawing/2014/main" id="{5C607027-3868-4AF2-88FC-309B7D9DFF4E}"/>
                </a:ext>
              </a:extLst>
            </p:cNvPr>
            <p:cNvSpPr/>
            <p:nvPr/>
          </p:nvSpPr>
          <p:spPr>
            <a:xfrm>
              <a:off x="2641247" y="4111800"/>
              <a:ext cx="6775" cy="5325"/>
            </a:xfrm>
            <a:custGeom>
              <a:avLst/>
              <a:gdLst/>
              <a:ahLst/>
              <a:cxnLst/>
              <a:rect l="l" t="t" r="r" b="b"/>
              <a:pathLst>
                <a:path w="271" h="213" extrusionOk="0">
                  <a:moveTo>
                    <a:pt x="203" y="1"/>
                  </a:moveTo>
                  <a:cubicBezTo>
                    <a:pt x="189" y="1"/>
                    <a:pt x="176" y="1"/>
                    <a:pt x="162" y="14"/>
                  </a:cubicBezTo>
                  <a:lnTo>
                    <a:pt x="27" y="109"/>
                  </a:lnTo>
                  <a:cubicBezTo>
                    <a:pt x="0" y="123"/>
                    <a:pt x="0" y="163"/>
                    <a:pt x="14" y="190"/>
                  </a:cubicBezTo>
                  <a:cubicBezTo>
                    <a:pt x="29" y="206"/>
                    <a:pt x="45" y="213"/>
                    <a:pt x="61" y="213"/>
                  </a:cubicBezTo>
                  <a:cubicBezTo>
                    <a:pt x="72" y="213"/>
                    <a:pt x="84" y="209"/>
                    <a:pt x="95" y="204"/>
                  </a:cubicBezTo>
                  <a:lnTo>
                    <a:pt x="230" y="109"/>
                  </a:lnTo>
                  <a:cubicBezTo>
                    <a:pt x="257" y="82"/>
                    <a:pt x="271" y="55"/>
                    <a:pt x="244" y="28"/>
                  </a:cubicBezTo>
                  <a:cubicBezTo>
                    <a:pt x="230" y="1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01;p68">
              <a:extLst>
                <a:ext uri="{FF2B5EF4-FFF2-40B4-BE49-F238E27FC236}">
                  <a16:creationId xmlns:a16="http://schemas.microsoft.com/office/drawing/2014/main" id="{11C4B15D-B2CA-4CB0-89F7-D28A09F9ED11}"/>
                </a:ext>
              </a:extLst>
            </p:cNvPr>
            <p:cNvSpPr/>
            <p:nvPr/>
          </p:nvSpPr>
          <p:spPr>
            <a:xfrm>
              <a:off x="2630072" y="4123300"/>
              <a:ext cx="9150" cy="6800"/>
            </a:xfrm>
            <a:custGeom>
              <a:avLst/>
              <a:gdLst/>
              <a:ahLst/>
              <a:cxnLst/>
              <a:rect l="l" t="t" r="r" b="b"/>
              <a:pathLst>
                <a:path w="366" h="272" extrusionOk="0">
                  <a:moveTo>
                    <a:pt x="285" y="1"/>
                  </a:moveTo>
                  <a:cubicBezTo>
                    <a:pt x="271" y="1"/>
                    <a:pt x="258" y="14"/>
                    <a:pt x="244" y="14"/>
                  </a:cubicBezTo>
                  <a:cubicBezTo>
                    <a:pt x="176" y="55"/>
                    <a:pt x="109" y="96"/>
                    <a:pt x="41" y="136"/>
                  </a:cubicBezTo>
                  <a:cubicBezTo>
                    <a:pt x="14" y="163"/>
                    <a:pt x="0" y="204"/>
                    <a:pt x="28" y="244"/>
                  </a:cubicBezTo>
                  <a:cubicBezTo>
                    <a:pt x="41" y="258"/>
                    <a:pt x="55" y="271"/>
                    <a:pt x="82" y="271"/>
                  </a:cubicBezTo>
                  <a:cubicBezTo>
                    <a:pt x="95" y="271"/>
                    <a:pt x="122" y="271"/>
                    <a:pt x="136" y="258"/>
                  </a:cubicBezTo>
                  <a:cubicBezTo>
                    <a:pt x="203" y="217"/>
                    <a:pt x="271" y="190"/>
                    <a:pt x="339" y="150"/>
                  </a:cubicBezTo>
                  <a:cubicBezTo>
                    <a:pt x="352" y="136"/>
                    <a:pt x="366" y="123"/>
                    <a:pt x="366" y="96"/>
                  </a:cubicBezTo>
                  <a:cubicBezTo>
                    <a:pt x="366" y="69"/>
                    <a:pt x="366" y="55"/>
                    <a:pt x="352" y="41"/>
                  </a:cubicBezTo>
                  <a:cubicBezTo>
                    <a:pt x="339" y="14"/>
                    <a:pt x="325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02;p68">
              <a:extLst>
                <a:ext uri="{FF2B5EF4-FFF2-40B4-BE49-F238E27FC236}">
                  <a16:creationId xmlns:a16="http://schemas.microsoft.com/office/drawing/2014/main" id="{FC399C79-5D44-42A4-B885-66DCA4871354}"/>
                </a:ext>
              </a:extLst>
            </p:cNvPr>
            <p:cNvSpPr/>
            <p:nvPr/>
          </p:nvSpPr>
          <p:spPr>
            <a:xfrm>
              <a:off x="2620947" y="4108425"/>
              <a:ext cx="9500" cy="7375"/>
            </a:xfrm>
            <a:custGeom>
              <a:avLst/>
              <a:gdLst/>
              <a:ahLst/>
              <a:cxnLst/>
              <a:rect l="l" t="t" r="r" b="b"/>
              <a:pathLst>
                <a:path w="380" h="295" extrusionOk="0">
                  <a:moveTo>
                    <a:pt x="217" y="0"/>
                  </a:moveTo>
                  <a:lnTo>
                    <a:pt x="217" y="14"/>
                  </a:lnTo>
                  <a:lnTo>
                    <a:pt x="81" y="82"/>
                  </a:lnTo>
                  <a:cubicBezTo>
                    <a:pt x="54" y="95"/>
                    <a:pt x="41" y="109"/>
                    <a:pt x="27" y="136"/>
                  </a:cubicBezTo>
                  <a:cubicBezTo>
                    <a:pt x="0" y="190"/>
                    <a:pt x="27" y="258"/>
                    <a:pt x="81" y="285"/>
                  </a:cubicBezTo>
                  <a:cubicBezTo>
                    <a:pt x="95" y="291"/>
                    <a:pt x="108" y="295"/>
                    <a:pt x="122" y="295"/>
                  </a:cubicBezTo>
                  <a:cubicBezTo>
                    <a:pt x="135" y="295"/>
                    <a:pt x="149" y="291"/>
                    <a:pt x="163" y="285"/>
                  </a:cubicBezTo>
                  <a:lnTo>
                    <a:pt x="298" y="217"/>
                  </a:lnTo>
                  <a:cubicBezTo>
                    <a:pt x="352" y="190"/>
                    <a:pt x="379" y="122"/>
                    <a:pt x="365" y="68"/>
                  </a:cubicBezTo>
                  <a:cubicBezTo>
                    <a:pt x="352" y="28"/>
                    <a:pt x="311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03;p68">
              <a:extLst>
                <a:ext uri="{FF2B5EF4-FFF2-40B4-BE49-F238E27FC236}">
                  <a16:creationId xmlns:a16="http://schemas.microsoft.com/office/drawing/2014/main" id="{61668C94-23C4-419A-AAF2-84417A4E1426}"/>
                </a:ext>
              </a:extLst>
            </p:cNvPr>
            <p:cNvSpPr/>
            <p:nvPr/>
          </p:nvSpPr>
          <p:spPr>
            <a:xfrm>
              <a:off x="2606397" y="4121600"/>
              <a:ext cx="9050" cy="6475"/>
            </a:xfrm>
            <a:custGeom>
              <a:avLst/>
              <a:gdLst/>
              <a:ahLst/>
              <a:cxnLst/>
              <a:rect l="l" t="t" r="r" b="b"/>
              <a:pathLst>
                <a:path w="362" h="259" extrusionOk="0">
                  <a:moveTo>
                    <a:pt x="271" y="0"/>
                  </a:moveTo>
                  <a:cubicBezTo>
                    <a:pt x="267" y="0"/>
                    <a:pt x="262" y="0"/>
                    <a:pt x="257" y="1"/>
                  </a:cubicBezTo>
                  <a:cubicBezTo>
                    <a:pt x="244" y="1"/>
                    <a:pt x="217" y="1"/>
                    <a:pt x="203" y="15"/>
                  </a:cubicBezTo>
                  <a:cubicBezTo>
                    <a:pt x="163" y="42"/>
                    <a:pt x="109" y="82"/>
                    <a:pt x="68" y="109"/>
                  </a:cubicBezTo>
                  <a:cubicBezTo>
                    <a:pt x="1" y="165"/>
                    <a:pt x="54" y="258"/>
                    <a:pt x="120" y="258"/>
                  </a:cubicBezTo>
                  <a:cubicBezTo>
                    <a:pt x="134" y="258"/>
                    <a:pt x="149" y="254"/>
                    <a:pt x="163" y="245"/>
                  </a:cubicBezTo>
                  <a:cubicBezTo>
                    <a:pt x="203" y="204"/>
                    <a:pt x="257" y="177"/>
                    <a:pt x="298" y="137"/>
                  </a:cubicBezTo>
                  <a:cubicBezTo>
                    <a:pt x="362" y="98"/>
                    <a:pt x="341" y="0"/>
                    <a:pt x="27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04;p68">
              <a:extLst>
                <a:ext uri="{FF2B5EF4-FFF2-40B4-BE49-F238E27FC236}">
                  <a16:creationId xmlns:a16="http://schemas.microsoft.com/office/drawing/2014/main" id="{022DE21B-9C93-4163-A5A1-B1480FCDAE70}"/>
                </a:ext>
              </a:extLst>
            </p:cNvPr>
            <p:cNvSpPr/>
            <p:nvPr/>
          </p:nvSpPr>
          <p:spPr>
            <a:xfrm>
              <a:off x="2609772" y="4136350"/>
              <a:ext cx="8825" cy="7850"/>
            </a:xfrm>
            <a:custGeom>
              <a:avLst/>
              <a:gdLst/>
              <a:ahLst/>
              <a:cxnLst/>
              <a:rect l="l" t="t" r="r" b="b"/>
              <a:pathLst>
                <a:path w="353" h="314" extrusionOk="0">
                  <a:moveTo>
                    <a:pt x="273" y="1"/>
                  </a:moveTo>
                  <a:cubicBezTo>
                    <a:pt x="263" y="1"/>
                    <a:pt x="254" y="11"/>
                    <a:pt x="244" y="20"/>
                  </a:cubicBezTo>
                  <a:cubicBezTo>
                    <a:pt x="177" y="74"/>
                    <a:pt x="109" y="142"/>
                    <a:pt x="28" y="196"/>
                  </a:cubicBezTo>
                  <a:cubicBezTo>
                    <a:pt x="1" y="210"/>
                    <a:pt x="1" y="250"/>
                    <a:pt x="14" y="291"/>
                  </a:cubicBezTo>
                  <a:cubicBezTo>
                    <a:pt x="30" y="307"/>
                    <a:pt x="51" y="313"/>
                    <a:pt x="70" y="313"/>
                  </a:cubicBezTo>
                  <a:cubicBezTo>
                    <a:pt x="84" y="313"/>
                    <a:pt x="98" y="310"/>
                    <a:pt x="109" y="304"/>
                  </a:cubicBezTo>
                  <a:cubicBezTo>
                    <a:pt x="190" y="237"/>
                    <a:pt x="258" y="182"/>
                    <a:pt x="325" y="115"/>
                  </a:cubicBezTo>
                  <a:cubicBezTo>
                    <a:pt x="339" y="101"/>
                    <a:pt x="352" y="88"/>
                    <a:pt x="352" y="74"/>
                  </a:cubicBezTo>
                  <a:cubicBezTo>
                    <a:pt x="352" y="61"/>
                    <a:pt x="352" y="47"/>
                    <a:pt x="339" y="34"/>
                  </a:cubicBezTo>
                  <a:cubicBezTo>
                    <a:pt x="329" y="14"/>
                    <a:pt x="319" y="1"/>
                    <a:pt x="304" y="1"/>
                  </a:cubicBezTo>
                  <a:cubicBezTo>
                    <a:pt x="298" y="1"/>
                    <a:pt x="292" y="3"/>
                    <a:pt x="285" y="7"/>
                  </a:cubicBezTo>
                  <a:cubicBezTo>
                    <a:pt x="281" y="3"/>
                    <a:pt x="277" y="1"/>
                    <a:pt x="2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05;p68">
              <a:extLst>
                <a:ext uri="{FF2B5EF4-FFF2-40B4-BE49-F238E27FC236}">
                  <a16:creationId xmlns:a16="http://schemas.microsoft.com/office/drawing/2014/main" id="{8C4706C1-371C-455D-B868-C4A8B87E0FEF}"/>
                </a:ext>
              </a:extLst>
            </p:cNvPr>
            <p:cNvSpPr/>
            <p:nvPr/>
          </p:nvSpPr>
          <p:spPr>
            <a:xfrm>
              <a:off x="2579672" y="4079675"/>
              <a:ext cx="9500" cy="6925"/>
            </a:xfrm>
            <a:custGeom>
              <a:avLst/>
              <a:gdLst/>
              <a:ahLst/>
              <a:cxnLst/>
              <a:rect l="l" t="t" r="r" b="b"/>
              <a:pathLst>
                <a:path w="380" h="277" extrusionOk="0">
                  <a:moveTo>
                    <a:pt x="257" y="0"/>
                  </a:moveTo>
                  <a:cubicBezTo>
                    <a:pt x="244" y="0"/>
                    <a:pt x="230" y="0"/>
                    <a:pt x="217" y="14"/>
                  </a:cubicBezTo>
                  <a:cubicBezTo>
                    <a:pt x="149" y="41"/>
                    <a:pt x="95" y="82"/>
                    <a:pt x="41" y="122"/>
                  </a:cubicBezTo>
                  <a:cubicBezTo>
                    <a:pt x="0" y="149"/>
                    <a:pt x="0" y="203"/>
                    <a:pt x="27" y="244"/>
                  </a:cubicBezTo>
                  <a:cubicBezTo>
                    <a:pt x="42" y="266"/>
                    <a:pt x="65" y="276"/>
                    <a:pt x="90" y="276"/>
                  </a:cubicBezTo>
                  <a:cubicBezTo>
                    <a:pt x="110" y="276"/>
                    <a:pt x="131" y="270"/>
                    <a:pt x="149" y="257"/>
                  </a:cubicBezTo>
                  <a:cubicBezTo>
                    <a:pt x="203" y="230"/>
                    <a:pt x="257" y="190"/>
                    <a:pt x="312" y="149"/>
                  </a:cubicBezTo>
                  <a:cubicBezTo>
                    <a:pt x="379" y="109"/>
                    <a:pt x="352" y="14"/>
                    <a:pt x="27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006;p68">
              <a:extLst>
                <a:ext uri="{FF2B5EF4-FFF2-40B4-BE49-F238E27FC236}">
                  <a16:creationId xmlns:a16="http://schemas.microsoft.com/office/drawing/2014/main" id="{CAB36150-B730-4817-BCE0-E1CD7E540F66}"/>
                </a:ext>
              </a:extLst>
            </p:cNvPr>
            <p:cNvSpPr/>
            <p:nvPr/>
          </p:nvSpPr>
          <p:spPr>
            <a:xfrm>
              <a:off x="2610897" y="4070200"/>
              <a:ext cx="5325" cy="3100"/>
            </a:xfrm>
            <a:custGeom>
              <a:avLst/>
              <a:gdLst/>
              <a:ahLst/>
              <a:cxnLst/>
              <a:rect l="l" t="t" r="r" b="b"/>
              <a:pathLst>
                <a:path w="213" h="124" extrusionOk="0">
                  <a:moveTo>
                    <a:pt x="145" y="0"/>
                  </a:moveTo>
                  <a:lnTo>
                    <a:pt x="50" y="41"/>
                  </a:lnTo>
                  <a:cubicBezTo>
                    <a:pt x="0" y="54"/>
                    <a:pt x="31" y="124"/>
                    <a:pt x="79" y="124"/>
                  </a:cubicBezTo>
                  <a:cubicBezTo>
                    <a:pt x="83" y="124"/>
                    <a:pt x="87" y="123"/>
                    <a:pt x="91" y="122"/>
                  </a:cubicBezTo>
                  <a:lnTo>
                    <a:pt x="172" y="82"/>
                  </a:lnTo>
                  <a:cubicBezTo>
                    <a:pt x="213" y="68"/>
                    <a:pt x="213" y="0"/>
                    <a:pt x="15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07;p68">
              <a:extLst>
                <a:ext uri="{FF2B5EF4-FFF2-40B4-BE49-F238E27FC236}">
                  <a16:creationId xmlns:a16="http://schemas.microsoft.com/office/drawing/2014/main" id="{CD456F3E-5344-4B6E-A870-04CBD2453DD6}"/>
                </a:ext>
              </a:extLst>
            </p:cNvPr>
            <p:cNvSpPr/>
            <p:nvPr/>
          </p:nvSpPr>
          <p:spPr>
            <a:xfrm>
              <a:off x="2607397" y="4083725"/>
              <a:ext cx="9175" cy="6450"/>
            </a:xfrm>
            <a:custGeom>
              <a:avLst/>
              <a:gdLst/>
              <a:ahLst/>
              <a:cxnLst/>
              <a:rect l="l" t="t" r="r" b="b"/>
              <a:pathLst>
                <a:path w="367" h="258" extrusionOk="0">
                  <a:moveTo>
                    <a:pt x="285" y="1"/>
                  </a:moveTo>
                  <a:cubicBezTo>
                    <a:pt x="204" y="55"/>
                    <a:pt x="109" y="95"/>
                    <a:pt x="28" y="150"/>
                  </a:cubicBezTo>
                  <a:cubicBezTo>
                    <a:pt x="14" y="163"/>
                    <a:pt x="1" y="204"/>
                    <a:pt x="14" y="231"/>
                  </a:cubicBezTo>
                  <a:cubicBezTo>
                    <a:pt x="28" y="244"/>
                    <a:pt x="41" y="244"/>
                    <a:pt x="55" y="258"/>
                  </a:cubicBezTo>
                  <a:cubicBezTo>
                    <a:pt x="69" y="258"/>
                    <a:pt x="82" y="244"/>
                    <a:pt x="96" y="244"/>
                  </a:cubicBezTo>
                  <a:lnTo>
                    <a:pt x="258" y="150"/>
                  </a:lnTo>
                  <a:lnTo>
                    <a:pt x="326" y="109"/>
                  </a:lnTo>
                  <a:cubicBezTo>
                    <a:pt x="339" y="109"/>
                    <a:pt x="353" y="95"/>
                    <a:pt x="353" y="82"/>
                  </a:cubicBezTo>
                  <a:cubicBezTo>
                    <a:pt x="366" y="68"/>
                    <a:pt x="366" y="55"/>
                    <a:pt x="353" y="41"/>
                  </a:cubicBezTo>
                  <a:cubicBezTo>
                    <a:pt x="353" y="28"/>
                    <a:pt x="339" y="14"/>
                    <a:pt x="3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08;p68">
              <a:extLst>
                <a:ext uri="{FF2B5EF4-FFF2-40B4-BE49-F238E27FC236}">
                  <a16:creationId xmlns:a16="http://schemas.microsoft.com/office/drawing/2014/main" id="{1114275F-A9E2-4778-9E26-D503A05EB23F}"/>
                </a:ext>
              </a:extLst>
            </p:cNvPr>
            <p:cNvSpPr/>
            <p:nvPr/>
          </p:nvSpPr>
          <p:spPr>
            <a:xfrm>
              <a:off x="2588122" y="4098950"/>
              <a:ext cx="8150" cy="6000"/>
            </a:xfrm>
            <a:custGeom>
              <a:avLst/>
              <a:gdLst/>
              <a:ahLst/>
              <a:cxnLst/>
              <a:rect l="l" t="t" r="r" b="b"/>
              <a:pathLst>
                <a:path w="326" h="240" extrusionOk="0">
                  <a:moveTo>
                    <a:pt x="258" y="1"/>
                  </a:moveTo>
                  <a:cubicBezTo>
                    <a:pt x="258" y="1"/>
                    <a:pt x="244" y="1"/>
                    <a:pt x="231" y="14"/>
                  </a:cubicBezTo>
                  <a:lnTo>
                    <a:pt x="28" y="136"/>
                  </a:lnTo>
                  <a:cubicBezTo>
                    <a:pt x="1" y="163"/>
                    <a:pt x="1" y="190"/>
                    <a:pt x="14" y="217"/>
                  </a:cubicBezTo>
                  <a:cubicBezTo>
                    <a:pt x="22" y="233"/>
                    <a:pt x="39" y="240"/>
                    <a:pt x="55" y="240"/>
                  </a:cubicBezTo>
                  <a:cubicBezTo>
                    <a:pt x="66" y="240"/>
                    <a:pt x="76" y="236"/>
                    <a:pt x="82" y="231"/>
                  </a:cubicBezTo>
                  <a:lnTo>
                    <a:pt x="298" y="95"/>
                  </a:lnTo>
                  <a:cubicBezTo>
                    <a:pt x="312" y="82"/>
                    <a:pt x="325" y="55"/>
                    <a:pt x="312" y="28"/>
                  </a:cubicBezTo>
                  <a:cubicBezTo>
                    <a:pt x="298" y="14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09;p68">
              <a:extLst>
                <a:ext uri="{FF2B5EF4-FFF2-40B4-BE49-F238E27FC236}">
                  <a16:creationId xmlns:a16="http://schemas.microsoft.com/office/drawing/2014/main" id="{AA3BFDBA-FDA8-42BF-A2B9-58E03E7ABDEB}"/>
                </a:ext>
              </a:extLst>
            </p:cNvPr>
            <p:cNvSpPr/>
            <p:nvPr/>
          </p:nvSpPr>
          <p:spPr>
            <a:xfrm>
              <a:off x="2598222" y="4076300"/>
              <a:ext cx="7175" cy="5325"/>
            </a:xfrm>
            <a:custGeom>
              <a:avLst/>
              <a:gdLst/>
              <a:ahLst/>
              <a:cxnLst/>
              <a:rect l="l" t="t" r="r" b="b"/>
              <a:pathLst>
                <a:path w="287" h="213" extrusionOk="0">
                  <a:moveTo>
                    <a:pt x="206" y="0"/>
                  </a:moveTo>
                  <a:cubicBezTo>
                    <a:pt x="192" y="0"/>
                    <a:pt x="178" y="14"/>
                    <a:pt x="165" y="14"/>
                  </a:cubicBezTo>
                  <a:lnTo>
                    <a:pt x="57" y="81"/>
                  </a:lnTo>
                  <a:cubicBezTo>
                    <a:pt x="0" y="138"/>
                    <a:pt x="47" y="213"/>
                    <a:pt x="104" y="213"/>
                  </a:cubicBezTo>
                  <a:cubicBezTo>
                    <a:pt x="115" y="213"/>
                    <a:pt x="127" y="210"/>
                    <a:pt x="138" y="203"/>
                  </a:cubicBezTo>
                  <a:lnTo>
                    <a:pt x="246" y="135"/>
                  </a:lnTo>
                  <a:cubicBezTo>
                    <a:pt x="273" y="108"/>
                    <a:pt x="287" y="68"/>
                    <a:pt x="260" y="41"/>
                  </a:cubicBezTo>
                  <a:cubicBezTo>
                    <a:pt x="246" y="14"/>
                    <a:pt x="233" y="14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10;p68">
              <a:extLst>
                <a:ext uri="{FF2B5EF4-FFF2-40B4-BE49-F238E27FC236}">
                  <a16:creationId xmlns:a16="http://schemas.microsoft.com/office/drawing/2014/main" id="{DF9F1057-B249-4275-B35C-CFB35157A487}"/>
                </a:ext>
              </a:extLst>
            </p:cNvPr>
            <p:cNvSpPr/>
            <p:nvPr/>
          </p:nvSpPr>
          <p:spPr>
            <a:xfrm>
              <a:off x="2562747" y="4105375"/>
              <a:ext cx="7825" cy="6000"/>
            </a:xfrm>
            <a:custGeom>
              <a:avLst/>
              <a:gdLst/>
              <a:ahLst/>
              <a:cxnLst/>
              <a:rect l="l" t="t" r="r" b="b"/>
              <a:pathLst>
                <a:path w="313" h="240" extrusionOk="0">
                  <a:moveTo>
                    <a:pt x="244" y="1"/>
                  </a:moveTo>
                  <a:cubicBezTo>
                    <a:pt x="231" y="1"/>
                    <a:pt x="217" y="14"/>
                    <a:pt x="204" y="14"/>
                  </a:cubicBezTo>
                  <a:lnTo>
                    <a:pt x="217" y="14"/>
                  </a:lnTo>
                  <a:cubicBezTo>
                    <a:pt x="150" y="55"/>
                    <a:pt x="96" y="95"/>
                    <a:pt x="41" y="122"/>
                  </a:cubicBezTo>
                  <a:cubicBezTo>
                    <a:pt x="14" y="150"/>
                    <a:pt x="1" y="190"/>
                    <a:pt x="28" y="217"/>
                  </a:cubicBezTo>
                  <a:cubicBezTo>
                    <a:pt x="44" y="233"/>
                    <a:pt x="60" y="240"/>
                    <a:pt x="75" y="240"/>
                  </a:cubicBezTo>
                  <a:cubicBezTo>
                    <a:pt x="87" y="240"/>
                    <a:pt x="98" y="236"/>
                    <a:pt x="109" y="231"/>
                  </a:cubicBezTo>
                  <a:cubicBezTo>
                    <a:pt x="177" y="190"/>
                    <a:pt x="231" y="150"/>
                    <a:pt x="285" y="122"/>
                  </a:cubicBezTo>
                  <a:cubicBezTo>
                    <a:pt x="312" y="95"/>
                    <a:pt x="312" y="55"/>
                    <a:pt x="298" y="28"/>
                  </a:cubicBezTo>
                  <a:cubicBezTo>
                    <a:pt x="285" y="14"/>
                    <a:pt x="271" y="1"/>
                    <a:pt x="24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11;p68">
              <a:extLst>
                <a:ext uri="{FF2B5EF4-FFF2-40B4-BE49-F238E27FC236}">
                  <a16:creationId xmlns:a16="http://schemas.microsoft.com/office/drawing/2014/main" id="{4237854A-068A-4B31-813D-ECFEDA14F277}"/>
                </a:ext>
              </a:extLst>
            </p:cNvPr>
            <p:cNvSpPr/>
            <p:nvPr/>
          </p:nvSpPr>
          <p:spPr>
            <a:xfrm>
              <a:off x="2568497" y="4117550"/>
              <a:ext cx="7475" cy="6150"/>
            </a:xfrm>
            <a:custGeom>
              <a:avLst/>
              <a:gdLst/>
              <a:ahLst/>
              <a:cxnLst/>
              <a:rect l="l" t="t" r="r" b="b"/>
              <a:pathLst>
                <a:path w="299" h="246" extrusionOk="0">
                  <a:moveTo>
                    <a:pt x="217" y="1"/>
                  </a:moveTo>
                  <a:cubicBezTo>
                    <a:pt x="204" y="1"/>
                    <a:pt x="190" y="14"/>
                    <a:pt x="177" y="14"/>
                  </a:cubicBezTo>
                  <a:cubicBezTo>
                    <a:pt x="136" y="55"/>
                    <a:pt x="82" y="96"/>
                    <a:pt x="41" y="136"/>
                  </a:cubicBezTo>
                  <a:cubicBezTo>
                    <a:pt x="14" y="150"/>
                    <a:pt x="1" y="190"/>
                    <a:pt x="28" y="217"/>
                  </a:cubicBezTo>
                  <a:cubicBezTo>
                    <a:pt x="36" y="234"/>
                    <a:pt x="55" y="246"/>
                    <a:pt x="74" y="246"/>
                  </a:cubicBezTo>
                  <a:cubicBezTo>
                    <a:pt x="86" y="246"/>
                    <a:pt x="99" y="241"/>
                    <a:pt x="109" y="231"/>
                  </a:cubicBezTo>
                  <a:lnTo>
                    <a:pt x="258" y="123"/>
                  </a:lnTo>
                  <a:cubicBezTo>
                    <a:pt x="299" y="82"/>
                    <a:pt x="271" y="1"/>
                    <a:pt x="21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12;p68">
              <a:extLst>
                <a:ext uri="{FF2B5EF4-FFF2-40B4-BE49-F238E27FC236}">
                  <a16:creationId xmlns:a16="http://schemas.microsoft.com/office/drawing/2014/main" id="{96913A71-4787-4C10-BDD4-F30477E7A8EA}"/>
                </a:ext>
              </a:extLst>
            </p:cNvPr>
            <p:cNvSpPr/>
            <p:nvPr/>
          </p:nvSpPr>
          <p:spPr>
            <a:xfrm>
              <a:off x="2544822" y="4133450"/>
              <a:ext cx="6450" cy="6375"/>
            </a:xfrm>
            <a:custGeom>
              <a:avLst/>
              <a:gdLst/>
              <a:ahLst/>
              <a:cxnLst/>
              <a:rect l="l" t="t" r="r" b="b"/>
              <a:pathLst>
                <a:path w="258" h="255" extrusionOk="0">
                  <a:moveTo>
                    <a:pt x="177" y="1"/>
                  </a:moveTo>
                  <a:cubicBezTo>
                    <a:pt x="163" y="1"/>
                    <a:pt x="149" y="14"/>
                    <a:pt x="149" y="28"/>
                  </a:cubicBezTo>
                  <a:cubicBezTo>
                    <a:pt x="95" y="68"/>
                    <a:pt x="55" y="109"/>
                    <a:pt x="28" y="163"/>
                  </a:cubicBezTo>
                  <a:cubicBezTo>
                    <a:pt x="1" y="190"/>
                    <a:pt x="14" y="217"/>
                    <a:pt x="28" y="244"/>
                  </a:cubicBezTo>
                  <a:cubicBezTo>
                    <a:pt x="41" y="251"/>
                    <a:pt x="58" y="255"/>
                    <a:pt x="73" y="255"/>
                  </a:cubicBezTo>
                  <a:cubicBezTo>
                    <a:pt x="89" y="255"/>
                    <a:pt x="102" y="251"/>
                    <a:pt x="109" y="244"/>
                  </a:cubicBezTo>
                  <a:cubicBezTo>
                    <a:pt x="149" y="190"/>
                    <a:pt x="190" y="150"/>
                    <a:pt x="231" y="109"/>
                  </a:cubicBezTo>
                  <a:cubicBezTo>
                    <a:pt x="258" y="82"/>
                    <a:pt x="244" y="41"/>
                    <a:pt x="231" y="28"/>
                  </a:cubicBezTo>
                  <a:cubicBezTo>
                    <a:pt x="217" y="14"/>
                    <a:pt x="204" y="14"/>
                    <a:pt x="190" y="14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13;p68">
              <a:extLst>
                <a:ext uri="{FF2B5EF4-FFF2-40B4-BE49-F238E27FC236}">
                  <a16:creationId xmlns:a16="http://schemas.microsoft.com/office/drawing/2014/main" id="{D6391425-2E90-4E30-8BCC-FFEE231B5E23}"/>
                </a:ext>
              </a:extLst>
            </p:cNvPr>
            <p:cNvSpPr/>
            <p:nvPr/>
          </p:nvSpPr>
          <p:spPr>
            <a:xfrm>
              <a:off x="2483947" y="4115525"/>
              <a:ext cx="9150" cy="7125"/>
            </a:xfrm>
            <a:custGeom>
              <a:avLst/>
              <a:gdLst/>
              <a:ahLst/>
              <a:cxnLst/>
              <a:rect l="l" t="t" r="r" b="b"/>
              <a:pathLst>
                <a:path w="366" h="285" extrusionOk="0">
                  <a:moveTo>
                    <a:pt x="271" y="1"/>
                  </a:moveTo>
                  <a:cubicBezTo>
                    <a:pt x="257" y="1"/>
                    <a:pt x="230" y="1"/>
                    <a:pt x="217" y="14"/>
                  </a:cubicBezTo>
                  <a:lnTo>
                    <a:pt x="54" y="122"/>
                  </a:lnTo>
                  <a:cubicBezTo>
                    <a:pt x="14" y="149"/>
                    <a:pt x="0" y="204"/>
                    <a:pt x="27" y="244"/>
                  </a:cubicBezTo>
                  <a:cubicBezTo>
                    <a:pt x="54" y="258"/>
                    <a:pt x="68" y="271"/>
                    <a:pt x="95" y="285"/>
                  </a:cubicBezTo>
                  <a:cubicBezTo>
                    <a:pt x="108" y="285"/>
                    <a:pt x="135" y="271"/>
                    <a:pt x="149" y="258"/>
                  </a:cubicBezTo>
                  <a:cubicBezTo>
                    <a:pt x="217" y="231"/>
                    <a:pt x="271" y="190"/>
                    <a:pt x="325" y="149"/>
                  </a:cubicBezTo>
                  <a:cubicBezTo>
                    <a:pt x="365" y="122"/>
                    <a:pt x="365" y="68"/>
                    <a:pt x="338" y="28"/>
                  </a:cubicBezTo>
                  <a:cubicBezTo>
                    <a:pt x="325" y="14"/>
                    <a:pt x="298" y="1"/>
                    <a:pt x="2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14;p68">
              <a:extLst>
                <a:ext uri="{FF2B5EF4-FFF2-40B4-BE49-F238E27FC236}">
                  <a16:creationId xmlns:a16="http://schemas.microsoft.com/office/drawing/2014/main" id="{357313AE-DD26-48FB-B34A-CEF25E6ECECF}"/>
                </a:ext>
              </a:extLst>
            </p:cNvPr>
            <p:cNvSpPr/>
            <p:nvPr/>
          </p:nvSpPr>
          <p:spPr>
            <a:xfrm>
              <a:off x="2488322" y="4128725"/>
              <a:ext cx="8500" cy="6100"/>
            </a:xfrm>
            <a:custGeom>
              <a:avLst/>
              <a:gdLst/>
              <a:ahLst/>
              <a:cxnLst/>
              <a:rect l="l" t="t" r="r" b="b"/>
              <a:pathLst>
                <a:path w="340" h="244" extrusionOk="0">
                  <a:moveTo>
                    <a:pt x="245" y="0"/>
                  </a:moveTo>
                  <a:cubicBezTo>
                    <a:pt x="231" y="0"/>
                    <a:pt x="217" y="0"/>
                    <a:pt x="204" y="14"/>
                  </a:cubicBezTo>
                  <a:lnTo>
                    <a:pt x="42" y="122"/>
                  </a:lnTo>
                  <a:cubicBezTo>
                    <a:pt x="1" y="136"/>
                    <a:pt x="1" y="176"/>
                    <a:pt x="28" y="217"/>
                  </a:cubicBezTo>
                  <a:cubicBezTo>
                    <a:pt x="28" y="230"/>
                    <a:pt x="55" y="230"/>
                    <a:pt x="69" y="244"/>
                  </a:cubicBezTo>
                  <a:cubicBezTo>
                    <a:pt x="82" y="244"/>
                    <a:pt x="109" y="230"/>
                    <a:pt x="123" y="230"/>
                  </a:cubicBezTo>
                  <a:lnTo>
                    <a:pt x="285" y="122"/>
                  </a:lnTo>
                  <a:cubicBezTo>
                    <a:pt x="339" y="82"/>
                    <a:pt x="312" y="14"/>
                    <a:pt x="2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15;p68">
              <a:extLst>
                <a:ext uri="{FF2B5EF4-FFF2-40B4-BE49-F238E27FC236}">
                  <a16:creationId xmlns:a16="http://schemas.microsoft.com/office/drawing/2014/main" id="{A3557026-8647-43AA-BE33-CB9C57D3BA1E}"/>
                </a:ext>
              </a:extLst>
            </p:cNvPr>
            <p:cNvSpPr/>
            <p:nvPr/>
          </p:nvSpPr>
          <p:spPr>
            <a:xfrm>
              <a:off x="2476497" y="4143275"/>
              <a:ext cx="11525" cy="9300"/>
            </a:xfrm>
            <a:custGeom>
              <a:avLst/>
              <a:gdLst/>
              <a:ahLst/>
              <a:cxnLst/>
              <a:rect l="l" t="t" r="r" b="b"/>
              <a:pathLst>
                <a:path w="461" h="372" extrusionOk="0">
                  <a:moveTo>
                    <a:pt x="379" y="0"/>
                  </a:moveTo>
                  <a:cubicBezTo>
                    <a:pt x="366" y="0"/>
                    <a:pt x="352" y="0"/>
                    <a:pt x="339" y="14"/>
                  </a:cubicBezTo>
                  <a:cubicBezTo>
                    <a:pt x="230" y="81"/>
                    <a:pt x="136" y="163"/>
                    <a:pt x="54" y="244"/>
                  </a:cubicBezTo>
                  <a:cubicBezTo>
                    <a:pt x="0" y="271"/>
                    <a:pt x="14" y="366"/>
                    <a:pt x="82" y="366"/>
                  </a:cubicBezTo>
                  <a:cubicBezTo>
                    <a:pt x="86" y="369"/>
                    <a:pt x="91" y="371"/>
                    <a:pt x="96" y="371"/>
                  </a:cubicBezTo>
                  <a:cubicBezTo>
                    <a:pt x="110" y="371"/>
                    <a:pt x="126" y="362"/>
                    <a:pt x="136" y="352"/>
                  </a:cubicBezTo>
                  <a:cubicBezTo>
                    <a:pt x="230" y="271"/>
                    <a:pt x="325" y="203"/>
                    <a:pt x="420" y="136"/>
                  </a:cubicBezTo>
                  <a:cubicBezTo>
                    <a:pt x="460" y="108"/>
                    <a:pt x="460" y="54"/>
                    <a:pt x="433" y="27"/>
                  </a:cubicBezTo>
                  <a:cubicBezTo>
                    <a:pt x="420" y="14"/>
                    <a:pt x="406" y="0"/>
                    <a:pt x="37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16;p68">
              <a:extLst>
                <a:ext uri="{FF2B5EF4-FFF2-40B4-BE49-F238E27FC236}">
                  <a16:creationId xmlns:a16="http://schemas.microsoft.com/office/drawing/2014/main" id="{C1B4DCC1-59EE-4DA3-8C69-2A6919E5F7AD}"/>
                </a:ext>
              </a:extLst>
            </p:cNvPr>
            <p:cNvSpPr/>
            <p:nvPr/>
          </p:nvSpPr>
          <p:spPr>
            <a:xfrm>
              <a:off x="2477072" y="4131425"/>
              <a:ext cx="6200" cy="4675"/>
            </a:xfrm>
            <a:custGeom>
              <a:avLst/>
              <a:gdLst/>
              <a:ahLst/>
              <a:cxnLst/>
              <a:rect l="l" t="t" r="r" b="b"/>
              <a:pathLst>
                <a:path w="248" h="187" extrusionOk="0">
                  <a:moveTo>
                    <a:pt x="180" y="1"/>
                  </a:moveTo>
                  <a:cubicBezTo>
                    <a:pt x="167" y="1"/>
                    <a:pt x="153" y="1"/>
                    <a:pt x="140" y="14"/>
                  </a:cubicBezTo>
                  <a:lnTo>
                    <a:pt x="45" y="82"/>
                  </a:lnTo>
                  <a:cubicBezTo>
                    <a:pt x="0" y="115"/>
                    <a:pt x="39" y="186"/>
                    <a:pt x="92" y="186"/>
                  </a:cubicBezTo>
                  <a:cubicBezTo>
                    <a:pt x="103" y="186"/>
                    <a:pt x="115" y="183"/>
                    <a:pt x="126" y="177"/>
                  </a:cubicBezTo>
                  <a:lnTo>
                    <a:pt x="207" y="109"/>
                  </a:lnTo>
                  <a:cubicBezTo>
                    <a:pt x="234" y="95"/>
                    <a:pt x="248" y="55"/>
                    <a:pt x="221" y="28"/>
                  </a:cubicBezTo>
                  <a:cubicBezTo>
                    <a:pt x="221" y="14"/>
                    <a:pt x="194" y="1"/>
                    <a:pt x="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17;p68">
              <a:extLst>
                <a:ext uri="{FF2B5EF4-FFF2-40B4-BE49-F238E27FC236}">
                  <a16:creationId xmlns:a16="http://schemas.microsoft.com/office/drawing/2014/main" id="{DA6B480D-ECB9-460E-939A-6984973109D3}"/>
                </a:ext>
              </a:extLst>
            </p:cNvPr>
            <p:cNvSpPr/>
            <p:nvPr/>
          </p:nvSpPr>
          <p:spPr>
            <a:xfrm>
              <a:off x="2462297" y="4113500"/>
              <a:ext cx="6100" cy="5300"/>
            </a:xfrm>
            <a:custGeom>
              <a:avLst/>
              <a:gdLst/>
              <a:ahLst/>
              <a:cxnLst/>
              <a:rect l="l" t="t" r="r" b="b"/>
              <a:pathLst>
                <a:path w="244" h="212" extrusionOk="0">
                  <a:moveTo>
                    <a:pt x="162" y="0"/>
                  </a:moveTo>
                  <a:cubicBezTo>
                    <a:pt x="149" y="0"/>
                    <a:pt x="122" y="0"/>
                    <a:pt x="108" y="14"/>
                  </a:cubicBezTo>
                  <a:lnTo>
                    <a:pt x="41" y="68"/>
                  </a:lnTo>
                  <a:cubicBezTo>
                    <a:pt x="0" y="95"/>
                    <a:pt x="0" y="149"/>
                    <a:pt x="27" y="176"/>
                  </a:cubicBezTo>
                  <a:cubicBezTo>
                    <a:pt x="44" y="202"/>
                    <a:pt x="67" y="212"/>
                    <a:pt x="91" y="212"/>
                  </a:cubicBezTo>
                  <a:cubicBezTo>
                    <a:pt x="106" y="212"/>
                    <a:pt x="121" y="208"/>
                    <a:pt x="135" y="203"/>
                  </a:cubicBezTo>
                  <a:lnTo>
                    <a:pt x="203" y="136"/>
                  </a:lnTo>
                  <a:cubicBezTo>
                    <a:pt x="244" y="122"/>
                    <a:pt x="244" y="68"/>
                    <a:pt x="217" y="28"/>
                  </a:cubicBezTo>
                  <a:cubicBezTo>
                    <a:pt x="203" y="14"/>
                    <a:pt x="189" y="0"/>
                    <a:pt x="1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18;p68">
              <a:extLst>
                <a:ext uri="{FF2B5EF4-FFF2-40B4-BE49-F238E27FC236}">
                  <a16:creationId xmlns:a16="http://schemas.microsoft.com/office/drawing/2014/main" id="{6C4827B2-7E46-45E8-98F7-EBE0E5DE1B7B}"/>
                </a:ext>
              </a:extLst>
            </p:cNvPr>
            <p:cNvSpPr/>
            <p:nvPr/>
          </p:nvSpPr>
          <p:spPr>
            <a:xfrm>
              <a:off x="2440297" y="4128725"/>
              <a:ext cx="10850" cy="10500"/>
            </a:xfrm>
            <a:custGeom>
              <a:avLst/>
              <a:gdLst/>
              <a:ahLst/>
              <a:cxnLst/>
              <a:rect l="l" t="t" r="r" b="b"/>
              <a:pathLst>
                <a:path w="434" h="420" extrusionOk="0">
                  <a:moveTo>
                    <a:pt x="325" y="0"/>
                  </a:moveTo>
                  <a:cubicBezTo>
                    <a:pt x="298" y="0"/>
                    <a:pt x="271" y="14"/>
                    <a:pt x="258" y="41"/>
                  </a:cubicBezTo>
                  <a:cubicBezTo>
                    <a:pt x="176" y="109"/>
                    <a:pt x="109" y="190"/>
                    <a:pt x="41" y="271"/>
                  </a:cubicBezTo>
                  <a:cubicBezTo>
                    <a:pt x="1" y="312"/>
                    <a:pt x="14" y="366"/>
                    <a:pt x="55" y="406"/>
                  </a:cubicBezTo>
                  <a:cubicBezTo>
                    <a:pt x="68" y="420"/>
                    <a:pt x="95" y="420"/>
                    <a:pt x="122" y="420"/>
                  </a:cubicBezTo>
                  <a:cubicBezTo>
                    <a:pt x="149" y="420"/>
                    <a:pt x="163" y="406"/>
                    <a:pt x="190" y="393"/>
                  </a:cubicBezTo>
                  <a:cubicBezTo>
                    <a:pt x="258" y="312"/>
                    <a:pt x="325" y="230"/>
                    <a:pt x="406" y="163"/>
                  </a:cubicBezTo>
                  <a:cubicBezTo>
                    <a:pt x="420" y="136"/>
                    <a:pt x="434" y="109"/>
                    <a:pt x="434" y="82"/>
                  </a:cubicBezTo>
                  <a:cubicBezTo>
                    <a:pt x="420" y="54"/>
                    <a:pt x="406" y="41"/>
                    <a:pt x="393" y="27"/>
                  </a:cubicBezTo>
                  <a:cubicBezTo>
                    <a:pt x="379" y="14"/>
                    <a:pt x="352" y="0"/>
                    <a:pt x="3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19;p68">
              <a:extLst>
                <a:ext uri="{FF2B5EF4-FFF2-40B4-BE49-F238E27FC236}">
                  <a16:creationId xmlns:a16="http://schemas.microsoft.com/office/drawing/2014/main" id="{6499B621-0E88-46D9-8A48-440CC73EAD9E}"/>
                </a:ext>
              </a:extLst>
            </p:cNvPr>
            <p:cNvSpPr/>
            <p:nvPr/>
          </p:nvSpPr>
          <p:spPr>
            <a:xfrm>
              <a:off x="2433197" y="4122300"/>
              <a:ext cx="7475" cy="7125"/>
            </a:xfrm>
            <a:custGeom>
              <a:avLst/>
              <a:gdLst/>
              <a:ahLst/>
              <a:cxnLst/>
              <a:rect l="l" t="t" r="r" b="b"/>
              <a:pathLst>
                <a:path w="299" h="285" extrusionOk="0">
                  <a:moveTo>
                    <a:pt x="203" y="0"/>
                  </a:moveTo>
                  <a:cubicBezTo>
                    <a:pt x="190" y="0"/>
                    <a:pt x="163" y="0"/>
                    <a:pt x="149" y="14"/>
                  </a:cubicBezTo>
                  <a:lnTo>
                    <a:pt x="41" y="122"/>
                  </a:lnTo>
                  <a:cubicBezTo>
                    <a:pt x="14" y="136"/>
                    <a:pt x="0" y="149"/>
                    <a:pt x="0" y="176"/>
                  </a:cubicBezTo>
                  <a:cubicBezTo>
                    <a:pt x="0" y="203"/>
                    <a:pt x="0" y="230"/>
                    <a:pt x="14" y="244"/>
                  </a:cubicBezTo>
                  <a:cubicBezTo>
                    <a:pt x="31" y="270"/>
                    <a:pt x="60" y="285"/>
                    <a:pt x="93" y="285"/>
                  </a:cubicBezTo>
                  <a:cubicBezTo>
                    <a:pt x="111" y="285"/>
                    <a:pt x="130" y="280"/>
                    <a:pt x="149" y="271"/>
                  </a:cubicBezTo>
                  <a:lnTo>
                    <a:pt x="257" y="163"/>
                  </a:lnTo>
                  <a:cubicBezTo>
                    <a:pt x="271" y="149"/>
                    <a:pt x="285" y="122"/>
                    <a:pt x="298" y="95"/>
                  </a:cubicBezTo>
                  <a:cubicBezTo>
                    <a:pt x="298" y="81"/>
                    <a:pt x="285" y="54"/>
                    <a:pt x="271" y="27"/>
                  </a:cubicBezTo>
                  <a:cubicBezTo>
                    <a:pt x="257" y="14"/>
                    <a:pt x="244" y="0"/>
                    <a:pt x="2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0;p68">
              <a:extLst>
                <a:ext uri="{FF2B5EF4-FFF2-40B4-BE49-F238E27FC236}">
                  <a16:creationId xmlns:a16="http://schemas.microsoft.com/office/drawing/2014/main" id="{2B0D9A58-7DB8-4AB7-BC9B-64EB6C243A7D}"/>
                </a:ext>
              </a:extLst>
            </p:cNvPr>
            <p:cNvSpPr/>
            <p:nvPr/>
          </p:nvSpPr>
          <p:spPr>
            <a:xfrm>
              <a:off x="2419672" y="4138525"/>
              <a:ext cx="9500" cy="9500"/>
            </a:xfrm>
            <a:custGeom>
              <a:avLst/>
              <a:gdLst/>
              <a:ahLst/>
              <a:cxnLst/>
              <a:rect l="l" t="t" r="r" b="b"/>
              <a:pathLst>
                <a:path w="380" h="380" extrusionOk="0">
                  <a:moveTo>
                    <a:pt x="271" y="1"/>
                  </a:moveTo>
                  <a:cubicBezTo>
                    <a:pt x="244" y="14"/>
                    <a:pt x="217" y="28"/>
                    <a:pt x="203" y="41"/>
                  </a:cubicBezTo>
                  <a:lnTo>
                    <a:pt x="27" y="217"/>
                  </a:lnTo>
                  <a:cubicBezTo>
                    <a:pt x="0" y="231"/>
                    <a:pt x="0" y="258"/>
                    <a:pt x="0" y="285"/>
                  </a:cubicBezTo>
                  <a:cubicBezTo>
                    <a:pt x="0" y="312"/>
                    <a:pt x="14" y="339"/>
                    <a:pt x="41" y="353"/>
                  </a:cubicBezTo>
                  <a:cubicBezTo>
                    <a:pt x="54" y="366"/>
                    <a:pt x="81" y="380"/>
                    <a:pt x="108" y="380"/>
                  </a:cubicBezTo>
                  <a:cubicBezTo>
                    <a:pt x="135" y="366"/>
                    <a:pt x="163" y="353"/>
                    <a:pt x="176" y="339"/>
                  </a:cubicBezTo>
                  <a:cubicBezTo>
                    <a:pt x="230" y="285"/>
                    <a:pt x="298" y="217"/>
                    <a:pt x="352" y="163"/>
                  </a:cubicBezTo>
                  <a:cubicBezTo>
                    <a:pt x="379" y="123"/>
                    <a:pt x="379" y="55"/>
                    <a:pt x="338" y="28"/>
                  </a:cubicBezTo>
                  <a:cubicBezTo>
                    <a:pt x="311" y="1"/>
                    <a:pt x="298" y="1"/>
                    <a:pt x="2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21;p68">
              <a:extLst>
                <a:ext uri="{FF2B5EF4-FFF2-40B4-BE49-F238E27FC236}">
                  <a16:creationId xmlns:a16="http://schemas.microsoft.com/office/drawing/2014/main" id="{C2AD6F51-62FC-40C7-B833-6A2536239BA9}"/>
                </a:ext>
              </a:extLst>
            </p:cNvPr>
            <p:cNvSpPr/>
            <p:nvPr/>
          </p:nvSpPr>
          <p:spPr>
            <a:xfrm>
              <a:off x="2435222" y="4149025"/>
              <a:ext cx="8150" cy="8475"/>
            </a:xfrm>
            <a:custGeom>
              <a:avLst/>
              <a:gdLst/>
              <a:ahLst/>
              <a:cxnLst/>
              <a:rect l="l" t="t" r="r" b="b"/>
              <a:pathLst>
                <a:path w="326" h="339" extrusionOk="0">
                  <a:moveTo>
                    <a:pt x="244" y="0"/>
                  </a:moveTo>
                  <a:cubicBezTo>
                    <a:pt x="231" y="0"/>
                    <a:pt x="204" y="14"/>
                    <a:pt x="190" y="27"/>
                  </a:cubicBezTo>
                  <a:cubicBezTo>
                    <a:pt x="136" y="95"/>
                    <a:pt x="82" y="163"/>
                    <a:pt x="28" y="230"/>
                  </a:cubicBezTo>
                  <a:cubicBezTo>
                    <a:pt x="1" y="257"/>
                    <a:pt x="1" y="298"/>
                    <a:pt x="41" y="325"/>
                  </a:cubicBezTo>
                  <a:cubicBezTo>
                    <a:pt x="55" y="339"/>
                    <a:pt x="68" y="339"/>
                    <a:pt x="82" y="339"/>
                  </a:cubicBezTo>
                  <a:cubicBezTo>
                    <a:pt x="109" y="339"/>
                    <a:pt x="122" y="325"/>
                    <a:pt x="136" y="311"/>
                  </a:cubicBezTo>
                  <a:cubicBezTo>
                    <a:pt x="190" y="257"/>
                    <a:pt x="244" y="190"/>
                    <a:pt x="298" y="122"/>
                  </a:cubicBezTo>
                  <a:cubicBezTo>
                    <a:pt x="325" y="95"/>
                    <a:pt x="325" y="41"/>
                    <a:pt x="298" y="27"/>
                  </a:cubicBezTo>
                  <a:cubicBezTo>
                    <a:pt x="285" y="14"/>
                    <a:pt x="271" y="0"/>
                    <a:pt x="24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22;p68">
              <a:extLst>
                <a:ext uri="{FF2B5EF4-FFF2-40B4-BE49-F238E27FC236}">
                  <a16:creationId xmlns:a16="http://schemas.microsoft.com/office/drawing/2014/main" id="{B1C200D3-20FA-4F3E-88B1-8D9EEFFEC1D7}"/>
                </a:ext>
              </a:extLst>
            </p:cNvPr>
            <p:cNvSpPr/>
            <p:nvPr/>
          </p:nvSpPr>
          <p:spPr>
            <a:xfrm>
              <a:off x="2418647" y="4167625"/>
              <a:ext cx="9150" cy="10550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176" y="0"/>
                  </a:moveTo>
                  <a:lnTo>
                    <a:pt x="190" y="14"/>
                  </a:lnTo>
                  <a:cubicBezTo>
                    <a:pt x="163" y="27"/>
                    <a:pt x="136" y="55"/>
                    <a:pt x="122" y="82"/>
                  </a:cubicBezTo>
                  <a:lnTo>
                    <a:pt x="82" y="136"/>
                  </a:lnTo>
                  <a:lnTo>
                    <a:pt x="68" y="163"/>
                  </a:lnTo>
                  <a:lnTo>
                    <a:pt x="68" y="149"/>
                  </a:lnTo>
                  <a:lnTo>
                    <a:pt x="28" y="203"/>
                  </a:lnTo>
                  <a:cubicBezTo>
                    <a:pt x="14" y="230"/>
                    <a:pt x="1" y="271"/>
                    <a:pt x="1" y="298"/>
                  </a:cubicBezTo>
                  <a:cubicBezTo>
                    <a:pt x="13" y="371"/>
                    <a:pt x="57" y="422"/>
                    <a:pt x="125" y="422"/>
                  </a:cubicBezTo>
                  <a:cubicBezTo>
                    <a:pt x="133" y="422"/>
                    <a:pt x="141" y="421"/>
                    <a:pt x="149" y="420"/>
                  </a:cubicBezTo>
                  <a:cubicBezTo>
                    <a:pt x="176" y="420"/>
                    <a:pt x="217" y="393"/>
                    <a:pt x="231" y="366"/>
                  </a:cubicBezTo>
                  <a:cubicBezTo>
                    <a:pt x="271" y="312"/>
                    <a:pt x="312" y="244"/>
                    <a:pt x="352" y="190"/>
                  </a:cubicBezTo>
                  <a:cubicBezTo>
                    <a:pt x="366" y="149"/>
                    <a:pt x="366" y="122"/>
                    <a:pt x="352" y="82"/>
                  </a:cubicBezTo>
                  <a:cubicBezTo>
                    <a:pt x="339" y="55"/>
                    <a:pt x="312" y="27"/>
                    <a:pt x="285" y="14"/>
                  </a:cubicBezTo>
                  <a:cubicBezTo>
                    <a:pt x="271" y="0"/>
                    <a:pt x="244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23;p68">
              <a:extLst>
                <a:ext uri="{FF2B5EF4-FFF2-40B4-BE49-F238E27FC236}">
                  <a16:creationId xmlns:a16="http://schemas.microsoft.com/office/drawing/2014/main" id="{CE6D9251-14A2-4651-9504-877F8288AB72}"/>
                </a:ext>
              </a:extLst>
            </p:cNvPr>
            <p:cNvSpPr/>
            <p:nvPr/>
          </p:nvSpPr>
          <p:spPr>
            <a:xfrm>
              <a:off x="2404772" y="4178100"/>
              <a:ext cx="6800" cy="8625"/>
            </a:xfrm>
            <a:custGeom>
              <a:avLst/>
              <a:gdLst/>
              <a:ahLst/>
              <a:cxnLst/>
              <a:rect l="l" t="t" r="r" b="b"/>
              <a:pathLst>
                <a:path w="272" h="345" extrusionOk="0">
                  <a:moveTo>
                    <a:pt x="177" y="1"/>
                  </a:moveTo>
                  <a:cubicBezTo>
                    <a:pt x="154" y="1"/>
                    <a:pt x="131" y="20"/>
                    <a:pt x="109" y="42"/>
                  </a:cubicBezTo>
                  <a:lnTo>
                    <a:pt x="109" y="42"/>
                  </a:lnTo>
                  <a:lnTo>
                    <a:pt x="109" y="41"/>
                  </a:lnTo>
                  <a:lnTo>
                    <a:pt x="95" y="55"/>
                  </a:lnTo>
                  <a:cubicBezTo>
                    <a:pt x="100" y="51"/>
                    <a:pt x="104" y="46"/>
                    <a:pt x="109" y="42"/>
                  </a:cubicBezTo>
                  <a:lnTo>
                    <a:pt x="109" y="42"/>
                  </a:lnTo>
                  <a:lnTo>
                    <a:pt x="14" y="217"/>
                  </a:lnTo>
                  <a:cubicBezTo>
                    <a:pt x="1" y="272"/>
                    <a:pt x="14" y="312"/>
                    <a:pt x="55" y="339"/>
                  </a:cubicBezTo>
                  <a:cubicBezTo>
                    <a:pt x="68" y="343"/>
                    <a:pt x="81" y="344"/>
                    <a:pt x="93" y="344"/>
                  </a:cubicBezTo>
                  <a:cubicBezTo>
                    <a:pt x="128" y="344"/>
                    <a:pt x="156" y="329"/>
                    <a:pt x="177" y="299"/>
                  </a:cubicBezTo>
                  <a:cubicBezTo>
                    <a:pt x="204" y="231"/>
                    <a:pt x="231" y="177"/>
                    <a:pt x="258" y="109"/>
                  </a:cubicBezTo>
                  <a:cubicBezTo>
                    <a:pt x="271" y="69"/>
                    <a:pt x="258" y="28"/>
                    <a:pt x="21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24;p68">
              <a:extLst>
                <a:ext uri="{FF2B5EF4-FFF2-40B4-BE49-F238E27FC236}">
                  <a16:creationId xmlns:a16="http://schemas.microsoft.com/office/drawing/2014/main" id="{23541096-5CA6-4DE8-8ACD-7136A345CA78}"/>
                </a:ext>
              </a:extLst>
            </p:cNvPr>
            <p:cNvSpPr/>
            <p:nvPr/>
          </p:nvSpPr>
          <p:spPr>
            <a:xfrm>
              <a:off x="2414247" y="4196375"/>
              <a:ext cx="6800" cy="10300"/>
            </a:xfrm>
            <a:custGeom>
              <a:avLst/>
              <a:gdLst/>
              <a:ahLst/>
              <a:cxnLst/>
              <a:rect l="l" t="t" r="r" b="b"/>
              <a:pathLst>
                <a:path w="272" h="412" extrusionOk="0">
                  <a:moveTo>
                    <a:pt x="177" y="1"/>
                  </a:moveTo>
                  <a:cubicBezTo>
                    <a:pt x="149" y="1"/>
                    <a:pt x="109" y="14"/>
                    <a:pt x="95" y="55"/>
                  </a:cubicBezTo>
                  <a:lnTo>
                    <a:pt x="95" y="41"/>
                  </a:lnTo>
                  <a:cubicBezTo>
                    <a:pt x="68" y="122"/>
                    <a:pt x="41" y="217"/>
                    <a:pt x="14" y="285"/>
                  </a:cubicBezTo>
                  <a:cubicBezTo>
                    <a:pt x="1" y="312"/>
                    <a:pt x="1" y="339"/>
                    <a:pt x="14" y="352"/>
                  </a:cubicBezTo>
                  <a:cubicBezTo>
                    <a:pt x="28" y="379"/>
                    <a:pt x="41" y="393"/>
                    <a:pt x="55" y="407"/>
                  </a:cubicBezTo>
                  <a:cubicBezTo>
                    <a:pt x="65" y="410"/>
                    <a:pt x="76" y="412"/>
                    <a:pt x="87" y="412"/>
                  </a:cubicBezTo>
                  <a:cubicBezTo>
                    <a:pt x="121" y="412"/>
                    <a:pt x="156" y="396"/>
                    <a:pt x="177" y="366"/>
                  </a:cubicBezTo>
                  <a:cubicBezTo>
                    <a:pt x="204" y="271"/>
                    <a:pt x="231" y="190"/>
                    <a:pt x="258" y="109"/>
                  </a:cubicBezTo>
                  <a:cubicBezTo>
                    <a:pt x="271" y="68"/>
                    <a:pt x="258" y="14"/>
                    <a:pt x="21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25;p68">
              <a:extLst>
                <a:ext uri="{FF2B5EF4-FFF2-40B4-BE49-F238E27FC236}">
                  <a16:creationId xmlns:a16="http://schemas.microsoft.com/office/drawing/2014/main" id="{9781EF78-C072-475F-A13F-38C17AFCE334}"/>
                </a:ext>
              </a:extLst>
            </p:cNvPr>
            <p:cNvSpPr/>
            <p:nvPr/>
          </p:nvSpPr>
          <p:spPr>
            <a:xfrm>
              <a:off x="2394973" y="4060399"/>
              <a:ext cx="444524" cy="281450"/>
            </a:xfrm>
            <a:custGeom>
              <a:avLst/>
              <a:gdLst/>
              <a:ahLst/>
              <a:cxnLst/>
              <a:rect l="l" t="t" r="r" b="b"/>
              <a:pathLst>
                <a:path w="17781" h="11258" extrusionOk="0">
                  <a:moveTo>
                    <a:pt x="9188" y="0"/>
                  </a:moveTo>
                  <a:lnTo>
                    <a:pt x="9202" y="27"/>
                  </a:lnTo>
                  <a:lnTo>
                    <a:pt x="9161" y="27"/>
                  </a:lnTo>
                  <a:cubicBezTo>
                    <a:pt x="8836" y="27"/>
                    <a:pt x="8511" y="81"/>
                    <a:pt x="8214" y="190"/>
                  </a:cubicBezTo>
                  <a:cubicBezTo>
                    <a:pt x="7578" y="420"/>
                    <a:pt x="6996" y="812"/>
                    <a:pt x="6536" y="1313"/>
                  </a:cubicBezTo>
                  <a:cubicBezTo>
                    <a:pt x="6049" y="1827"/>
                    <a:pt x="5616" y="2409"/>
                    <a:pt x="5250" y="3018"/>
                  </a:cubicBezTo>
                  <a:cubicBezTo>
                    <a:pt x="4980" y="3451"/>
                    <a:pt x="4736" y="3884"/>
                    <a:pt x="4493" y="4344"/>
                  </a:cubicBezTo>
                  <a:cubicBezTo>
                    <a:pt x="4520" y="4086"/>
                    <a:pt x="4547" y="3843"/>
                    <a:pt x="4547" y="3586"/>
                  </a:cubicBezTo>
                  <a:cubicBezTo>
                    <a:pt x="4547" y="3315"/>
                    <a:pt x="4533" y="3058"/>
                    <a:pt x="4493" y="2787"/>
                  </a:cubicBezTo>
                  <a:cubicBezTo>
                    <a:pt x="4452" y="2544"/>
                    <a:pt x="4371" y="2300"/>
                    <a:pt x="4249" y="2070"/>
                  </a:cubicBezTo>
                  <a:cubicBezTo>
                    <a:pt x="4141" y="1881"/>
                    <a:pt x="3979" y="1719"/>
                    <a:pt x="3789" y="1610"/>
                  </a:cubicBezTo>
                  <a:cubicBezTo>
                    <a:pt x="3647" y="1527"/>
                    <a:pt x="3484" y="1486"/>
                    <a:pt x="3319" y="1486"/>
                  </a:cubicBezTo>
                  <a:cubicBezTo>
                    <a:pt x="3295" y="1486"/>
                    <a:pt x="3272" y="1487"/>
                    <a:pt x="3248" y="1488"/>
                  </a:cubicBezTo>
                  <a:cubicBezTo>
                    <a:pt x="3180" y="1488"/>
                    <a:pt x="3126" y="1488"/>
                    <a:pt x="3058" y="1502"/>
                  </a:cubicBezTo>
                  <a:cubicBezTo>
                    <a:pt x="2734" y="1543"/>
                    <a:pt x="2409" y="1651"/>
                    <a:pt x="2125" y="1813"/>
                  </a:cubicBezTo>
                  <a:cubicBezTo>
                    <a:pt x="1854" y="1962"/>
                    <a:pt x="1597" y="2152"/>
                    <a:pt x="1381" y="2368"/>
                  </a:cubicBezTo>
                  <a:cubicBezTo>
                    <a:pt x="1164" y="2598"/>
                    <a:pt x="975" y="2842"/>
                    <a:pt x="826" y="3112"/>
                  </a:cubicBezTo>
                  <a:cubicBezTo>
                    <a:pt x="663" y="3383"/>
                    <a:pt x="542" y="3681"/>
                    <a:pt x="433" y="3978"/>
                  </a:cubicBezTo>
                  <a:cubicBezTo>
                    <a:pt x="217" y="4614"/>
                    <a:pt x="95" y="5277"/>
                    <a:pt x="41" y="5954"/>
                  </a:cubicBezTo>
                  <a:cubicBezTo>
                    <a:pt x="0" y="6536"/>
                    <a:pt x="0" y="7131"/>
                    <a:pt x="41" y="7713"/>
                  </a:cubicBezTo>
                  <a:cubicBezTo>
                    <a:pt x="54" y="7875"/>
                    <a:pt x="68" y="8051"/>
                    <a:pt x="82" y="8213"/>
                  </a:cubicBezTo>
                  <a:cubicBezTo>
                    <a:pt x="82" y="8227"/>
                    <a:pt x="82" y="8254"/>
                    <a:pt x="82" y="8268"/>
                  </a:cubicBezTo>
                  <a:cubicBezTo>
                    <a:pt x="95" y="8281"/>
                    <a:pt x="95" y="8295"/>
                    <a:pt x="109" y="8308"/>
                  </a:cubicBezTo>
                  <a:cubicBezTo>
                    <a:pt x="136" y="8619"/>
                    <a:pt x="176" y="8931"/>
                    <a:pt x="244" y="9255"/>
                  </a:cubicBezTo>
                  <a:cubicBezTo>
                    <a:pt x="244" y="9282"/>
                    <a:pt x="257" y="9309"/>
                    <a:pt x="285" y="9337"/>
                  </a:cubicBezTo>
                  <a:cubicBezTo>
                    <a:pt x="312" y="9364"/>
                    <a:pt x="339" y="9377"/>
                    <a:pt x="366" y="9377"/>
                  </a:cubicBezTo>
                  <a:cubicBezTo>
                    <a:pt x="406" y="9377"/>
                    <a:pt x="447" y="9350"/>
                    <a:pt x="474" y="9323"/>
                  </a:cubicBezTo>
                  <a:cubicBezTo>
                    <a:pt x="487" y="9296"/>
                    <a:pt x="501" y="9269"/>
                    <a:pt x="501" y="9228"/>
                  </a:cubicBezTo>
                  <a:cubicBezTo>
                    <a:pt x="460" y="9025"/>
                    <a:pt x="433" y="8795"/>
                    <a:pt x="393" y="8552"/>
                  </a:cubicBezTo>
                  <a:lnTo>
                    <a:pt x="393" y="8552"/>
                  </a:lnTo>
                  <a:cubicBezTo>
                    <a:pt x="474" y="8619"/>
                    <a:pt x="569" y="8687"/>
                    <a:pt x="663" y="8755"/>
                  </a:cubicBezTo>
                  <a:lnTo>
                    <a:pt x="745" y="8809"/>
                  </a:lnTo>
                  <a:cubicBezTo>
                    <a:pt x="934" y="8944"/>
                    <a:pt x="1123" y="9066"/>
                    <a:pt x="1340" y="9215"/>
                  </a:cubicBezTo>
                  <a:cubicBezTo>
                    <a:pt x="1746" y="9472"/>
                    <a:pt x="2192" y="9715"/>
                    <a:pt x="2639" y="9972"/>
                  </a:cubicBezTo>
                  <a:cubicBezTo>
                    <a:pt x="3518" y="10446"/>
                    <a:pt x="4425" y="10825"/>
                    <a:pt x="5372" y="11123"/>
                  </a:cubicBezTo>
                  <a:cubicBezTo>
                    <a:pt x="5548" y="11177"/>
                    <a:pt x="5710" y="11204"/>
                    <a:pt x="5886" y="11231"/>
                  </a:cubicBezTo>
                  <a:cubicBezTo>
                    <a:pt x="6049" y="11258"/>
                    <a:pt x="6198" y="11258"/>
                    <a:pt x="6360" y="11258"/>
                  </a:cubicBezTo>
                  <a:lnTo>
                    <a:pt x="6401" y="11258"/>
                  </a:lnTo>
                  <a:cubicBezTo>
                    <a:pt x="6725" y="11258"/>
                    <a:pt x="7050" y="11217"/>
                    <a:pt x="7361" y="11109"/>
                  </a:cubicBezTo>
                  <a:cubicBezTo>
                    <a:pt x="7618" y="11041"/>
                    <a:pt x="7848" y="10893"/>
                    <a:pt x="8024" y="10690"/>
                  </a:cubicBezTo>
                  <a:cubicBezTo>
                    <a:pt x="8173" y="10487"/>
                    <a:pt x="8200" y="10216"/>
                    <a:pt x="8106" y="9986"/>
                  </a:cubicBezTo>
                  <a:cubicBezTo>
                    <a:pt x="8078" y="9918"/>
                    <a:pt x="8051" y="9851"/>
                    <a:pt x="8011" y="9783"/>
                  </a:cubicBezTo>
                  <a:cubicBezTo>
                    <a:pt x="7984" y="9756"/>
                    <a:pt x="7970" y="9729"/>
                    <a:pt x="7957" y="9702"/>
                  </a:cubicBezTo>
                  <a:lnTo>
                    <a:pt x="7957" y="9702"/>
                  </a:lnTo>
                  <a:cubicBezTo>
                    <a:pt x="8511" y="9986"/>
                    <a:pt x="9093" y="10216"/>
                    <a:pt x="9689" y="10419"/>
                  </a:cubicBezTo>
                  <a:cubicBezTo>
                    <a:pt x="10460" y="10690"/>
                    <a:pt x="11272" y="10838"/>
                    <a:pt x="12097" y="10852"/>
                  </a:cubicBezTo>
                  <a:cubicBezTo>
                    <a:pt x="12205" y="10852"/>
                    <a:pt x="12341" y="10852"/>
                    <a:pt x="12463" y="10838"/>
                  </a:cubicBezTo>
                  <a:cubicBezTo>
                    <a:pt x="12693" y="10825"/>
                    <a:pt x="12923" y="10798"/>
                    <a:pt x="13139" y="10744"/>
                  </a:cubicBezTo>
                  <a:cubicBezTo>
                    <a:pt x="13329" y="10703"/>
                    <a:pt x="13518" y="10636"/>
                    <a:pt x="13707" y="10568"/>
                  </a:cubicBezTo>
                  <a:cubicBezTo>
                    <a:pt x="13978" y="10446"/>
                    <a:pt x="14208" y="10270"/>
                    <a:pt x="14384" y="10027"/>
                  </a:cubicBezTo>
                  <a:cubicBezTo>
                    <a:pt x="14452" y="9932"/>
                    <a:pt x="14492" y="9824"/>
                    <a:pt x="14533" y="9702"/>
                  </a:cubicBezTo>
                  <a:cubicBezTo>
                    <a:pt x="14546" y="9648"/>
                    <a:pt x="14560" y="9580"/>
                    <a:pt x="14573" y="9526"/>
                  </a:cubicBezTo>
                  <a:cubicBezTo>
                    <a:pt x="14573" y="9458"/>
                    <a:pt x="14573" y="9391"/>
                    <a:pt x="14573" y="9323"/>
                  </a:cubicBezTo>
                  <a:cubicBezTo>
                    <a:pt x="14560" y="9201"/>
                    <a:pt x="14533" y="9079"/>
                    <a:pt x="14506" y="8971"/>
                  </a:cubicBezTo>
                  <a:cubicBezTo>
                    <a:pt x="14465" y="8849"/>
                    <a:pt x="14411" y="8728"/>
                    <a:pt x="14357" y="8633"/>
                  </a:cubicBezTo>
                  <a:cubicBezTo>
                    <a:pt x="14113" y="8241"/>
                    <a:pt x="13775" y="7929"/>
                    <a:pt x="13383" y="7726"/>
                  </a:cubicBezTo>
                  <a:cubicBezTo>
                    <a:pt x="13247" y="7659"/>
                    <a:pt x="13112" y="7591"/>
                    <a:pt x="12963" y="7550"/>
                  </a:cubicBezTo>
                  <a:lnTo>
                    <a:pt x="12990" y="7550"/>
                  </a:lnTo>
                  <a:lnTo>
                    <a:pt x="13207" y="7523"/>
                  </a:lnTo>
                  <a:cubicBezTo>
                    <a:pt x="13816" y="7442"/>
                    <a:pt x="14276" y="7361"/>
                    <a:pt x="14709" y="7266"/>
                  </a:cubicBezTo>
                  <a:cubicBezTo>
                    <a:pt x="15223" y="7144"/>
                    <a:pt x="15737" y="6996"/>
                    <a:pt x="16224" y="6793"/>
                  </a:cubicBezTo>
                  <a:cubicBezTo>
                    <a:pt x="16671" y="6630"/>
                    <a:pt x="17063" y="6373"/>
                    <a:pt x="17388" y="6035"/>
                  </a:cubicBezTo>
                  <a:cubicBezTo>
                    <a:pt x="17523" y="5886"/>
                    <a:pt x="17618" y="5697"/>
                    <a:pt x="17686" y="5507"/>
                  </a:cubicBezTo>
                  <a:cubicBezTo>
                    <a:pt x="17753" y="5304"/>
                    <a:pt x="17780" y="5088"/>
                    <a:pt x="17753" y="4871"/>
                  </a:cubicBezTo>
                  <a:cubicBezTo>
                    <a:pt x="17713" y="4614"/>
                    <a:pt x="17631" y="4357"/>
                    <a:pt x="17510" y="4127"/>
                  </a:cubicBezTo>
                  <a:cubicBezTo>
                    <a:pt x="17361" y="3829"/>
                    <a:pt x="17158" y="3532"/>
                    <a:pt x="16928" y="3288"/>
                  </a:cubicBezTo>
                  <a:cubicBezTo>
                    <a:pt x="16806" y="3166"/>
                    <a:pt x="16684" y="3058"/>
                    <a:pt x="16549" y="2950"/>
                  </a:cubicBezTo>
                  <a:cubicBezTo>
                    <a:pt x="16427" y="2842"/>
                    <a:pt x="16292" y="2760"/>
                    <a:pt x="16143" y="2679"/>
                  </a:cubicBezTo>
                  <a:cubicBezTo>
                    <a:pt x="15872" y="2517"/>
                    <a:pt x="15575" y="2409"/>
                    <a:pt x="15263" y="2327"/>
                  </a:cubicBezTo>
                  <a:cubicBezTo>
                    <a:pt x="14952" y="2260"/>
                    <a:pt x="14627" y="2206"/>
                    <a:pt x="14316" y="2206"/>
                  </a:cubicBezTo>
                  <a:lnTo>
                    <a:pt x="14154" y="2206"/>
                  </a:lnTo>
                  <a:cubicBezTo>
                    <a:pt x="13870" y="2206"/>
                    <a:pt x="13586" y="2219"/>
                    <a:pt x="13315" y="2273"/>
                  </a:cubicBezTo>
                  <a:cubicBezTo>
                    <a:pt x="12625" y="2368"/>
                    <a:pt x="11962" y="2557"/>
                    <a:pt x="11326" y="2828"/>
                  </a:cubicBezTo>
                  <a:cubicBezTo>
                    <a:pt x="10742" y="3067"/>
                    <a:pt x="10197" y="3358"/>
                    <a:pt x="9678" y="3701"/>
                  </a:cubicBezTo>
                  <a:lnTo>
                    <a:pt x="9678" y="3701"/>
                  </a:lnTo>
                  <a:lnTo>
                    <a:pt x="9702" y="3653"/>
                  </a:lnTo>
                  <a:cubicBezTo>
                    <a:pt x="9865" y="3423"/>
                    <a:pt x="10013" y="3180"/>
                    <a:pt x="10162" y="2936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22" y="1921"/>
                    <a:pt x="10690" y="1651"/>
                    <a:pt x="10731" y="1394"/>
                  </a:cubicBezTo>
                  <a:cubicBezTo>
                    <a:pt x="10758" y="1150"/>
                    <a:pt x="10717" y="920"/>
                    <a:pt x="10636" y="704"/>
                  </a:cubicBezTo>
                  <a:cubicBezTo>
                    <a:pt x="10582" y="595"/>
                    <a:pt x="10514" y="487"/>
                    <a:pt x="10433" y="406"/>
                  </a:cubicBezTo>
                  <a:cubicBezTo>
                    <a:pt x="10338" y="311"/>
                    <a:pt x="10243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26;p68">
              <a:extLst>
                <a:ext uri="{FF2B5EF4-FFF2-40B4-BE49-F238E27FC236}">
                  <a16:creationId xmlns:a16="http://schemas.microsoft.com/office/drawing/2014/main" id="{C49EDB6F-854B-44F1-97CF-C071C0BA2A4F}"/>
                </a:ext>
              </a:extLst>
            </p:cNvPr>
            <p:cNvSpPr/>
            <p:nvPr/>
          </p:nvSpPr>
          <p:spPr>
            <a:xfrm>
              <a:off x="2582373" y="4139199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027;p68">
              <a:extLst>
                <a:ext uri="{FF2B5EF4-FFF2-40B4-BE49-F238E27FC236}">
                  <a16:creationId xmlns:a16="http://schemas.microsoft.com/office/drawing/2014/main" id="{461892B4-9AC6-4514-B12B-756381013A89}"/>
                </a:ext>
              </a:extLst>
            </p:cNvPr>
            <p:cNvSpPr/>
            <p:nvPr/>
          </p:nvSpPr>
          <p:spPr>
            <a:xfrm>
              <a:off x="2464998" y="4142249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028;p68">
              <a:extLst>
                <a:ext uri="{FF2B5EF4-FFF2-40B4-BE49-F238E27FC236}">
                  <a16:creationId xmlns:a16="http://schemas.microsoft.com/office/drawing/2014/main" id="{AB08A67F-D4AC-45F2-A39D-4C3B5BB87AF6}"/>
                </a:ext>
              </a:extLst>
            </p:cNvPr>
            <p:cNvSpPr/>
            <p:nvPr/>
          </p:nvSpPr>
          <p:spPr>
            <a:xfrm>
              <a:off x="2401623" y="4085074"/>
              <a:ext cx="393225" cy="228375"/>
            </a:xfrm>
            <a:custGeom>
              <a:avLst/>
              <a:gdLst/>
              <a:ahLst/>
              <a:cxnLst/>
              <a:rect l="l" t="t" r="r" b="b"/>
              <a:pathLst>
                <a:path w="15729" h="9135" extrusionOk="0">
                  <a:moveTo>
                    <a:pt x="9138" y="1"/>
                  </a:moveTo>
                  <a:cubicBezTo>
                    <a:pt x="9125" y="1"/>
                    <a:pt x="9125" y="1"/>
                    <a:pt x="9111" y="14"/>
                  </a:cubicBezTo>
                  <a:cubicBezTo>
                    <a:pt x="8773" y="299"/>
                    <a:pt x="8435" y="610"/>
                    <a:pt x="8110" y="921"/>
                  </a:cubicBezTo>
                  <a:cubicBezTo>
                    <a:pt x="7948" y="1083"/>
                    <a:pt x="7785" y="1246"/>
                    <a:pt x="7637" y="1408"/>
                  </a:cubicBezTo>
                  <a:cubicBezTo>
                    <a:pt x="7474" y="1570"/>
                    <a:pt x="7325" y="1733"/>
                    <a:pt x="7176" y="1909"/>
                  </a:cubicBezTo>
                  <a:cubicBezTo>
                    <a:pt x="6892" y="2247"/>
                    <a:pt x="6608" y="2599"/>
                    <a:pt x="6351" y="2964"/>
                  </a:cubicBezTo>
                  <a:cubicBezTo>
                    <a:pt x="6229" y="3154"/>
                    <a:pt x="6108" y="3343"/>
                    <a:pt x="5999" y="3532"/>
                  </a:cubicBezTo>
                  <a:cubicBezTo>
                    <a:pt x="5877" y="3722"/>
                    <a:pt x="5783" y="3925"/>
                    <a:pt x="5675" y="4128"/>
                  </a:cubicBezTo>
                  <a:cubicBezTo>
                    <a:pt x="5580" y="4344"/>
                    <a:pt x="5485" y="4561"/>
                    <a:pt x="5404" y="4804"/>
                  </a:cubicBezTo>
                  <a:cubicBezTo>
                    <a:pt x="5336" y="4967"/>
                    <a:pt x="5296" y="5129"/>
                    <a:pt x="5269" y="5305"/>
                  </a:cubicBezTo>
                  <a:cubicBezTo>
                    <a:pt x="4809" y="5481"/>
                    <a:pt x="4348" y="5643"/>
                    <a:pt x="3902" y="5833"/>
                  </a:cubicBezTo>
                  <a:cubicBezTo>
                    <a:pt x="3266" y="6103"/>
                    <a:pt x="2630" y="6388"/>
                    <a:pt x="2008" y="6726"/>
                  </a:cubicBezTo>
                  <a:cubicBezTo>
                    <a:pt x="1994" y="6618"/>
                    <a:pt x="1967" y="6509"/>
                    <a:pt x="1940" y="6401"/>
                  </a:cubicBezTo>
                  <a:cubicBezTo>
                    <a:pt x="1899" y="6266"/>
                    <a:pt x="1872" y="6130"/>
                    <a:pt x="1859" y="5995"/>
                  </a:cubicBezTo>
                  <a:cubicBezTo>
                    <a:pt x="1805" y="5589"/>
                    <a:pt x="1805" y="5170"/>
                    <a:pt x="1859" y="4764"/>
                  </a:cubicBezTo>
                  <a:cubicBezTo>
                    <a:pt x="1981" y="3911"/>
                    <a:pt x="2211" y="3086"/>
                    <a:pt x="2535" y="2301"/>
                  </a:cubicBezTo>
                  <a:lnTo>
                    <a:pt x="2535" y="2288"/>
                  </a:lnTo>
                  <a:cubicBezTo>
                    <a:pt x="2589" y="2139"/>
                    <a:pt x="2644" y="2003"/>
                    <a:pt x="2698" y="1868"/>
                  </a:cubicBezTo>
                  <a:cubicBezTo>
                    <a:pt x="2725" y="1828"/>
                    <a:pt x="2711" y="1787"/>
                    <a:pt x="2671" y="1773"/>
                  </a:cubicBezTo>
                  <a:cubicBezTo>
                    <a:pt x="2664" y="1767"/>
                    <a:pt x="2657" y="1763"/>
                    <a:pt x="2652" y="1763"/>
                  </a:cubicBezTo>
                  <a:cubicBezTo>
                    <a:pt x="2647" y="1763"/>
                    <a:pt x="2644" y="1767"/>
                    <a:pt x="2644" y="1773"/>
                  </a:cubicBezTo>
                  <a:cubicBezTo>
                    <a:pt x="2636" y="1771"/>
                    <a:pt x="2629" y="1770"/>
                    <a:pt x="2623" y="1770"/>
                  </a:cubicBezTo>
                  <a:cubicBezTo>
                    <a:pt x="2598" y="1770"/>
                    <a:pt x="2587" y="1790"/>
                    <a:pt x="2576" y="1800"/>
                  </a:cubicBezTo>
                  <a:cubicBezTo>
                    <a:pt x="2400" y="2206"/>
                    <a:pt x="2238" y="2612"/>
                    <a:pt x="2089" y="3018"/>
                  </a:cubicBezTo>
                  <a:cubicBezTo>
                    <a:pt x="1926" y="3424"/>
                    <a:pt x="1805" y="3844"/>
                    <a:pt x="1696" y="4277"/>
                  </a:cubicBezTo>
                  <a:cubicBezTo>
                    <a:pt x="1602" y="4696"/>
                    <a:pt x="1534" y="5129"/>
                    <a:pt x="1520" y="5576"/>
                  </a:cubicBezTo>
                  <a:cubicBezTo>
                    <a:pt x="1507" y="5792"/>
                    <a:pt x="1507" y="6009"/>
                    <a:pt x="1520" y="6225"/>
                  </a:cubicBezTo>
                  <a:cubicBezTo>
                    <a:pt x="1520" y="6347"/>
                    <a:pt x="1548" y="6469"/>
                    <a:pt x="1561" y="6577"/>
                  </a:cubicBezTo>
                  <a:cubicBezTo>
                    <a:pt x="1588" y="6699"/>
                    <a:pt x="1615" y="6807"/>
                    <a:pt x="1656" y="6915"/>
                  </a:cubicBezTo>
                  <a:cubicBezTo>
                    <a:pt x="1520" y="6983"/>
                    <a:pt x="1399" y="7051"/>
                    <a:pt x="1290" y="7132"/>
                  </a:cubicBezTo>
                  <a:cubicBezTo>
                    <a:pt x="1101" y="7240"/>
                    <a:pt x="912" y="7362"/>
                    <a:pt x="736" y="7484"/>
                  </a:cubicBezTo>
                  <a:cubicBezTo>
                    <a:pt x="533" y="7619"/>
                    <a:pt x="343" y="7768"/>
                    <a:pt x="167" y="7930"/>
                  </a:cubicBezTo>
                  <a:cubicBezTo>
                    <a:pt x="0" y="8097"/>
                    <a:pt x="145" y="8347"/>
                    <a:pt x="337" y="8347"/>
                  </a:cubicBezTo>
                  <a:cubicBezTo>
                    <a:pt x="379" y="8347"/>
                    <a:pt x="422" y="8335"/>
                    <a:pt x="465" y="8309"/>
                  </a:cubicBezTo>
                  <a:cubicBezTo>
                    <a:pt x="614" y="8214"/>
                    <a:pt x="763" y="8120"/>
                    <a:pt x="912" y="8011"/>
                  </a:cubicBezTo>
                  <a:cubicBezTo>
                    <a:pt x="1060" y="7917"/>
                    <a:pt x="1250" y="7822"/>
                    <a:pt x="1412" y="7714"/>
                  </a:cubicBezTo>
                  <a:cubicBezTo>
                    <a:pt x="1723" y="7524"/>
                    <a:pt x="2048" y="7335"/>
                    <a:pt x="2373" y="7159"/>
                  </a:cubicBezTo>
                  <a:lnTo>
                    <a:pt x="2603" y="7037"/>
                  </a:lnTo>
                  <a:cubicBezTo>
                    <a:pt x="2711" y="7159"/>
                    <a:pt x="2819" y="7267"/>
                    <a:pt x="2941" y="7362"/>
                  </a:cubicBezTo>
                  <a:cubicBezTo>
                    <a:pt x="3104" y="7497"/>
                    <a:pt x="3266" y="7619"/>
                    <a:pt x="3442" y="7727"/>
                  </a:cubicBezTo>
                  <a:cubicBezTo>
                    <a:pt x="3523" y="7795"/>
                    <a:pt x="3618" y="7835"/>
                    <a:pt x="3699" y="7903"/>
                  </a:cubicBezTo>
                  <a:cubicBezTo>
                    <a:pt x="3794" y="7957"/>
                    <a:pt x="3902" y="8011"/>
                    <a:pt x="3997" y="8065"/>
                  </a:cubicBezTo>
                  <a:cubicBezTo>
                    <a:pt x="4186" y="8174"/>
                    <a:pt x="4389" y="8268"/>
                    <a:pt x="4592" y="8363"/>
                  </a:cubicBezTo>
                  <a:cubicBezTo>
                    <a:pt x="4984" y="8552"/>
                    <a:pt x="5390" y="8701"/>
                    <a:pt x="5796" y="8837"/>
                  </a:cubicBezTo>
                  <a:cubicBezTo>
                    <a:pt x="5999" y="8891"/>
                    <a:pt x="6202" y="8958"/>
                    <a:pt x="6405" y="8999"/>
                  </a:cubicBezTo>
                  <a:cubicBezTo>
                    <a:pt x="6608" y="9053"/>
                    <a:pt x="6784" y="9094"/>
                    <a:pt x="6974" y="9134"/>
                  </a:cubicBezTo>
                  <a:lnTo>
                    <a:pt x="7028" y="9134"/>
                  </a:lnTo>
                  <a:cubicBezTo>
                    <a:pt x="7041" y="9134"/>
                    <a:pt x="7068" y="9134"/>
                    <a:pt x="7082" y="9107"/>
                  </a:cubicBezTo>
                  <a:cubicBezTo>
                    <a:pt x="7095" y="9080"/>
                    <a:pt x="7082" y="9053"/>
                    <a:pt x="7055" y="9040"/>
                  </a:cubicBezTo>
                  <a:cubicBezTo>
                    <a:pt x="6703" y="8972"/>
                    <a:pt x="6365" y="8877"/>
                    <a:pt x="6040" y="8755"/>
                  </a:cubicBezTo>
                  <a:cubicBezTo>
                    <a:pt x="5688" y="8634"/>
                    <a:pt x="5336" y="8485"/>
                    <a:pt x="4998" y="8322"/>
                  </a:cubicBezTo>
                  <a:cubicBezTo>
                    <a:pt x="4727" y="8187"/>
                    <a:pt x="4457" y="8025"/>
                    <a:pt x="4186" y="7862"/>
                  </a:cubicBezTo>
                  <a:cubicBezTo>
                    <a:pt x="4064" y="7768"/>
                    <a:pt x="3929" y="7687"/>
                    <a:pt x="3807" y="7592"/>
                  </a:cubicBezTo>
                  <a:cubicBezTo>
                    <a:pt x="3685" y="7497"/>
                    <a:pt x="3577" y="7416"/>
                    <a:pt x="3469" y="7321"/>
                  </a:cubicBezTo>
                  <a:cubicBezTo>
                    <a:pt x="3361" y="7226"/>
                    <a:pt x="3239" y="7105"/>
                    <a:pt x="3131" y="6996"/>
                  </a:cubicBezTo>
                  <a:cubicBezTo>
                    <a:pt x="3077" y="6942"/>
                    <a:pt x="3036" y="6888"/>
                    <a:pt x="2995" y="6848"/>
                  </a:cubicBezTo>
                  <a:cubicBezTo>
                    <a:pt x="3455" y="6618"/>
                    <a:pt x="3915" y="6401"/>
                    <a:pt x="4389" y="6198"/>
                  </a:cubicBezTo>
                  <a:cubicBezTo>
                    <a:pt x="5174" y="5873"/>
                    <a:pt x="5972" y="5576"/>
                    <a:pt x="6757" y="5278"/>
                  </a:cubicBezTo>
                  <a:cubicBezTo>
                    <a:pt x="7041" y="5549"/>
                    <a:pt x="7352" y="5792"/>
                    <a:pt x="7677" y="6009"/>
                  </a:cubicBezTo>
                  <a:cubicBezTo>
                    <a:pt x="7853" y="6130"/>
                    <a:pt x="8042" y="6239"/>
                    <a:pt x="8218" y="6333"/>
                  </a:cubicBezTo>
                  <a:cubicBezTo>
                    <a:pt x="8421" y="6442"/>
                    <a:pt x="8611" y="6536"/>
                    <a:pt x="8814" y="6631"/>
                  </a:cubicBezTo>
                  <a:cubicBezTo>
                    <a:pt x="9017" y="6726"/>
                    <a:pt x="9220" y="6793"/>
                    <a:pt x="9409" y="6888"/>
                  </a:cubicBezTo>
                  <a:cubicBezTo>
                    <a:pt x="9612" y="6969"/>
                    <a:pt x="9815" y="7051"/>
                    <a:pt x="10032" y="7118"/>
                  </a:cubicBezTo>
                  <a:cubicBezTo>
                    <a:pt x="10437" y="7254"/>
                    <a:pt x="10857" y="7375"/>
                    <a:pt x="11276" y="7497"/>
                  </a:cubicBezTo>
                  <a:cubicBezTo>
                    <a:pt x="11588" y="7578"/>
                    <a:pt x="11885" y="7659"/>
                    <a:pt x="12197" y="7754"/>
                  </a:cubicBezTo>
                  <a:cubicBezTo>
                    <a:pt x="12494" y="7835"/>
                    <a:pt x="12765" y="7903"/>
                    <a:pt x="13063" y="7984"/>
                  </a:cubicBezTo>
                  <a:cubicBezTo>
                    <a:pt x="13076" y="7984"/>
                    <a:pt x="13103" y="7984"/>
                    <a:pt x="13117" y="7957"/>
                  </a:cubicBezTo>
                  <a:cubicBezTo>
                    <a:pt x="13117" y="7930"/>
                    <a:pt x="13103" y="7917"/>
                    <a:pt x="13090" y="7903"/>
                  </a:cubicBezTo>
                  <a:cubicBezTo>
                    <a:pt x="12778" y="7822"/>
                    <a:pt x="12481" y="7727"/>
                    <a:pt x="12183" y="7632"/>
                  </a:cubicBezTo>
                  <a:cubicBezTo>
                    <a:pt x="11872" y="7524"/>
                    <a:pt x="11533" y="7429"/>
                    <a:pt x="11209" y="7321"/>
                  </a:cubicBezTo>
                  <a:cubicBezTo>
                    <a:pt x="10884" y="7199"/>
                    <a:pt x="10573" y="7078"/>
                    <a:pt x="10248" y="6956"/>
                  </a:cubicBezTo>
                  <a:cubicBezTo>
                    <a:pt x="9937" y="6821"/>
                    <a:pt x="9612" y="6672"/>
                    <a:pt x="9287" y="6523"/>
                  </a:cubicBezTo>
                  <a:lnTo>
                    <a:pt x="9287" y="6523"/>
                  </a:lnTo>
                  <a:lnTo>
                    <a:pt x="9328" y="6536"/>
                  </a:lnTo>
                  <a:cubicBezTo>
                    <a:pt x="9152" y="6455"/>
                    <a:pt x="8976" y="6360"/>
                    <a:pt x="8800" y="6266"/>
                  </a:cubicBezTo>
                  <a:cubicBezTo>
                    <a:pt x="8624" y="6171"/>
                    <a:pt x="8462" y="6063"/>
                    <a:pt x="8286" y="5955"/>
                  </a:cubicBezTo>
                  <a:cubicBezTo>
                    <a:pt x="7961" y="5752"/>
                    <a:pt x="7650" y="5522"/>
                    <a:pt x="7352" y="5264"/>
                  </a:cubicBezTo>
                  <a:cubicBezTo>
                    <a:pt x="7298" y="5210"/>
                    <a:pt x="7244" y="5170"/>
                    <a:pt x="7190" y="5116"/>
                  </a:cubicBezTo>
                  <a:cubicBezTo>
                    <a:pt x="7569" y="4967"/>
                    <a:pt x="7961" y="4818"/>
                    <a:pt x="8340" y="4669"/>
                  </a:cubicBezTo>
                  <a:cubicBezTo>
                    <a:pt x="8841" y="4480"/>
                    <a:pt x="9341" y="4304"/>
                    <a:pt x="9842" y="4168"/>
                  </a:cubicBezTo>
                  <a:cubicBezTo>
                    <a:pt x="10505" y="3965"/>
                    <a:pt x="11168" y="3803"/>
                    <a:pt x="11845" y="3654"/>
                  </a:cubicBezTo>
                  <a:cubicBezTo>
                    <a:pt x="12061" y="3614"/>
                    <a:pt x="12278" y="3573"/>
                    <a:pt x="12494" y="3532"/>
                  </a:cubicBezTo>
                  <a:cubicBezTo>
                    <a:pt x="12494" y="3560"/>
                    <a:pt x="12521" y="3600"/>
                    <a:pt x="12548" y="3614"/>
                  </a:cubicBezTo>
                  <a:cubicBezTo>
                    <a:pt x="12778" y="3762"/>
                    <a:pt x="13022" y="3884"/>
                    <a:pt x="13279" y="3993"/>
                  </a:cubicBezTo>
                  <a:cubicBezTo>
                    <a:pt x="13536" y="4087"/>
                    <a:pt x="13793" y="4182"/>
                    <a:pt x="14064" y="4250"/>
                  </a:cubicBezTo>
                  <a:cubicBezTo>
                    <a:pt x="14592" y="4398"/>
                    <a:pt x="15133" y="4493"/>
                    <a:pt x="15674" y="4534"/>
                  </a:cubicBezTo>
                  <a:cubicBezTo>
                    <a:pt x="15688" y="4534"/>
                    <a:pt x="15715" y="4507"/>
                    <a:pt x="15715" y="4493"/>
                  </a:cubicBezTo>
                  <a:cubicBezTo>
                    <a:pt x="15728" y="4466"/>
                    <a:pt x="15715" y="4439"/>
                    <a:pt x="15688" y="4439"/>
                  </a:cubicBezTo>
                  <a:cubicBezTo>
                    <a:pt x="15458" y="4412"/>
                    <a:pt x="15227" y="4385"/>
                    <a:pt x="14997" y="4344"/>
                  </a:cubicBezTo>
                  <a:cubicBezTo>
                    <a:pt x="14740" y="4290"/>
                    <a:pt x="14497" y="4223"/>
                    <a:pt x="14253" y="4155"/>
                  </a:cubicBezTo>
                  <a:cubicBezTo>
                    <a:pt x="14023" y="4074"/>
                    <a:pt x="13793" y="3979"/>
                    <a:pt x="13563" y="3871"/>
                  </a:cubicBezTo>
                  <a:cubicBezTo>
                    <a:pt x="13414" y="3790"/>
                    <a:pt x="13265" y="3708"/>
                    <a:pt x="13130" y="3627"/>
                  </a:cubicBezTo>
                  <a:cubicBezTo>
                    <a:pt x="13035" y="3573"/>
                    <a:pt x="12941" y="3505"/>
                    <a:pt x="12846" y="3465"/>
                  </a:cubicBezTo>
                  <a:cubicBezTo>
                    <a:pt x="13198" y="3397"/>
                    <a:pt x="13563" y="3343"/>
                    <a:pt x="13915" y="3289"/>
                  </a:cubicBezTo>
                  <a:lnTo>
                    <a:pt x="13901" y="3289"/>
                  </a:lnTo>
                  <a:cubicBezTo>
                    <a:pt x="14402" y="3221"/>
                    <a:pt x="14903" y="3154"/>
                    <a:pt x="15403" y="3099"/>
                  </a:cubicBezTo>
                  <a:cubicBezTo>
                    <a:pt x="15471" y="3086"/>
                    <a:pt x="15471" y="2978"/>
                    <a:pt x="15403" y="2964"/>
                  </a:cubicBezTo>
                  <a:cubicBezTo>
                    <a:pt x="14889" y="3018"/>
                    <a:pt x="14389" y="3059"/>
                    <a:pt x="13874" y="3113"/>
                  </a:cubicBezTo>
                  <a:cubicBezTo>
                    <a:pt x="13374" y="3181"/>
                    <a:pt x="12887" y="3235"/>
                    <a:pt x="12399" y="3316"/>
                  </a:cubicBezTo>
                  <a:lnTo>
                    <a:pt x="12427" y="3316"/>
                  </a:lnTo>
                  <a:cubicBezTo>
                    <a:pt x="12251" y="3329"/>
                    <a:pt x="12088" y="3370"/>
                    <a:pt x="11912" y="3397"/>
                  </a:cubicBezTo>
                  <a:lnTo>
                    <a:pt x="11939" y="3343"/>
                  </a:lnTo>
                  <a:cubicBezTo>
                    <a:pt x="11980" y="3289"/>
                    <a:pt x="12021" y="3221"/>
                    <a:pt x="12075" y="3167"/>
                  </a:cubicBezTo>
                  <a:cubicBezTo>
                    <a:pt x="12169" y="3032"/>
                    <a:pt x="12291" y="2897"/>
                    <a:pt x="12413" y="2775"/>
                  </a:cubicBezTo>
                  <a:cubicBezTo>
                    <a:pt x="12535" y="2639"/>
                    <a:pt x="12684" y="2518"/>
                    <a:pt x="12819" y="2409"/>
                  </a:cubicBezTo>
                  <a:cubicBezTo>
                    <a:pt x="13049" y="2233"/>
                    <a:pt x="13293" y="2071"/>
                    <a:pt x="13536" y="1922"/>
                  </a:cubicBezTo>
                  <a:cubicBezTo>
                    <a:pt x="13577" y="1909"/>
                    <a:pt x="13577" y="1882"/>
                    <a:pt x="13563" y="1855"/>
                  </a:cubicBezTo>
                  <a:cubicBezTo>
                    <a:pt x="13553" y="1835"/>
                    <a:pt x="13543" y="1822"/>
                    <a:pt x="13528" y="1822"/>
                  </a:cubicBezTo>
                  <a:cubicBezTo>
                    <a:pt x="13523" y="1822"/>
                    <a:pt x="13516" y="1824"/>
                    <a:pt x="13509" y="1828"/>
                  </a:cubicBezTo>
                  <a:cubicBezTo>
                    <a:pt x="13509" y="1821"/>
                    <a:pt x="13506" y="1817"/>
                    <a:pt x="13501" y="1817"/>
                  </a:cubicBezTo>
                  <a:cubicBezTo>
                    <a:pt x="13496" y="1817"/>
                    <a:pt x="13489" y="1821"/>
                    <a:pt x="13482" y="1828"/>
                  </a:cubicBezTo>
                  <a:cubicBezTo>
                    <a:pt x="13320" y="1922"/>
                    <a:pt x="13144" y="2031"/>
                    <a:pt x="12981" y="2139"/>
                  </a:cubicBezTo>
                  <a:cubicBezTo>
                    <a:pt x="12805" y="2247"/>
                    <a:pt x="12643" y="2369"/>
                    <a:pt x="12481" y="2504"/>
                  </a:cubicBezTo>
                  <a:cubicBezTo>
                    <a:pt x="12318" y="2626"/>
                    <a:pt x="12169" y="2775"/>
                    <a:pt x="12034" y="2937"/>
                  </a:cubicBezTo>
                  <a:cubicBezTo>
                    <a:pt x="11966" y="3005"/>
                    <a:pt x="11912" y="3086"/>
                    <a:pt x="11845" y="3167"/>
                  </a:cubicBezTo>
                  <a:cubicBezTo>
                    <a:pt x="11791" y="3248"/>
                    <a:pt x="11736" y="3329"/>
                    <a:pt x="11696" y="3424"/>
                  </a:cubicBezTo>
                  <a:cubicBezTo>
                    <a:pt x="11439" y="3465"/>
                    <a:pt x="11182" y="3505"/>
                    <a:pt x="10925" y="3560"/>
                  </a:cubicBezTo>
                  <a:cubicBezTo>
                    <a:pt x="10424" y="3668"/>
                    <a:pt x="9923" y="3790"/>
                    <a:pt x="9436" y="3925"/>
                  </a:cubicBezTo>
                  <a:cubicBezTo>
                    <a:pt x="9179" y="3993"/>
                    <a:pt x="8922" y="4060"/>
                    <a:pt x="8678" y="4141"/>
                  </a:cubicBezTo>
                  <a:cubicBezTo>
                    <a:pt x="8421" y="4223"/>
                    <a:pt x="8191" y="4304"/>
                    <a:pt x="7948" y="4385"/>
                  </a:cubicBezTo>
                  <a:lnTo>
                    <a:pt x="6608" y="4831"/>
                  </a:lnTo>
                  <a:cubicBezTo>
                    <a:pt x="6310" y="4940"/>
                    <a:pt x="6013" y="5034"/>
                    <a:pt x="5729" y="5143"/>
                  </a:cubicBezTo>
                  <a:cubicBezTo>
                    <a:pt x="5742" y="5089"/>
                    <a:pt x="5769" y="5021"/>
                    <a:pt x="5796" y="4953"/>
                  </a:cubicBezTo>
                  <a:cubicBezTo>
                    <a:pt x="5864" y="4750"/>
                    <a:pt x="5932" y="4547"/>
                    <a:pt x="6013" y="4358"/>
                  </a:cubicBezTo>
                  <a:cubicBezTo>
                    <a:pt x="6080" y="4155"/>
                    <a:pt x="6162" y="3979"/>
                    <a:pt x="6243" y="3803"/>
                  </a:cubicBezTo>
                  <a:cubicBezTo>
                    <a:pt x="6297" y="3695"/>
                    <a:pt x="6338" y="3600"/>
                    <a:pt x="6392" y="3505"/>
                  </a:cubicBezTo>
                  <a:cubicBezTo>
                    <a:pt x="6432" y="3411"/>
                    <a:pt x="6486" y="3316"/>
                    <a:pt x="6541" y="3221"/>
                  </a:cubicBezTo>
                  <a:cubicBezTo>
                    <a:pt x="6649" y="3045"/>
                    <a:pt x="6757" y="2856"/>
                    <a:pt x="6865" y="2680"/>
                  </a:cubicBezTo>
                  <a:cubicBezTo>
                    <a:pt x="6933" y="2585"/>
                    <a:pt x="6987" y="2491"/>
                    <a:pt x="7041" y="2409"/>
                  </a:cubicBezTo>
                  <a:cubicBezTo>
                    <a:pt x="7095" y="2315"/>
                    <a:pt x="7163" y="2233"/>
                    <a:pt x="7217" y="2166"/>
                  </a:cubicBezTo>
                  <a:lnTo>
                    <a:pt x="7231" y="2152"/>
                  </a:lnTo>
                  <a:lnTo>
                    <a:pt x="7231" y="2139"/>
                  </a:lnTo>
                  <a:cubicBezTo>
                    <a:pt x="7501" y="1760"/>
                    <a:pt x="7812" y="1408"/>
                    <a:pt x="8137" y="1070"/>
                  </a:cubicBezTo>
                  <a:cubicBezTo>
                    <a:pt x="8475" y="732"/>
                    <a:pt x="8814" y="393"/>
                    <a:pt x="9179" y="82"/>
                  </a:cubicBezTo>
                  <a:cubicBezTo>
                    <a:pt x="9193" y="55"/>
                    <a:pt x="9193" y="28"/>
                    <a:pt x="9179" y="14"/>
                  </a:cubicBezTo>
                  <a:cubicBezTo>
                    <a:pt x="9166" y="1"/>
                    <a:pt x="9152" y="1"/>
                    <a:pt x="913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029;p68">
              <a:extLst>
                <a:ext uri="{FF2B5EF4-FFF2-40B4-BE49-F238E27FC236}">
                  <a16:creationId xmlns:a16="http://schemas.microsoft.com/office/drawing/2014/main" id="{B379C19F-EB21-4522-AFE6-69F29A9AFC95}"/>
                </a:ext>
              </a:extLst>
            </p:cNvPr>
            <p:cNvSpPr/>
            <p:nvPr/>
          </p:nvSpPr>
          <p:spPr>
            <a:xfrm>
              <a:off x="2214323" y="4507926"/>
              <a:ext cx="599800" cy="472600"/>
            </a:xfrm>
            <a:custGeom>
              <a:avLst/>
              <a:gdLst/>
              <a:ahLst/>
              <a:cxnLst/>
              <a:rect l="l" t="t" r="r" b="b"/>
              <a:pathLst>
                <a:path w="23992" h="18904" extrusionOk="0">
                  <a:moveTo>
                    <a:pt x="18444" y="1"/>
                  </a:moveTo>
                  <a:cubicBezTo>
                    <a:pt x="18268" y="28"/>
                    <a:pt x="18092" y="68"/>
                    <a:pt x="17916" y="122"/>
                  </a:cubicBezTo>
                  <a:lnTo>
                    <a:pt x="17794" y="150"/>
                  </a:lnTo>
                  <a:lnTo>
                    <a:pt x="17699" y="177"/>
                  </a:lnTo>
                  <a:lnTo>
                    <a:pt x="17605" y="204"/>
                  </a:lnTo>
                  <a:lnTo>
                    <a:pt x="17510" y="231"/>
                  </a:lnTo>
                  <a:lnTo>
                    <a:pt x="17442" y="258"/>
                  </a:lnTo>
                  <a:lnTo>
                    <a:pt x="17172" y="325"/>
                  </a:lnTo>
                  <a:cubicBezTo>
                    <a:pt x="16022" y="623"/>
                    <a:pt x="14926" y="867"/>
                    <a:pt x="13897" y="1070"/>
                  </a:cubicBezTo>
                  <a:lnTo>
                    <a:pt x="13708" y="1110"/>
                  </a:lnTo>
                  <a:lnTo>
                    <a:pt x="13532" y="1151"/>
                  </a:lnTo>
                  <a:lnTo>
                    <a:pt x="13342" y="1191"/>
                  </a:lnTo>
                  <a:lnTo>
                    <a:pt x="13072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2" y="1516"/>
                    <a:pt x="11150" y="1638"/>
                    <a:pt x="10596" y="1760"/>
                  </a:cubicBezTo>
                  <a:lnTo>
                    <a:pt x="10433" y="1787"/>
                  </a:lnTo>
                  <a:cubicBezTo>
                    <a:pt x="9513" y="1990"/>
                    <a:pt x="8336" y="2247"/>
                    <a:pt x="7253" y="2463"/>
                  </a:cubicBezTo>
                  <a:cubicBezTo>
                    <a:pt x="5264" y="2856"/>
                    <a:pt x="3627" y="3153"/>
                    <a:pt x="2098" y="3356"/>
                  </a:cubicBezTo>
                  <a:cubicBezTo>
                    <a:pt x="2057" y="3356"/>
                    <a:pt x="2017" y="3383"/>
                    <a:pt x="2003" y="3424"/>
                  </a:cubicBezTo>
                  <a:cubicBezTo>
                    <a:pt x="1976" y="3424"/>
                    <a:pt x="1963" y="3451"/>
                    <a:pt x="1949" y="3465"/>
                  </a:cubicBezTo>
                  <a:cubicBezTo>
                    <a:pt x="1273" y="4682"/>
                    <a:pt x="758" y="5968"/>
                    <a:pt x="393" y="7308"/>
                  </a:cubicBezTo>
                  <a:cubicBezTo>
                    <a:pt x="231" y="7957"/>
                    <a:pt x="109" y="8620"/>
                    <a:pt x="55" y="9283"/>
                  </a:cubicBezTo>
                  <a:cubicBezTo>
                    <a:pt x="1" y="9919"/>
                    <a:pt x="14" y="10568"/>
                    <a:pt x="109" y="11204"/>
                  </a:cubicBezTo>
                  <a:cubicBezTo>
                    <a:pt x="204" y="11813"/>
                    <a:pt x="380" y="12395"/>
                    <a:pt x="637" y="12964"/>
                  </a:cubicBezTo>
                  <a:cubicBezTo>
                    <a:pt x="907" y="13532"/>
                    <a:pt x="1273" y="14060"/>
                    <a:pt x="1706" y="14506"/>
                  </a:cubicBezTo>
                  <a:cubicBezTo>
                    <a:pt x="2206" y="15020"/>
                    <a:pt x="2775" y="15440"/>
                    <a:pt x="3397" y="15764"/>
                  </a:cubicBezTo>
                  <a:cubicBezTo>
                    <a:pt x="4128" y="16157"/>
                    <a:pt x="4913" y="16468"/>
                    <a:pt x="5724" y="16671"/>
                  </a:cubicBezTo>
                  <a:cubicBezTo>
                    <a:pt x="7321" y="17118"/>
                    <a:pt x="8972" y="17334"/>
                    <a:pt x="10636" y="17334"/>
                  </a:cubicBezTo>
                  <a:lnTo>
                    <a:pt x="11259" y="17334"/>
                  </a:lnTo>
                  <a:cubicBezTo>
                    <a:pt x="11502" y="17321"/>
                    <a:pt x="11746" y="17307"/>
                    <a:pt x="11976" y="17293"/>
                  </a:cubicBezTo>
                  <a:cubicBezTo>
                    <a:pt x="12043" y="17442"/>
                    <a:pt x="12111" y="17578"/>
                    <a:pt x="12206" y="17726"/>
                  </a:cubicBezTo>
                  <a:cubicBezTo>
                    <a:pt x="12301" y="17889"/>
                    <a:pt x="12409" y="18038"/>
                    <a:pt x="12531" y="18187"/>
                  </a:cubicBezTo>
                  <a:cubicBezTo>
                    <a:pt x="12639" y="18335"/>
                    <a:pt x="12761" y="18457"/>
                    <a:pt x="12896" y="18579"/>
                  </a:cubicBezTo>
                  <a:cubicBezTo>
                    <a:pt x="12964" y="18633"/>
                    <a:pt x="13018" y="18687"/>
                    <a:pt x="13099" y="18728"/>
                  </a:cubicBezTo>
                  <a:cubicBezTo>
                    <a:pt x="13167" y="18768"/>
                    <a:pt x="13234" y="18809"/>
                    <a:pt x="13315" y="18836"/>
                  </a:cubicBezTo>
                  <a:cubicBezTo>
                    <a:pt x="13410" y="18877"/>
                    <a:pt x="13518" y="18904"/>
                    <a:pt x="13627" y="18904"/>
                  </a:cubicBezTo>
                  <a:cubicBezTo>
                    <a:pt x="13667" y="18904"/>
                    <a:pt x="13721" y="18890"/>
                    <a:pt x="13762" y="18890"/>
                  </a:cubicBezTo>
                  <a:cubicBezTo>
                    <a:pt x="13897" y="18863"/>
                    <a:pt x="14019" y="18809"/>
                    <a:pt x="14127" y="18714"/>
                  </a:cubicBezTo>
                  <a:cubicBezTo>
                    <a:pt x="14222" y="18633"/>
                    <a:pt x="14303" y="18538"/>
                    <a:pt x="14371" y="18417"/>
                  </a:cubicBezTo>
                  <a:cubicBezTo>
                    <a:pt x="14452" y="18268"/>
                    <a:pt x="14520" y="18105"/>
                    <a:pt x="14560" y="17929"/>
                  </a:cubicBezTo>
                  <a:cubicBezTo>
                    <a:pt x="14601" y="17754"/>
                    <a:pt x="14641" y="17578"/>
                    <a:pt x="14668" y="17402"/>
                  </a:cubicBezTo>
                  <a:cubicBezTo>
                    <a:pt x="14682" y="17226"/>
                    <a:pt x="14696" y="17063"/>
                    <a:pt x="14723" y="16860"/>
                  </a:cubicBezTo>
                  <a:lnTo>
                    <a:pt x="14723" y="16833"/>
                  </a:lnTo>
                  <a:lnTo>
                    <a:pt x="14723" y="16820"/>
                  </a:lnTo>
                  <a:cubicBezTo>
                    <a:pt x="14899" y="16766"/>
                    <a:pt x="15115" y="16712"/>
                    <a:pt x="15372" y="16630"/>
                  </a:cubicBezTo>
                  <a:cubicBezTo>
                    <a:pt x="17145" y="16062"/>
                    <a:pt x="18836" y="15237"/>
                    <a:pt x="20379" y="14181"/>
                  </a:cubicBezTo>
                  <a:cubicBezTo>
                    <a:pt x="21069" y="13708"/>
                    <a:pt x="21705" y="13166"/>
                    <a:pt x="22273" y="12558"/>
                  </a:cubicBezTo>
                  <a:cubicBezTo>
                    <a:pt x="22747" y="12030"/>
                    <a:pt x="23139" y="11434"/>
                    <a:pt x="23437" y="10799"/>
                  </a:cubicBezTo>
                  <a:cubicBezTo>
                    <a:pt x="23694" y="10230"/>
                    <a:pt x="23870" y="9608"/>
                    <a:pt x="23924" y="8985"/>
                  </a:cubicBezTo>
                  <a:cubicBezTo>
                    <a:pt x="23991" y="8376"/>
                    <a:pt x="23964" y="7754"/>
                    <a:pt x="23843" y="7145"/>
                  </a:cubicBezTo>
                  <a:cubicBezTo>
                    <a:pt x="23721" y="6523"/>
                    <a:pt x="23518" y="5914"/>
                    <a:pt x="23261" y="5332"/>
                  </a:cubicBezTo>
                  <a:cubicBezTo>
                    <a:pt x="22990" y="4723"/>
                    <a:pt x="22665" y="4141"/>
                    <a:pt x="22286" y="3586"/>
                  </a:cubicBezTo>
                  <a:cubicBezTo>
                    <a:pt x="21948" y="3099"/>
                    <a:pt x="21583" y="2626"/>
                    <a:pt x="21190" y="2166"/>
                  </a:cubicBezTo>
                  <a:cubicBezTo>
                    <a:pt x="20744" y="1570"/>
                    <a:pt x="20243" y="1029"/>
                    <a:pt x="19702" y="528"/>
                  </a:cubicBezTo>
                  <a:cubicBezTo>
                    <a:pt x="19607" y="420"/>
                    <a:pt x="19513" y="325"/>
                    <a:pt x="19431" y="231"/>
                  </a:cubicBezTo>
                  <a:cubicBezTo>
                    <a:pt x="19418" y="217"/>
                    <a:pt x="19404" y="204"/>
                    <a:pt x="19391" y="204"/>
                  </a:cubicBezTo>
                  <a:lnTo>
                    <a:pt x="19323" y="122"/>
                  </a:lnTo>
                  <a:cubicBezTo>
                    <a:pt x="19310" y="95"/>
                    <a:pt x="19269" y="82"/>
                    <a:pt x="19228" y="82"/>
                  </a:cubicBezTo>
                  <a:cubicBezTo>
                    <a:pt x="19201" y="82"/>
                    <a:pt x="19161" y="95"/>
                    <a:pt x="19134" y="122"/>
                  </a:cubicBezTo>
                  <a:cubicBezTo>
                    <a:pt x="19134" y="122"/>
                    <a:pt x="19120" y="136"/>
                    <a:pt x="19120" y="136"/>
                  </a:cubicBezTo>
                  <a:cubicBezTo>
                    <a:pt x="19080" y="109"/>
                    <a:pt x="19025" y="82"/>
                    <a:pt x="18971" y="68"/>
                  </a:cubicBezTo>
                  <a:cubicBezTo>
                    <a:pt x="18890" y="41"/>
                    <a:pt x="18809" y="28"/>
                    <a:pt x="18714" y="14"/>
                  </a:cubicBezTo>
                  <a:lnTo>
                    <a:pt x="18606" y="14"/>
                  </a:lnTo>
                  <a:lnTo>
                    <a:pt x="186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030;p68">
              <a:extLst>
                <a:ext uri="{FF2B5EF4-FFF2-40B4-BE49-F238E27FC236}">
                  <a16:creationId xmlns:a16="http://schemas.microsoft.com/office/drawing/2014/main" id="{C929D1AD-3C48-4234-BBC2-0122F90C27DD}"/>
                </a:ext>
              </a:extLst>
            </p:cNvPr>
            <p:cNvSpPr/>
            <p:nvPr/>
          </p:nvSpPr>
          <p:spPr>
            <a:xfrm>
              <a:off x="2214324" y="4508274"/>
              <a:ext cx="502024" cy="472250"/>
            </a:xfrm>
            <a:custGeom>
              <a:avLst/>
              <a:gdLst/>
              <a:ahLst/>
              <a:cxnLst/>
              <a:rect l="l" t="t" r="r" b="b"/>
              <a:pathLst>
                <a:path w="20081" h="18890" extrusionOk="0">
                  <a:moveTo>
                    <a:pt x="18444" y="0"/>
                  </a:moveTo>
                  <a:cubicBezTo>
                    <a:pt x="18268" y="27"/>
                    <a:pt x="18092" y="54"/>
                    <a:pt x="17916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5" y="203"/>
                  </a:lnTo>
                  <a:lnTo>
                    <a:pt x="17510" y="230"/>
                  </a:lnTo>
                  <a:lnTo>
                    <a:pt x="17442" y="244"/>
                  </a:lnTo>
                  <a:lnTo>
                    <a:pt x="17172" y="325"/>
                  </a:lnTo>
                  <a:cubicBezTo>
                    <a:pt x="16022" y="623"/>
                    <a:pt x="14926" y="853"/>
                    <a:pt x="13897" y="1069"/>
                  </a:cubicBezTo>
                  <a:lnTo>
                    <a:pt x="13708" y="1096"/>
                  </a:lnTo>
                  <a:lnTo>
                    <a:pt x="13532" y="1137"/>
                  </a:lnTo>
                  <a:lnTo>
                    <a:pt x="13342" y="1177"/>
                  </a:lnTo>
                  <a:lnTo>
                    <a:pt x="13072" y="1232"/>
                  </a:lnTo>
                  <a:lnTo>
                    <a:pt x="12706" y="1313"/>
                  </a:lnTo>
                  <a:lnTo>
                    <a:pt x="12246" y="1394"/>
                  </a:lnTo>
                  <a:cubicBezTo>
                    <a:pt x="11692" y="1516"/>
                    <a:pt x="11150" y="1638"/>
                    <a:pt x="10596" y="1746"/>
                  </a:cubicBezTo>
                  <a:lnTo>
                    <a:pt x="10433" y="1786"/>
                  </a:lnTo>
                  <a:cubicBezTo>
                    <a:pt x="9513" y="1976"/>
                    <a:pt x="8336" y="2233"/>
                    <a:pt x="7253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17" y="3383"/>
                    <a:pt x="2003" y="3410"/>
                  </a:cubicBezTo>
                  <a:cubicBezTo>
                    <a:pt x="1976" y="3424"/>
                    <a:pt x="1963" y="3437"/>
                    <a:pt x="1949" y="3464"/>
                  </a:cubicBezTo>
                  <a:cubicBezTo>
                    <a:pt x="1273" y="4682"/>
                    <a:pt x="758" y="5967"/>
                    <a:pt x="393" y="7307"/>
                  </a:cubicBezTo>
                  <a:cubicBezTo>
                    <a:pt x="231" y="7957"/>
                    <a:pt x="109" y="8606"/>
                    <a:pt x="55" y="9269"/>
                  </a:cubicBezTo>
                  <a:cubicBezTo>
                    <a:pt x="1" y="9905"/>
                    <a:pt x="14" y="10554"/>
                    <a:pt x="109" y="11190"/>
                  </a:cubicBezTo>
                  <a:cubicBezTo>
                    <a:pt x="204" y="11799"/>
                    <a:pt x="380" y="12381"/>
                    <a:pt x="637" y="12950"/>
                  </a:cubicBezTo>
                  <a:cubicBezTo>
                    <a:pt x="907" y="13518"/>
                    <a:pt x="1273" y="14046"/>
                    <a:pt x="1706" y="14492"/>
                  </a:cubicBezTo>
                  <a:cubicBezTo>
                    <a:pt x="2206" y="15006"/>
                    <a:pt x="2775" y="15426"/>
                    <a:pt x="3397" y="15750"/>
                  </a:cubicBezTo>
                  <a:cubicBezTo>
                    <a:pt x="4128" y="16143"/>
                    <a:pt x="4913" y="16454"/>
                    <a:pt x="5724" y="16657"/>
                  </a:cubicBezTo>
                  <a:cubicBezTo>
                    <a:pt x="6604" y="16901"/>
                    <a:pt x="7511" y="17090"/>
                    <a:pt x="8431" y="17198"/>
                  </a:cubicBezTo>
                  <a:cubicBezTo>
                    <a:pt x="9161" y="17279"/>
                    <a:pt x="9892" y="17320"/>
                    <a:pt x="10623" y="17334"/>
                  </a:cubicBezTo>
                  <a:cubicBezTo>
                    <a:pt x="10839" y="17334"/>
                    <a:pt x="11042" y="17334"/>
                    <a:pt x="11259" y="17320"/>
                  </a:cubicBezTo>
                  <a:cubicBezTo>
                    <a:pt x="11489" y="17307"/>
                    <a:pt x="11732" y="17293"/>
                    <a:pt x="11962" y="17279"/>
                  </a:cubicBezTo>
                  <a:cubicBezTo>
                    <a:pt x="12030" y="17428"/>
                    <a:pt x="12111" y="17564"/>
                    <a:pt x="12192" y="17712"/>
                  </a:cubicBezTo>
                  <a:cubicBezTo>
                    <a:pt x="12287" y="17875"/>
                    <a:pt x="12395" y="18024"/>
                    <a:pt x="12517" y="18173"/>
                  </a:cubicBezTo>
                  <a:cubicBezTo>
                    <a:pt x="12625" y="18321"/>
                    <a:pt x="12747" y="18443"/>
                    <a:pt x="12882" y="18565"/>
                  </a:cubicBezTo>
                  <a:cubicBezTo>
                    <a:pt x="12950" y="18619"/>
                    <a:pt x="13018" y="18673"/>
                    <a:pt x="13085" y="18714"/>
                  </a:cubicBezTo>
                  <a:cubicBezTo>
                    <a:pt x="13153" y="18754"/>
                    <a:pt x="13234" y="18795"/>
                    <a:pt x="13315" y="18822"/>
                  </a:cubicBezTo>
                  <a:cubicBezTo>
                    <a:pt x="13410" y="18863"/>
                    <a:pt x="13505" y="18890"/>
                    <a:pt x="13613" y="18890"/>
                  </a:cubicBezTo>
                  <a:cubicBezTo>
                    <a:pt x="13654" y="18890"/>
                    <a:pt x="13708" y="18876"/>
                    <a:pt x="13748" y="18876"/>
                  </a:cubicBezTo>
                  <a:cubicBezTo>
                    <a:pt x="13884" y="18849"/>
                    <a:pt x="14005" y="18795"/>
                    <a:pt x="14114" y="18714"/>
                  </a:cubicBezTo>
                  <a:cubicBezTo>
                    <a:pt x="14208" y="18619"/>
                    <a:pt x="14290" y="18524"/>
                    <a:pt x="14357" y="18403"/>
                  </a:cubicBezTo>
                  <a:cubicBezTo>
                    <a:pt x="14438" y="18254"/>
                    <a:pt x="14506" y="18091"/>
                    <a:pt x="14547" y="17915"/>
                  </a:cubicBezTo>
                  <a:cubicBezTo>
                    <a:pt x="14601" y="17740"/>
                    <a:pt x="14628" y="17564"/>
                    <a:pt x="14655" y="17388"/>
                  </a:cubicBezTo>
                  <a:cubicBezTo>
                    <a:pt x="14682" y="17212"/>
                    <a:pt x="14696" y="17049"/>
                    <a:pt x="14709" y="16846"/>
                  </a:cubicBezTo>
                  <a:lnTo>
                    <a:pt x="14709" y="16819"/>
                  </a:lnTo>
                  <a:lnTo>
                    <a:pt x="14709" y="16806"/>
                  </a:lnTo>
                  <a:cubicBezTo>
                    <a:pt x="14899" y="16765"/>
                    <a:pt x="15115" y="16698"/>
                    <a:pt x="15359" y="16616"/>
                  </a:cubicBezTo>
                  <a:cubicBezTo>
                    <a:pt x="16265" y="16332"/>
                    <a:pt x="17131" y="15980"/>
                    <a:pt x="17984" y="15561"/>
                  </a:cubicBezTo>
                  <a:lnTo>
                    <a:pt x="18065" y="15520"/>
                  </a:lnTo>
                  <a:lnTo>
                    <a:pt x="18065" y="15520"/>
                  </a:lnTo>
                  <a:cubicBezTo>
                    <a:pt x="17429" y="15723"/>
                    <a:pt x="16779" y="15913"/>
                    <a:pt x="16116" y="16075"/>
                  </a:cubicBezTo>
                  <a:cubicBezTo>
                    <a:pt x="15629" y="16197"/>
                    <a:pt x="15129" y="16305"/>
                    <a:pt x="14628" y="16386"/>
                  </a:cubicBezTo>
                  <a:cubicBezTo>
                    <a:pt x="14263" y="16441"/>
                    <a:pt x="13897" y="16481"/>
                    <a:pt x="13532" y="16508"/>
                  </a:cubicBezTo>
                  <a:cubicBezTo>
                    <a:pt x="13133" y="16537"/>
                    <a:pt x="12734" y="16551"/>
                    <a:pt x="12335" y="16551"/>
                  </a:cubicBezTo>
                  <a:cubicBezTo>
                    <a:pt x="11990" y="16551"/>
                    <a:pt x="11645" y="16541"/>
                    <a:pt x="11299" y="16522"/>
                  </a:cubicBezTo>
                  <a:cubicBezTo>
                    <a:pt x="10514" y="16481"/>
                    <a:pt x="9743" y="16373"/>
                    <a:pt x="8972" y="16210"/>
                  </a:cubicBezTo>
                  <a:cubicBezTo>
                    <a:pt x="8214" y="16062"/>
                    <a:pt x="7456" y="15832"/>
                    <a:pt x="6739" y="15534"/>
                  </a:cubicBezTo>
                  <a:cubicBezTo>
                    <a:pt x="6036" y="15263"/>
                    <a:pt x="5359" y="14898"/>
                    <a:pt x="4750" y="14451"/>
                  </a:cubicBezTo>
                  <a:cubicBezTo>
                    <a:pt x="4155" y="14018"/>
                    <a:pt x="3627" y="13504"/>
                    <a:pt x="3181" y="12909"/>
                  </a:cubicBezTo>
                  <a:cubicBezTo>
                    <a:pt x="2964" y="12611"/>
                    <a:pt x="2775" y="12286"/>
                    <a:pt x="2612" y="11948"/>
                  </a:cubicBezTo>
                  <a:cubicBezTo>
                    <a:pt x="2436" y="11596"/>
                    <a:pt x="2301" y="11218"/>
                    <a:pt x="2206" y="10839"/>
                  </a:cubicBezTo>
                  <a:cubicBezTo>
                    <a:pt x="2125" y="10460"/>
                    <a:pt x="2071" y="10067"/>
                    <a:pt x="2071" y="9675"/>
                  </a:cubicBezTo>
                  <a:cubicBezTo>
                    <a:pt x="2085" y="9296"/>
                    <a:pt x="2139" y="8917"/>
                    <a:pt x="2247" y="8552"/>
                  </a:cubicBezTo>
                  <a:cubicBezTo>
                    <a:pt x="2342" y="8200"/>
                    <a:pt x="2504" y="7875"/>
                    <a:pt x="2707" y="7564"/>
                  </a:cubicBezTo>
                  <a:cubicBezTo>
                    <a:pt x="2815" y="7415"/>
                    <a:pt x="2937" y="7280"/>
                    <a:pt x="3059" y="7145"/>
                  </a:cubicBezTo>
                  <a:cubicBezTo>
                    <a:pt x="3194" y="7023"/>
                    <a:pt x="3343" y="6888"/>
                    <a:pt x="3492" y="6793"/>
                  </a:cubicBezTo>
                  <a:cubicBezTo>
                    <a:pt x="3654" y="6671"/>
                    <a:pt x="3817" y="6576"/>
                    <a:pt x="4006" y="6495"/>
                  </a:cubicBezTo>
                  <a:cubicBezTo>
                    <a:pt x="4101" y="6455"/>
                    <a:pt x="4195" y="6414"/>
                    <a:pt x="4304" y="6373"/>
                  </a:cubicBezTo>
                  <a:cubicBezTo>
                    <a:pt x="4398" y="6346"/>
                    <a:pt x="4507" y="6306"/>
                    <a:pt x="4615" y="6279"/>
                  </a:cubicBezTo>
                  <a:cubicBezTo>
                    <a:pt x="5156" y="6143"/>
                    <a:pt x="5724" y="6035"/>
                    <a:pt x="6279" y="5967"/>
                  </a:cubicBezTo>
                  <a:cubicBezTo>
                    <a:pt x="7416" y="5819"/>
                    <a:pt x="8566" y="5751"/>
                    <a:pt x="9703" y="5562"/>
                  </a:cubicBezTo>
                  <a:cubicBezTo>
                    <a:pt x="9960" y="5521"/>
                    <a:pt x="10190" y="5480"/>
                    <a:pt x="10433" y="5426"/>
                  </a:cubicBezTo>
                  <a:cubicBezTo>
                    <a:pt x="10636" y="5386"/>
                    <a:pt x="10839" y="5345"/>
                    <a:pt x="11042" y="5291"/>
                  </a:cubicBezTo>
                  <a:cubicBezTo>
                    <a:pt x="11881" y="5101"/>
                    <a:pt x="12720" y="4871"/>
                    <a:pt x="13545" y="4601"/>
                  </a:cubicBezTo>
                  <a:cubicBezTo>
                    <a:pt x="14425" y="4317"/>
                    <a:pt x="15277" y="3992"/>
                    <a:pt x="16116" y="3600"/>
                  </a:cubicBezTo>
                  <a:cubicBezTo>
                    <a:pt x="16685" y="3342"/>
                    <a:pt x="17239" y="3058"/>
                    <a:pt x="17767" y="2734"/>
                  </a:cubicBezTo>
                  <a:cubicBezTo>
                    <a:pt x="18281" y="2436"/>
                    <a:pt x="18768" y="2084"/>
                    <a:pt x="19228" y="1719"/>
                  </a:cubicBezTo>
                  <a:cubicBezTo>
                    <a:pt x="19526" y="1462"/>
                    <a:pt x="19824" y="1177"/>
                    <a:pt x="20081" y="880"/>
                  </a:cubicBezTo>
                  <a:cubicBezTo>
                    <a:pt x="19959" y="758"/>
                    <a:pt x="19837" y="636"/>
                    <a:pt x="19689" y="501"/>
                  </a:cubicBezTo>
                  <a:cubicBezTo>
                    <a:pt x="19607" y="406"/>
                    <a:pt x="19513" y="311"/>
                    <a:pt x="19418" y="217"/>
                  </a:cubicBezTo>
                  <a:cubicBezTo>
                    <a:pt x="19404" y="203"/>
                    <a:pt x="19391" y="190"/>
                    <a:pt x="19377" y="190"/>
                  </a:cubicBezTo>
                  <a:lnTo>
                    <a:pt x="19323" y="108"/>
                  </a:lnTo>
                  <a:cubicBezTo>
                    <a:pt x="19296" y="81"/>
                    <a:pt x="19269" y="68"/>
                    <a:pt x="19228" y="68"/>
                  </a:cubicBezTo>
                  <a:cubicBezTo>
                    <a:pt x="19188" y="68"/>
                    <a:pt x="19161" y="68"/>
                    <a:pt x="19134" y="95"/>
                  </a:cubicBezTo>
                  <a:cubicBezTo>
                    <a:pt x="19120" y="108"/>
                    <a:pt x="19120" y="108"/>
                    <a:pt x="19120" y="122"/>
                  </a:cubicBezTo>
                  <a:cubicBezTo>
                    <a:pt x="19066" y="95"/>
                    <a:pt x="19025" y="68"/>
                    <a:pt x="18971" y="54"/>
                  </a:cubicBezTo>
                  <a:cubicBezTo>
                    <a:pt x="18890" y="27"/>
                    <a:pt x="18795" y="14"/>
                    <a:pt x="18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031;p68">
              <a:extLst>
                <a:ext uri="{FF2B5EF4-FFF2-40B4-BE49-F238E27FC236}">
                  <a16:creationId xmlns:a16="http://schemas.microsoft.com/office/drawing/2014/main" id="{E61A830A-ECA3-49A5-819E-382865013782}"/>
                </a:ext>
              </a:extLst>
            </p:cNvPr>
            <p:cNvSpPr/>
            <p:nvPr/>
          </p:nvSpPr>
          <p:spPr>
            <a:xfrm>
              <a:off x="2348624" y="4248125"/>
              <a:ext cx="96775" cy="162750"/>
            </a:xfrm>
            <a:custGeom>
              <a:avLst/>
              <a:gdLst/>
              <a:ahLst/>
              <a:cxnLst/>
              <a:rect l="l" t="t" r="r" b="b"/>
              <a:pathLst>
                <a:path w="3871" h="6510" extrusionOk="0">
                  <a:moveTo>
                    <a:pt x="1895" y="1"/>
                  </a:moveTo>
                  <a:cubicBezTo>
                    <a:pt x="1611" y="1"/>
                    <a:pt x="1327" y="68"/>
                    <a:pt x="1070" y="190"/>
                  </a:cubicBezTo>
                  <a:cubicBezTo>
                    <a:pt x="921" y="271"/>
                    <a:pt x="785" y="353"/>
                    <a:pt x="650" y="461"/>
                  </a:cubicBezTo>
                  <a:cubicBezTo>
                    <a:pt x="515" y="569"/>
                    <a:pt x="407" y="704"/>
                    <a:pt x="298" y="840"/>
                  </a:cubicBezTo>
                  <a:cubicBezTo>
                    <a:pt x="204" y="975"/>
                    <a:pt x="122" y="1124"/>
                    <a:pt x="68" y="1273"/>
                  </a:cubicBezTo>
                  <a:cubicBezTo>
                    <a:pt x="28" y="1395"/>
                    <a:pt x="1" y="1530"/>
                    <a:pt x="1" y="1665"/>
                  </a:cubicBezTo>
                  <a:cubicBezTo>
                    <a:pt x="1" y="1963"/>
                    <a:pt x="68" y="2247"/>
                    <a:pt x="204" y="2504"/>
                  </a:cubicBezTo>
                  <a:cubicBezTo>
                    <a:pt x="339" y="2802"/>
                    <a:pt x="501" y="3072"/>
                    <a:pt x="704" y="3343"/>
                  </a:cubicBezTo>
                  <a:cubicBezTo>
                    <a:pt x="961" y="3695"/>
                    <a:pt x="1259" y="4033"/>
                    <a:pt x="1543" y="4371"/>
                  </a:cubicBezTo>
                  <a:cubicBezTo>
                    <a:pt x="1760" y="4628"/>
                    <a:pt x="1990" y="4899"/>
                    <a:pt x="2206" y="5170"/>
                  </a:cubicBezTo>
                  <a:lnTo>
                    <a:pt x="2179" y="5143"/>
                  </a:lnTo>
                  <a:lnTo>
                    <a:pt x="2179" y="5143"/>
                  </a:lnTo>
                  <a:cubicBezTo>
                    <a:pt x="2369" y="5373"/>
                    <a:pt x="2531" y="5630"/>
                    <a:pt x="2666" y="5900"/>
                  </a:cubicBezTo>
                  <a:cubicBezTo>
                    <a:pt x="2666" y="5927"/>
                    <a:pt x="2693" y="5941"/>
                    <a:pt x="2707" y="5955"/>
                  </a:cubicBezTo>
                  <a:lnTo>
                    <a:pt x="2734" y="5968"/>
                  </a:lnTo>
                  <a:cubicBezTo>
                    <a:pt x="2842" y="6157"/>
                    <a:pt x="2991" y="6333"/>
                    <a:pt x="3153" y="6482"/>
                  </a:cubicBezTo>
                  <a:cubicBezTo>
                    <a:pt x="3180" y="6496"/>
                    <a:pt x="3207" y="6509"/>
                    <a:pt x="3248" y="6509"/>
                  </a:cubicBezTo>
                  <a:cubicBezTo>
                    <a:pt x="3289" y="6509"/>
                    <a:pt x="3329" y="6496"/>
                    <a:pt x="3356" y="6455"/>
                  </a:cubicBezTo>
                  <a:cubicBezTo>
                    <a:pt x="3505" y="6157"/>
                    <a:pt x="3613" y="5846"/>
                    <a:pt x="3681" y="5522"/>
                  </a:cubicBezTo>
                  <a:cubicBezTo>
                    <a:pt x="3762" y="5143"/>
                    <a:pt x="3816" y="4764"/>
                    <a:pt x="3843" y="4371"/>
                  </a:cubicBezTo>
                  <a:cubicBezTo>
                    <a:pt x="3871" y="3965"/>
                    <a:pt x="3871" y="3573"/>
                    <a:pt x="3843" y="3167"/>
                  </a:cubicBezTo>
                  <a:cubicBezTo>
                    <a:pt x="3830" y="2775"/>
                    <a:pt x="3776" y="2396"/>
                    <a:pt x="3708" y="2017"/>
                  </a:cubicBezTo>
                  <a:cubicBezTo>
                    <a:pt x="3654" y="1692"/>
                    <a:pt x="3573" y="1367"/>
                    <a:pt x="3465" y="1070"/>
                  </a:cubicBezTo>
                  <a:cubicBezTo>
                    <a:pt x="3397" y="907"/>
                    <a:pt x="3302" y="759"/>
                    <a:pt x="3194" y="623"/>
                  </a:cubicBezTo>
                  <a:cubicBezTo>
                    <a:pt x="2896" y="244"/>
                    <a:pt x="2450" y="14"/>
                    <a:pt x="197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032;p68">
              <a:extLst>
                <a:ext uri="{FF2B5EF4-FFF2-40B4-BE49-F238E27FC236}">
                  <a16:creationId xmlns:a16="http://schemas.microsoft.com/office/drawing/2014/main" id="{710098F4-3DFF-454C-A910-EC7620A1FDCC}"/>
                </a:ext>
              </a:extLst>
            </p:cNvPr>
            <p:cNvSpPr/>
            <p:nvPr/>
          </p:nvSpPr>
          <p:spPr>
            <a:xfrm>
              <a:off x="2356074" y="4263701"/>
              <a:ext cx="64300" cy="28775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6" y="0"/>
                    <a:pt x="2463" y="14"/>
                    <a:pt x="2449" y="27"/>
                  </a:cubicBezTo>
                  <a:cubicBezTo>
                    <a:pt x="2398" y="104"/>
                    <a:pt x="2335" y="169"/>
                    <a:pt x="2271" y="232"/>
                  </a:cubicBezTo>
                  <a:lnTo>
                    <a:pt x="2271" y="232"/>
                  </a:lnTo>
                  <a:cubicBezTo>
                    <a:pt x="2136" y="367"/>
                    <a:pt x="1975" y="474"/>
                    <a:pt x="1813" y="569"/>
                  </a:cubicBezTo>
                  <a:cubicBezTo>
                    <a:pt x="1813" y="569"/>
                    <a:pt x="1813" y="569"/>
                    <a:pt x="1827" y="555"/>
                  </a:cubicBezTo>
                  <a:lnTo>
                    <a:pt x="1827" y="555"/>
                  </a:lnTo>
                  <a:cubicBezTo>
                    <a:pt x="1340" y="826"/>
                    <a:pt x="785" y="961"/>
                    <a:pt x="230" y="961"/>
                  </a:cubicBezTo>
                  <a:lnTo>
                    <a:pt x="109" y="961"/>
                  </a:lnTo>
                  <a:cubicBezTo>
                    <a:pt x="103" y="959"/>
                    <a:pt x="97" y="958"/>
                    <a:pt x="92" y="958"/>
                  </a:cubicBezTo>
                  <a:cubicBezTo>
                    <a:pt x="54" y="958"/>
                    <a:pt x="12" y="993"/>
                    <a:pt x="0" y="1029"/>
                  </a:cubicBezTo>
                  <a:cubicBezTo>
                    <a:pt x="0" y="1083"/>
                    <a:pt x="27" y="1137"/>
                    <a:pt x="81" y="1137"/>
                  </a:cubicBezTo>
                  <a:lnTo>
                    <a:pt x="217" y="1150"/>
                  </a:lnTo>
                  <a:lnTo>
                    <a:pt x="393" y="1150"/>
                  </a:lnTo>
                  <a:cubicBezTo>
                    <a:pt x="514" y="1150"/>
                    <a:pt x="623" y="1137"/>
                    <a:pt x="745" y="1123"/>
                  </a:cubicBezTo>
                  <a:cubicBezTo>
                    <a:pt x="975" y="1083"/>
                    <a:pt x="1218" y="1015"/>
                    <a:pt x="1448" y="934"/>
                  </a:cubicBezTo>
                  <a:cubicBezTo>
                    <a:pt x="1665" y="853"/>
                    <a:pt x="1881" y="731"/>
                    <a:pt x="2071" y="596"/>
                  </a:cubicBezTo>
                  <a:cubicBezTo>
                    <a:pt x="2260" y="460"/>
                    <a:pt x="2422" y="298"/>
                    <a:pt x="2558" y="122"/>
                  </a:cubicBezTo>
                  <a:cubicBezTo>
                    <a:pt x="2571" y="81"/>
                    <a:pt x="2571" y="41"/>
                    <a:pt x="2544" y="14"/>
                  </a:cubicBezTo>
                  <a:cubicBezTo>
                    <a:pt x="2531" y="14"/>
                    <a:pt x="2517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033;p68">
              <a:extLst>
                <a:ext uri="{FF2B5EF4-FFF2-40B4-BE49-F238E27FC236}">
                  <a16:creationId xmlns:a16="http://schemas.microsoft.com/office/drawing/2014/main" id="{CAD7B751-545A-46E6-81E9-4F907626109C}"/>
                </a:ext>
              </a:extLst>
            </p:cNvPr>
            <p:cNvSpPr/>
            <p:nvPr/>
          </p:nvSpPr>
          <p:spPr>
            <a:xfrm>
              <a:off x="2224824" y="4356052"/>
              <a:ext cx="483075" cy="269975"/>
            </a:xfrm>
            <a:custGeom>
              <a:avLst/>
              <a:gdLst/>
              <a:ahLst/>
              <a:cxnLst/>
              <a:rect l="l" t="t" r="r" b="b"/>
              <a:pathLst>
                <a:path w="19323" h="10799" extrusionOk="0">
                  <a:moveTo>
                    <a:pt x="11583" y="0"/>
                  </a:moveTo>
                  <a:cubicBezTo>
                    <a:pt x="11082" y="0"/>
                    <a:pt x="10554" y="27"/>
                    <a:pt x="10027" y="81"/>
                  </a:cubicBezTo>
                  <a:lnTo>
                    <a:pt x="10040" y="81"/>
                  </a:lnTo>
                  <a:cubicBezTo>
                    <a:pt x="9242" y="163"/>
                    <a:pt x="8457" y="325"/>
                    <a:pt x="7686" y="555"/>
                  </a:cubicBezTo>
                  <a:cubicBezTo>
                    <a:pt x="6847" y="799"/>
                    <a:pt x="6035" y="1110"/>
                    <a:pt x="5264" y="1489"/>
                  </a:cubicBezTo>
                  <a:cubicBezTo>
                    <a:pt x="4479" y="1868"/>
                    <a:pt x="3721" y="2328"/>
                    <a:pt x="3031" y="2855"/>
                  </a:cubicBezTo>
                  <a:cubicBezTo>
                    <a:pt x="1529" y="4005"/>
                    <a:pt x="582" y="5291"/>
                    <a:pt x="203" y="6685"/>
                  </a:cubicBezTo>
                  <a:cubicBezTo>
                    <a:pt x="41" y="7307"/>
                    <a:pt x="0" y="7943"/>
                    <a:pt x="81" y="8579"/>
                  </a:cubicBezTo>
                  <a:cubicBezTo>
                    <a:pt x="122" y="8931"/>
                    <a:pt x="203" y="9269"/>
                    <a:pt x="311" y="9607"/>
                  </a:cubicBezTo>
                  <a:cubicBezTo>
                    <a:pt x="433" y="9973"/>
                    <a:pt x="582" y="10324"/>
                    <a:pt x="758" y="10663"/>
                  </a:cubicBezTo>
                  <a:lnTo>
                    <a:pt x="853" y="10690"/>
                  </a:lnTo>
                  <a:lnTo>
                    <a:pt x="1069" y="10730"/>
                  </a:lnTo>
                  <a:cubicBezTo>
                    <a:pt x="1637" y="10771"/>
                    <a:pt x="2206" y="10798"/>
                    <a:pt x="2788" y="10798"/>
                  </a:cubicBezTo>
                  <a:cubicBezTo>
                    <a:pt x="3315" y="10798"/>
                    <a:pt x="3870" y="10771"/>
                    <a:pt x="4425" y="10730"/>
                  </a:cubicBezTo>
                  <a:cubicBezTo>
                    <a:pt x="5602" y="10636"/>
                    <a:pt x="6766" y="10473"/>
                    <a:pt x="7916" y="10257"/>
                  </a:cubicBezTo>
                  <a:cubicBezTo>
                    <a:pt x="8917" y="10067"/>
                    <a:pt x="9973" y="9837"/>
                    <a:pt x="11353" y="9499"/>
                  </a:cubicBezTo>
                  <a:cubicBezTo>
                    <a:pt x="12598" y="9188"/>
                    <a:pt x="13626" y="8904"/>
                    <a:pt x="14587" y="8592"/>
                  </a:cubicBezTo>
                  <a:cubicBezTo>
                    <a:pt x="15439" y="8322"/>
                    <a:pt x="16224" y="8024"/>
                    <a:pt x="16968" y="7699"/>
                  </a:cubicBezTo>
                  <a:cubicBezTo>
                    <a:pt x="17442" y="7496"/>
                    <a:pt x="17794" y="7321"/>
                    <a:pt x="18118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4" y="6603"/>
                    <a:pt x="19106" y="6509"/>
                  </a:cubicBezTo>
                  <a:cubicBezTo>
                    <a:pt x="19174" y="6441"/>
                    <a:pt x="19255" y="6373"/>
                    <a:pt x="19323" y="6306"/>
                  </a:cubicBezTo>
                  <a:cubicBezTo>
                    <a:pt x="19323" y="6292"/>
                    <a:pt x="19323" y="6279"/>
                    <a:pt x="19323" y="6265"/>
                  </a:cubicBezTo>
                  <a:cubicBezTo>
                    <a:pt x="19323" y="5954"/>
                    <a:pt x="19309" y="5629"/>
                    <a:pt x="19282" y="5304"/>
                  </a:cubicBezTo>
                  <a:cubicBezTo>
                    <a:pt x="19255" y="5074"/>
                    <a:pt x="19214" y="4831"/>
                    <a:pt x="19160" y="4601"/>
                  </a:cubicBezTo>
                  <a:cubicBezTo>
                    <a:pt x="19079" y="4168"/>
                    <a:pt x="18930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23" y="1786"/>
                    <a:pt x="17212" y="1543"/>
                  </a:cubicBezTo>
                  <a:cubicBezTo>
                    <a:pt x="16562" y="1069"/>
                    <a:pt x="15832" y="704"/>
                    <a:pt x="15060" y="474"/>
                  </a:cubicBezTo>
                  <a:cubicBezTo>
                    <a:pt x="14248" y="230"/>
                    <a:pt x="13410" y="81"/>
                    <a:pt x="12557" y="41"/>
                  </a:cubicBezTo>
                  <a:cubicBezTo>
                    <a:pt x="12232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034;p68">
              <a:extLst>
                <a:ext uri="{FF2B5EF4-FFF2-40B4-BE49-F238E27FC236}">
                  <a16:creationId xmlns:a16="http://schemas.microsoft.com/office/drawing/2014/main" id="{0958DB7C-E853-48A8-AE4C-294259874FC8}"/>
                </a:ext>
              </a:extLst>
            </p:cNvPr>
            <p:cNvSpPr/>
            <p:nvPr/>
          </p:nvSpPr>
          <p:spPr>
            <a:xfrm>
              <a:off x="2224823" y="4382429"/>
              <a:ext cx="155275" cy="243600"/>
            </a:xfrm>
            <a:custGeom>
              <a:avLst/>
              <a:gdLst/>
              <a:ahLst/>
              <a:cxnLst/>
              <a:rect l="l" t="t" r="r" b="b"/>
              <a:pathLst>
                <a:path w="6211" h="9744" extrusionOk="0">
                  <a:moveTo>
                    <a:pt x="6211" y="1"/>
                  </a:moveTo>
                  <a:lnTo>
                    <a:pt x="6211" y="1"/>
                  </a:lnTo>
                  <a:cubicBezTo>
                    <a:pt x="5886" y="122"/>
                    <a:pt x="5575" y="271"/>
                    <a:pt x="5250" y="420"/>
                  </a:cubicBezTo>
                  <a:lnTo>
                    <a:pt x="5264" y="434"/>
                  </a:lnTo>
                  <a:cubicBezTo>
                    <a:pt x="4465" y="813"/>
                    <a:pt x="3721" y="1273"/>
                    <a:pt x="3031" y="1800"/>
                  </a:cubicBezTo>
                  <a:cubicBezTo>
                    <a:pt x="1529" y="2937"/>
                    <a:pt x="582" y="4236"/>
                    <a:pt x="203" y="5630"/>
                  </a:cubicBezTo>
                  <a:cubicBezTo>
                    <a:pt x="41" y="6252"/>
                    <a:pt x="0" y="6888"/>
                    <a:pt x="81" y="7524"/>
                  </a:cubicBezTo>
                  <a:cubicBezTo>
                    <a:pt x="122" y="7876"/>
                    <a:pt x="203" y="8214"/>
                    <a:pt x="311" y="8552"/>
                  </a:cubicBezTo>
                  <a:cubicBezTo>
                    <a:pt x="420" y="8918"/>
                    <a:pt x="582" y="9269"/>
                    <a:pt x="758" y="9608"/>
                  </a:cubicBezTo>
                  <a:lnTo>
                    <a:pt x="812" y="9621"/>
                  </a:lnTo>
                  <a:lnTo>
                    <a:pt x="853" y="9635"/>
                  </a:lnTo>
                  <a:cubicBezTo>
                    <a:pt x="920" y="9648"/>
                    <a:pt x="1002" y="9662"/>
                    <a:pt x="1069" y="9675"/>
                  </a:cubicBezTo>
                  <a:cubicBezTo>
                    <a:pt x="1665" y="9716"/>
                    <a:pt x="2246" y="9743"/>
                    <a:pt x="2788" y="9743"/>
                  </a:cubicBezTo>
                  <a:cubicBezTo>
                    <a:pt x="3342" y="9743"/>
                    <a:pt x="3870" y="9716"/>
                    <a:pt x="4425" y="9675"/>
                  </a:cubicBezTo>
                  <a:cubicBezTo>
                    <a:pt x="4926" y="9648"/>
                    <a:pt x="5426" y="9594"/>
                    <a:pt x="5967" y="9513"/>
                  </a:cubicBezTo>
                  <a:cubicBezTo>
                    <a:pt x="5832" y="9500"/>
                    <a:pt x="5697" y="9486"/>
                    <a:pt x="5562" y="9459"/>
                  </a:cubicBezTo>
                  <a:cubicBezTo>
                    <a:pt x="5156" y="9391"/>
                    <a:pt x="4736" y="9283"/>
                    <a:pt x="4344" y="9121"/>
                  </a:cubicBezTo>
                  <a:cubicBezTo>
                    <a:pt x="4154" y="9053"/>
                    <a:pt x="3978" y="8972"/>
                    <a:pt x="3802" y="8877"/>
                  </a:cubicBezTo>
                  <a:cubicBezTo>
                    <a:pt x="3613" y="8769"/>
                    <a:pt x="3451" y="8661"/>
                    <a:pt x="3275" y="8552"/>
                  </a:cubicBezTo>
                  <a:cubicBezTo>
                    <a:pt x="2977" y="8349"/>
                    <a:pt x="2720" y="8106"/>
                    <a:pt x="2476" y="7822"/>
                  </a:cubicBezTo>
                  <a:cubicBezTo>
                    <a:pt x="2287" y="7592"/>
                    <a:pt x="2125" y="7321"/>
                    <a:pt x="2003" y="7037"/>
                  </a:cubicBezTo>
                  <a:cubicBezTo>
                    <a:pt x="1881" y="6766"/>
                    <a:pt x="1813" y="6482"/>
                    <a:pt x="1800" y="6184"/>
                  </a:cubicBezTo>
                  <a:cubicBezTo>
                    <a:pt x="1786" y="6049"/>
                    <a:pt x="1773" y="5900"/>
                    <a:pt x="1786" y="5765"/>
                  </a:cubicBezTo>
                  <a:cubicBezTo>
                    <a:pt x="1786" y="5616"/>
                    <a:pt x="1800" y="5467"/>
                    <a:pt x="1827" y="5318"/>
                  </a:cubicBezTo>
                  <a:cubicBezTo>
                    <a:pt x="1881" y="5021"/>
                    <a:pt x="1962" y="4723"/>
                    <a:pt x="2084" y="4439"/>
                  </a:cubicBezTo>
                  <a:cubicBezTo>
                    <a:pt x="2206" y="4141"/>
                    <a:pt x="2341" y="3857"/>
                    <a:pt x="2503" y="3573"/>
                  </a:cubicBezTo>
                  <a:cubicBezTo>
                    <a:pt x="2679" y="3275"/>
                    <a:pt x="2869" y="2991"/>
                    <a:pt x="3085" y="2734"/>
                  </a:cubicBezTo>
                  <a:cubicBezTo>
                    <a:pt x="3302" y="2450"/>
                    <a:pt x="3518" y="2193"/>
                    <a:pt x="3762" y="1936"/>
                  </a:cubicBezTo>
                  <a:cubicBezTo>
                    <a:pt x="4235" y="1435"/>
                    <a:pt x="4763" y="975"/>
                    <a:pt x="5318" y="569"/>
                  </a:cubicBezTo>
                  <a:cubicBezTo>
                    <a:pt x="5602" y="366"/>
                    <a:pt x="5900" y="177"/>
                    <a:pt x="621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035;p68">
              <a:extLst>
                <a:ext uri="{FF2B5EF4-FFF2-40B4-BE49-F238E27FC236}">
                  <a16:creationId xmlns:a16="http://schemas.microsoft.com/office/drawing/2014/main" id="{0211FDF1-4649-42B6-A097-066992E9C69B}"/>
                </a:ext>
              </a:extLst>
            </p:cNvPr>
            <p:cNvSpPr/>
            <p:nvPr/>
          </p:nvSpPr>
          <p:spPr>
            <a:xfrm>
              <a:off x="2259648" y="4499129"/>
              <a:ext cx="126225" cy="101850"/>
            </a:xfrm>
            <a:custGeom>
              <a:avLst/>
              <a:gdLst/>
              <a:ahLst/>
              <a:cxnLst/>
              <a:rect l="l" t="t" r="r" b="b"/>
              <a:pathLst>
                <a:path w="5049" h="4074" extrusionOk="0">
                  <a:moveTo>
                    <a:pt x="28" y="1"/>
                  </a:moveTo>
                  <a:cubicBezTo>
                    <a:pt x="14" y="28"/>
                    <a:pt x="1" y="55"/>
                    <a:pt x="14" y="69"/>
                  </a:cubicBezTo>
                  <a:cubicBezTo>
                    <a:pt x="136" y="258"/>
                    <a:pt x="258" y="447"/>
                    <a:pt x="380" y="623"/>
                  </a:cubicBezTo>
                  <a:cubicBezTo>
                    <a:pt x="502" y="799"/>
                    <a:pt x="637" y="975"/>
                    <a:pt x="772" y="1138"/>
                  </a:cubicBezTo>
                  <a:cubicBezTo>
                    <a:pt x="1043" y="1476"/>
                    <a:pt x="1327" y="1801"/>
                    <a:pt x="1625" y="2098"/>
                  </a:cubicBezTo>
                  <a:cubicBezTo>
                    <a:pt x="1787" y="2247"/>
                    <a:pt x="1936" y="2396"/>
                    <a:pt x="2112" y="2531"/>
                  </a:cubicBezTo>
                  <a:cubicBezTo>
                    <a:pt x="2274" y="2680"/>
                    <a:pt x="2450" y="2815"/>
                    <a:pt x="2612" y="2937"/>
                  </a:cubicBezTo>
                  <a:cubicBezTo>
                    <a:pt x="2964" y="3194"/>
                    <a:pt x="3330" y="3411"/>
                    <a:pt x="3722" y="3614"/>
                  </a:cubicBezTo>
                  <a:cubicBezTo>
                    <a:pt x="4087" y="3790"/>
                    <a:pt x="4453" y="3938"/>
                    <a:pt x="4845" y="4060"/>
                  </a:cubicBezTo>
                  <a:lnTo>
                    <a:pt x="4872" y="4074"/>
                  </a:lnTo>
                  <a:lnTo>
                    <a:pt x="4940" y="4074"/>
                  </a:lnTo>
                  <a:cubicBezTo>
                    <a:pt x="5007" y="4047"/>
                    <a:pt x="5048" y="3979"/>
                    <a:pt x="5021" y="3911"/>
                  </a:cubicBezTo>
                  <a:cubicBezTo>
                    <a:pt x="5007" y="3871"/>
                    <a:pt x="4980" y="3844"/>
                    <a:pt x="4953" y="3830"/>
                  </a:cubicBezTo>
                  <a:cubicBezTo>
                    <a:pt x="4791" y="3776"/>
                    <a:pt x="4629" y="3722"/>
                    <a:pt x="4466" y="3654"/>
                  </a:cubicBezTo>
                  <a:cubicBezTo>
                    <a:pt x="4317" y="3600"/>
                    <a:pt x="4141" y="3533"/>
                    <a:pt x="3993" y="3465"/>
                  </a:cubicBezTo>
                  <a:cubicBezTo>
                    <a:pt x="3681" y="3330"/>
                    <a:pt x="3384" y="3167"/>
                    <a:pt x="3100" y="2991"/>
                  </a:cubicBezTo>
                  <a:cubicBezTo>
                    <a:pt x="2775" y="2802"/>
                    <a:pt x="2464" y="2585"/>
                    <a:pt x="2166" y="2342"/>
                  </a:cubicBezTo>
                  <a:cubicBezTo>
                    <a:pt x="1855" y="2098"/>
                    <a:pt x="1557" y="1841"/>
                    <a:pt x="1286" y="1557"/>
                  </a:cubicBezTo>
                  <a:cubicBezTo>
                    <a:pt x="1070" y="1327"/>
                    <a:pt x="853" y="1083"/>
                    <a:pt x="664" y="840"/>
                  </a:cubicBezTo>
                  <a:cubicBezTo>
                    <a:pt x="461" y="583"/>
                    <a:pt x="272" y="299"/>
                    <a:pt x="96" y="28"/>
                  </a:cubicBezTo>
                  <a:cubicBezTo>
                    <a:pt x="96" y="14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036;p68">
              <a:extLst>
                <a:ext uri="{FF2B5EF4-FFF2-40B4-BE49-F238E27FC236}">
                  <a16:creationId xmlns:a16="http://schemas.microsoft.com/office/drawing/2014/main" id="{DA3AD86C-8843-40CB-ACC6-39457286C62D}"/>
                </a:ext>
              </a:extLst>
            </p:cNvPr>
            <p:cNvSpPr/>
            <p:nvPr/>
          </p:nvSpPr>
          <p:spPr>
            <a:xfrm>
              <a:off x="2317173" y="4456854"/>
              <a:ext cx="172200" cy="123550"/>
            </a:xfrm>
            <a:custGeom>
              <a:avLst/>
              <a:gdLst/>
              <a:ahLst/>
              <a:cxnLst/>
              <a:rect l="l" t="t" r="r" b="b"/>
              <a:pathLst>
                <a:path w="6888" h="4942" extrusionOk="0">
                  <a:moveTo>
                    <a:pt x="54" y="1"/>
                  </a:moveTo>
                  <a:cubicBezTo>
                    <a:pt x="41" y="1"/>
                    <a:pt x="27" y="14"/>
                    <a:pt x="27" y="14"/>
                  </a:cubicBezTo>
                  <a:cubicBezTo>
                    <a:pt x="0" y="28"/>
                    <a:pt x="0" y="55"/>
                    <a:pt x="14" y="82"/>
                  </a:cubicBezTo>
                  <a:cubicBezTo>
                    <a:pt x="311" y="420"/>
                    <a:pt x="596" y="758"/>
                    <a:pt x="907" y="1097"/>
                  </a:cubicBezTo>
                  <a:cubicBezTo>
                    <a:pt x="1204" y="1435"/>
                    <a:pt x="1543" y="1773"/>
                    <a:pt x="1881" y="2084"/>
                  </a:cubicBezTo>
                  <a:cubicBezTo>
                    <a:pt x="2043" y="2260"/>
                    <a:pt x="2219" y="2409"/>
                    <a:pt x="2395" y="2571"/>
                  </a:cubicBezTo>
                  <a:cubicBezTo>
                    <a:pt x="2571" y="2720"/>
                    <a:pt x="2747" y="2869"/>
                    <a:pt x="2936" y="3018"/>
                  </a:cubicBezTo>
                  <a:cubicBezTo>
                    <a:pt x="3302" y="3316"/>
                    <a:pt x="3681" y="3586"/>
                    <a:pt x="4073" y="3830"/>
                  </a:cubicBezTo>
                  <a:cubicBezTo>
                    <a:pt x="4479" y="4087"/>
                    <a:pt x="4912" y="4317"/>
                    <a:pt x="5345" y="4506"/>
                  </a:cubicBezTo>
                  <a:cubicBezTo>
                    <a:pt x="5561" y="4601"/>
                    <a:pt x="5792" y="4669"/>
                    <a:pt x="6008" y="4750"/>
                  </a:cubicBezTo>
                  <a:cubicBezTo>
                    <a:pt x="6130" y="4791"/>
                    <a:pt x="6238" y="4831"/>
                    <a:pt x="6360" y="4858"/>
                  </a:cubicBezTo>
                  <a:cubicBezTo>
                    <a:pt x="6482" y="4899"/>
                    <a:pt x="6590" y="4912"/>
                    <a:pt x="6698" y="4939"/>
                  </a:cubicBezTo>
                  <a:cubicBezTo>
                    <a:pt x="6706" y="4941"/>
                    <a:pt x="6715" y="4941"/>
                    <a:pt x="6723" y="4941"/>
                  </a:cubicBezTo>
                  <a:cubicBezTo>
                    <a:pt x="6795" y="4941"/>
                    <a:pt x="6862" y="4890"/>
                    <a:pt x="6874" y="4818"/>
                  </a:cubicBezTo>
                  <a:cubicBezTo>
                    <a:pt x="6888" y="4763"/>
                    <a:pt x="6874" y="4723"/>
                    <a:pt x="6847" y="4696"/>
                  </a:cubicBezTo>
                  <a:cubicBezTo>
                    <a:pt x="6820" y="4655"/>
                    <a:pt x="6793" y="4642"/>
                    <a:pt x="6752" y="4628"/>
                  </a:cubicBezTo>
                  <a:cubicBezTo>
                    <a:pt x="6617" y="4601"/>
                    <a:pt x="6495" y="4560"/>
                    <a:pt x="6373" y="4533"/>
                  </a:cubicBezTo>
                  <a:cubicBezTo>
                    <a:pt x="5589" y="4290"/>
                    <a:pt x="4844" y="3965"/>
                    <a:pt x="4154" y="3532"/>
                  </a:cubicBezTo>
                  <a:lnTo>
                    <a:pt x="4154" y="3532"/>
                  </a:lnTo>
                  <a:lnTo>
                    <a:pt x="4168" y="3546"/>
                  </a:lnTo>
                  <a:cubicBezTo>
                    <a:pt x="3870" y="3370"/>
                    <a:pt x="3572" y="3180"/>
                    <a:pt x="3288" y="2977"/>
                  </a:cubicBezTo>
                  <a:cubicBezTo>
                    <a:pt x="2991" y="2761"/>
                    <a:pt x="2706" y="2531"/>
                    <a:pt x="2422" y="2314"/>
                  </a:cubicBezTo>
                  <a:cubicBezTo>
                    <a:pt x="2125" y="2084"/>
                    <a:pt x="1868" y="1854"/>
                    <a:pt x="1610" y="1611"/>
                  </a:cubicBezTo>
                  <a:cubicBezTo>
                    <a:pt x="1353" y="1367"/>
                    <a:pt x="1096" y="1110"/>
                    <a:pt x="853" y="853"/>
                  </a:cubicBezTo>
                  <a:cubicBezTo>
                    <a:pt x="596" y="582"/>
                    <a:pt x="338" y="312"/>
                    <a:pt x="95" y="28"/>
                  </a:cubicBezTo>
                  <a:cubicBezTo>
                    <a:pt x="81" y="14"/>
                    <a:pt x="68" y="1"/>
                    <a:pt x="54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037;p68">
              <a:extLst>
                <a:ext uri="{FF2B5EF4-FFF2-40B4-BE49-F238E27FC236}">
                  <a16:creationId xmlns:a16="http://schemas.microsoft.com/office/drawing/2014/main" id="{0BF1246B-2085-46DF-A478-5E4076D1A126}"/>
                </a:ext>
              </a:extLst>
            </p:cNvPr>
            <p:cNvSpPr/>
            <p:nvPr/>
          </p:nvSpPr>
          <p:spPr>
            <a:xfrm>
              <a:off x="2391248" y="4411854"/>
              <a:ext cx="203850" cy="135600"/>
            </a:xfrm>
            <a:custGeom>
              <a:avLst/>
              <a:gdLst/>
              <a:ahLst/>
              <a:cxnLst/>
              <a:rect l="l" t="t" r="r" b="b"/>
              <a:pathLst>
                <a:path w="8154" h="5424" extrusionOk="0">
                  <a:moveTo>
                    <a:pt x="28" y="1"/>
                  </a:moveTo>
                  <a:cubicBezTo>
                    <a:pt x="1" y="28"/>
                    <a:pt x="1" y="55"/>
                    <a:pt x="14" y="82"/>
                  </a:cubicBezTo>
                  <a:cubicBezTo>
                    <a:pt x="271" y="447"/>
                    <a:pt x="542" y="799"/>
                    <a:pt x="826" y="1137"/>
                  </a:cubicBezTo>
                  <a:cubicBezTo>
                    <a:pt x="1110" y="1476"/>
                    <a:pt x="1435" y="1814"/>
                    <a:pt x="1760" y="2125"/>
                  </a:cubicBezTo>
                  <a:cubicBezTo>
                    <a:pt x="2084" y="2450"/>
                    <a:pt x="2450" y="2761"/>
                    <a:pt x="2815" y="3059"/>
                  </a:cubicBezTo>
                  <a:cubicBezTo>
                    <a:pt x="3180" y="3357"/>
                    <a:pt x="3559" y="3627"/>
                    <a:pt x="3952" y="3884"/>
                  </a:cubicBezTo>
                  <a:cubicBezTo>
                    <a:pt x="4561" y="4263"/>
                    <a:pt x="5210" y="4601"/>
                    <a:pt x="5873" y="4872"/>
                  </a:cubicBezTo>
                  <a:cubicBezTo>
                    <a:pt x="6211" y="5007"/>
                    <a:pt x="6550" y="5116"/>
                    <a:pt x="6888" y="5210"/>
                  </a:cubicBezTo>
                  <a:cubicBezTo>
                    <a:pt x="7064" y="5251"/>
                    <a:pt x="7226" y="5292"/>
                    <a:pt x="7389" y="5332"/>
                  </a:cubicBezTo>
                  <a:cubicBezTo>
                    <a:pt x="7470" y="5346"/>
                    <a:pt x="7564" y="5359"/>
                    <a:pt x="7646" y="5373"/>
                  </a:cubicBezTo>
                  <a:cubicBezTo>
                    <a:pt x="7740" y="5386"/>
                    <a:pt x="7822" y="5400"/>
                    <a:pt x="7916" y="5413"/>
                  </a:cubicBezTo>
                  <a:cubicBezTo>
                    <a:pt x="7933" y="5420"/>
                    <a:pt x="7948" y="5423"/>
                    <a:pt x="7962" y="5423"/>
                  </a:cubicBezTo>
                  <a:cubicBezTo>
                    <a:pt x="8110" y="5423"/>
                    <a:pt x="8153" y="5087"/>
                    <a:pt x="7988" y="5087"/>
                  </a:cubicBezTo>
                  <a:cubicBezTo>
                    <a:pt x="7982" y="5087"/>
                    <a:pt x="7977" y="5088"/>
                    <a:pt x="7970" y="5089"/>
                  </a:cubicBezTo>
                  <a:cubicBezTo>
                    <a:pt x="7862" y="5075"/>
                    <a:pt x="7754" y="5048"/>
                    <a:pt x="7646" y="5034"/>
                  </a:cubicBezTo>
                  <a:cubicBezTo>
                    <a:pt x="7551" y="5007"/>
                    <a:pt x="7429" y="4994"/>
                    <a:pt x="7307" y="4967"/>
                  </a:cubicBezTo>
                  <a:cubicBezTo>
                    <a:pt x="7091" y="4913"/>
                    <a:pt x="6861" y="4859"/>
                    <a:pt x="6631" y="4791"/>
                  </a:cubicBezTo>
                  <a:lnTo>
                    <a:pt x="6631" y="4791"/>
                  </a:lnTo>
                  <a:lnTo>
                    <a:pt x="6671" y="4804"/>
                  </a:lnTo>
                  <a:cubicBezTo>
                    <a:pt x="6225" y="4669"/>
                    <a:pt x="5778" y="4507"/>
                    <a:pt x="5345" y="4317"/>
                  </a:cubicBezTo>
                  <a:cubicBezTo>
                    <a:pt x="4899" y="4114"/>
                    <a:pt x="4466" y="3898"/>
                    <a:pt x="4060" y="3641"/>
                  </a:cubicBezTo>
                  <a:cubicBezTo>
                    <a:pt x="3546" y="3343"/>
                    <a:pt x="3045" y="3005"/>
                    <a:pt x="2585" y="2626"/>
                  </a:cubicBezTo>
                  <a:cubicBezTo>
                    <a:pt x="2111" y="2247"/>
                    <a:pt x="1665" y="1841"/>
                    <a:pt x="1245" y="1408"/>
                  </a:cubicBezTo>
                  <a:lnTo>
                    <a:pt x="1245" y="1408"/>
                  </a:lnTo>
                  <a:lnTo>
                    <a:pt x="1259" y="1422"/>
                  </a:lnTo>
                  <a:cubicBezTo>
                    <a:pt x="1042" y="1205"/>
                    <a:pt x="839" y="975"/>
                    <a:pt x="650" y="732"/>
                  </a:cubicBezTo>
                  <a:cubicBezTo>
                    <a:pt x="447" y="488"/>
                    <a:pt x="271" y="272"/>
                    <a:pt x="95" y="28"/>
                  </a:cubicBezTo>
                  <a:cubicBezTo>
                    <a:pt x="82" y="1"/>
                    <a:pt x="68" y="1"/>
                    <a:pt x="55" y="1"/>
                  </a:cubicBezTo>
                  <a:cubicBezTo>
                    <a:pt x="41" y="1"/>
                    <a:pt x="28" y="1"/>
                    <a:pt x="28" y="14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038;p68">
              <a:extLst>
                <a:ext uri="{FF2B5EF4-FFF2-40B4-BE49-F238E27FC236}">
                  <a16:creationId xmlns:a16="http://schemas.microsoft.com/office/drawing/2014/main" id="{D4B1146A-D53A-4A34-A059-03C1F31F9C0D}"/>
                </a:ext>
              </a:extLst>
            </p:cNvPr>
            <p:cNvSpPr/>
            <p:nvPr/>
          </p:nvSpPr>
          <p:spPr>
            <a:xfrm>
              <a:off x="2482923" y="4392579"/>
              <a:ext cx="201975" cy="119100"/>
            </a:xfrm>
            <a:custGeom>
              <a:avLst/>
              <a:gdLst/>
              <a:ahLst/>
              <a:cxnLst/>
              <a:rect l="l" t="t" r="r" b="b"/>
              <a:pathLst>
                <a:path w="8079" h="4764" extrusionOk="0">
                  <a:moveTo>
                    <a:pt x="41" y="1"/>
                  </a:moveTo>
                  <a:cubicBezTo>
                    <a:pt x="28" y="1"/>
                    <a:pt x="14" y="1"/>
                    <a:pt x="14" y="14"/>
                  </a:cubicBezTo>
                  <a:lnTo>
                    <a:pt x="28" y="14"/>
                  </a:lnTo>
                  <a:cubicBezTo>
                    <a:pt x="0" y="28"/>
                    <a:pt x="0" y="55"/>
                    <a:pt x="14" y="82"/>
                  </a:cubicBezTo>
                  <a:cubicBezTo>
                    <a:pt x="312" y="420"/>
                    <a:pt x="623" y="758"/>
                    <a:pt x="961" y="1070"/>
                  </a:cubicBezTo>
                  <a:cubicBezTo>
                    <a:pt x="1124" y="1232"/>
                    <a:pt x="1299" y="1381"/>
                    <a:pt x="1475" y="1530"/>
                  </a:cubicBezTo>
                  <a:cubicBezTo>
                    <a:pt x="1651" y="1678"/>
                    <a:pt x="1827" y="1814"/>
                    <a:pt x="2017" y="1963"/>
                  </a:cubicBezTo>
                  <a:cubicBezTo>
                    <a:pt x="2382" y="2233"/>
                    <a:pt x="2761" y="2490"/>
                    <a:pt x="3153" y="2734"/>
                  </a:cubicBezTo>
                  <a:cubicBezTo>
                    <a:pt x="3546" y="2977"/>
                    <a:pt x="3952" y="3207"/>
                    <a:pt x="4357" y="3410"/>
                  </a:cubicBezTo>
                  <a:cubicBezTo>
                    <a:pt x="4926" y="3695"/>
                    <a:pt x="5494" y="3952"/>
                    <a:pt x="6089" y="4168"/>
                  </a:cubicBezTo>
                  <a:cubicBezTo>
                    <a:pt x="6374" y="4290"/>
                    <a:pt x="6671" y="4398"/>
                    <a:pt x="6969" y="4493"/>
                  </a:cubicBezTo>
                  <a:cubicBezTo>
                    <a:pt x="7267" y="4588"/>
                    <a:pt x="7564" y="4682"/>
                    <a:pt x="7876" y="4764"/>
                  </a:cubicBezTo>
                  <a:cubicBezTo>
                    <a:pt x="7916" y="4764"/>
                    <a:pt x="7957" y="4750"/>
                    <a:pt x="7997" y="4736"/>
                  </a:cubicBezTo>
                  <a:cubicBezTo>
                    <a:pt x="8065" y="4682"/>
                    <a:pt x="8079" y="4574"/>
                    <a:pt x="8024" y="4506"/>
                  </a:cubicBezTo>
                  <a:lnTo>
                    <a:pt x="7997" y="4479"/>
                  </a:lnTo>
                  <a:cubicBezTo>
                    <a:pt x="7970" y="4466"/>
                    <a:pt x="7943" y="4452"/>
                    <a:pt x="7916" y="4452"/>
                  </a:cubicBezTo>
                  <a:cubicBezTo>
                    <a:pt x="7727" y="4398"/>
                    <a:pt x="7537" y="4344"/>
                    <a:pt x="7348" y="4276"/>
                  </a:cubicBezTo>
                  <a:lnTo>
                    <a:pt x="7348" y="4276"/>
                  </a:lnTo>
                  <a:lnTo>
                    <a:pt x="7375" y="4290"/>
                  </a:lnTo>
                  <a:cubicBezTo>
                    <a:pt x="6631" y="4073"/>
                    <a:pt x="5886" y="3816"/>
                    <a:pt x="5156" y="3519"/>
                  </a:cubicBezTo>
                  <a:cubicBezTo>
                    <a:pt x="4439" y="3221"/>
                    <a:pt x="3735" y="2869"/>
                    <a:pt x="3072" y="2463"/>
                  </a:cubicBezTo>
                  <a:cubicBezTo>
                    <a:pt x="2098" y="1895"/>
                    <a:pt x="1205" y="1191"/>
                    <a:pt x="406" y="379"/>
                  </a:cubicBezTo>
                  <a:lnTo>
                    <a:pt x="406" y="393"/>
                  </a:lnTo>
                  <a:cubicBezTo>
                    <a:pt x="298" y="271"/>
                    <a:pt x="176" y="149"/>
                    <a:pt x="68" y="28"/>
                  </a:cubicBezTo>
                  <a:cubicBezTo>
                    <a:pt x="68" y="14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039;p68">
              <a:extLst>
                <a:ext uri="{FF2B5EF4-FFF2-40B4-BE49-F238E27FC236}">
                  <a16:creationId xmlns:a16="http://schemas.microsoft.com/office/drawing/2014/main" id="{92F78122-9D2D-4635-80C5-B1AC95CBAE4F}"/>
                </a:ext>
              </a:extLst>
            </p:cNvPr>
            <p:cNvSpPr/>
            <p:nvPr/>
          </p:nvSpPr>
          <p:spPr>
            <a:xfrm>
              <a:off x="2579323" y="4391228"/>
              <a:ext cx="77825" cy="45950"/>
            </a:xfrm>
            <a:custGeom>
              <a:avLst/>
              <a:gdLst/>
              <a:ahLst/>
              <a:cxnLst/>
              <a:rect l="l" t="t" r="r" b="b"/>
              <a:pathLst>
                <a:path w="3113" h="1838" extrusionOk="0">
                  <a:moveTo>
                    <a:pt x="55" y="0"/>
                  </a:moveTo>
                  <a:cubicBezTo>
                    <a:pt x="41" y="0"/>
                    <a:pt x="28" y="0"/>
                    <a:pt x="14" y="14"/>
                  </a:cubicBezTo>
                  <a:cubicBezTo>
                    <a:pt x="1" y="41"/>
                    <a:pt x="1" y="68"/>
                    <a:pt x="14" y="82"/>
                  </a:cubicBezTo>
                  <a:cubicBezTo>
                    <a:pt x="244" y="258"/>
                    <a:pt x="461" y="433"/>
                    <a:pt x="691" y="609"/>
                  </a:cubicBezTo>
                  <a:cubicBezTo>
                    <a:pt x="921" y="772"/>
                    <a:pt x="1151" y="934"/>
                    <a:pt x="1395" y="1069"/>
                  </a:cubicBezTo>
                  <a:cubicBezTo>
                    <a:pt x="1503" y="1137"/>
                    <a:pt x="1625" y="1218"/>
                    <a:pt x="1746" y="1272"/>
                  </a:cubicBezTo>
                  <a:cubicBezTo>
                    <a:pt x="1855" y="1340"/>
                    <a:pt x="1990" y="1421"/>
                    <a:pt x="2125" y="1489"/>
                  </a:cubicBezTo>
                  <a:cubicBezTo>
                    <a:pt x="2382" y="1611"/>
                    <a:pt x="2639" y="1732"/>
                    <a:pt x="2910" y="1827"/>
                  </a:cubicBezTo>
                  <a:cubicBezTo>
                    <a:pt x="2924" y="1834"/>
                    <a:pt x="2940" y="1837"/>
                    <a:pt x="2959" y="1837"/>
                  </a:cubicBezTo>
                  <a:cubicBezTo>
                    <a:pt x="2978" y="1837"/>
                    <a:pt x="2998" y="1834"/>
                    <a:pt x="3018" y="1827"/>
                  </a:cubicBezTo>
                  <a:cubicBezTo>
                    <a:pt x="3059" y="1814"/>
                    <a:pt x="3086" y="1787"/>
                    <a:pt x="3099" y="1746"/>
                  </a:cubicBezTo>
                  <a:cubicBezTo>
                    <a:pt x="3113" y="1719"/>
                    <a:pt x="3113" y="1678"/>
                    <a:pt x="3099" y="1638"/>
                  </a:cubicBezTo>
                  <a:cubicBezTo>
                    <a:pt x="3086" y="1597"/>
                    <a:pt x="3059" y="1570"/>
                    <a:pt x="3018" y="1557"/>
                  </a:cubicBezTo>
                  <a:cubicBezTo>
                    <a:pt x="2842" y="1502"/>
                    <a:pt x="2666" y="1435"/>
                    <a:pt x="2491" y="1381"/>
                  </a:cubicBezTo>
                  <a:cubicBezTo>
                    <a:pt x="2315" y="1313"/>
                    <a:pt x="2152" y="1245"/>
                    <a:pt x="1976" y="1164"/>
                  </a:cubicBezTo>
                  <a:cubicBezTo>
                    <a:pt x="1814" y="1083"/>
                    <a:pt x="1638" y="1015"/>
                    <a:pt x="1489" y="921"/>
                  </a:cubicBezTo>
                  <a:cubicBezTo>
                    <a:pt x="1327" y="839"/>
                    <a:pt x="1151" y="731"/>
                    <a:pt x="975" y="636"/>
                  </a:cubicBezTo>
                  <a:cubicBezTo>
                    <a:pt x="664" y="447"/>
                    <a:pt x="366" y="231"/>
                    <a:pt x="82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040;p68">
              <a:extLst>
                <a:ext uri="{FF2B5EF4-FFF2-40B4-BE49-F238E27FC236}">
                  <a16:creationId xmlns:a16="http://schemas.microsoft.com/office/drawing/2014/main" id="{1C6B05FA-E7A4-41C2-A6C0-140C4830FC25}"/>
                </a:ext>
              </a:extLst>
            </p:cNvPr>
            <p:cNvSpPr/>
            <p:nvPr/>
          </p:nvSpPr>
          <p:spPr>
            <a:xfrm>
              <a:off x="2607073" y="4454228"/>
              <a:ext cx="62275" cy="77075"/>
            </a:xfrm>
            <a:custGeom>
              <a:avLst/>
              <a:gdLst/>
              <a:ahLst/>
              <a:cxnLst/>
              <a:rect l="l" t="t" r="r" b="b"/>
              <a:pathLst>
                <a:path w="2491" h="3083" extrusionOk="0">
                  <a:moveTo>
                    <a:pt x="2450" y="1"/>
                  </a:moveTo>
                  <a:cubicBezTo>
                    <a:pt x="2446" y="1"/>
                    <a:pt x="2443" y="4"/>
                    <a:pt x="2436" y="11"/>
                  </a:cubicBezTo>
                  <a:cubicBezTo>
                    <a:pt x="2432" y="7"/>
                    <a:pt x="2428" y="5"/>
                    <a:pt x="2424" y="5"/>
                  </a:cubicBezTo>
                  <a:cubicBezTo>
                    <a:pt x="2416" y="5"/>
                    <a:pt x="2409" y="15"/>
                    <a:pt x="2409" y="24"/>
                  </a:cubicBezTo>
                  <a:lnTo>
                    <a:pt x="2409" y="11"/>
                  </a:lnTo>
                  <a:cubicBezTo>
                    <a:pt x="2165" y="430"/>
                    <a:pt x="1908" y="836"/>
                    <a:pt x="1611" y="1215"/>
                  </a:cubicBezTo>
                  <a:cubicBezTo>
                    <a:pt x="1381" y="1513"/>
                    <a:pt x="1137" y="1797"/>
                    <a:pt x="880" y="2068"/>
                  </a:cubicBezTo>
                  <a:cubicBezTo>
                    <a:pt x="745" y="2189"/>
                    <a:pt x="623" y="2325"/>
                    <a:pt x="487" y="2446"/>
                  </a:cubicBezTo>
                  <a:cubicBezTo>
                    <a:pt x="352" y="2582"/>
                    <a:pt x="203" y="2703"/>
                    <a:pt x="68" y="2839"/>
                  </a:cubicBezTo>
                  <a:cubicBezTo>
                    <a:pt x="0" y="2893"/>
                    <a:pt x="0" y="2988"/>
                    <a:pt x="68" y="3042"/>
                  </a:cubicBezTo>
                  <a:cubicBezTo>
                    <a:pt x="95" y="3069"/>
                    <a:pt x="122" y="3082"/>
                    <a:pt x="163" y="3082"/>
                  </a:cubicBezTo>
                  <a:lnTo>
                    <a:pt x="203" y="3082"/>
                  </a:lnTo>
                  <a:cubicBezTo>
                    <a:pt x="230" y="3082"/>
                    <a:pt x="244" y="3069"/>
                    <a:pt x="271" y="3042"/>
                  </a:cubicBezTo>
                  <a:cubicBezTo>
                    <a:pt x="501" y="2852"/>
                    <a:pt x="731" y="2636"/>
                    <a:pt x="934" y="2406"/>
                  </a:cubicBezTo>
                  <a:cubicBezTo>
                    <a:pt x="1137" y="2176"/>
                    <a:pt x="1340" y="1919"/>
                    <a:pt x="1516" y="1662"/>
                  </a:cubicBezTo>
                  <a:cubicBezTo>
                    <a:pt x="1678" y="1405"/>
                    <a:pt x="1854" y="1147"/>
                    <a:pt x="2003" y="890"/>
                  </a:cubicBezTo>
                  <a:cubicBezTo>
                    <a:pt x="2084" y="755"/>
                    <a:pt x="2165" y="620"/>
                    <a:pt x="2233" y="484"/>
                  </a:cubicBezTo>
                  <a:cubicBezTo>
                    <a:pt x="2314" y="363"/>
                    <a:pt x="2395" y="200"/>
                    <a:pt x="2477" y="65"/>
                  </a:cubicBezTo>
                  <a:cubicBezTo>
                    <a:pt x="2490" y="38"/>
                    <a:pt x="2477" y="11"/>
                    <a:pt x="2463" y="11"/>
                  </a:cubicBezTo>
                  <a:cubicBezTo>
                    <a:pt x="2456" y="4"/>
                    <a:pt x="2453" y="1"/>
                    <a:pt x="245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041;p68">
              <a:extLst>
                <a:ext uri="{FF2B5EF4-FFF2-40B4-BE49-F238E27FC236}">
                  <a16:creationId xmlns:a16="http://schemas.microsoft.com/office/drawing/2014/main" id="{9CB2271D-29C0-41E8-914C-160B3E9C9FF4}"/>
                </a:ext>
              </a:extLst>
            </p:cNvPr>
            <p:cNvSpPr/>
            <p:nvPr/>
          </p:nvSpPr>
          <p:spPr>
            <a:xfrm>
              <a:off x="2513023" y="4407801"/>
              <a:ext cx="122475" cy="148525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31" y="1"/>
                  </a:moveTo>
                  <a:cubicBezTo>
                    <a:pt x="4804" y="1"/>
                    <a:pt x="4791" y="14"/>
                    <a:pt x="4777" y="41"/>
                  </a:cubicBezTo>
                  <a:lnTo>
                    <a:pt x="4791" y="28"/>
                  </a:lnTo>
                  <a:lnTo>
                    <a:pt x="4791" y="28"/>
                  </a:lnTo>
                  <a:cubicBezTo>
                    <a:pt x="4750" y="136"/>
                    <a:pt x="4710" y="231"/>
                    <a:pt x="4669" y="339"/>
                  </a:cubicBezTo>
                  <a:cubicBezTo>
                    <a:pt x="4371" y="988"/>
                    <a:pt x="4006" y="1611"/>
                    <a:pt x="3559" y="2179"/>
                  </a:cubicBezTo>
                  <a:lnTo>
                    <a:pt x="3559" y="2165"/>
                  </a:lnTo>
                  <a:cubicBezTo>
                    <a:pt x="3302" y="2504"/>
                    <a:pt x="3032" y="2829"/>
                    <a:pt x="2748" y="3140"/>
                  </a:cubicBezTo>
                  <a:cubicBezTo>
                    <a:pt x="2463" y="3451"/>
                    <a:pt x="2166" y="3749"/>
                    <a:pt x="1854" y="4046"/>
                  </a:cubicBezTo>
                  <a:cubicBezTo>
                    <a:pt x="1706" y="4182"/>
                    <a:pt x="1557" y="4330"/>
                    <a:pt x="1408" y="4466"/>
                  </a:cubicBezTo>
                  <a:cubicBezTo>
                    <a:pt x="1246" y="4601"/>
                    <a:pt x="1097" y="4736"/>
                    <a:pt x="934" y="4872"/>
                  </a:cubicBezTo>
                  <a:cubicBezTo>
                    <a:pt x="650" y="5115"/>
                    <a:pt x="353" y="5359"/>
                    <a:pt x="55" y="5589"/>
                  </a:cubicBezTo>
                  <a:cubicBezTo>
                    <a:pt x="28" y="5629"/>
                    <a:pt x="1" y="5684"/>
                    <a:pt x="1" y="5738"/>
                  </a:cubicBezTo>
                  <a:cubicBezTo>
                    <a:pt x="1" y="5792"/>
                    <a:pt x="14" y="5846"/>
                    <a:pt x="55" y="5887"/>
                  </a:cubicBezTo>
                  <a:cubicBezTo>
                    <a:pt x="95" y="5914"/>
                    <a:pt x="150" y="5941"/>
                    <a:pt x="204" y="5941"/>
                  </a:cubicBezTo>
                  <a:lnTo>
                    <a:pt x="258" y="5941"/>
                  </a:lnTo>
                  <a:cubicBezTo>
                    <a:pt x="285" y="5927"/>
                    <a:pt x="325" y="5914"/>
                    <a:pt x="353" y="5887"/>
                  </a:cubicBezTo>
                  <a:cubicBezTo>
                    <a:pt x="650" y="5643"/>
                    <a:pt x="948" y="5386"/>
                    <a:pt x="1232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1" y="4493"/>
                    <a:pt x="2003" y="4317"/>
                    <a:pt x="2152" y="4155"/>
                  </a:cubicBezTo>
                  <a:cubicBezTo>
                    <a:pt x="2450" y="3816"/>
                    <a:pt x="2748" y="3478"/>
                    <a:pt x="3032" y="3126"/>
                  </a:cubicBezTo>
                  <a:cubicBezTo>
                    <a:pt x="3316" y="2774"/>
                    <a:pt x="3586" y="2423"/>
                    <a:pt x="3844" y="2044"/>
                  </a:cubicBezTo>
                  <a:cubicBezTo>
                    <a:pt x="4277" y="1435"/>
                    <a:pt x="4628" y="772"/>
                    <a:pt x="4885" y="55"/>
                  </a:cubicBezTo>
                  <a:cubicBezTo>
                    <a:pt x="4899" y="28"/>
                    <a:pt x="4872" y="1"/>
                    <a:pt x="4845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042;p68">
              <a:extLst>
                <a:ext uri="{FF2B5EF4-FFF2-40B4-BE49-F238E27FC236}">
                  <a16:creationId xmlns:a16="http://schemas.microsoft.com/office/drawing/2014/main" id="{069B2B8B-5570-4A0F-B62A-DAC88CE29291}"/>
                </a:ext>
              </a:extLst>
            </p:cNvPr>
            <p:cNvSpPr/>
            <p:nvPr/>
          </p:nvSpPr>
          <p:spPr>
            <a:xfrm>
              <a:off x="2400373" y="4411527"/>
              <a:ext cx="159700" cy="164025"/>
            </a:xfrm>
            <a:custGeom>
              <a:avLst/>
              <a:gdLst/>
              <a:ahLst/>
              <a:cxnLst/>
              <a:rect l="l" t="t" r="r" b="b"/>
              <a:pathLst>
                <a:path w="6388" h="6561" extrusionOk="0">
                  <a:moveTo>
                    <a:pt x="6293" y="0"/>
                  </a:moveTo>
                  <a:cubicBezTo>
                    <a:pt x="5955" y="528"/>
                    <a:pt x="5603" y="1042"/>
                    <a:pt x="5224" y="1543"/>
                  </a:cubicBezTo>
                  <a:cubicBezTo>
                    <a:pt x="4696" y="2233"/>
                    <a:pt x="4128" y="2882"/>
                    <a:pt x="3519" y="3505"/>
                  </a:cubicBezTo>
                  <a:cubicBezTo>
                    <a:pt x="3208" y="3816"/>
                    <a:pt x="2883" y="4114"/>
                    <a:pt x="2558" y="4398"/>
                  </a:cubicBezTo>
                  <a:cubicBezTo>
                    <a:pt x="2220" y="4696"/>
                    <a:pt x="1882" y="4966"/>
                    <a:pt x="1543" y="5250"/>
                  </a:cubicBezTo>
                  <a:lnTo>
                    <a:pt x="1570" y="5223"/>
                  </a:lnTo>
                  <a:lnTo>
                    <a:pt x="1570" y="5223"/>
                  </a:lnTo>
                  <a:cubicBezTo>
                    <a:pt x="1327" y="5399"/>
                    <a:pt x="1083" y="5575"/>
                    <a:pt x="840" y="5751"/>
                  </a:cubicBezTo>
                  <a:cubicBezTo>
                    <a:pt x="718" y="5832"/>
                    <a:pt x="596" y="5927"/>
                    <a:pt x="474" y="5995"/>
                  </a:cubicBezTo>
                  <a:lnTo>
                    <a:pt x="312" y="6103"/>
                  </a:lnTo>
                  <a:cubicBezTo>
                    <a:pt x="244" y="6143"/>
                    <a:pt x="177" y="6198"/>
                    <a:pt x="109" y="6238"/>
                  </a:cubicBezTo>
                  <a:cubicBezTo>
                    <a:pt x="28" y="6279"/>
                    <a:pt x="1" y="6387"/>
                    <a:pt x="41" y="6468"/>
                  </a:cubicBezTo>
                  <a:cubicBezTo>
                    <a:pt x="79" y="6524"/>
                    <a:pt x="141" y="6561"/>
                    <a:pt x="203" y="6561"/>
                  </a:cubicBezTo>
                  <a:cubicBezTo>
                    <a:pt x="231" y="6561"/>
                    <a:pt x="260" y="6553"/>
                    <a:pt x="285" y="6536"/>
                  </a:cubicBezTo>
                  <a:cubicBezTo>
                    <a:pt x="326" y="6509"/>
                    <a:pt x="366" y="6482"/>
                    <a:pt x="420" y="6455"/>
                  </a:cubicBezTo>
                  <a:lnTo>
                    <a:pt x="556" y="6373"/>
                  </a:lnTo>
                  <a:cubicBezTo>
                    <a:pt x="650" y="6319"/>
                    <a:pt x="745" y="6252"/>
                    <a:pt x="840" y="6184"/>
                  </a:cubicBezTo>
                  <a:cubicBezTo>
                    <a:pt x="1043" y="6062"/>
                    <a:pt x="1232" y="5913"/>
                    <a:pt x="1408" y="5778"/>
                  </a:cubicBezTo>
                  <a:cubicBezTo>
                    <a:pt x="1787" y="5480"/>
                    <a:pt x="2139" y="5169"/>
                    <a:pt x="2477" y="4858"/>
                  </a:cubicBezTo>
                  <a:cubicBezTo>
                    <a:pt x="2829" y="4533"/>
                    <a:pt x="3181" y="4181"/>
                    <a:pt x="3492" y="3816"/>
                  </a:cubicBezTo>
                  <a:cubicBezTo>
                    <a:pt x="3817" y="3451"/>
                    <a:pt x="4155" y="3085"/>
                    <a:pt x="4466" y="2720"/>
                  </a:cubicBezTo>
                  <a:cubicBezTo>
                    <a:pt x="5156" y="1881"/>
                    <a:pt x="5806" y="988"/>
                    <a:pt x="6374" y="68"/>
                  </a:cubicBezTo>
                  <a:cubicBezTo>
                    <a:pt x="6388" y="41"/>
                    <a:pt x="6388" y="14"/>
                    <a:pt x="6360" y="0"/>
                  </a:cubicBezTo>
                  <a:lnTo>
                    <a:pt x="6333" y="0"/>
                  </a:lnTo>
                  <a:cubicBezTo>
                    <a:pt x="6320" y="0"/>
                    <a:pt x="6293" y="0"/>
                    <a:pt x="6293" y="27"/>
                  </a:cubicBezTo>
                  <a:lnTo>
                    <a:pt x="6293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043;p68">
              <a:extLst>
                <a:ext uri="{FF2B5EF4-FFF2-40B4-BE49-F238E27FC236}">
                  <a16:creationId xmlns:a16="http://schemas.microsoft.com/office/drawing/2014/main" id="{80595748-3C28-4B66-83F8-2DC8F6BDA6A3}"/>
                </a:ext>
              </a:extLst>
            </p:cNvPr>
            <p:cNvSpPr/>
            <p:nvPr/>
          </p:nvSpPr>
          <p:spPr>
            <a:xfrm>
              <a:off x="2281298" y="4431478"/>
              <a:ext cx="193525" cy="16410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6" y="1"/>
                    <a:pt x="7632" y="14"/>
                    <a:pt x="7619" y="41"/>
                  </a:cubicBezTo>
                  <a:lnTo>
                    <a:pt x="7619" y="28"/>
                  </a:lnTo>
                  <a:cubicBezTo>
                    <a:pt x="7605" y="55"/>
                    <a:pt x="7592" y="82"/>
                    <a:pt x="7565" y="95"/>
                  </a:cubicBezTo>
                  <a:cubicBezTo>
                    <a:pt x="7172" y="677"/>
                    <a:pt x="6739" y="1218"/>
                    <a:pt x="6266" y="1719"/>
                  </a:cubicBezTo>
                  <a:cubicBezTo>
                    <a:pt x="5765" y="2260"/>
                    <a:pt x="5237" y="2775"/>
                    <a:pt x="4669" y="3262"/>
                  </a:cubicBezTo>
                  <a:lnTo>
                    <a:pt x="4696" y="3248"/>
                  </a:lnTo>
                  <a:lnTo>
                    <a:pt x="4696" y="3248"/>
                  </a:lnTo>
                  <a:cubicBezTo>
                    <a:pt x="4358" y="3519"/>
                    <a:pt x="4033" y="3789"/>
                    <a:pt x="3681" y="4046"/>
                  </a:cubicBezTo>
                  <a:cubicBezTo>
                    <a:pt x="3343" y="4304"/>
                    <a:pt x="2991" y="4534"/>
                    <a:pt x="2639" y="4777"/>
                  </a:cubicBezTo>
                  <a:cubicBezTo>
                    <a:pt x="2288" y="5007"/>
                    <a:pt x="1936" y="5210"/>
                    <a:pt x="1571" y="5427"/>
                  </a:cubicBezTo>
                  <a:cubicBezTo>
                    <a:pt x="1205" y="5630"/>
                    <a:pt x="867" y="5806"/>
                    <a:pt x="502" y="5981"/>
                  </a:cubicBezTo>
                  <a:cubicBezTo>
                    <a:pt x="366" y="6036"/>
                    <a:pt x="231" y="6103"/>
                    <a:pt x="109" y="6157"/>
                  </a:cubicBezTo>
                  <a:cubicBezTo>
                    <a:pt x="55" y="6198"/>
                    <a:pt x="14" y="6239"/>
                    <a:pt x="14" y="6306"/>
                  </a:cubicBezTo>
                  <a:cubicBezTo>
                    <a:pt x="1" y="6360"/>
                    <a:pt x="1" y="6414"/>
                    <a:pt x="42" y="6469"/>
                  </a:cubicBezTo>
                  <a:cubicBezTo>
                    <a:pt x="69" y="6523"/>
                    <a:pt x="123" y="6550"/>
                    <a:pt x="177" y="6563"/>
                  </a:cubicBezTo>
                  <a:lnTo>
                    <a:pt x="231" y="6563"/>
                  </a:lnTo>
                  <a:cubicBezTo>
                    <a:pt x="272" y="6563"/>
                    <a:pt x="312" y="6550"/>
                    <a:pt x="339" y="6536"/>
                  </a:cubicBezTo>
                  <a:cubicBezTo>
                    <a:pt x="434" y="6482"/>
                    <a:pt x="529" y="6428"/>
                    <a:pt x="623" y="6374"/>
                  </a:cubicBezTo>
                  <a:lnTo>
                    <a:pt x="921" y="6211"/>
                  </a:lnTo>
                  <a:cubicBezTo>
                    <a:pt x="1124" y="6090"/>
                    <a:pt x="1327" y="5981"/>
                    <a:pt x="1516" y="5860"/>
                  </a:cubicBezTo>
                  <a:cubicBezTo>
                    <a:pt x="1922" y="5616"/>
                    <a:pt x="2301" y="5345"/>
                    <a:pt x="2694" y="5075"/>
                  </a:cubicBezTo>
                  <a:cubicBezTo>
                    <a:pt x="3478" y="4507"/>
                    <a:pt x="4236" y="3898"/>
                    <a:pt x="4953" y="3235"/>
                  </a:cubicBezTo>
                  <a:cubicBezTo>
                    <a:pt x="5995" y="2301"/>
                    <a:pt x="6929" y="1246"/>
                    <a:pt x="7727" y="82"/>
                  </a:cubicBezTo>
                  <a:cubicBezTo>
                    <a:pt x="7741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044;p68">
              <a:extLst>
                <a:ext uri="{FF2B5EF4-FFF2-40B4-BE49-F238E27FC236}">
                  <a16:creationId xmlns:a16="http://schemas.microsoft.com/office/drawing/2014/main" id="{19E97AC5-FA18-4D7D-9BED-D26E9B7A6667}"/>
                </a:ext>
              </a:extLst>
            </p:cNvPr>
            <p:cNvSpPr/>
            <p:nvPr/>
          </p:nvSpPr>
          <p:spPr>
            <a:xfrm>
              <a:off x="2251148" y="4438927"/>
              <a:ext cx="128950" cy="98275"/>
            </a:xfrm>
            <a:custGeom>
              <a:avLst/>
              <a:gdLst/>
              <a:ahLst/>
              <a:cxnLst/>
              <a:rect l="l" t="t" r="r" b="b"/>
              <a:pathLst>
                <a:path w="5158" h="3931" extrusionOk="0">
                  <a:moveTo>
                    <a:pt x="5090" y="0"/>
                  </a:moveTo>
                  <a:cubicBezTo>
                    <a:pt x="5077" y="0"/>
                    <a:pt x="5063" y="14"/>
                    <a:pt x="5050" y="14"/>
                  </a:cubicBezTo>
                  <a:cubicBezTo>
                    <a:pt x="4711" y="393"/>
                    <a:pt x="4360" y="745"/>
                    <a:pt x="3981" y="1069"/>
                  </a:cubicBezTo>
                  <a:cubicBezTo>
                    <a:pt x="3981" y="1069"/>
                    <a:pt x="3981" y="1069"/>
                    <a:pt x="3994" y="1056"/>
                  </a:cubicBezTo>
                  <a:lnTo>
                    <a:pt x="3994" y="1056"/>
                  </a:lnTo>
                  <a:cubicBezTo>
                    <a:pt x="3697" y="1313"/>
                    <a:pt x="3385" y="1543"/>
                    <a:pt x="3074" y="1773"/>
                  </a:cubicBezTo>
                  <a:cubicBezTo>
                    <a:pt x="2763" y="2003"/>
                    <a:pt x="2438" y="2219"/>
                    <a:pt x="2113" y="2422"/>
                  </a:cubicBezTo>
                  <a:cubicBezTo>
                    <a:pt x="1789" y="2639"/>
                    <a:pt x="1464" y="2842"/>
                    <a:pt x="1139" y="3031"/>
                  </a:cubicBezTo>
                  <a:lnTo>
                    <a:pt x="639" y="3329"/>
                  </a:lnTo>
                  <a:lnTo>
                    <a:pt x="151" y="3600"/>
                  </a:lnTo>
                  <a:cubicBezTo>
                    <a:pt x="1" y="3715"/>
                    <a:pt x="108" y="3931"/>
                    <a:pt x="261" y="3931"/>
                  </a:cubicBezTo>
                  <a:cubicBezTo>
                    <a:pt x="287" y="3931"/>
                    <a:pt x="314" y="3924"/>
                    <a:pt x="341" y="3911"/>
                  </a:cubicBezTo>
                  <a:cubicBezTo>
                    <a:pt x="530" y="3776"/>
                    <a:pt x="733" y="3640"/>
                    <a:pt x="923" y="3505"/>
                  </a:cubicBezTo>
                  <a:lnTo>
                    <a:pt x="1518" y="3099"/>
                  </a:lnTo>
                  <a:cubicBezTo>
                    <a:pt x="1911" y="2815"/>
                    <a:pt x="2303" y="2544"/>
                    <a:pt x="2695" y="2247"/>
                  </a:cubicBezTo>
                  <a:cubicBezTo>
                    <a:pt x="3088" y="1962"/>
                    <a:pt x="3467" y="1665"/>
                    <a:pt x="3845" y="1353"/>
                  </a:cubicBezTo>
                  <a:cubicBezTo>
                    <a:pt x="4197" y="1042"/>
                    <a:pt x="4549" y="718"/>
                    <a:pt x="4874" y="379"/>
                  </a:cubicBezTo>
                  <a:cubicBezTo>
                    <a:pt x="4955" y="285"/>
                    <a:pt x="5050" y="190"/>
                    <a:pt x="5131" y="95"/>
                  </a:cubicBezTo>
                  <a:cubicBezTo>
                    <a:pt x="5158" y="68"/>
                    <a:pt x="5158" y="41"/>
                    <a:pt x="5131" y="14"/>
                  </a:cubicBezTo>
                  <a:cubicBezTo>
                    <a:pt x="5117" y="0"/>
                    <a:pt x="5104" y="0"/>
                    <a:pt x="509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045;p68">
              <a:extLst>
                <a:ext uri="{FF2B5EF4-FFF2-40B4-BE49-F238E27FC236}">
                  <a16:creationId xmlns:a16="http://schemas.microsoft.com/office/drawing/2014/main" id="{D53A4DCF-3883-4057-813D-FED5509EDDB9}"/>
                </a:ext>
              </a:extLst>
            </p:cNvPr>
            <p:cNvSpPr/>
            <p:nvPr/>
          </p:nvSpPr>
          <p:spPr>
            <a:xfrm>
              <a:off x="2690973" y="4562729"/>
              <a:ext cx="83900" cy="103875"/>
            </a:xfrm>
            <a:custGeom>
              <a:avLst/>
              <a:gdLst/>
              <a:ahLst/>
              <a:cxnLst/>
              <a:rect l="l" t="t" r="r" b="b"/>
              <a:pathLst>
                <a:path w="3356" h="4155" extrusionOk="0">
                  <a:moveTo>
                    <a:pt x="406" y="1"/>
                  </a:moveTo>
                  <a:cubicBezTo>
                    <a:pt x="298" y="1"/>
                    <a:pt x="203" y="41"/>
                    <a:pt x="122" y="123"/>
                  </a:cubicBezTo>
                  <a:cubicBezTo>
                    <a:pt x="41" y="190"/>
                    <a:pt x="0" y="298"/>
                    <a:pt x="0" y="407"/>
                  </a:cubicBezTo>
                  <a:cubicBezTo>
                    <a:pt x="0" y="461"/>
                    <a:pt x="0" y="515"/>
                    <a:pt x="0" y="583"/>
                  </a:cubicBezTo>
                  <a:cubicBezTo>
                    <a:pt x="14" y="637"/>
                    <a:pt x="27" y="704"/>
                    <a:pt x="41" y="772"/>
                  </a:cubicBezTo>
                  <a:cubicBezTo>
                    <a:pt x="81" y="907"/>
                    <a:pt x="135" y="1029"/>
                    <a:pt x="217" y="1164"/>
                  </a:cubicBezTo>
                  <a:cubicBezTo>
                    <a:pt x="284" y="1300"/>
                    <a:pt x="379" y="1435"/>
                    <a:pt x="487" y="1557"/>
                  </a:cubicBezTo>
                  <a:cubicBezTo>
                    <a:pt x="785" y="1895"/>
                    <a:pt x="1110" y="2260"/>
                    <a:pt x="1556" y="2707"/>
                  </a:cubicBezTo>
                  <a:cubicBezTo>
                    <a:pt x="1759" y="2923"/>
                    <a:pt x="1962" y="3126"/>
                    <a:pt x="2179" y="3329"/>
                  </a:cubicBezTo>
                  <a:lnTo>
                    <a:pt x="2206" y="3370"/>
                  </a:lnTo>
                  <a:cubicBezTo>
                    <a:pt x="2246" y="3411"/>
                    <a:pt x="2287" y="3451"/>
                    <a:pt x="2327" y="3492"/>
                  </a:cubicBezTo>
                  <a:lnTo>
                    <a:pt x="2544" y="3695"/>
                  </a:lnTo>
                  <a:cubicBezTo>
                    <a:pt x="2598" y="3762"/>
                    <a:pt x="2666" y="3830"/>
                    <a:pt x="2733" y="3884"/>
                  </a:cubicBezTo>
                  <a:cubicBezTo>
                    <a:pt x="2787" y="3938"/>
                    <a:pt x="2842" y="3992"/>
                    <a:pt x="2896" y="4047"/>
                  </a:cubicBezTo>
                  <a:cubicBezTo>
                    <a:pt x="2936" y="4074"/>
                    <a:pt x="2990" y="4101"/>
                    <a:pt x="3031" y="4128"/>
                  </a:cubicBezTo>
                  <a:cubicBezTo>
                    <a:pt x="3085" y="4155"/>
                    <a:pt x="3126" y="4155"/>
                    <a:pt x="3180" y="4155"/>
                  </a:cubicBezTo>
                  <a:cubicBezTo>
                    <a:pt x="3207" y="4155"/>
                    <a:pt x="3234" y="4155"/>
                    <a:pt x="3248" y="4141"/>
                  </a:cubicBezTo>
                  <a:cubicBezTo>
                    <a:pt x="3315" y="4087"/>
                    <a:pt x="3342" y="4019"/>
                    <a:pt x="3342" y="3952"/>
                  </a:cubicBezTo>
                  <a:cubicBezTo>
                    <a:pt x="3356" y="3911"/>
                    <a:pt x="3356" y="3871"/>
                    <a:pt x="3356" y="3830"/>
                  </a:cubicBezTo>
                  <a:cubicBezTo>
                    <a:pt x="3356" y="3776"/>
                    <a:pt x="3342" y="3722"/>
                    <a:pt x="3329" y="3668"/>
                  </a:cubicBezTo>
                  <a:cubicBezTo>
                    <a:pt x="3315" y="3546"/>
                    <a:pt x="3275" y="3424"/>
                    <a:pt x="3248" y="3329"/>
                  </a:cubicBezTo>
                  <a:cubicBezTo>
                    <a:pt x="3180" y="3086"/>
                    <a:pt x="3085" y="2856"/>
                    <a:pt x="2990" y="2639"/>
                  </a:cubicBezTo>
                  <a:cubicBezTo>
                    <a:pt x="2963" y="2558"/>
                    <a:pt x="2923" y="2463"/>
                    <a:pt x="2882" y="2396"/>
                  </a:cubicBezTo>
                  <a:cubicBezTo>
                    <a:pt x="2787" y="2206"/>
                    <a:pt x="2706" y="2044"/>
                    <a:pt x="2612" y="1882"/>
                  </a:cubicBezTo>
                  <a:cubicBezTo>
                    <a:pt x="2409" y="1516"/>
                    <a:pt x="2165" y="1164"/>
                    <a:pt x="1894" y="853"/>
                  </a:cubicBezTo>
                  <a:cubicBezTo>
                    <a:pt x="1759" y="704"/>
                    <a:pt x="1610" y="556"/>
                    <a:pt x="1448" y="434"/>
                  </a:cubicBezTo>
                  <a:cubicBezTo>
                    <a:pt x="1286" y="312"/>
                    <a:pt x="1123" y="204"/>
                    <a:pt x="934" y="136"/>
                  </a:cubicBezTo>
                  <a:cubicBezTo>
                    <a:pt x="853" y="95"/>
                    <a:pt x="758" y="55"/>
                    <a:pt x="677" y="41"/>
                  </a:cubicBezTo>
                  <a:cubicBezTo>
                    <a:pt x="595" y="14"/>
                    <a:pt x="514" y="1"/>
                    <a:pt x="44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046;p68">
              <a:extLst>
                <a:ext uri="{FF2B5EF4-FFF2-40B4-BE49-F238E27FC236}">
                  <a16:creationId xmlns:a16="http://schemas.microsoft.com/office/drawing/2014/main" id="{6BAB4DE5-DD34-4144-8896-BD893638792D}"/>
                </a:ext>
              </a:extLst>
            </p:cNvPr>
            <p:cNvSpPr/>
            <p:nvPr/>
          </p:nvSpPr>
          <p:spPr>
            <a:xfrm>
              <a:off x="2773847" y="4674779"/>
              <a:ext cx="19975" cy="27900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57" y="1"/>
                  </a:moveTo>
                  <a:cubicBezTo>
                    <a:pt x="247" y="1"/>
                    <a:pt x="237" y="4"/>
                    <a:pt x="230" y="11"/>
                  </a:cubicBezTo>
                  <a:cubicBezTo>
                    <a:pt x="190" y="11"/>
                    <a:pt x="149" y="38"/>
                    <a:pt x="122" y="65"/>
                  </a:cubicBezTo>
                  <a:cubicBezTo>
                    <a:pt x="68" y="106"/>
                    <a:pt x="41" y="146"/>
                    <a:pt x="27" y="214"/>
                  </a:cubicBezTo>
                  <a:cubicBezTo>
                    <a:pt x="0" y="268"/>
                    <a:pt x="0" y="336"/>
                    <a:pt x="0" y="390"/>
                  </a:cubicBezTo>
                  <a:cubicBezTo>
                    <a:pt x="14" y="485"/>
                    <a:pt x="27" y="566"/>
                    <a:pt x="54" y="647"/>
                  </a:cubicBezTo>
                  <a:cubicBezTo>
                    <a:pt x="81" y="742"/>
                    <a:pt x="122" y="823"/>
                    <a:pt x="176" y="904"/>
                  </a:cubicBezTo>
                  <a:cubicBezTo>
                    <a:pt x="217" y="972"/>
                    <a:pt x="271" y="1026"/>
                    <a:pt x="338" y="1067"/>
                  </a:cubicBezTo>
                  <a:lnTo>
                    <a:pt x="379" y="1094"/>
                  </a:lnTo>
                  <a:lnTo>
                    <a:pt x="393" y="1094"/>
                  </a:lnTo>
                  <a:cubicBezTo>
                    <a:pt x="424" y="1109"/>
                    <a:pt x="461" y="1116"/>
                    <a:pt x="499" y="1116"/>
                  </a:cubicBezTo>
                  <a:cubicBezTo>
                    <a:pt x="526" y="1116"/>
                    <a:pt x="554" y="1113"/>
                    <a:pt x="582" y="1107"/>
                  </a:cubicBezTo>
                  <a:cubicBezTo>
                    <a:pt x="636" y="1107"/>
                    <a:pt x="690" y="1067"/>
                    <a:pt x="731" y="1012"/>
                  </a:cubicBezTo>
                  <a:cubicBezTo>
                    <a:pt x="758" y="972"/>
                    <a:pt x="785" y="904"/>
                    <a:pt x="785" y="850"/>
                  </a:cubicBezTo>
                  <a:cubicBezTo>
                    <a:pt x="799" y="782"/>
                    <a:pt x="785" y="728"/>
                    <a:pt x="785" y="661"/>
                  </a:cubicBezTo>
                  <a:cubicBezTo>
                    <a:pt x="771" y="579"/>
                    <a:pt x="744" y="512"/>
                    <a:pt x="717" y="431"/>
                  </a:cubicBezTo>
                  <a:cubicBezTo>
                    <a:pt x="677" y="295"/>
                    <a:pt x="596" y="160"/>
                    <a:pt x="487" y="65"/>
                  </a:cubicBezTo>
                  <a:cubicBezTo>
                    <a:pt x="433" y="38"/>
                    <a:pt x="379" y="11"/>
                    <a:pt x="325" y="11"/>
                  </a:cubicBezTo>
                  <a:lnTo>
                    <a:pt x="284" y="11"/>
                  </a:lnTo>
                  <a:cubicBezTo>
                    <a:pt x="278" y="4"/>
                    <a:pt x="267" y="1"/>
                    <a:pt x="25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047;p68">
              <a:extLst>
                <a:ext uri="{FF2B5EF4-FFF2-40B4-BE49-F238E27FC236}">
                  <a16:creationId xmlns:a16="http://schemas.microsoft.com/office/drawing/2014/main" id="{745E75B5-61BB-4120-A3C9-BD1098870189}"/>
                </a:ext>
              </a:extLst>
            </p:cNvPr>
            <p:cNvSpPr/>
            <p:nvPr/>
          </p:nvSpPr>
          <p:spPr>
            <a:xfrm>
              <a:off x="2305998" y="4689978"/>
              <a:ext cx="129925" cy="129150"/>
            </a:xfrm>
            <a:custGeom>
              <a:avLst/>
              <a:gdLst/>
              <a:ahLst/>
              <a:cxnLst/>
              <a:rect l="l" t="t" r="r" b="b"/>
              <a:pathLst>
                <a:path w="5197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58" y="337"/>
                    <a:pt x="1" y="1703"/>
                    <a:pt x="312" y="3097"/>
                  </a:cubicBezTo>
                  <a:cubicBezTo>
                    <a:pt x="596" y="4328"/>
                    <a:pt x="1605" y="5166"/>
                    <a:pt x="2696" y="5166"/>
                  </a:cubicBezTo>
                  <a:cubicBezTo>
                    <a:pt x="2852" y="5166"/>
                    <a:pt x="3010" y="5149"/>
                    <a:pt x="3167" y="5113"/>
                  </a:cubicBezTo>
                  <a:cubicBezTo>
                    <a:pt x="4425" y="4829"/>
                    <a:pt x="5197" y="3462"/>
                    <a:pt x="4872" y="2069"/>
                  </a:cubicBezTo>
                  <a:cubicBezTo>
                    <a:pt x="4599" y="848"/>
                    <a:pt x="3589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048;p68">
              <a:extLst>
                <a:ext uri="{FF2B5EF4-FFF2-40B4-BE49-F238E27FC236}">
                  <a16:creationId xmlns:a16="http://schemas.microsoft.com/office/drawing/2014/main" id="{F333D83D-52F7-49AD-8213-028BC95088B0}"/>
                </a:ext>
              </a:extLst>
            </p:cNvPr>
            <p:cNvSpPr/>
            <p:nvPr/>
          </p:nvSpPr>
          <p:spPr>
            <a:xfrm>
              <a:off x="2341848" y="4705903"/>
              <a:ext cx="91025" cy="90200"/>
            </a:xfrm>
            <a:custGeom>
              <a:avLst/>
              <a:gdLst/>
              <a:ahLst/>
              <a:cxnLst/>
              <a:rect l="l" t="t" r="r" b="b"/>
              <a:pathLst>
                <a:path w="3641" h="3608" extrusionOk="0">
                  <a:moveTo>
                    <a:pt x="1753" y="0"/>
                  </a:moveTo>
                  <a:cubicBezTo>
                    <a:pt x="1643" y="0"/>
                    <a:pt x="1532" y="12"/>
                    <a:pt x="1422" y="38"/>
                  </a:cubicBezTo>
                  <a:cubicBezTo>
                    <a:pt x="542" y="241"/>
                    <a:pt x="1" y="1188"/>
                    <a:pt x="231" y="2162"/>
                  </a:cubicBezTo>
                  <a:cubicBezTo>
                    <a:pt x="420" y="3024"/>
                    <a:pt x="1124" y="3608"/>
                    <a:pt x="1884" y="3608"/>
                  </a:cubicBezTo>
                  <a:cubicBezTo>
                    <a:pt x="1996" y="3608"/>
                    <a:pt x="2108" y="3595"/>
                    <a:pt x="2220" y="3570"/>
                  </a:cubicBezTo>
                  <a:cubicBezTo>
                    <a:pt x="3100" y="3380"/>
                    <a:pt x="3641" y="2419"/>
                    <a:pt x="3411" y="1445"/>
                  </a:cubicBezTo>
                  <a:cubicBezTo>
                    <a:pt x="3222" y="593"/>
                    <a:pt x="2515" y="0"/>
                    <a:pt x="175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049;p68">
              <a:extLst>
                <a:ext uri="{FF2B5EF4-FFF2-40B4-BE49-F238E27FC236}">
                  <a16:creationId xmlns:a16="http://schemas.microsoft.com/office/drawing/2014/main" id="{67C66331-177C-4374-89D1-FDCF7678A4F5}"/>
                </a:ext>
              </a:extLst>
            </p:cNvPr>
            <p:cNvSpPr/>
            <p:nvPr/>
          </p:nvSpPr>
          <p:spPr>
            <a:xfrm>
              <a:off x="2324948" y="4757428"/>
              <a:ext cx="41625" cy="17250"/>
            </a:xfrm>
            <a:custGeom>
              <a:avLst/>
              <a:gdLst/>
              <a:ahLst/>
              <a:cxnLst/>
              <a:rect l="l" t="t" r="r" b="b"/>
              <a:pathLst>
                <a:path w="1665" h="690" extrusionOk="0">
                  <a:moveTo>
                    <a:pt x="1179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5" y="156"/>
                    <a:pt x="0" y="358"/>
                    <a:pt x="41" y="521"/>
                  </a:cubicBezTo>
                  <a:cubicBezTo>
                    <a:pt x="59" y="629"/>
                    <a:pt x="239" y="689"/>
                    <a:pt x="486" y="689"/>
                  </a:cubicBezTo>
                  <a:cubicBezTo>
                    <a:pt x="609" y="689"/>
                    <a:pt x="749" y="674"/>
                    <a:pt x="893" y="643"/>
                  </a:cubicBezTo>
                  <a:cubicBezTo>
                    <a:pt x="1340" y="548"/>
                    <a:pt x="1665" y="331"/>
                    <a:pt x="1624" y="169"/>
                  </a:cubicBezTo>
                  <a:cubicBezTo>
                    <a:pt x="1606" y="61"/>
                    <a:pt x="1426" y="1"/>
                    <a:pt x="11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50;p68">
              <a:extLst>
                <a:ext uri="{FF2B5EF4-FFF2-40B4-BE49-F238E27FC236}">
                  <a16:creationId xmlns:a16="http://schemas.microsoft.com/office/drawing/2014/main" id="{6FE91F6B-0093-4B04-B0DD-887C055A9DD6}"/>
                </a:ext>
              </a:extLst>
            </p:cNvPr>
            <p:cNvSpPr/>
            <p:nvPr/>
          </p:nvSpPr>
          <p:spPr>
            <a:xfrm>
              <a:off x="2293823" y="4632378"/>
              <a:ext cx="74450" cy="39175"/>
            </a:xfrm>
            <a:custGeom>
              <a:avLst/>
              <a:gdLst/>
              <a:ahLst/>
              <a:cxnLst/>
              <a:rect l="l" t="t" r="r" b="b"/>
              <a:pathLst>
                <a:path w="2978" h="1567" extrusionOk="0">
                  <a:moveTo>
                    <a:pt x="2194" y="0"/>
                  </a:moveTo>
                  <a:cubicBezTo>
                    <a:pt x="1927" y="0"/>
                    <a:pt x="1605" y="59"/>
                    <a:pt x="1272" y="178"/>
                  </a:cubicBezTo>
                  <a:cubicBezTo>
                    <a:pt x="515" y="462"/>
                    <a:pt x="1" y="949"/>
                    <a:pt x="122" y="1288"/>
                  </a:cubicBezTo>
                  <a:cubicBezTo>
                    <a:pt x="183" y="1470"/>
                    <a:pt x="435" y="1567"/>
                    <a:pt x="779" y="1567"/>
                  </a:cubicBezTo>
                  <a:cubicBezTo>
                    <a:pt x="1048" y="1567"/>
                    <a:pt x="1373" y="1507"/>
                    <a:pt x="1705" y="1382"/>
                  </a:cubicBezTo>
                  <a:cubicBezTo>
                    <a:pt x="2463" y="1112"/>
                    <a:pt x="2977" y="611"/>
                    <a:pt x="2856" y="286"/>
                  </a:cubicBezTo>
                  <a:cubicBezTo>
                    <a:pt x="2787" y="97"/>
                    <a:pt x="2536" y="0"/>
                    <a:pt x="219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51;p68">
              <a:extLst>
                <a:ext uri="{FF2B5EF4-FFF2-40B4-BE49-F238E27FC236}">
                  <a16:creationId xmlns:a16="http://schemas.microsoft.com/office/drawing/2014/main" id="{F701C975-11E4-4ECC-8765-AE1C7B0F51EA}"/>
                </a:ext>
              </a:extLst>
            </p:cNvPr>
            <p:cNvSpPr/>
            <p:nvPr/>
          </p:nvSpPr>
          <p:spPr>
            <a:xfrm>
              <a:off x="2603349" y="4630778"/>
              <a:ext cx="128575" cy="12922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6" y="0"/>
                  </a:moveTo>
                  <a:cubicBezTo>
                    <a:pt x="2342" y="0"/>
                    <a:pt x="2207" y="13"/>
                    <a:pt x="2071" y="39"/>
                  </a:cubicBezTo>
                  <a:cubicBezTo>
                    <a:pt x="799" y="296"/>
                    <a:pt x="1" y="1636"/>
                    <a:pt x="271" y="3043"/>
                  </a:cubicBezTo>
                  <a:cubicBezTo>
                    <a:pt x="524" y="4283"/>
                    <a:pt x="1537" y="5169"/>
                    <a:pt x="2652" y="5169"/>
                  </a:cubicBezTo>
                  <a:cubicBezTo>
                    <a:pt x="2791" y="5169"/>
                    <a:pt x="2931" y="5155"/>
                    <a:pt x="3072" y="5127"/>
                  </a:cubicBezTo>
                  <a:cubicBezTo>
                    <a:pt x="4330" y="4883"/>
                    <a:pt x="5142" y="3544"/>
                    <a:pt x="4872" y="2136"/>
                  </a:cubicBezTo>
                  <a:cubicBezTo>
                    <a:pt x="4618" y="880"/>
                    <a:pt x="3598" y="0"/>
                    <a:pt x="24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52;p68">
              <a:extLst>
                <a:ext uri="{FF2B5EF4-FFF2-40B4-BE49-F238E27FC236}">
                  <a16:creationId xmlns:a16="http://schemas.microsoft.com/office/drawing/2014/main" id="{C7B3C939-2BCA-405E-B42B-1C8355BF4136}"/>
                </a:ext>
              </a:extLst>
            </p:cNvPr>
            <p:cNvSpPr/>
            <p:nvPr/>
          </p:nvSpPr>
          <p:spPr>
            <a:xfrm>
              <a:off x="2606049" y="4653703"/>
              <a:ext cx="90025" cy="90400"/>
            </a:xfrm>
            <a:custGeom>
              <a:avLst/>
              <a:gdLst/>
              <a:ahLst/>
              <a:cxnLst/>
              <a:rect l="l" t="t" r="r" b="b"/>
              <a:pathLst>
                <a:path w="3601" h="3616" extrusionOk="0">
                  <a:moveTo>
                    <a:pt x="1734" y="0"/>
                  </a:moveTo>
                  <a:cubicBezTo>
                    <a:pt x="1640" y="0"/>
                    <a:pt x="1544" y="10"/>
                    <a:pt x="1449" y="29"/>
                  </a:cubicBezTo>
                  <a:cubicBezTo>
                    <a:pt x="556" y="205"/>
                    <a:pt x="1" y="1138"/>
                    <a:pt x="190" y="2126"/>
                  </a:cubicBezTo>
                  <a:cubicBezTo>
                    <a:pt x="359" y="2994"/>
                    <a:pt x="1076" y="3616"/>
                    <a:pt x="1853" y="3616"/>
                  </a:cubicBezTo>
                  <a:cubicBezTo>
                    <a:pt x="1948" y="3616"/>
                    <a:pt x="2043" y="3606"/>
                    <a:pt x="2139" y="3587"/>
                  </a:cubicBezTo>
                  <a:cubicBezTo>
                    <a:pt x="3032" y="3411"/>
                    <a:pt x="3600" y="2478"/>
                    <a:pt x="3397" y="1490"/>
                  </a:cubicBezTo>
                  <a:cubicBezTo>
                    <a:pt x="3228" y="622"/>
                    <a:pt x="2511" y="0"/>
                    <a:pt x="173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53;p68">
              <a:extLst>
                <a:ext uri="{FF2B5EF4-FFF2-40B4-BE49-F238E27FC236}">
                  <a16:creationId xmlns:a16="http://schemas.microsoft.com/office/drawing/2014/main" id="{6DF243FA-7EA0-45AD-B3CA-7F1E87028E39}"/>
                </a:ext>
              </a:extLst>
            </p:cNvPr>
            <p:cNvSpPr/>
            <p:nvPr/>
          </p:nvSpPr>
          <p:spPr>
            <a:xfrm>
              <a:off x="2674400" y="4687503"/>
              <a:ext cx="41625" cy="16725"/>
            </a:xfrm>
            <a:custGeom>
              <a:avLst/>
              <a:gdLst/>
              <a:ahLst/>
              <a:cxnLst/>
              <a:rect l="l" t="t" r="r" b="b"/>
              <a:pathLst>
                <a:path w="1665" h="669" extrusionOk="0">
                  <a:moveTo>
                    <a:pt x="1161" y="0"/>
                  </a:moveTo>
                  <a:cubicBezTo>
                    <a:pt x="1043" y="0"/>
                    <a:pt x="911" y="14"/>
                    <a:pt x="771" y="43"/>
                  </a:cubicBezTo>
                  <a:cubicBezTo>
                    <a:pt x="325" y="125"/>
                    <a:pt x="0" y="327"/>
                    <a:pt x="27" y="490"/>
                  </a:cubicBezTo>
                  <a:cubicBezTo>
                    <a:pt x="46" y="602"/>
                    <a:pt x="237" y="668"/>
                    <a:pt x="500" y="668"/>
                  </a:cubicBezTo>
                  <a:cubicBezTo>
                    <a:pt x="620" y="668"/>
                    <a:pt x="754" y="655"/>
                    <a:pt x="893" y="625"/>
                  </a:cubicBezTo>
                  <a:cubicBezTo>
                    <a:pt x="1326" y="544"/>
                    <a:pt x="1664" y="341"/>
                    <a:pt x="1637" y="179"/>
                  </a:cubicBezTo>
                  <a:cubicBezTo>
                    <a:pt x="1609" y="67"/>
                    <a:pt x="1421" y="0"/>
                    <a:pt x="116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54;p68">
              <a:extLst>
                <a:ext uri="{FF2B5EF4-FFF2-40B4-BE49-F238E27FC236}">
                  <a16:creationId xmlns:a16="http://schemas.microsoft.com/office/drawing/2014/main" id="{4D8937DB-C040-4436-A49A-B4AB84AC6DD4}"/>
                </a:ext>
              </a:extLst>
            </p:cNvPr>
            <p:cNvSpPr/>
            <p:nvPr/>
          </p:nvSpPr>
          <p:spPr>
            <a:xfrm>
              <a:off x="2617901" y="4571528"/>
              <a:ext cx="73425" cy="32200"/>
            </a:xfrm>
            <a:custGeom>
              <a:avLst/>
              <a:gdLst/>
              <a:ahLst/>
              <a:cxnLst/>
              <a:rect l="l" t="t" r="r" b="b"/>
              <a:pathLst>
                <a:path w="2937" h="1288" extrusionOk="0">
                  <a:moveTo>
                    <a:pt x="1448" y="1"/>
                  </a:moveTo>
                  <a:cubicBezTo>
                    <a:pt x="636" y="28"/>
                    <a:pt x="0" y="325"/>
                    <a:pt x="0" y="677"/>
                  </a:cubicBezTo>
                  <a:cubicBezTo>
                    <a:pt x="13" y="1026"/>
                    <a:pt x="617" y="1288"/>
                    <a:pt x="1366" y="1288"/>
                  </a:cubicBezTo>
                  <a:cubicBezTo>
                    <a:pt x="1402" y="1288"/>
                    <a:pt x="1438" y="1287"/>
                    <a:pt x="1475" y="1286"/>
                  </a:cubicBezTo>
                  <a:cubicBezTo>
                    <a:pt x="2287" y="1272"/>
                    <a:pt x="2937" y="961"/>
                    <a:pt x="2923" y="609"/>
                  </a:cubicBezTo>
                  <a:cubicBezTo>
                    <a:pt x="2910" y="274"/>
                    <a:pt x="2319" y="12"/>
                    <a:pt x="1560" y="12"/>
                  </a:cubicBezTo>
                  <a:cubicBezTo>
                    <a:pt x="1523" y="12"/>
                    <a:pt x="1486" y="13"/>
                    <a:pt x="1448" y="14"/>
                  </a:cubicBezTo>
                  <a:lnTo>
                    <a:pt x="1448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55;p68">
              <a:extLst>
                <a:ext uri="{FF2B5EF4-FFF2-40B4-BE49-F238E27FC236}">
                  <a16:creationId xmlns:a16="http://schemas.microsoft.com/office/drawing/2014/main" id="{FAC9B31A-3C06-42F8-B422-EC0E04B83BAF}"/>
                </a:ext>
              </a:extLst>
            </p:cNvPr>
            <p:cNvSpPr/>
            <p:nvPr/>
          </p:nvSpPr>
          <p:spPr>
            <a:xfrm>
              <a:off x="2484626" y="4745753"/>
              <a:ext cx="95750" cy="52775"/>
            </a:xfrm>
            <a:custGeom>
              <a:avLst/>
              <a:gdLst/>
              <a:ahLst/>
              <a:cxnLst/>
              <a:rect l="l" t="t" r="r" b="b"/>
              <a:pathLst>
                <a:path w="3830" h="2111" extrusionOk="0">
                  <a:moveTo>
                    <a:pt x="2219" y="0"/>
                  </a:moveTo>
                  <a:cubicBezTo>
                    <a:pt x="2111" y="14"/>
                    <a:pt x="2003" y="27"/>
                    <a:pt x="1908" y="41"/>
                  </a:cubicBezTo>
                  <a:cubicBezTo>
                    <a:pt x="1583" y="95"/>
                    <a:pt x="1286" y="203"/>
                    <a:pt x="1001" y="352"/>
                  </a:cubicBezTo>
                  <a:cubicBezTo>
                    <a:pt x="771" y="487"/>
                    <a:pt x="555" y="663"/>
                    <a:pt x="393" y="866"/>
                  </a:cubicBezTo>
                  <a:cubicBezTo>
                    <a:pt x="230" y="1055"/>
                    <a:pt x="135" y="1272"/>
                    <a:pt x="81" y="1502"/>
                  </a:cubicBezTo>
                  <a:cubicBezTo>
                    <a:pt x="68" y="1516"/>
                    <a:pt x="54" y="1516"/>
                    <a:pt x="41" y="1529"/>
                  </a:cubicBezTo>
                  <a:cubicBezTo>
                    <a:pt x="0" y="1583"/>
                    <a:pt x="14" y="1664"/>
                    <a:pt x="68" y="1705"/>
                  </a:cubicBezTo>
                  <a:cubicBezTo>
                    <a:pt x="190" y="1813"/>
                    <a:pt x="338" y="1894"/>
                    <a:pt x="501" y="1962"/>
                  </a:cubicBezTo>
                  <a:cubicBezTo>
                    <a:pt x="663" y="2016"/>
                    <a:pt x="839" y="2070"/>
                    <a:pt x="1001" y="2084"/>
                  </a:cubicBezTo>
                  <a:cubicBezTo>
                    <a:pt x="1164" y="2111"/>
                    <a:pt x="1326" y="2111"/>
                    <a:pt x="1489" y="2111"/>
                  </a:cubicBezTo>
                  <a:cubicBezTo>
                    <a:pt x="1678" y="2097"/>
                    <a:pt x="1881" y="2070"/>
                    <a:pt x="2070" y="2030"/>
                  </a:cubicBezTo>
                  <a:cubicBezTo>
                    <a:pt x="2246" y="1989"/>
                    <a:pt x="2422" y="1935"/>
                    <a:pt x="2585" y="1867"/>
                  </a:cubicBezTo>
                  <a:cubicBezTo>
                    <a:pt x="2720" y="1827"/>
                    <a:pt x="2855" y="1759"/>
                    <a:pt x="2990" y="1691"/>
                  </a:cubicBezTo>
                  <a:cubicBezTo>
                    <a:pt x="3126" y="1624"/>
                    <a:pt x="3248" y="1543"/>
                    <a:pt x="3383" y="1461"/>
                  </a:cubicBezTo>
                  <a:cubicBezTo>
                    <a:pt x="3451" y="1421"/>
                    <a:pt x="3505" y="1367"/>
                    <a:pt x="3572" y="1313"/>
                  </a:cubicBezTo>
                  <a:cubicBezTo>
                    <a:pt x="3626" y="1272"/>
                    <a:pt x="3681" y="1204"/>
                    <a:pt x="3735" y="1150"/>
                  </a:cubicBezTo>
                  <a:cubicBezTo>
                    <a:pt x="3775" y="1096"/>
                    <a:pt x="3802" y="1028"/>
                    <a:pt x="3816" y="961"/>
                  </a:cubicBezTo>
                  <a:cubicBezTo>
                    <a:pt x="3829" y="934"/>
                    <a:pt x="3829" y="907"/>
                    <a:pt x="3816" y="880"/>
                  </a:cubicBezTo>
                  <a:cubicBezTo>
                    <a:pt x="3816" y="839"/>
                    <a:pt x="3816" y="798"/>
                    <a:pt x="3802" y="758"/>
                  </a:cubicBezTo>
                  <a:cubicBezTo>
                    <a:pt x="3775" y="690"/>
                    <a:pt x="3748" y="636"/>
                    <a:pt x="3708" y="582"/>
                  </a:cubicBezTo>
                  <a:cubicBezTo>
                    <a:pt x="3667" y="528"/>
                    <a:pt x="3613" y="474"/>
                    <a:pt x="3559" y="433"/>
                  </a:cubicBezTo>
                  <a:cubicBezTo>
                    <a:pt x="3437" y="338"/>
                    <a:pt x="3302" y="257"/>
                    <a:pt x="3153" y="203"/>
                  </a:cubicBezTo>
                  <a:cubicBezTo>
                    <a:pt x="3018" y="135"/>
                    <a:pt x="2882" y="95"/>
                    <a:pt x="2733" y="54"/>
                  </a:cubicBezTo>
                  <a:cubicBezTo>
                    <a:pt x="2612" y="24"/>
                    <a:pt x="2482" y="9"/>
                    <a:pt x="2357" y="9"/>
                  </a:cubicBezTo>
                  <a:cubicBezTo>
                    <a:pt x="2315" y="9"/>
                    <a:pt x="2273" y="10"/>
                    <a:pt x="2233" y="14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56;p68">
              <a:extLst>
                <a:ext uri="{FF2B5EF4-FFF2-40B4-BE49-F238E27FC236}">
                  <a16:creationId xmlns:a16="http://schemas.microsoft.com/office/drawing/2014/main" id="{79C1470A-A347-4C44-A19A-A769CE5F8852}"/>
                </a:ext>
              </a:extLst>
            </p:cNvPr>
            <p:cNvSpPr/>
            <p:nvPr/>
          </p:nvSpPr>
          <p:spPr>
            <a:xfrm>
              <a:off x="2460250" y="4706150"/>
              <a:ext cx="131950" cy="96250"/>
            </a:xfrm>
            <a:custGeom>
              <a:avLst/>
              <a:gdLst/>
              <a:ahLst/>
              <a:cxnLst/>
              <a:rect l="l" t="t" r="r" b="b"/>
              <a:pathLst>
                <a:path w="5278" h="3850" extrusionOk="0">
                  <a:moveTo>
                    <a:pt x="3183" y="1795"/>
                  </a:moveTo>
                  <a:cubicBezTo>
                    <a:pt x="3241" y="1795"/>
                    <a:pt x="3299" y="1797"/>
                    <a:pt x="3357" y="1801"/>
                  </a:cubicBezTo>
                  <a:lnTo>
                    <a:pt x="3330" y="1801"/>
                  </a:lnTo>
                  <a:cubicBezTo>
                    <a:pt x="3519" y="1828"/>
                    <a:pt x="3695" y="1868"/>
                    <a:pt x="3884" y="1922"/>
                  </a:cubicBezTo>
                  <a:lnTo>
                    <a:pt x="3898" y="1922"/>
                  </a:lnTo>
                  <a:cubicBezTo>
                    <a:pt x="4047" y="1976"/>
                    <a:pt x="4182" y="2058"/>
                    <a:pt x="4317" y="2139"/>
                  </a:cubicBezTo>
                  <a:cubicBezTo>
                    <a:pt x="4439" y="2220"/>
                    <a:pt x="4534" y="2328"/>
                    <a:pt x="4629" y="2437"/>
                  </a:cubicBezTo>
                  <a:cubicBezTo>
                    <a:pt x="4656" y="2464"/>
                    <a:pt x="4683" y="2504"/>
                    <a:pt x="4710" y="2531"/>
                  </a:cubicBezTo>
                  <a:lnTo>
                    <a:pt x="4683" y="2572"/>
                  </a:lnTo>
                  <a:cubicBezTo>
                    <a:pt x="4574" y="2721"/>
                    <a:pt x="4453" y="2856"/>
                    <a:pt x="4317" y="2978"/>
                  </a:cubicBezTo>
                  <a:cubicBezTo>
                    <a:pt x="4141" y="3113"/>
                    <a:pt x="3965" y="3221"/>
                    <a:pt x="3776" y="3316"/>
                  </a:cubicBezTo>
                  <a:cubicBezTo>
                    <a:pt x="3519" y="3438"/>
                    <a:pt x="3262" y="3519"/>
                    <a:pt x="2978" y="3573"/>
                  </a:cubicBezTo>
                  <a:lnTo>
                    <a:pt x="3018" y="3573"/>
                  </a:lnTo>
                  <a:cubicBezTo>
                    <a:pt x="2869" y="3600"/>
                    <a:pt x="2721" y="3614"/>
                    <a:pt x="2572" y="3627"/>
                  </a:cubicBezTo>
                  <a:lnTo>
                    <a:pt x="2585" y="3614"/>
                  </a:lnTo>
                  <a:lnTo>
                    <a:pt x="2166" y="3614"/>
                  </a:lnTo>
                  <a:cubicBezTo>
                    <a:pt x="1936" y="3587"/>
                    <a:pt x="1719" y="3546"/>
                    <a:pt x="1503" y="3465"/>
                  </a:cubicBezTo>
                  <a:cubicBezTo>
                    <a:pt x="1395" y="3424"/>
                    <a:pt x="1273" y="3370"/>
                    <a:pt x="1165" y="3303"/>
                  </a:cubicBezTo>
                  <a:cubicBezTo>
                    <a:pt x="1192" y="3181"/>
                    <a:pt x="1219" y="3059"/>
                    <a:pt x="1259" y="2951"/>
                  </a:cubicBezTo>
                  <a:cubicBezTo>
                    <a:pt x="1300" y="2815"/>
                    <a:pt x="1368" y="2707"/>
                    <a:pt x="1435" y="2599"/>
                  </a:cubicBezTo>
                  <a:cubicBezTo>
                    <a:pt x="1516" y="2477"/>
                    <a:pt x="1625" y="2369"/>
                    <a:pt x="1733" y="2274"/>
                  </a:cubicBezTo>
                  <a:cubicBezTo>
                    <a:pt x="1855" y="2166"/>
                    <a:pt x="2003" y="2071"/>
                    <a:pt x="2152" y="2004"/>
                  </a:cubicBezTo>
                  <a:cubicBezTo>
                    <a:pt x="2328" y="1922"/>
                    <a:pt x="2518" y="1868"/>
                    <a:pt x="2707" y="1828"/>
                  </a:cubicBezTo>
                  <a:cubicBezTo>
                    <a:pt x="2866" y="1808"/>
                    <a:pt x="3024" y="1795"/>
                    <a:pt x="3183" y="1795"/>
                  </a:cubicBezTo>
                  <a:close/>
                  <a:moveTo>
                    <a:pt x="4060" y="1"/>
                  </a:moveTo>
                  <a:cubicBezTo>
                    <a:pt x="3965" y="1"/>
                    <a:pt x="3857" y="28"/>
                    <a:pt x="3763" y="55"/>
                  </a:cubicBezTo>
                  <a:cubicBezTo>
                    <a:pt x="3546" y="136"/>
                    <a:pt x="3357" y="258"/>
                    <a:pt x="3167" y="393"/>
                  </a:cubicBezTo>
                  <a:lnTo>
                    <a:pt x="3099" y="447"/>
                  </a:lnTo>
                  <a:cubicBezTo>
                    <a:pt x="2951" y="569"/>
                    <a:pt x="2775" y="677"/>
                    <a:pt x="2612" y="772"/>
                  </a:cubicBezTo>
                  <a:lnTo>
                    <a:pt x="2558" y="786"/>
                  </a:lnTo>
                  <a:cubicBezTo>
                    <a:pt x="2369" y="759"/>
                    <a:pt x="2193" y="732"/>
                    <a:pt x="2003" y="691"/>
                  </a:cubicBezTo>
                  <a:cubicBezTo>
                    <a:pt x="1828" y="637"/>
                    <a:pt x="1638" y="610"/>
                    <a:pt x="1449" y="583"/>
                  </a:cubicBezTo>
                  <a:cubicBezTo>
                    <a:pt x="1395" y="583"/>
                    <a:pt x="1334" y="577"/>
                    <a:pt x="1272" y="577"/>
                  </a:cubicBezTo>
                  <a:cubicBezTo>
                    <a:pt x="1241" y="577"/>
                    <a:pt x="1210" y="578"/>
                    <a:pt x="1178" y="583"/>
                  </a:cubicBezTo>
                  <a:cubicBezTo>
                    <a:pt x="1083" y="583"/>
                    <a:pt x="989" y="596"/>
                    <a:pt x="894" y="623"/>
                  </a:cubicBezTo>
                  <a:cubicBezTo>
                    <a:pt x="704" y="677"/>
                    <a:pt x="529" y="786"/>
                    <a:pt x="393" y="935"/>
                  </a:cubicBezTo>
                  <a:cubicBezTo>
                    <a:pt x="258" y="1056"/>
                    <a:pt x="163" y="1219"/>
                    <a:pt x="96" y="1381"/>
                  </a:cubicBezTo>
                  <a:cubicBezTo>
                    <a:pt x="28" y="1543"/>
                    <a:pt x="1" y="1706"/>
                    <a:pt x="1" y="1868"/>
                  </a:cubicBezTo>
                  <a:cubicBezTo>
                    <a:pt x="1" y="2031"/>
                    <a:pt x="41" y="2193"/>
                    <a:pt x="96" y="2355"/>
                  </a:cubicBezTo>
                  <a:cubicBezTo>
                    <a:pt x="150" y="2504"/>
                    <a:pt x="231" y="2667"/>
                    <a:pt x="326" y="2802"/>
                  </a:cubicBezTo>
                  <a:cubicBezTo>
                    <a:pt x="515" y="3086"/>
                    <a:pt x="772" y="3330"/>
                    <a:pt x="1070" y="3505"/>
                  </a:cubicBezTo>
                  <a:cubicBezTo>
                    <a:pt x="1354" y="3668"/>
                    <a:pt x="1665" y="3776"/>
                    <a:pt x="1990" y="3817"/>
                  </a:cubicBezTo>
                  <a:cubicBezTo>
                    <a:pt x="2139" y="3837"/>
                    <a:pt x="2280" y="3849"/>
                    <a:pt x="2425" y="3849"/>
                  </a:cubicBezTo>
                  <a:cubicBezTo>
                    <a:pt x="2478" y="3849"/>
                    <a:pt x="2531" y="3847"/>
                    <a:pt x="2585" y="3844"/>
                  </a:cubicBezTo>
                  <a:cubicBezTo>
                    <a:pt x="3072" y="3817"/>
                    <a:pt x="3546" y="3695"/>
                    <a:pt x="3965" y="3478"/>
                  </a:cubicBezTo>
                  <a:cubicBezTo>
                    <a:pt x="4263" y="3316"/>
                    <a:pt x="4534" y="3113"/>
                    <a:pt x="4750" y="2870"/>
                  </a:cubicBezTo>
                  <a:cubicBezTo>
                    <a:pt x="4953" y="2626"/>
                    <a:pt x="5089" y="2355"/>
                    <a:pt x="5183" y="2058"/>
                  </a:cubicBezTo>
                  <a:cubicBezTo>
                    <a:pt x="5224" y="1922"/>
                    <a:pt x="5251" y="1774"/>
                    <a:pt x="5264" y="1625"/>
                  </a:cubicBezTo>
                  <a:cubicBezTo>
                    <a:pt x="5278" y="1476"/>
                    <a:pt x="5278" y="1327"/>
                    <a:pt x="5264" y="1178"/>
                  </a:cubicBezTo>
                  <a:cubicBezTo>
                    <a:pt x="5251" y="894"/>
                    <a:pt x="5143" y="610"/>
                    <a:pt x="4953" y="393"/>
                  </a:cubicBezTo>
                  <a:cubicBezTo>
                    <a:pt x="4886" y="312"/>
                    <a:pt x="4818" y="244"/>
                    <a:pt x="4737" y="190"/>
                  </a:cubicBezTo>
                  <a:cubicBezTo>
                    <a:pt x="4642" y="136"/>
                    <a:pt x="4547" y="82"/>
                    <a:pt x="4439" y="55"/>
                  </a:cubicBezTo>
                  <a:cubicBezTo>
                    <a:pt x="4331" y="14"/>
                    <a:pt x="4209" y="1"/>
                    <a:pt x="410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43"/>
          <p:cNvSpPr txBox="1">
            <a:spLocks noGrp="1"/>
          </p:cNvSpPr>
          <p:nvPr>
            <p:ph type="subTitle" idx="5"/>
          </p:nvPr>
        </p:nvSpPr>
        <p:spPr>
          <a:xfrm>
            <a:off x="3850333" y="1408241"/>
            <a:ext cx="2279653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Lấm tấm: có nhiều hạt, nhiều điểm nhỏ và đều trên bề mặt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51"/>
          <p:cNvGrpSpPr/>
          <p:nvPr/>
        </p:nvGrpSpPr>
        <p:grpSpPr>
          <a:xfrm rot="-5400000" flipH="1">
            <a:off x="8371014" y="4027095"/>
            <a:ext cx="567270" cy="444697"/>
            <a:chOff x="421800" y="2686580"/>
            <a:chExt cx="569091" cy="446124"/>
          </a:xfrm>
        </p:grpSpPr>
        <p:sp>
          <p:nvSpPr>
            <p:cNvPr id="1720" name="Google Shape;1720;p51"/>
            <p:cNvSpPr/>
            <p:nvPr/>
          </p:nvSpPr>
          <p:spPr>
            <a:xfrm>
              <a:off x="545635" y="3132638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489986" y="2797879"/>
              <a:ext cx="500905" cy="72164"/>
            </a:xfrm>
            <a:custGeom>
              <a:avLst/>
              <a:gdLst/>
              <a:ahLst/>
              <a:cxnLst/>
              <a:rect l="l" t="t" r="r" b="b"/>
              <a:pathLst>
                <a:path w="7552" h="1088" extrusionOk="0">
                  <a:moveTo>
                    <a:pt x="7389" y="0"/>
                  </a:moveTo>
                  <a:cubicBezTo>
                    <a:pt x="7362" y="0"/>
                    <a:pt x="7335" y="14"/>
                    <a:pt x="7321" y="28"/>
                  </a:cubicBezTo>
                  <a:lnTo>
                    <a:pt x="7321" y="14"/>
                  </a:lnTo>
                  <a:cubicBezTo>
                    <a:pt x="7118" y="95"/>
                    <a:pt x="6929" y="176"/>
                    <a:pt x="6726" y="258"/>
                  </a:cubicBezTo>
                  <a:cubicBezTo>
                    <a:pt x="6387" y="393"/>
                    <a:pt x="6036" y="501"/>
                    <a:pt x="5684" y="582"/>
                  </a:cubicBezTo>
                  <a:cubicBezTo>
                    <a:pt x="5318" y="663"/>
                    <a:pt x="4953" y="731"/>
                    <a:pt x="4588" y="772"/>
                  </a:cubicBezTo>
                  <a:cubicBezTo>
                    <a:pt x="4344" y="799"/>
                    <a:pt x="4101" y="812"/>
                    <a:pt x="3857" y="826"/>
                  </a:cubicBezTo>
                  <a:lnTo>
                    <a:pt x="3086" y="826"/>
                  </a:lnTo>
                  <a:cubicBezTo>
                    <a:pt x="2572" y="812"/>
                    <a:pt x="2071" y="758"/>
                    <a:pt x="1570" y="691"/>
                  </a:cubicBezTo>
                  <a:lnTo>
                    <a:pt x="1503" y="677"/>
                  </a:lnTo>
                  <a:lnTo>
                    <a:pt x="1516" y="677"/>
                  </a:lnTo>
                  <a:cubicBezTo>
                    <a:pt x="1029" y="596"/>
                    <a:pt x="542" y="474"/>
                    <a:pt x="68" y="339"/>
                  </a:cubicBezTo>
                  <a:cubicBezTo>
                    <a:pt x="62" y="335"/>
                    <a:pt x="55" y="334"/>
                    <a:pt x="48" y="334"/>
                  </a:cubicBezTo>
                  <a:cubicBezTo>
                    <a:pt x="29" y="334"/>
                    <a:pt x="11" y="349"/>
                    <a:pt x="1" y="379"/>
                  </a:cubicBezTo>
                  <a:cubicBezTo>
                    <a:pt x="1" y="406"/>
                    <a:pt x="14" y="433"/>
                    <a:pt x="41" y="447"/>
                  </a:cubicBezTo>
                  <a:cubicBezTo>
                    <a:pt x="271" y="515"/>
                    <a:pt x="515" y="582"/>
                    <a:pt x="759" y="636"/>
                  </a:cubicBezTo>
                  <a:cubicBezTo>
                    <a:pt x="989" y="704"/>
                    <a:pt x="1232" y="758"/>
                    <a:pt x="1476" y="812"/>
                  </a:cubicBezTo>
                  <a:cubicBezTo>
                    <a:pt x="1719" y="866"/>
                    <a:pt x="1963" y="907"/>
                    <a:pt x="2206" y="948"/>
                  </a:cubicBezTo>
                  <a:cubicBezTo>
                    <a:pt x="2450" y="988"/>
                    <a:pt x="2693" y="1029"/>
                    <a:pt x="2937" y="1042"/>
                  </a:cubicBezTo>
                  <a:cubicBezTo>
                    <a:pt x="3222" y="1074"/>
                    <a:pt x="3508" y="1087"/>
                    <a:pt x="3796" y="1087"/>
                  </a:cubicBezTo>
                  <a:cubicBezTo>
                    <a:pt x="3999" y="1087"/>
                    <a:pt x="4205" y="1081"/>
                    <a:pt x="4412" y="1069"/>
                  </a:cubicBezTo>
                  <a:cubicBezTo>
                    <a:pt x="4899" y="1042"/>
                    <a:pt x="5386" y="961"/>
                    <a:pt x="5873" y="853"/>
                  </a:cubicBezTo>
                  <a:cubicBezTo>
                    <a:pt x="6144" y="785"/>
                    <a:pt x="6401" y="704"/>
                    <a:pt x="6672" y="609"/>
                  </a:cubicBezTo>
                  <a:cubicBezTo>
                    <a:pt x="6942" y="515"/>
                    <a:pt x="7199" y="406"/>
                    <a:pt x="7456" y="271"/>
                  </a:cubicBezTo>
                  <a:cubicBezTo>
                    <a:pt x="7524" y="230"/>
                    <a:pt x="7551" y="149"/>
                    <a:pt x="7511" y="68"/>
                  </a:cubicBezTo>
                  <a:cubicBezTo>
                    <a:pt x="7497" y="41"/>
                    <a:pt x="7470" y="14"/>
                    <a:pt x="742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587820" y="2857110"/>
              <a:ext cx="178686" cy="130864"/>
            </a:xfrm>
            <a:custGeom>
              <a:avLst/>
              <a:gdLst/>
              <a:ahLst/>
              <a:cxnLst/>
              <a:rect l="l" t="t" r="r" b="b"/>
              <a:pathLst>
                <a:path w="2694" h="1973" extrusionOk="0">
                  <a:moveTo>
                    <a:pt x="2382" y="298"/>
                  </a:moveTo>
                  <a:lnTo>
                    <a:pt x="2382" y="298"/>
                  </a:lnTo>
                  <a:cubicBezTo>
                    <a:pt x="2377" y="300"/>
                    <a:pt x="2373" y="302"/>
                    <a:pt x="2368" y="304"/>
                  </a:cubicBezTo>
                  <a:lnTo>
                    <a:pt x="2368" y="304"/>
                  </a:lnTo>
                  <a:cubicBezTo>
                    <a:pt x="2364" y="307"/>
                    <a:pt x="2359" y="309"/>
                    <a:pt x="2355" y="312"/>
                  </a:cubicBezTo>
                  <a:lnTo>
                    <a:pt x="2382" y="298"/>
                  </a:lnTo>
                  <a:close/>
                  <a:moveTo>
                    <a:pt x="2585" y="1"/>
                  </a:moveTo>
                  <a:cubicBezTo>
                    <a:pt x="2450" y="41"/>
                    <a:pt x="2328" y="82"/>
                    <a:pt x="2206" y="136"/>
                  </a:cubicBezTo>
                  <a:cubicBezTo>
                    <a:pt x="2084" y="190"/>
                    <a:pt x="1963" y="258"/>
                    <a:pt x="1854" y="325"/>
                  </a:cubicBezTo>
                  <a:cubicBezTo>
                    <a:pt x="1733" y="393"/>
                    <a:pt x="1624" y="461"/>
                    <a:pt x="1516" y="542"/>
                  </a:cubicBezTo>
                  <a:cubicBezTo>
                    <a:pt x="1408" y="609"/>
                    <a:pt x="1300" y="691"/>
                    <a:pt x="1191" y="785"/>
                  </a:cubicBezTo>
                  <a:cubicBezTo>
                    <a:pt x="988" y="948"/>
                    <a:pt x="785" y="1124"/>
                    <a:pt x="596" y="1313"/>
                  </a:cubicBezTo>
                  <a:cubicBezTo>
                    <a:pt x="407" y="1502"/>
                    <a:pt x="204" y="1692"/>
                    <a:pt x="14" y="1895"/>
                  </a:cubicBezTo>
                  <a:cubicBezTo>
                    <a:pt x="1" y="1908"/>
                    <a:pt x="1" y="1935"/>
                    <a:pt x="14" y="1963"/>
                  </a:cubicBezTo>
                  <a:cubicBezTo>
                    <a:pt x="21" y="1969"/>
                    <a:pt x="31" y="1973"/>
                    <a:pt x="43" y="1973"/>
                  </a:cubicBezTo>
                  <a:cubicBezTo>
                    <a:pt x="55" y="1973"/>
                    <a:pt x="68" y="1969"/>
                    <a:pt x="82" y="1963"/>
                  </a:cubicBezTo>
                  <a:cubicBezTo>
                    <a:pt x="244" y="1787"/>
                    <a:pt x="420" y="1624"/>
                    <a:pt x="596" y="1462"/>
                  </a:cubicBezTo>
                  <a:lnTo>
                    <a:pt x="596" y="1462"/>
                  </a:lnTo>
                  <a:lnTo>
                    <a:pt x="582" y="1475"/>
                  </a:lnTo>
                  <a:lnTo>
                    <a:pt x="785" y="1299"/>
                  </a:lnTo>
                  <a:cubicBezTo>
                    <a:pt x="840" y="1245"/>
                    <a:pt x="921" y="1191"/>
                    <a:pt x="988" y="1151"/>
                  </a:cubicBezTo>
                  <a:cubicBezTo>
                    <a:pt x="1124" y="1029"/>
                    <a:pt x="1273" y="934"/>
                    <a:pt x="1421" y="826"/>
                  </a:cubicBezTo>
                  <a:cubicBezTo>
                    <a:pt x="1728" y="626"/>
                    <a:pt x="2035" y="452"/>
                    <a:pt x="2368" y="304"/>
                  </a:cubicBezTo>
                  <a:lnTo>
                    <a:pt x="2368" y="304"/>
                  </a:lnTo>
                  <a:cubicBezTo>
                    <a:pt x="2460" y="254"/>
                    <a:pt x="2562" y="215"/>
                    <a:pt x="2653" y="163"/>
                  </a:cubicBezTo>
                  <a:cubicBezTo>
                    <a:pt x="2666" y="163"/>
                    <a:pt x="2680" y="149"/>
                    <a:pt x="2693" y="136"/>
                  </a:cubicBezTo>
                  <a:cubicBezTo>
                    <a:pt x="2693" y="109"/>
                    <a:pt x="2693" y="82"/>
                    <a:pt x="2693" y="68"/>
                  </a:cubicBezTo>
                  <a:cubicBezTo>
                    <a:pt x="2680" y="28"/>
                    <a:pt x="2639" y="1"/>
                    <a:pt x="25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615678" y="2742429"/>
              <a:ext cx="245942" cy="114548"/>
            </a:xfrm>
            <a:custGeom>
              <a:avLst/>
              <a:gdLst/>
              <a:ahLst/>
              <a:cxnLst/>
              <a:rect l="l" t="t" r="r" b="b"/>
              <a:pathLst>
                <a:path w="3708" h="1727" extrusionOk="0">
                  <a:moveTo>
                    <a:pt x="54" y="1"/>
                  </a:moveTo>
                  <a:cubicBezTo>
                    <a:pt x="51" y="1"/>
                    <a:pt x="47" y="4"/>
                    <a:pt x="41" y="11"/>
                  </a:cubicBezTo>
                  <a:cubicBezTo>
                    <a:pt x="27" y="11"/>
                    <a:pt x="14" y="11"/>
                    <a:pt x="0" y="25"/>
                  </a:cubicBezTo>
                  <a:lnTo>
                    <a:pt x="14" y="25"/>
                  </a:lnTo>
                  <a:cubicBezTo>
                    <a:pt x="0" y="52"/>
                    <a:pt x="0" y="79"/>
                    <a:pt x="27" y="92"/>
                  </a:cubicBezTo>
                  <a:cubicBezTo>
                    <a:pt x="284" y="295"/>
                    <a:pt x="555" y="498"/>
                    <a:pt x="826" y="688"/>
                  </a:cubicBezTo>
                  <a:cubicBezTo>
                    <a:pt x="961" y="782"/>
                    <a:pt x="1096" y="877"/>
                    <a:pt x="1245" y="972"/>
                  </a:cubicBezTo>
                  <a:cubicBezTo>
                    <a:pt x="1380" y="1053"/>
                    <a:pt x="1543" y="1148"/>
                    <a:pt x="1705" y="1229"/>
                  </a:cubicBezTo>
                  <a:cubicBezTo>
                    <a:pt x="1854" y="1324"/>
                    <a:pt x="2003" y="1378"/>
                    <a:pt x="2152" y="1445"/>
                  </a:cubicBezTo>
                  <a:cubicBezTo>
                    <a:pt x="2300" y="1513"/>
                    <a:pt x="2463" y="1567"/>
                    <a:pt x="2625" y="1621"/>
                  </a:cubicBezTo>
                  <a:cubicBezTo>
                    <a:pt x="2774" y="1662"/>
                    <a:pt x="2950" y="1689"/>
                    <a:pt x="3112" y="1716"/>
                  </a:cubicBezTo>
                  <a:cubicBezTo>
                    <a:pt x="3200" y="1723"/>
                    <a:pt x="3288" y="1726"/>
                    <a:pt x="3376" y="1726"/>
                  </a:cubicBezTo>
                  <a:cubicBezTo>
                    <a:pt x="3464" y="1726"/>
                    <a:pt x="3552" y="1723"/>
                    <a:pt x="3640" y="1716"/>
                  </a:cubicBezTo>
                  <a:cubicBezTo>
                    <a:pt x="3654" y="1702"/>
                    <a:pt x="3667" y="1702"/>
                    <a:pt x="3681" y="1689"/>
                  </a:cubicBezTo>
                  <a:cubicBezTo>
                    <a:pt x="3694" y="1675"/>
                    <a:pt x="3708" y="1648"/>
                    <a:pt x="3708" y="1635"/>
                  </a:cubicBezTo>
                  <a:cubicBezTo>
                    <a:pt x="3708" y="1581"/>
                    <a:pt x="3667" y="1540"/>
                    <a:pt x="3626" y="1540"/>
                  </a:cubicBezTo>
                  <a:cubicBezTo>
                    <a:pt x="3532" y="1540"/>
                    <a:pt x="3437" y="1540"/>
                    <a:pt x="3342" y="1527"/>
                  </a:cubicBezTo>
                  <a:cubicBezTo>
                    <a:pt x="3248" y="1513"/>
                    <a:pt x="3126" y="1513"/>
                    <a:pt x="3031" y="1499"/>
                  </a:cubicBezTo>
                  <a:cubicBezTo>
                    <a:pt x="2842" y="1472"/>
                    <a:pt x="2666" y="1432"/>
                    <a:pt x="2476" y="1378"/>
                  </a:cubicBezTo>
                  <a:cubicBezTo>
                    <a:pt x="2300" y="1324"/>
                    <a:pt x="2111" y="1256"/>
                    <a:pt x="1935" y="1188"/>
                  </a:cubicBezTo>
                  <a:lnTo>
                    <a:pt x="1962" y="1188"/>
                  </a:lnTo>
                  <a:cubicBezTo>
                    <a:pt x="1786" y="1121"/>
                    <a:pt x="1624" y="1039"/>
                    <a:pt x="1448" y="945"/>
                  </a:cubicBezTo>
                  <a:cubicBezTo>
                    <a:pt x="1286" y="850"/>
                    <a:pt x="1123" y="755"/>
                    <a:pt x="974" y="647"/>
                  </a:cubicBezTo>
                  <a:cubicBezTo>
                    <a:pt x="663" y="458"/>
                    <a:pt x="365" y="228"/>
                    <a:pt x="68" y="11"/>
                  </a:cubicBezTo>
                  <a:cubicBezTo>
                    <a:pt x="61" y="4"/>
                    <a:pt x="58" y="1"/>
                    <a:pt x="5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502588" y="2953685"/>
              <a:ext cx="135573" cy="122507"/>
            </a:xfrm>
            <a:custGeom>
              <a:avLst/>
              <a:gdLst/>
              <a:ahLst/>
              <a:cxnLst/>
              <a:rect l="l" t="t" r="r" b="b"/>
              <a:pathLst>
                <a:path w="2044" h="1847" extrusionOk="0">
                  <a:moveTo>
                    <a:pt x="706" y="1"/>
                  </a:moveTo>
                  <a:cubicBezTo>
                    <a:pt x="647" y="1"/>
                    <a:pt x="587" y="13"/>
                    <a:pt x="528" y="33"/>
                  </a:cubicBezTo>
                  <a:cubicBezTo>
                    <a:pt x="366" y="87"/>
                    <a:pt x="217" y="182"/>
                    <a:pt x="122" y="331"/>
                  </a:cubicBezTo>
                  <a:cubicBezTo>
                    <a:pt x="81" y="385"/>
                    <a:pt x="54" y="439"/>
                    <a:pt x="41" y="507"/>
                  </a:cubicBezTo>
                  <a:cubicBezTo>
                    <a:pt x="14" y="574"/>
                    <a:pt x="0" y="642"/>
                    <a:pt x="14" y="709"/>
                  </a:cubicBezTo>
                  <a:cubicBezTo>
                    <a:pt x="14" y="858"/>
                    <a:pt x="54" y="994"/>
                    <a:pt x="122" y="1129"/>
                  </a:cubicBezTo>
                  <a:cubicBezTo>
                    <a:pt x="203" y="1251"/>
                    <a:pt x="284" y="1359"/>
                    <a:pt x="393" y="1467"/>
                  </a:cubicBezTo>
                  <a:cubicBezTo>
                    <a:pt x="501" y="1562"/>
                    <a:pt x="636" y="1657"/>
                    <a:pt x="771" y="1724"/>
                  </a:cubicBezTo>
                  <a:cubicBezTo>
                    <a:pt x="893" y="1778"/>
                    <a:pt x="1042" y="1819"/>
                    <a:pt x="1191" y="1846"/>
                  </a:cubicBezTo>
                  <a:lnTo>
                    <a:pt x="1272" y="1846"/>
                  </a:lnTo>
                  <a:cubicBezTo>
                    <a:pt x="1380" y="1846"/>
                    <a:pt x="1502" y="1819"/>
                    <a:pt x="1610" y="1765"/>
                  </a:cubicBezTo>
                  <a:cubicBezTo>
                    <a:pt x="1678" y="1738"/>
                    <a:pt x="1732" y="1684"/>
                    <a:pt x="1800" y="1630"/>
                  </a:cubicBezTo>
                  <a:cubicBezTo>
                    <a:pt x="1827" y="1603"/>
                    <a:pt x="1867" y="1562"/>
                    <a:pt x="1895" y="1521"/>
                  </a:cubicBezTo>
                  <a:cubicBezTo>
                    <a:pt x="1922" y="1481"/>
                    <a:pt x="1949" y="1440"/>
                    <a:pt x="1976" y="1386"/>
                  </a:cubicBezTo>
                  <a:cubicBezTo>
                    <a:pt x="2043" y="1224"/>
                    <a:pt x="2043" y="1048"/>
                    <a:pt x="1989" y="899"/>
                  </a:cubicBezTo>
                  <a:cubicBezTo>
                    <a:pt x="1962" y="818"/>
                    <a:pt x="1922" y="737"/>
                    <a:pt x="1881" y="669"/>
                  </a:cubicBezTo>
                  <a:lnTo>
                    <a:pt x="1854" y="642"/>
                  </a:lnTo>
                  <a:cubicBezTo>
                    <a:pt x="1773" y="493"/>
                    <a:pt x="1678" y="385"/>
                    <a:pt x="1556" y="290"/>
                  </a:cubicBezTo>
                  <a:cubicBezTo>
                    <a:pt x="1489" y="236"/>
                    <a:pt x="1407" y="182"/>
                    <a:pt x="1326" y="141"/>
                  </a:cubicBezTo>
                  <a:cubicBezTo>
                    <a:pt x="1245" y="101"/>
                    <a:pt x="1150" y="60"/>
                    <a:pt x="1056" y="33"/>
                  </a:cubicBezTo>
                  <a:cubicBezTo>
                    <a:pt x="961" y="19"/>
                    <a:pt x="866" y="6"/>
                    <a:pt x="771" y="6"/>
                  </a:cubicBezTo>
                  <a:cubicBezTo>
                    <a:pt x="750" y="2"/>
                    <a:pt x="728" y="1"/>
                    <a:pt x="706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560028" y="2686580"/>
              <a:ext cx="86226" cy="79328"/>
            </a:xfrm>
            <a:custGeom>
              <a:avLst/>
              <a:gdLst/>
              <a:ahLst/>
              <a:cxnLst/>
              <a:rect l="l" t="t" r="r" b="b"/>
              <a:pathLst>
                <a:path w="1300" h="1196" extrusionOk="0">
                  <a:moveTo>
                    <a:pt x="677" y="1"/>
                  </a:moveTo>
                  <a:cubicBezTo>
                    <a:pt x="623" y="14"/>
                    <a:pt x="555" y="28"/>
                    <a:pt x="487" y="55"/>
                  </a:cubicBezTo>
                  <a:cubicBezTo>
                    <a:pt x="420" y="82"/>
                    <a:pt x="366" y="122"/>
                    <a:pt x="311" y="177"/>
                  </a:cubicBezTo>
                  <a:cubicBezTo>
                    <a:pt x="203" y="271"/>
                    <a:pt x="122" y="379"/>
                    <a:pt x="68" y="515"/>
                  </a:cubicBezTo>
                  <a:cubicBezTo>
                    <a:pt x="14" y="637"/>
                    <a:pt x="0" y="758"/>
                    <a:pt x="41" y="894"/>
                  </a:cubicBezTo>
                  <a:cubicBezTo>
                    <a:pt x="68" y="948"/>
                    <a:pt x="95" y="1002"/>
                    <a:pt x="149" y="1042"/>
                  </a:cubicBezTo>
                  <a:cubicBezTo>
                    <a:pt x="203" y="1097"/>
                    <a:pt x="271" y="1137"/>
                    <a:pt x="352" y="1164"/>
                  </a:cubicBezTo>
                  <a:cubicBezTo>
                    <a:pt x="420" y="1185"/>
                    <a:pt x="492" y="1196"/>
                    <a:pt x="563" y="1196"/>
                  </a:cubicBezTo>
                  <a:cubicBezTo>
                    <a:pt x="678" y="1196"/>
                    <a:pt x="793" y="1168"/>
                    <a:pt x="893" y="1110"/>
                  </a:cubicBezTo>
                  <a:cubicBezTo>
                    <a:pt x="1069" y="1015"/>
                    <a:pt x="1204" y="867"/>
                    <a:pt x="1272" y="691"/>
                  </a:cubicBezTo>
                  <a:cubicBezTo>
                    <a:pt x="1286" y="609"/>
                    <a:pt x="1299" y="515"/>
                    <a:pt x="1272" y="447"/>
                  </a:cubicBezTo>
                  <a:cubicBezTo>
                    <a:pt x="1272" y="434"/>
                    <a:pt x="1272" y="420"/>
                    <a:pt x="1272" y="420"/>
                  </a:cubicBezTo>
                  <a:cubicBezTo>
                    <a:pt x="1259" y="271"/>
                    <a:pt x="1177" y="149"/>
                    <a:pt x="1056" y="82"/>
                  </a:cubicBezTo>
                  <a:cubicBezTo>
                    <a:pt x="974" y="28"/>
                    <a:pt x="880" y="1"/>
                    <a:pt x="771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421800" y="2763787"/>
              <a:ext cx="96971" cy="122706"/>
            </a:xfrm>
            <a:custGeom>
              <a:avLst/>
              <a:gdLst/>
              <a:ahLst/>
              <a:cxnLst/>
              <a:rect l="l" t="t" r="r" b="b"/>
              <a:pathLst>
                <a:path w="1462" h="1850" extrusionOk="0">
                  <a:moveTo>
                    <a:pt x="839" y="0"/>
                  </a:moveTo>
                  <a:cubicBezTo>
                    <a:pt x="799" y="0"/>
                    <a:pt x="745" y="0"/>
                    <a:pt x="704" y="14"/>
                  </a:cubicBezTo>
                  <a:cubicBezTo>
                    <a:pt x="406" y="54"/>
                    <a:pt x="203" y="325"/>
                    <a:pt x="95" y="596"/>
                  </a:cubicBezTo>
                  <a:cubicBezTo>
                    <a:pt x="41" y="744"/>
                    <a:pt x="14" y="907"/>
                    <a:pt x="0" y="1069"/>
                  </a:cubicBezTo>
                  <a:cubicBezTo>
                    <a:pt x="0" y="1083"/>
                    <a:pt x="0" y="1110"/>
                    <a:pt x="0" y="1137"/>
                  </a:cubicBezTo>
                  <a:cubicBezTo>
                    <a:pt x="0" y="1232"/>
                    <a:pt x="14" y="1313"/>
                    <a:pt x="27" y="1394"/>
                  </a:cubicBezTo>
                  <a:cubicBezTo>
                    <a:pt x="41" y="1448"/>
                    <a:pt x="68" y="1516"/>
                    <a:pt x="95" y="1570"/>
                  </a:cubicBezTo>
                  <a:cubicBezTo>
                    <a:pt x="136" y="1638"/>
                    <a:pt x="190" y="1692"/>
                    <a:pt x="244" y="1732"/>
                  </a:cubicBezTo>
                  <a:cubicBezTo>
                    <a:pt x="257" y="1746"/>
                    <a:pt x="271" y="1759"/>
                    <a:pt x="298" y="1773"/>
                  </a:cubicBezTo>
                  <a:cubicBezTo>
                    <a:pt x="339" y="1786"/>
                    <a:pt x="379" y="1813"/>
                    <a:pt x="420" y="1827"/>
                  </a:cubicBezTo>
                  <a:cubicBezTo>
                    <a:pt x="476" y="1842"/>
                    <a:pt x="533" y="1850"/>
                    <a:pt x="592" y="1850"/>
                  </a:cubicBezTo>
                  <a:cubicBezTo>
                    <a:pt x="689" y="1850"/>
                    <a:pt x="787" y="1829"/>
                    <a:pt x="880" y="1786"/>
                  </a:cubicBezTo>
                  <a:cubicBezTo>
                    <a:pt x="1015" y="1719"/>
                    <a:pt x="1137" y="1610"/>
                    <a:pt x="1218" y="1475"/>
                  </a:cubicBezTo>
                  <a:cubicBezTo>
                    <a:pt x="1245" y="1421"/>
                    <a:pt x="1272" y="1367"/>
                    <a:pt x="1299" y="1313"/>
                  </a:cubicBezTo>
                  <a:lnTo>
                    <a:pt x="1313" y="1272"/>
                  </a:lnTo>
                  <a:cubicBezTo>
                    <a:pt x="1326" y="1232"/>
                    <a:pt x="1354" y="1191"/>
                    <a:pt x="1367" y="1150"/>
                  </a:cubicBezTo>
                  <a:cubicBezTo>
                    <a:pt x="1381" y="1096"/>
                    <a:pt x="1394" y="1029"/>
                    <a:pt x="1408" y="975"/>
                  </a:cubicBezTo>
                  <a:cubicBezTo>
                    <a:pt x="1462" y="772"/>
                    <a:pt x="1448" y="569"/>
                    <a:pt x="1381" y="379"/>
                  </a:cubicBezTo>
                  <a:cubicBezTo>
                    <a:pt x="1340" y="257"/>
                    <a:pt x="1259" y="149"/>
                    <a:pt x="1137" y="81"/>
                  </a:cubicBezTo>
                  <a:cubicBezTo>
                    <a:pt x="1042" y="27"/>
                    <a:pt x="948" y="0"/>
                    <a:pt x="839" y="0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533961" y="2952225"/>
              <a:ext cx="105991" cy="123966"/>
            </a:xfrm>
            <a:custGeom>
              <a:avLst/>
              <a:gdLst/>
              <a:ahLst/>
              <a:cxnLst/>
              <a:rect l="l" t="t" r="r" b="b"/>
              <a:pathLst>
                <a:path w="1598" h="1869" extrusionOk="0">
                  <a:moveTo>
                    <a:pt x="298" y="1"/>
                  </a:moveTo>
                  <a:cubicBezTo>
                    <a:pt x="244" y="1"/>
                    <a:pt x="190" y="14"/>
                    <a:pt x="136" y="28"/>
                  </a:cubicBezTo>
                  <a:lnTo>
                    <a:pt x="123" y="41"/>
                  </a:lnTo>
                  <a:cubicBezTo>
                    <a:pt x="217" y="82"/>
                    <a:pt x="326" y="136"/>
                    <a:pt x="420" y="190"/>
                  </a:cubicBezTo>
                  <a:cubicBezTo>
                    <a:pt x="542" y="258"/>
                    <a:pt x="677" y="353"/>
                    <a:pt x="799" y="447"/>
                  </a:cubicBezTo>
                  <a:cubicBezTo>
                    <a:pt x="853" y="488"/>
                    <a:pt x="921" y="542"/>
                    <a:pt x="975" y="610"/>
                  </a:cubicBezTo>
                  <a:cubicBezTo>
                    <a:pt x="1016" y="650"/>
                    <a:pt x="1056" y="704"/>
                    <a:pt x="1097" y="759"/>
                  </a:cubicBezTo>
                  <a:cubicBezTo>
                    <a:pt x="1124" y="799"/>
                    <a:pt x="1151" y="867"/>
                    <a:pt x="1164" y="921"/>
                  </a:cubicBezTo>
                  <a:cubicBezTo>
                    <a:pt x="1192" y="975"/>
                    <a:pt x="1192" y="1029"/>
                    <a:pt x="1192" y="1097"/>
                  </a:cubicBezTo>
                  <a:cubicBezTo>
                    <a:pt x="1178" y="1151"/>
                    <a:pt x="1164" y="1219"/>
                    <a:pt x="1137" y="1286"/>
                  </a:cubicBezTo>
                  <a:cubicBezTo>
                    <a:pt x="1097" y="1340"/>
                    <a:pt x="1056" y="1395"/>
                    <a:pt x="1016" y="1449"/>
                  </a:cubicBezTo>
                  <a:cubicBezTo>
                    <a:pt x="975" y="1489"/>
                    <a:pt x="948" y="1516"/>
                    <a:pt x="907" y="1543"/>
                  </a:cubicBezTo>
                  <a:cubicBezTo>
                    <a:pt x="867" y="1570"/>
                    <a:pt x="840" y="1584"/>
                    <a:pt x="799" y="1611"/>
                  </a:cubicBezTo>
                  <a:cubicBezTo>
                    <a:pt x="718" y="1638"/>
                    <a:pt x="637" y="1665"/>
                    <a:pt x="556" y="1665"/>
                  </a:cubicBezTo>
                  <a:cubicBezTo>
                    <a:pt x="461" y="1665"/>
                    <a:pt x="380" y="1665"/>
                    <a:pt x="285" y="1638"/>
                  </a:cubicBezTo>
                  <a:cubicBezTo>
                    <a:pt x="190" y="1625"/>
                    <a:pt x="109" y="1597"/>
                    <a:pt x="28" y="1570"/>
                  </a:cubicBezTo>
                  <a:lnTo>
                    <a:pt x="1" y="1557"/>
                  </a:lnTo>
                  <a:lnTo>
                    <a:pt x="1" y="1557"/>
                  </a:lnTo>
                  <a:cubicBezTo>
                    <a:pt x="96" y="1625"/>
                    <a:pt x="190" y="1692"/>
                    <a:pt x="285" y="1733"/>
                  </a:cubicBezTo>
                  <a:cubicBezTo>
                    <a:pt x="420" y="1800"/>
                    <a:pt x="569" y="1841"/>
                    <a:pt x="718" y="1868"/>
                  </a:cubicBezTo>
                  <a:lnTo>
                    <a:pt x="786" y="1868"/>
                  </a:lnTo>
                  <a:cubicBezTo>
                    <a:pt x="907" y="1855"/>
                    <a:pt x="1016" y="1841"/>
                    <a:pt x="1124" y="1787"/>
                  </a:cubicBezTo>
                  <a:cubicBezTo>
                    <a:pt x="1192" y="1746"/>
                    <a:pt x="1259" y="1706"/>
                    <a:pt x="1313" y="1652"/>
                  </a:cubicBezTo>
                  <a:cubicBezTo>
                    <a:pt x="1354" y="1625"/>
                    <a:pt x="1381" y="1584"/>
                    <a:pt x="1422" y="1543"/>
                  </a:cubicBezTo>
                  <a:cubicBezTo>
                    <a:pt x="1557" y="1354"/>
                    <a:pt x="1597" y="1124"/>
                    <a:pt x="1516" y="907"/>
                  </a:cubicBezTo>
                  <a:cubicBezTo>
                    <a:pt x="1489" y="813"/>
                    <a:pt x="1449" y="745"/>
                    <a:pt x="1394" y="664"/>
                  </a:cubicBezTo>
                  <a:lnTo>
                    <a:pt x="1381" y="650"/>
                  </a:lnTo>
                  <a:cubicBezTo>
                    <a:pt x="1300" y="501"/>
                    <a:pt x="1205" y="393"/>
                    <a:pt x="1083" y="298"/>
                  </a:cubicBezTo>
                  <a:cubicBezTo>
                    <a:pt x="1016" y="231"/>
                    <a:pt x="934" y="190"/>
                    <a:pt x="853" y="150"/>
                  </a:cubicBezTo>
                  <a:cubicBezTo>
                    <a:pt x="772" y="109"/>
                    <a:pt x="677" y="68"/>
                    <a:pt x="583" y="41"/>
                  </a:cubicBezTo>
                  <a:cubicBezTo>
                    <a:pt x="488" y="14"/>
                    <a:pt x="393" y="1"/>
                    <a:pt x="298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423591" y="2769159"/>
              <a:ext cx="94318" cy="117665"/>
            </a:xfrm>
            <a:custGeom>
              <a:avLst/>
              <a:gdLst/>
              <a:ahLst/>
              <a:cxnLst/>
              <a:rect l="l" t="t" r="r" b="b"/>
              <a:pathLst>
                <a:path w="1422" h="177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124" y="41"/>
                    <a:pt x="1151" y="95"/>
                    <a:pt x="1164" y="149"/>
                  </a:cubicBezTo>
                  <a:lnTo>
                    <a:pt x="1178" y="149"/>
                  </a:lnTo>
                  <a:cubicBezTo>
                    <a:pt x="1205" y="203"/>
                    <a:pt x="1218" y="271"/>
                    <a:pt x="1232" y="339"/>
                  </a:cubicBezTo>
                  <a:cubicBezTo>
                    <a:pt x="1245" y="406"/>
                    <a:pt x="1259" y="461"/>
                    <a:pt x="1259" y="528"/>
                  </a:cubicBezTo>
                  <a:cubicBezTo>
                    <a:pt x="1259" y="596"/>
                    <a:pt x="1259" y="650"/>
                    <a:pt x="1259" y="718"/>
                  </a:cubicBezTo>
                  <a:cubicBezTo>
                    <a:pt x="1232" y="839"/>
                    <a:pt x="1191" y="961"/>
                    <a:pt x="1110" y="1069"/>
                  </a:cubicBezTo>
                  <a:cubicBezTo>
                    <a:pt x="1042" y="1164"/>
                    <a:pt x="934" y="1259"/>
                    <a:pt x="826" y="1327"/>
                  </a:cubicBezTo>
                  <a:cubicBezTo>
                    <a:pt x="772" y="1340"/>
                    <a:pt x="718" y="1367"/>
                    <a:pt x="677" y="1381"/>
                  </a:cubicBezTo>
                  <a:cubicBezTo>
                    <a:pt x="623" y="1394"/>
                    <a:pt x="569" y="1408"/>
                    <a:pt x="515" y="1408"/>
                  </a:cubicBezTo>
                  <a:lnTo>
                    <a:pt x="366" y="1408"/>
                  </a:lnTo>
                  <a:cubicBezTo>
                    <a:pt x="312" y="1408"/>
                    <a:pt x="258" y="1394"/>
                    <a:pt x="203" y="1381"/>
                  </a:cubicBezTo>
                  <a:cubicBezTo>
                    <a:pt x="149" y="1367"/>
                    <a:pt x="95" y="1354"/>
                    <a:pt x="41" y="1327"/>
                  </a:cubicBezTo>
                  <a:lnTo>
                    <a:pt x="0" y="1299"/>
                  </a:lnTo>
                  <a:lnTo>
                    <a:pt x="0" y="1313"/>
                  </a:lnTo>
                  <a:cubicBezTo>
                    <a:pt x="14" y="1367"/>
                    <a:pt x="28" y="1421"/>
                    <a:pt x="55" y="1475"/>
                  </a:cubicBezTo>
                  <a:cubicBezTo>
                    <a:pt x="95" y="1543"/>
                    <a:pt x="149" y="1611"/>
                    <a:pt x="203" y="1651"/>
                  </a:cubicBezTo>
                  <a:cubicBezTo>
                    <a:pt x="230" y="1665"/>
                    <a:pt x="244" y="1678"/>
                    <a:pt x="258" y="1678"/>
                  </a:cubicBezTo>
                  <a:cubicBezTo>
                    <a:pt x="298" y="1705"/>
                    <a:pt x="339" y="1732"/>
                    <a:pt x="379" y="1746"/>
                  </a:cubicBezTo>
                  <a:cubicBezTo>
                    <a:pt x="433" y="1759"/>
                    <a:pt x="501" y="1773"/>
                    <a:pt x="555" y="1773"/>
                  </a:cubicBezTo>
                  <a:cubicBezTo>
                    <a:pt x="650" y="1773"/>
                    <a:pt x="745" y="1746"/>
                    <a:pt x="839" y="1705"/>
                  </a:cubicBezTo>
                  <a:cubicBezTo>
                    <a:pt x="988" y="1638"/>
                    <a:pt x="1096" y="1529"/>
                    <a:pt x="1178" y="1394"/>
                  </a:cubicBezTo>
                  <a:cubicBezTo>
                    <a:pt x="1218" y="1340"/>
                    <a:pt x="1245" y="1286"/>
                    <a:pt x="1259" y="1232"/>
                  </a:cubicBezTo>
                  <a:lnTo>
                    <a:pt x="1272" y="1205"/>
                  </a:lnTo>
                  <a:cubicBezTo>
                    <a:pt x="1299" y="1164"/>
                    <a:pt x="1313" y="1110"/>
                    <a:pt x="1327" y="1069"/>
                  </a:cubicBezTo>
                  <a:cubicBezTo>
                    <a:pt x="1340" y="1002"/>
                    <a:pt x="1354" y="948"/>
                    <a:pt x="1367" y="894"/>
                  </a:cubicBezTo>
                  <a:cubicBezTo>
                    <a:pt x="1421" y="704"/>
                    <a:pt x="1421" y="488"/>
                    <a:pt x="1340" y="312"/>
                  </a:cubicBezTo>
                  <a:cubicBezTo>
                    <a:pt x="1299" y="176"/>
                    <a:pt x="1218" y="68"/>
                    <a:pt x="1096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560028" y="2712581"/>
              <a:ext cx="86226" cy="53924"/>
            </a:xfrm>
            <a:custGeom>
              <a:avLst/>
              <a:gdLst/>
              <a:ahLst/>
              <a:cxnLst/>
              <a:rect l="l" t="t" r="r" b="b"/>
              <a:pathLst>
                <a:path w="1300" h="813" extrusionOk="0">
                  <a:moveTo>
                    <a:pt x="1286" y="1"/>
                  </a:moveTo>
                  <a:cubicBezTo>
                    <a:pt x="1286" y="28"/>
                    <a:pt x="1272" y="42"/>
                    <a:pt x="1272" y="69"/>
                  </a:cubicBezTo>
                  <a:lnTo>
                    <a:pt x="1259" y="69"/>
                  </a:lnTo>
                  <a:cubicBezTo>
                    <a:pt x="1245" y="150"/>
                    <a:pt x="1204" y="231"/>
                    <a:pt x="1150" y="299"/>
                  </a:cubicBezTo>
                  <a:cubicBezTo>
                    <a:pt x="1096" y="353"/>
                    <a:pt x="1029" y="407"/>
                    <a:pt x="947" y="448"/>
                  </a:cubicBezTo>
                  <a:cubicBezTo>
                    <a:pt x="839" y="496"/>
                    <a:pt x="723" y="520"/>
                    <a:pt x="606" y="520"/>
                  </a:cubicBezTo>
                  <a:cubicBezTo>
                    <a:pt x="459" y="520"/>
                    <a:pt x="311" y="482"/>
                    <a:pt x="176" y="407"/>
                  </a:cubicBezTo>
                  <a:cubicBezTo>
                    <a:pt x="149" y="380"/>
                    <a:pt x="108" y="353"/>
                    <a:pt x="81" y="326"/>
                  </a:cubicBezTo>
                  <a:cubicBezTo>
                    <a:pt x="54" y="299"/>
                    <a:pt x="41" y="272"/>
                    <a:pt x="27" y="258"/>
                  </a:cubicBezTo>
                  <a:lnTo>
                    <a:pt x="27" y="258"/>
                  </a:lnTo>
                  <a:cubicBezTo>
                    <a:pt x="0" y="339"/>
                    <a:pt x="14" y="420"/>
                    <a:pt x="41" y="502"/>
                  </a:cubicBezTo>
                  <a:cubicBezTo>
                    <a:pt x="54" y="556"/>
                    <a:pt x="95" y="610"/>
                    <a:pt x="135" y="650"/>
                  </a:cubicBezTo>
                  <a:cubicBezTo>
                    <a:pt x="190" y="718"/>
                    <a:pt x="257" y="759"/>
                    <a:pt x="338" y="772"/>
                  </a:cubicBezTo>
                  <a:cubicBezTo>
                    <a:pt x="406" y="799"/>
                    <a:pt x="474" y="813"/>
                    <a:pt x="541" y="813"/>
                  </a:cubicBezTo>
                  <a:cubicBezTo>
                    <a:pt x="663" y="813"/>
                    <a:pt x="785" y="786"/>
                    <a:pt x="893" y="718"/>
                  </a:cubicBezTo>
                  <a:cubicBezTo>
                    <a:pt x="1069" y="637"/>
                    <a:pt x="1204" y="488"/>
                    <a:pt x="1259" y="299"/>
                  </a:cubicBezTo>
                  <a:cubicBezTo>
                    <a:pt x="1286" y="217"/>
                    <a:pt x="1299" y="136"/>
                    <a:pt x="1286" y="42"/>
                  </a:cubicBezTo>
                  <a:lnTo>
                    <a:pt x="1286" y="28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518706" y="2996201"/>
              <a:ext cx="39598" cy="33495"/>
            </a:xfrm>
            <a:custGeom>
              <a:avLst/>
              <a:gdLst/>
              <a:ahLst/>
              <a:cxnLst/>
              <a:rect l="l" t="t" r="r" b="b"/>
              <a:pathLst>
                <a:path w="597" h="505" extrusionOk="0">
                  <a:moveTo>
                    <a:pt x="244" y="1"/>
                  </a:moveTo>
                  <a:cubicBezTo>
                    <a:pt x="109" y="14"/>
                    <a:pt x="1" y="136"/>
                    <a:pt x="14" y="271"/>
                  </a:cubicBezTo>
                  <a:lnTo>
                    <a:pt x="14" y="285"/>
                  </a:lnTo>
                  <a:cubicBezTo>
                    <a:pt x="14" y="339"/>
                    <a:pt x="55" y="407"/>
                    <a:pt x="109" y="447"/>
                  </a:cubicBezTo>
                  <a:cubicBezTo>
                    <a:pt x="142" y="481"/>
                    <a:pt x="194" y="505"/>
                    <a:pt x="249" y="505"/>
                  </a:cubicBezTo>
                  <a:cubicBezTo>
                    <a:pt x="261" y="505"/>
                    <a:pt x="273" y="504"/>
                    <a:pt x="285" y="501"/>
                  </a:cubicBezTo>
                  <a:cubicBezTo>
                    <a:pt x="515" y="488"/>
                    <a:pt x="596" y="204"/>
                    <a:pt x="434" y="55"/>
                  </a:cubicBezTo>
                  <a:cubicBezTo>
                    <a:pt x="380" y="14"/>
                    <a:pt x="312" y="1"/>
                    <a:pt x="24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523216" y="2977894"/>
              <a:ext cx="11740" cy="11209"/>
            </a:xfrm>
            <a:custGeom>
              <a:avLst/>
              <a:gdLst/>
              <a:ahLst/>
              <a:cxnLst/>
              <a:rect l="l" t="t" r="r" b="b"/>
              <a:pathLst>
                <a:path w="177" h="169" extrusionOk="0">
                  <a:moveTo>
                    <a:pt x="109" y="0"/>
                  </a:moveTo>
                  <a:cubicBezTo>
                    <a:pt x="104" y="0"/>
                    <a:pt x="100" y="2"/>
                    <a:pt x="95" y="6"/>
                  </a:cubicBezTo>
                  <a:cubicBezTo>
                    <a:pt x="41" y="6"/>
                    <a:pt x="0" y="47"/>
                    <a:pt x="14" y="87"/>
                  </a:cubicBezTo>
                  <a:lnTo>
                    <a:pt x="0" y="87"/>
                  </a:lnTo>
                  <a:cubicBezTo>
                    <a:pt x="0" y="114"/>
                    <a:pt x="14" y="128"/>
                    <a:pt x="41" y="142"/>
                  </a:cubicBezTo>
                  <a:cubicBezTo>
                    <a:pt x="55" y="155"/>
                    <a:pt x="68" y="169"/>
                    <a:pt x="95" y="169"/>
                  </a:cubicBezTo>
                  <a:cubicBezTo>
                    <a:pt x="149" y="155"/>
                    <a:pt x="176" y="114"/>
                    <a:pt x="176" y="74"/>
                  </a:cubicBezTo>
                  <a:cubicBezTo>
                    <a:pt x="176" y="47"/>
                    <a:pt x="163" y="33"/>
                    <a:pt x="149" y="6"/>
                  </a:cubicBezTo>
                  <a:cubicBezTo>
                    <a:pt x="131" y="6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446010" y="2796951"/>
              <a:ext cx="12669" cy="11740"/>
            </a:xfrm>
            <a:custGeom>
              <a:avLst/>
              <a:gdLst/>
              <a:ahLst/>
              <a:cxnLst/>
              <a:rect l="l" t="t" r="r" b="b"/>
              <a:pathLst>
                <a:path w="191" h="177" extrusionOk="0">
                  <a:moveTo>
                    <a:pt x="82" y="1"/>
                  </a:moveTo>
                  <a:cubicBezTo>
                    <a:pt x="41" y="1"/>
                    <a:pt x="1" y="42"/>
                    <a:pt x="1" y="96"/>
                  </a:cubicBezTo>
                  <a:cubicBezTo>
                    <a:pt x="1" y="123"/>
                    <a:pt x="14" y="136"/>
                    <a:pt x="41" y="163"/>
                  </a:cubicBezTo>
                  <a:cubicBezTo>
                    <a:pt x="55" y="177"/>
                    <a:pt x="82" y="177"/>
                    <a:pt x="95" y="177"/>
                  </a:cubicBezTo>
                  <a:cubicBezTo>
                    <a:pt x="150" y="177"/>
                    <a:pt x="190" y="136"/>
                    <a:pt x="190" y="82"/>
                  </a:cubicBezTo>
                  <a:cubicBezTo>
                    <a:pt x="177" y="55"/>
                    <a:pt x="163" y="28"/>
                    <a:pt x="150" y="14"/>
                  </a:cubicBezTo>
                  <a:cubicBezTo>
                    <a:pt x="136" y="1"/>
                    <a:pt x="109" y="1"/>
                    <a:pt x="8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456158" y="2772874"/>
              <a:ext cx="22220" cy="20959"/>
            </a:xfrm>
            <a:custGeom>
              <a:avLst/>
              <a:gdLst/>
              <a:ahLst/>
              <a:cxnLst/>
              <a:rect l="l" t="t" r="r" b="b"/>
              <a:pathLst>
                <a:path w="335" h="316" extrusionOk="0">
                  <a:moveTo>
                    <a:pt x="179" y="1"/>
                  </a:moveTo>
                  <a:cubicBezTo>
                    <a:pt x="89" y="1"/>
                    <a:pt x="0" y="77"/>
                    <a:pt x="10" y="174"/>
                  </a:cubicBezTo>
                  <a:cubicBezTo>
                    <a:pt x="24" y="215"/>
                    <a:pt x="37" y="256"/>
                    <a:pt x="78" y="283"/>
                  </a:cubicBezTo>
                  <a:cubicBezTo>
                    <a:pt x="98" y="303"/>
                    <a:pt x="125" y="315"/>
                    <a:pt x="154" y="315"/>
                  </a:cubicBezTo>
                  <a:cubicBezTo>
                    <a:pt x="164" y="315"/>
                    <a:pt x="175" y="313"/>
                    <a:pt x="186" y="310"/>
                  </a:cubicBezTo>
                  <a:cubicBezTo>
                    <a:pt x="267" y="310"/>
                    <a:pt x="335" y="229"/>
                    <a:pt x="335" y="147"/>
                  </a:cubicBezTo>
                  <a:cubicBezTo>
                    <a:pt x="321" y="107"/>
                    <a:pt x="308" y="66"/>
                    <a:pt x="281" y="39"/>
                  </a:cubicBezTo>
                  <a:cubicBezTo>
                    <a:pt x="250" y="13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595912" y="2697326"/>
              <a:ext cx="21623" cy="18041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136" y="1"/>
                  </a:moveTo>
                  <a:cubicBezTo>
                    <a:pt x="55" y="1"/>
                    <a:pt x="0" y="69"/>
                    <a:pt x="14" y="150"/>
                  </a:cubicBezTo>
                  <a:cubicBezTo>
                    <a:pt x="14" y="190"/>
                    <a:pt x="27" y="217"/>
                    <a:pt x="55" y="245"/>
                  </a:cubicBezTo>
                  <a:cubicBezTo>
                    <a:pt x="82" y="272"/>
                    <a:pt x="122" y="272"/>
                    <a:pt x="163" y="272"/>
                  </a:cubicBezTo>
                  <a:cubicBezTo>
                    <a:pt x="285" y="258"/>
                    <a:pt x="325" y="109"/>
                    <a:pt x="230" y="28"/>
                  </a:cubicBezTo>
                  <a:cubicBezTo>
                    <a:pt x="203" y="15"/>
                    <a:pt x="163" y="1"/>
                    <a:pt x="1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51"/>
          <p:cNvGrpSpPr/>
          <p:nvPr/>
        </p:nvGrpSpPr>
        <p:grpSpPr>
          <a:xfrm rot="-259954">
            <a:off x="7245710" y="2761195"/>
            <a:ext cx="1626098" cy="1684197"/>
            <a:chOff x="7427100" y="3452300"/>
            <a:chExt cx="1188050" cy="1230499"/>
          </a:xfrm>
        </p:grpSpPr>
        <p:sp>
          <p:nvSpPr>
            <p:cNvPr id="1742" name="Google Shape;1742;p51"/>
            <p:cNvSpPr/>
            <p:nvPr/>
          </p:nvSpPr>
          <p:spPr>
            <a:xfrm>
              <a:off x="7427100" y="3452300"/>
              <a:ext cx="1188050" cy="1230499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7467409" y="3492567"/>
              <a:ext cx="1106383" cy="801485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7469590" y="3512198"/>
              <a:ext cx="1104202" cy="781855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7980271" y="3531786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7996629" y="3561189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7730908" y="3744405"/>
              <a:ext cx="217820" cy="248021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7503314" y="3494748"/>
              <a:ext cx="315846" cy="22218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7970455" y="3498020"/>
              <a:ext cx="295167" cy="12906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8180642" y="3913989"/>
              <a:ext cx="304940" cy="233088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8063028" y="3747383"/>
              <a:ext cx="189508" cy="150331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7545804" y="3821416"/>
              <a:ext cx="1006219" cy="472636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7595887" y="383341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7545804" y="390526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7547985" y="3942302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7588253" y="3863907"/>
              <a:ext cx="317733" cy="234137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7642697" y="4056644"/>
              <a:ext cx="196051" cy="112203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8030353" y="4067550"/>
              <a:ext cx="435641" cy="111112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8029262" y="4206682"/>
              <a:ext cx="233088" cy="61240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7626381" y="4020697"/>
              <a:ext cx="444323" cy="621835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8056485" y="4093682"/>
              <a:ext cx="15310" cy="39219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8054303" y="4092591"/>
              <a:ext cx="18582" cy="42490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8055059" y="4090410"/>
              <a:ext cx="20008" cy="4349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7673191" y="4020697"/>
              <a:ext cx="400784" cy="621835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7877925" y="4078414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7902966" y="4086048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7984633" y="4121995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7770126" y="3860635"/>
              <a:ext cx="416011" cy="233885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7688459" y="4347365"/>
              <a:ext cx="94754" cy="89888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7887698" y="4413806"/>
              <a:ext cx="93705" cy="90811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7811484" y="4413806"/>
              <a:ext cx="63840" cy="53857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7745085" y="4279876"/>
              <a:ext cx="62079" cy="26174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7941094" y="4343045"/>
              <a:ext cx="55577" cy="38547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4" name="Google Shape;1774;p51"/>
          <p:cNvGrpSpPr/>
          <p:nvPr/>
        </p:nvGrpSpPr>
        <p:grpSpPr>
          <a:xfrm>
            <a:off x="7434784" y="4128211"/>
            <a:ext cx="2059340" cy="630931"/>
            <a:chOff x="1549625" y="3087100"/>
            <a:chExt cx="635050" cy="291275"/>
          </a:xfrm>
        </p:grpSpPr>
        <p:sp>
          <p:nvSpPr>
            <p:cNvPr id="1775" name="Google Shape;1775;p51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7" name="Google Shape;1777;p51"/>
          <p:cNvGrpSpPr/>
          <p:nvPr/>
        </p:nvGrpSpPr>
        <p:grpSpPr>
          <a:xfrm>
            <a:off x="1241225" y="711500"/>
            <a:ext cx="981285" cy="534397"/>
            <a:chOff x="816462" y="899275"/>
            <a:chExt cx="981285" cy="534397"/>
          </a:xfrm>
        </p:grpSpPr>
        <p:sp>
          <p:nvSpPr>
            <p:cNvPr id="1778" name="Google Shape;1778;p51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51"/>
          <p:cNvGrpSpPr/>
          <p:nvPr/>
        </p:nvGrpSpPr>
        <p:grpSpPr>
          <a:xfrm>
            <a:off x="7813648" y="589212"/>
            <a:ext cx="490238" cy="355904"/>
            <a:chOff x="8787625" y="134475"/>
            <a:chExt cx="838586" cy="608799"/>
          </a:xfrm>
        </p:grpSpPr>
        <p:sp>
          <p:nvSpPr>
            <p:cNvPr id="1781" name="Google Shape;1781;p51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51"/>
          <p:cNvSpPr/>
          <p:nvPr/>
        </p:nvSpPr>
        <p:spPr>
          <a:xfrm>
            <a:off x="605150" y="460850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51"/>
          <p:cNvSpPr/>
          <p:nvPr/>
        </p:nvSpPr>
        <p:spPr>
          <a:xfrm rot="813408">
            <a:off x="7803813" y="195638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1" y="1"/>
                </a:moveTo>
                <a:lnTo>
                  <a:pt x="1" y="1"/>
                </a:lnTo>
                <a:lnTo>
                  <a:pt x="27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1"/>
          <p:cNvSpPr/>
          <p:nvPr/>
        </p:nvSpPr>
        <p:spPr>
          <a:xfrm rot="813408">
            <a:off x="7959937" y="2402617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1"/>
          <p:cNvSpPr/>
          <p:nvPr/>
        </p:nvSpPr>
        <p:spPr>
          <a:xfrm rot="813408">
            <a:off x="7956136" y="2033114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7" name="Google Shape;1787;p51"/>
          <p:cNvGrpSpPr/>
          <p:nvPr/>
        </p:nvGrpSpPr>
        <p:grpSpPr>
          <a:xfrm>
            <a:off x="562688" y="1843625"/>
            <a:ext cx="878775" cy="702275"/>
            <a:chOff x="412388" y="1921425"/>
            <a:chExt cx="878775" cy="702275"/>
          </a:xfrm>
        </p:grpSpPr>
        <p:sp>
          <p:nvSpPr>
            <p:cNvPr id="1788" name="Google Shape;1788;p51"/>
            <p:cNvSpPr/>
            <p:nvPr/>
          </p:nvSpPr>
          <p:spPr>
            <a:xfrm flipH="1">
              <a:off x="412388" y="1921425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 flipH="1">
              <a:off x="605788" y="1946750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 flipH="1">
              <a:off x="605138" y="1946100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rgbClr val="FDB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 flipH="1">
              <a:off x="436388" y="1992175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 flipH="1">
              <a:off x="671988" y="23335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26"/>
                  </a:cubicBez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1797;p51"/>
          <p:cNvGrpSpPr/>
          <p:nvPr/>
        </p:nvGrpSpPr>
        <p:grpSpPr>
          <a:xfrm>
            <a:off x="1022175" y="3786250"/>
            <a:ext cx="419300" cy="383625"/>
            <a:chOff x="1291175" y="3411475"/>
            <a:chExt cx="419300" cy="383625"/>
          </a:xfrm>
        </p:grpSpPr>
        <p:sp>
          <p:nvSpPr>
            <p:cNvPr id="1798" name="Google Shape;1798;p51"/>
            <p:cNvSpPr/>
            <p:nvPr/>
          </p:nvSpPr>
          <p:spPr>
            <a:xfrm flipH="1">
              <a:off x="1291175" y="3411475"/>
              <a:ext cx="419300" cy="383625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1"/>
            <p:cNvSpPr/>
            <p:nvPr/>
          </p:nvSpPr>
          <p:spPr>
            <a:xfrm flipH="1">
              <a:off x="1315850" y="3435500"/>
              <a:ext cx="333600" cy="274575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1"/>
            <p:cNvSpPr/>
            <p:nvPr/>
          </p:nvSpPr>
          <p:spPr>
            <a:xfrm flipH="1">
              <a:off x="1348300" y="3467950"/>
              <a:ext cx="337500" cy="303200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5" name="Google Shape;1805;p51"/>
          <p:cNvGrpSpPr/>
          <p:nvPr/>
        </p:nvGrpSpPr>
        <p:grpSpPr>
          <a:xfrm>
            <a:off x="7946728" y="1983988"/>
            <a:ext cx="356867" cy="454686"/>
            <a:chOff x="7718128" y="1983988"/>
            <a:chExt cx="356867" cy="454686"/>
          </a:xfrm>
        </p:grpSpPr>
        <p:sp>
          <p:nvSpPr>
            <p:cNvPr id="1806" name="Google Shape;1806;p51"/>
            <p:cNvSpPr/>
            <p:nvPr/>
          </p:nvSpPr>
          <p:spPr>
            <a:xfrm rot="813408">
              <a:off x="7917314" y="212522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07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1"/>
            <p:cNvSpPr/>
            <p:nvPr/>
          </p:nvSpPr>
          <p:spPr>
            <a:xfrm rot="813408">
              <a:off x="7761554" y="2010027"/>
              <a:ext cx="270014" cy="402609"/>
            </a:xfrm>
            <a:custGeom>
              <a:avLst/>
              <a:gdLst/>
              <a:ahLst/>
              <a:cxnLst/>
              <a:rect l="l" t="t" r="r" b="b"/>
              <a:pathLst>
                <a:path w="10801" h="16105" extrusionOk="0">
                  <a:moveTo>
                    <a:pt x="8990" y="1"/>
                  </a:moveTo>
                  <a:cubicBezTo>
                    <a:pt x="8650" y="1"/>
                    <a:pt x="8312" y="156"/>
                    <a:pt x="8101" y="424"/>
                  </a:cubicBezTo>
                  <a:lnTo>
                    <a:pt x="8049" y="502"/>
                  </a:lnTo>
                  <a:cubicBezTo>
                    <a:pt x="7192" y="1437"/>
                    <a:pt x="6309" y="2293"/>
                    <a:pt x="5323" y="3072"/>
                  </a:cubicBezTo>
                  <a:lnTo>
                    <a:pt x="5219" y="3150"/>
                  </a:lnTo>
                  <a:cubicBezTo>
                    <a:pt x="4155" y="4007"/>
                    <a:pt x="3168" y="4941"/>
                    <a:pt x="2286" y="6006"/>
                  </a:cubicBezTo>
                  <a:cubicBezTo>
                    <a:pt x="1585" y="6863"/>
                    <a:pt x="1091" y="7875"/>
                    <a:pt x="806" y="8965"/>
                  </a:cubicBezTo>
                  <a:cubicBezTo>
                    <a:pt x="572" y="10056"/>
                    <a:pt x="546" y="11146"/>
                    <a:pt x="728" y="12236"/>
                  </a:cubicBezTo>
                  <a:cubicBezTo>
                    <a:pt x="572" y="12548"/>
                    <a:pt x="442" y="12885"/>
                    <a:pt x="338" y="13223"/>
                  </a:cubicBezTo>
                  <a:cubicBezTo>
                    <a:pt x="183" y="13638"/>
                    <a:pt x="79" y="14080"/>
                    <a:pt x="1" y="14521"/>
                  </a:cubicBezTo>
                  <a:cubicBezTo>
                    <a:pt x="1" y="14547"/>
                    <a:pt x="1" y="14599"/>
                    <a:pt x="1" y="14651"/>
                  </a:cubicBezTo>
                  <a:cubicBezTo>
                    <a:pt x="1" y="15300"/>
                    <a:pt x="416" y="15871"/>
                    <a:pt x="1013" y="16053"/>
                  </a:cubicBezTo>
                  <a:cubicBezTo>
                    <a:pt x="1143" y="16079"/>
                    <a:pt x="1299" y="16105"/>
                    <a:pt x="1429" y="16105"/>
                  </a:cubicBezTo>
                  <a:cubicBezTo>
                    <a:pt x="2078" y="16105"/>
                    <a:pt x="2623" y="15689"/>
                    <a:pt x="2805" y="15092"/>
                  </a:cubicBezTo>
                  <a:cubicBezTo>
                    <a:pt x="2935" y="14729"/>
                    <a:pt x="3038" y="14391"/>
                    <a:pt x="3142" y="14054"/>
                  </a:cubicBezTo>
                  <a:cubicBezTo>
                    <a:pt x="3168" y="13924"/>
                    <a:pt x="3220" y="13820"/>
                    <a:pt x="3272" y="13690"/>
                  </a:cubicBezTo>
                  <a:cubicBezTo>
                    <a:pt x="3402" y="13664"/>
                    <a:pt x="3532" y="13638"/>
                    <a:pt x="3661" y="13612"/>
                  </a:cubicBezTo>
                  <a:cubicBezTo>
                    <a:pt x="4103" y="13509"/>
                    <a:pt x="4518" y="13379"/>
                    <a:pt x="4959" y="13223"/>
                  </a:cubicBezTo>
                  <a:cubicBezTo>
                    <a:pt x="5816" y="12937"/>
                    <a:pt x="6647" y="12522"/>
                    <a:pt x="7426" y="12003"/>
                  </a:cubicBezTo>
                  <a:cubicBezTo>
                    <a:pt x="7815" y="11743"/>
                    <a:pt x="8205" y="11458"/>
                    <a:pt x="8542" y="11120"/>
                  </a:cubicBezTo>
                  <a:cubicBezTo>
                    <a:pt x="8880" y="10783"/>
                    <a:pt x="9217" y="10419"/>
                    <a:pt x="9477" y="10030"/>
                  </a:cubicBezTo>
                  <a:cubicBezTo>
                    <a:pt x="9762" y="9640"/>
                    <a:pt x="10022" y="9199"/>
                    <a:pt x="10204" y="8732"/>
                  </a:cubicBezTo>
                  <a:cubicBezTo>
                    <a:pt x="10437" y="8161"/>
                    <a:pt x="10619" y="7564"/>
                    <a:pt x="10697" y="6940"/>
                  </a:cubicBezTo>
                  <a:cubicBezTo>
                    <a:pt x="10801" y="5902"/>
                    <a:pt x="10749" y="4864"/>
                    <a:pt x="10567" y="3851"/>
                  </a:cubicBezTo>
                  <a:cubicBezTo>
                    <a:pt x="10515" y="3540"/>
                    <a:pt x="10463" y="3254"/>
                    <a:pt x="10411" y="2942"/>
                  </a:cubicBezTo>
                  <a:cubicBezTo>
                    <a:pt x="10385" y="2787"/>
                    <a:pt x="10333" y="2605"/>
                    <a:pt x="10307" y="2423"/>
                  </a:cubicBezTo>
                  <a:cubicBezTo>
                    <a:pt x="10229" y="1956"/>
                    <a:pt x="10178" y="1463"/>
                    <a:pt x="10126" y="995"/>
                  </a:cubicBezTo>
                  <a:cubicBezTo>
                    <a:pt x="10074" y="554"/>
                    <a:pt x="9762" y="191"/>
                    <a:pt x="9347" y="61"/>
                  </a:cubicBezTo>
                  <a:cubicBezTo>
                    <a:pt x="9231" y="20"/>
                    <a:pt x="9111" y="1"/>
                    <a:pt x="8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1"/>
            <p:cNvSpPr/>
            <p:nvPr/>
          </p:nvSpPr>
          <p:spPr>
            <a:xfrm rot="813408">
              <a:off x="7805606" y="2036635"/>
              <a:ext cx="208367" cy="297913"/>
            </a:xfrm>
            <a:custGeom>
              <a:avLst/>
              <a:gdLst/>
              <a:ahLst/>
              <a:cxnLst/>
              <a:rect l="l" t="t" r="r" b="b"/>
              <a:pathLst>
                <a:path w="8335" h="11917" extrusionOk="0">
                  <a:moveTo>
                    <a:pt x="7477" y="0"/>
                  </a:moveTo>
                  <a:cubicBezTo>
                    <a:pt x="7425" y="0"/>
                    <a:pt x="7374" y="26"/>
                    <a:pt x="7348" y="78"/>
                  </a:cubicBezTo>
                  <a:lnTo>
                    <a:pt x="7270" y="182"/>
                  </a:lnTo>
                  <a:cubicBezTo>
                    <a:pt x="6413" y="1143"/>
                    <a:pt x="5452" y="2025"/>
                    <a:pt x="4440" y="2830"/>
                  </a:cubicBezTo>
                  <a:lnTo>
                    <a:pt x="4336" y="2934"/>
                  </a:lnTo>
                  <a:cubicBezTo>
                    <a:pt x="3324" y="3739"/>
                    <a:pt x="2389" y="4647"/>
                    <a:pt x="1558" y="5634"/>
                  </a:cubicBezTo>
                  <a:cubicBezTo>
                    <a:pt x="935" y="6387"/>
                    <a:pt x="494" y="7269"/>
                    <a:pt x="260" y="8230"/>
                  </a:cubicBezTo>
                  <a:cubicBezTo>
                    <a:pt x="1" y="9372"/>
                    <a:pt x="27" y="10541"/>
                    <a:pt x="286" y="11683"/>
                  </a:cubicBezTo>
                  <a:cubicBezTo>
                    <a:pt x="286" y="11813"/>
                    <a:pt x="390" y="11916"/>
                    <a:pt x="520" y="11916"/>
                  </a:cubicBezTo>
                  <a:cubicBezTo>
                    <a:pt x="987" y="11891"/>
                    <a:pt x="1480" y="11813"/>
                    <a:pt x="1948" y="11709"/>
                  </a:cubicBezTo>
                  <a:cubicBezTo>
                    <a:pt x="2337" y="11605"/>
                    <a:pt x="2727" y="11501"/>
                    <a:pt x="3116" y="11345"/>
                  </a:cubicBezTo>
                  <a:cubicBezTo>
                    <a:pt x="3921" y="11086"/>
                    <a:pt x="4674" y="10696"/>
                    <a:pt x="5375" y="10255"/>
                  </a:cubicBezTo>
                  <a:cubicBezTo>
                    <a:pt x="5738" y="10021"/>
                    <a:pt x="6050" y="9762"/>
                    <a:pt x="6361" y="9450"/>
                  </a:cubicBezTo>
                  <a:cubicBezTo>
                    <a:pt x="6673" y="9165"/>
                    <a:pt x="6958" y="8853"/>
                    <a:pt x="7192" y="8516"/>
                  </a:cubicBezTo>
                  <a:cubicBezTo>
                    <a:pt x="7425" y="8178"/>
                    <a:pt x="7633" y="7789"/>
                    <a:pt x="7815" y="7399"/>
                  </a:cubicBezTo>
                  <a:cubicBezTo>
                    <a:pt x="8023" y="6906"/>
                    <a:pt x="8152" y="6387"/>
                    <a:pt x="8230" y="5842"/>
                  </a:cubicBezTo>
                  <a:cubicBezTo>
                    <a:pt x="8334" y="4907"/>
                    <a:pt x="8282" y="3947"/>
                    <a:pt x="8100" y="3012"/>
                  </a:cubicBezTo>
                  <a:cubicBezTo>
                    <a:pt x="8049" y="2726"/>
                    <a:pt x="7997" y="2441"/>
                    <a:pt x="7945" y="2155"/>
                  </a:cubicBezTo>
                  <a:cubicBezTo>
                    <a:pt x="7919" y="1973"/>
                    <a:pt x="7893" y="1792"/>
                    <a:pt x="7867" y="1610"/>
                  </a:cubicBezTo>
                  <a:cubicBezTo>
                    <a:pt x="7763" y="1117"/>
                    <a:pt x="7711" y="624"/>
                    <a:pt x="7659" y="130"/>
                  </a:cubicBezTo>
                  <a:cubicBezTo>
                    <a:pt x="7659" y="78"/>
                    <a:pt x="7607" y="26"/>
                    <a:pt x="7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1"/>
            <p:cNvSpPr/>
            <p:nvPr/>
          </p:nvSpPr>
          <p:spPr>
            <a:xfrm rot="813408">
              <a:off x="7780374" y="2065676"/>
              <a:ext cx="197967" cy="320537"/>
            </a:xfrm>
            <a:custGeom>
              <a:avLst/>
              <a:gdLst/>
              <a:ahLst/>
              <a:cxnLst/>
              <a:rect l="l" t="t" r="r" b="b"/>
              <a:pathLst>
                <a:path w="7919" h="12822" extrusionOk="0">
                  <a:moveTo>
                    <a:pt x="7711" y="0"/>
                  </a:moveTo>
                  <a:cubicBezTo>
                    <a:pt x="7685" y="0"/>
                    <a:pt x="7659" y="26"/>
                    <a:pt x="7633" y="52"/>
                  </a:cubicBezTo>
                  <a:cubicBezTo>
                    <a:pt x="7581" y="182"/>
                    <a:pt x="7529" y="312"/>
                    <a:pt x="7477" y="442"/>
                  </a:cubicBezTo>
                  <a:lnTo>
                    <a:pt x="7477" y="416"/>
                  </a:lnTo>
                  <a:cubicBezTo>
                    <a:pt x="7296" y="805"/>
                    <a:pt x="7088" y="1195"/>
                    <a:pt x="6854" y="1558"/>
                  </a:cubicBezTo>
                  <a:cubicBezTo>
                    <a:pt x="6621" y="1947"/>
                    <a:pt x="6387" y="2337"/>
                    <a:pt x="6127" y="2700"/>
                  </a:cubicBezTo>
                  <a:cubicBezTo>
                    <a:pt x="5998" y="2908"/>
                    <a:pt x="5842" y="3090"/>
                    <a:pt x="5686" y="3297"/>
                  </a:cubicBezTo>
                  <a:lnTo>
                    <a:pt x="5712" y="3116"/>
                  </a:lnTo>
                  <a:cubicBezTo>
                    <a:pt x="5764" y="2830"/>
                    <a:pt x="5816" y="2545"/>
                    <a:pt x="5894" y="2259"/>
                  </a:cubicBezTo>
                  <a:cubicBezTo>
                    <a:pt x="5972" y="1999"/>
                    <a:pt x="6075" y="1714"/>
                    <a:pt x="6205" y="1454"/>
                  </a:cubicBezTo>
                  <a:lnTo>
                    <a:pt x="6205" y="1480"/>
                  </a:lnTo>
                  <a:lnTo>
                    <a:pt x="6257" y="1350"/>
                  </a:lnTo>
                  <a:cubicBezTo>
                    <a:pt x="6257" y="1350"/>
                    <a:pt x="6257" y="1324"/>
                    <a:pt x="6257" y="1298"/>
                  </a:cubicBezTo>
                  <a:cubicBezTo>
                    <a:pt x="6257" y="1272"/>
                    <a:pt x="6257" y="1246"/>
                    <a:pt x="6231" y="1246"/>
                  </a:cubicBezTo>
                  <a:lnTo>
                    <a:pt x="6179" y="1246"/>
                  </a:lnTo>
                  <a:cubicBezTo>
                    <a:pt x="6153" y="1246"/>
                    <a:pt x="6127" y="1246"/>
                    <a:pt x="6101" y="1272"/>
                  </a:cubicBezTo>
                  <a:cubicBezTo>
                    <a:pt x="6023" y="1480"/>
                    <a:pt x="5920" y="1662"/>
                    <a:pt x="5868" y="1870"/>
                  </a:cubicBezTo>
                  <a:cubicBezTo>
                    <a:pt x="5790" y="2077"/>
                    <a:pt x="5712" y="2311"/>
                    <a:pt x="5660" y="2519"/>
                  </a:cubicBezTo>
                  <a:cubicBezTo>
                    <a:pt x="5556" y="2908"/>
                    <a:pt x="5478" y="3271"/>
                    <a:pt x="5426" y="3661"/>
                  </a:cubicBezTo>
                  <a:cubicBezTo>
                    <a:pt x="5115" y="4076"/>
                    <a:pt x="4803" y="4466"/>
                    <a:pt x="4466" y="4881"/>
                  </a:cubicBezTo>
                  <a:lnTo>
                    <a:pt x="4492" y="4829"/>
                  </a:lnTo>
                  <a:lnTo>
                    <a:pt x="4492" y="4829"/>
                  </a:lnTo>
                  <a:cubicBezTo>
                    <a:pt x="4258" y="5089"/>
                    <a:pt x="4050" y="5374"/>
                    <a:pt x="3817" y="5660"/>
                  </a:cubicBezTo>
                  <a:cubicBezTo>
                    <a:pt x="3843" y="5452"/>
                    <a:pt x="3843" y="5270"/>
                    <a:pt x="3895" y="5063"/>
                  </a:cubicBezTo>
                  <a:cubicBezTo>
                    <a:pt x="3921" y="4803"/>
                    <a:pt x="3973" y="4569"/>
                    <a:pt x="4050" y="4310"/>
                  </a:cubicBezTo>
                  <a:cubicBezTo>
                    <a:pt x="4128" y="4050"/>
                    <a:pt x="4206" y="3817"/>
                    <a:pt x="4310" y="3583"/>
                  </a:cubicBezTo>
                  <a:cubicBezTo>
                    <a:pt x="4362" y="3479"/>
                    <a:pt x="4414" y="3375"/>
                    <a:pt x="4466" y="3271"/>
                  </a:cubicBezTo>
                  <a:cubicBezTo>
                    <a:pt x="4492" y="3245"/>
                    <a:pt x="4492" y="3194"/>
                    <a:pt x="4440" y="3168"/>
                  </a:cubicBezTo>
                  <a:cubicBezTo>
                    <a:pt x="4440" y="3155"/>
                    <a:pt x="4433" y="3148"/>
                    <a:pt x="4427" y="3148"/>
                  </a:cubicBezTo>
                  <a:cubicBezTo>
                    <a:pt x="4420" y="3148"/>
                    <a:pt x="4414" y="3155"/>
                    <a:pt x="4414" y="3168"/>
                  </a:cubicBezTo>
                  <a:cubicBezTo>
                    <a:pt x="4362" y="3168"/>
                    <a:pt x="4336" y="3168"/>
                    <a:pt x="4336" y="3194"/>
                  </a:cubicBezTo>
                  <a:cubicBezTo>
                    <a:pt x="4232" y="3401"/>
                    <a:pt x="4128" y="3609"/>
                    <a:pt x="4024" y="3817"/>
                  </a:cubicBezTo>
                  <a:cubicBezTo>
                    <a:pt x="3947" y="4024"/>
                    <a:pt x="3869" y="4258"/>
                    <a:pt x="3791" y="4492"/>
                  </a:cubicBezTo>
                  <a:cubicBezTo>
                    <a:pt x="3661" y="4959"/>
                    <a:pt x="3583" y="5452"/>
                    <a:pt x="3531" y="5945"/>
                  </a:cubicBezTo>
                  <a:cubicBezTo>
                    <a:pt x="3531" y="5945"/>
                    <a:pt x="3531" y="5971"/>
                    <a:pt x="3531" y="5971"/>
                  </a:cubicBezTo>
                  <a:cubicBezTo>
                    <a:pt x="3375" y="6179"/>
                    <a:pt x="3220" y="6361"/>
                    <a:pt x="3064" y="6542"/>
                  </a:cubicBezTo>
                  <a:cubicBezTo>
                    <a:pt x="2804" y="6880"/>
                    <a:pt x="2545" y="7191"/>
                    <a:pt x="2311" y="7555"/>
                  </a:cubicBezTo>
                  <a:cubicBezTo>
                    <a:pt x="2285" y="7425"/>
                    <a:pt x="2259" y="7321"/>
                    <a:pt x="2259" y="7217"/>
                  </a:cubicBezTo>
                  <a:cubicBezTo>
                    <a:pt x="2233" y="7062"/>
                    <a:pt x="2233" y="6906"/>
                    <a:pt x="2233" y="6750"/>
                  </a:cubicBezTo>
                  <a:cubicBezTo>
                    <a:pt x="2233" y="6568"/>
                    <a:pt x="2259" y="6361"/>
                    <a:pt x="2285" y="6179"/>
                  </a:cubicBezTo>
                  <a:lnTo>
                    <a:pt x="2285" y="6205"/>
                  </a:lnTo>
                  <a:cubicBezTo>
                    <a:pt x="2311" y="6049"/>
                    <a:pt x="2337" y="5867"/>
                    <a:pt x="2389" y="5712"/>
                  </a:cubicBezTo>
                  <a:cubicBezTo>
                    <a:pt x="2415" y="5660"/>
                    <a:pt x="2389" y="5608"/>
                    <a:pt x="2337" y="5608"/>
                  </a:cubicBezTo>
                  <a:lnTo>
                    <a:pt x="2311" y="5608"/>
                  </a:lnTo>
                  <a:cubicBezTo>
                    <a:pt x="2285" y="5608"/>
                    <a:pt x="2259" y="5634"/>
                    <a:pt x="2233" y="5660"/>
                  </a:cubicBezTo>
                  <a:cubicBezTo>
                    <a:pt x="2181" y="5842"/>
                    <a:pt x="2129" y="6049"/>
                    <a:pt x="2103" y="6231"/>
                  </a:cubicBezTo>
                  <a:cubicBezTo>
                    <a:pt x="2051" y="6439"/>
                    <a:pt x="2051" y="6646"/>
                    <a:pt x="2026" y="6854"/>
                  </a:cubicBezTo>
                  <a:cubicBezTo>
                    <a:pt x="2026" y="7191"/>
                    <a:pt x="2051" y="7529"/>
                    <a:pt x="2103" y="7841"/>
                  </a:cubicBezTo>
                  <a:cubicBezTo>
                    <a:pt x="2000" y="7996"/>
                    <a:pt x="1870" y="8178"/>
                    <a:pt x="1766" y="8334"/>
                  </a:cubicBezTo>
                  <a:cubicBezTo>
                    <a:pt x="1377" y="8905"/>
                    <a:pt x="1013" y="9528"/>
                    <a:pt x="727" y="10177"/>
                  </a:cubicBezTo>
                  <a:cubicBezTo>
                    <a:pt x="546" y="10514"/>
                    <a:pt x="416" y="10852"/>
                    <a:pt x="286" y="11215"/>
                  </a:cubicBezTo>
                  <a:cubicBezTo>
                    <a:pt x="156" y="11579"/>
                    <a:pt x="78" y="11968"/>
                    <a:pt x="1" y="12358"/>
                  </a:cubicBezTo>
                  <a:cubicBezTo>
                    <a:pt x="1" y="12436"/>
                    <a:pt x="27" y="12513"/>
                    <a:pt x="53" y="12565"/>
                  </a:cubicBezTo>
                  <a:cubicBezTo>
                    <a:pt x="104" y="12695"/>
                    <a:pt x="208" y="12773"/>
                    <a:pt x="338" y="12799"/>
                  </a:cubicBezTo>
                  <a:cubicBezTo>
                    <a:pt x="384" y="12814"/>
                    <a:pt x="430" y="12821"/>
                    <a:pt x="476" y="12821"/>
                  </a:cubicBezTo>
                  <a:cubicBezTo>
                    <a:pt x="666" y="12821"/>
                    <a:pt x="846" y="12697"/>
                    <a:pt x="909" y="12487"/>
                  </a:cubicBezTo>
                  <a:cubicBezTo>
                    <a:pt x="1013" y="12124"/>
                    <a:pt x="1117" y="11761"/>
                    <a:pt x="1247" y="11397"/>
                  </a:cubicBezTo>
                  <a:cubicBezTo>
                    <a:pt x="1377" y="11060"/>
                    <a:pt x="1532" y="10722"/>
                    <a:pt x="1662" y="10385"/>
                  </a:cubicBezTo>
                  <a:cubicBezTo>
                    <a:pt x="1896" y="9891"/>
                    <a:pt x="2181" y="9398"/>
                    <a:pt x="2467" y="8905"/>
                  </a:cubicBezTo>
                  <a:cubicBezTo>
                    <a:pt x="2482" y="8935"/>
                    <a:pt x="2515" y="8948"/>
                    <a:pt x="2555" y="8948"/>
                  </a:cubicBezTo>
                  <a:cubicBezTo>
                    <a:pt x="2584" y="8948"/>
                    <a:pt x="2616" y="8942"/>
                    <a:pt x="2649" y="8931"/>
                  </a:cubicBezTo>
                  <a:cubicBezTo>
                    <a:pt x="2960" y="8775"/>
                    <a:pt x="3324" y="8619"/>
                    <a:pt x="3635" y="8438"/>
                  </a:cubicBezTo>
                  <a:cubicBezTo>
                    <a:pt x="3973" y="8282"/>
                    <a:pt x="4284" y="8100"/>
                    <a:pt x="4622" y="7892"/>
                  </a:cubicBezTo>
                  <a:cubicBezTo>
                    <a:pt x="5245" y="7503"/>
                    <a:pt x="5842" y="7062"/>
                    <a:pt x="6361" y="6542"/>
                  </a:cubicBezTo>
                  <a:cubicBezTo>
                    <a:pt x="6413" y="6517"/>
                    <a:pt x="6413" y="6465"/>
                    <a:pt x="6361" y="6413"/>
                  </a:cubicBezTo>
                  <a:cubicBezTo>
                    <a:pt x="6335" y="6387"/>
                    <a:pt x="6309" y="6387"/>
                    <a:pt x="6283" y="6387"/>
                  </a:cubicBezTo>
                  <a:cubicBezTo>
                    <a:pt x="6257" y="6387"/>
                    <a:pt x="6257" y="6387"/>
                    <a:pt x="6231" y="6413"/>
                  </a:cubicBezTo>
                  <a:cubicBezTo>
                    <a:pt x="5920" y="6724"/>
                    <a:pt x="5556" y="7010"/>
                    <a:pt x="5193" y="7269"/>
                  </a:cubicBezTo>
                  <a:cubicBezTo>
                    <a:pt x="4803" y="7529"/>
                    <a:pt x="4362" y="7789"/>
                    <a:pt x="3921" y="7996"/>
                  </a:cubicBezTo>
                  <a:cubicBezTo>
                    <a:pt x="3505" y="8204"/>
                    <a:pt x="3064" y="8412"/>
                    <a:pt x="2623" y="8567"/>
                  </a:cubicBezTo>
                  <a:lnTo>
                    <a:pt x="2830" y="8256"/>
                  </a:lnTo>
                  <a:cubicBezTo>
                    <a:pt x="3272" y="7555"/>
                    <a:pt x="3713" y="6880"/>
                    <a:pt x="4154" y="6205"/>
                  </a:cubicBezTo>
                  <a:cubicBezTo>
                    <a:pt x="4648" y="6049"/>
                    <a:pt x="5115" y="5816"/>
                    <a:pt x="5530" y="5556"/>
                  </a:cubicBezTo>
                  <a:cubicBezTo>
                    <a:pt x="5764" y="5400"/>
                    <a:pt x="5972" y="5218"/>
                    <a:pt x="6179" y="5063"/>
                  </a:cubicBezTo>
                  <a:cubicBezTo>
                    <a:pt x="6413" y="4855"/>
                    <a:pt x="6647" y="4621"/>
                    <a:pt x="6828" y="4414"/>
                  </a:cubicBezTo>
                  <a:cubicBezTo>
                    <a:pt x="6880" y="4362"/>
                    <a:pt x="6880" y="4310"/>
                    <a:pt x="6828" y="4284"/>
                  </a:cubicBezTo>
                  <a:cubicBezTo>
                    <a:pt x="6802" y="4258"/>
                    <a:pt x="6802" y="4258"/>
                    <a:pt x="6750" y="4258"/>
                  </a:cubicBezTo>
                  <a:cubicBezTo>
                    <a:pt x="6750" y="4249"/>
                    <a:pt x="6747" y="4246"/>
                    <a:pt x="6743" y="4246"/>
                  </a:cubicBezTo>
                  <a:cubicBezTo>
                    <a:pt x="6733" y="4246"/>
                    <a:pt x="6716" y="4258"/>
                    <a:pt x="6698" y="4258"/>
                  </a:cubicBezTo>
                  <a:cubicBezTo>
                    <a:pt x="6465" y="4543"/>
                    <a:pt x="6179" y="4803"/>
                    <a:pt x="5894" y="5011"/>
                  </a:cubicBezTo>
                  <a:cubicBezTo>
                    <a:pt x="5452" y="5296"/>
                    <a:pt x="4985" y="5556"/>
                    <a:pt x="4492" y="5738"/>
                  </a:cubicBezTo>
                  <a:cubicBezTo>
                    <a:pt x="4907" y="5115"/>
                    <a:pt x="5323" y="4492"/>
                    <a:pt x="5738" y="3869"/>
                  </a:cubicBezTo>
                  <a:lnTo>
                    <a:pt x="5946" y="3635"/>
                  </a:lnTo>
                  <a:cubicBezTo>
                    <a:pt x="6647" y="3194"/>
                    <a:pt x="7296" y="2674"/>
                    <a:pt x="7893" y="2103"/>
                  </a:cubicBezTo>
                  <a:cubicBezTo>
                    <a:pt x="7919" y="2077"/>
                    <a:pt x="7919" y="2025"/>
                    <a:pt x="7893" y="1973"/>
                  </a:cubicBezTo>
                  <a:cubicBezTo>
                    <a:pt x="7867" y="1973"/>
                    <a:pt x="7841" y="1947"/>
                    <a:pt x="7841" y="1947"/>
                  </a:cubicBezTo>
                  <a:cubicBezTo>
                    <a:pt x="7815" y="1947"/>
                    <a:pt x="7789" y="1973"/>
                    <a:pt x="7763" y="1973"/>
                  </a:cubicBezTo>
                  <a:cubicBezTo>
                    <a:pt x="7581" y="2155"/>
                    <a:pt x="7373" y="2337"/>
                    <a:pt x="7166" y="2493"/>
                  </a:cubicBezTo>
                  <a:cubicBezTo>
                    <a:pt x="6984" y="2674"/>
                    <a:pt x="6750" y="2830"/>
                    <a:pt x="6517" y="2986"/>
                  </a:cubicBezTo>
                  <a:cubicBezTo>
                    <a:pt x="6413" y="3064"/>
                    <a:pt x="6309" y="3116"/>
                    <a:pt x="6205" y="3194"/>
                  </a:cubicBezTo>
                  <a:cubicBezTo>
                    <a:pt x="6517" y="2674"/>
                    <a:pt x="6854" y="2155"/>
                    <a:pt x="7114" y="1610"/>
                  </a:cubicBezTo>
                  <a:cubicBezTo>
                    <a:pt x="7373" y="1117"/>
                    <a:pt x="7607" y="623"/>
                    <a:pt x="7815" y="104"/>
                  </a:cubicBezTo>
                  <a:cubicBezTo>
                    <a:pt x="7815" y="52"/>
                    <a:pt x="7789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E585DC-0950-4FCA-9092-702069A845B8}"/>
              </a:ext>
            </a:extLst>
          </p:cNvPr>
          <p:cNvSpPr txBox="1"/>
          <p:nvPr/>
        </p:nvSpPr>
        <p:spPr>
          <a:xfrm>
            <a:off x="1493338" y="1975677"/>
            <a:ext cx="624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83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CÁ NHÂN</a:t>
            </a:r>
          </a:p>
          <a:p>
            <a:pPr algn="ctr"/>
            <a:r>
              <a:rPr lang="en-US" sz="4000" dirty="0">
                <a:solidFill>
                  <a:srgbClr val="783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1098</Words>
  <Application>Microsoft Office PowerPoint</Application>
  <PresentationFormat>On-screen Show (16:9)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Quicksand Light</vt:lpstr>
      <vt:lpstr>Roboto Condensed Light</vt:lpstr>
      <vt:lpstr>Hammersmith One</vt:lpstr>
      <vt:lpstr>Fredoka One</vt:lpstr>
      <vt:lpstr>Arial</vt:lpstr>
      <vt:lpstr>Leelawadee UI</vt:lpstr>
      <vt:lpstr>Bebas Neue</vt:lpstr>
      <vt:lpstr>Times New Roman</vt:lpstr>
      <vt:lpstr>Bahnschrift SemiBold SemiConden</vt:lpstr>
      <vt:lpstr>Anaheim</vt:lpstr>
      <vt:lpstr>Fall Vibes Stickers fo Marketing by Slidesgo</vt:lpstr>
      <vt:lpstr>CUỘC HỌP CỦA CHỮ VIẾT </vt:lpstr>
      <vt:lpstr>MỤC TIÊU</vt:lpstr>
      <vt:lpstr>LUYỆN ĐỌC</vt:lpstr>
      <vt:lpstr>CUỘC HỌP CỦA CHỮ VIẾT</vt:lpstr>
      <vt:lpstr>LUYỆN ĐỌC ĐOẠN</vt:lpstr>
      <vt:lpstr>CUỘC HỌP CỦA CHỮ VIẾT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Tìm những câu trong bài thể hiện đúng diễn biến của cuộc họp?</vt:lpstr>
      <vt:lpstr>Tìm những câu trong bài thể hiện đúng diễn biến của cuộc họp?</vt:lpstr>
      <vt:lpstr>PowerPoint Presentation</vt:lpstr>
      <vt:lpstr>PowerPoint Presentation</vt:lpstr>
      <vt:lpstr>PowerPoint Presentation</vt:lpstr>
      <vt:lpstr>PowerPoint Presentation</vt:lpstr>
      <vt:lpstr>LUYỆN ĐỌC LẠI</vt:lpstr>
      <vt:lpstr>CHÀO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HỌP CỦA CHỮ VIẾT </dc:title>
  <dc:creator>Admin</dc:creator>
  <cp:lastModifiedBy>Marcela Fernandes da Silva Ramires</cp:lastModifiedBy>
  <cp:revision>6</cp:revision>
  <dcterms:modified xsi:type="dcterms:W3CDTF">2021-10-01T10:32:57Z</dcterms:modified>
</cp:coreProperties>
</file>