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2" r:id="rId4"/>
    <p:sldId id="280" r:id="rId5"/>
    <p:sldId id="290" r:id="rId6"/>
    <p:sldId id="291" r:id="rId7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513CC0-A4E2-474A-8EDD-BD592C0EB0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36987-CE39-4B15-8CCA-E889E832A4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DBA889-5D70-46EB-9842-7358D4A32C4F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33BBB0-38F0-4E6C-AC69-4EB5ADCF17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EF9FF3-9032-49A7-9E95-A35AE499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79D51-EB75-4A35-802D-70EFBDCEB2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0C110-0C6F-4BA3-8FE0-F905E680A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34E7E0-BD2B-449A-8C31-1DCE88C954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65D6-8EE2-4A66-B3B2-37D0FDB5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242B-9F1A-46B8-9F90-6AA1CCB5E9BD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3CD4E-B3AF-4644-93BE-EC2BA369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4E24-EE10-4911-9BB4-285B8072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5D65-55B7-4CC4-895A-D3FEDA3F8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4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82EE7-EBF8-4551-BB05-F950A16F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E2D3-143F-4CD8-A777-D07CF943B5C2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6F4C6-FF7F-4F63-90ED-EEE99A39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B713-1C7E-4FB2-B8F3-78E189E1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4EDE3-A231-45F1-AB28-5CC4979F2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C8853-CCCF-4295-9823-896D7422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F9C-2FA4-47D5-93BF-AA051CCAEE69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AA860-3229-44F3-AC4E-55FE33DA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8703-8CA6-4604-B9D9-B1F0D931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67133-C118-4FB0-8AB1-A6EFC0D38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29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1DC7F-8287-4C29-8665-1C30C850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0553-F8F6-4B52-AA69-0004FE726D89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88E5-DCD3-4CAD-A406-D1B390B4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CC1D-C014-4288-9468-2E964C5F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4A28D-CEC0-41B1-A012-7EC6F09E2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1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569B-E6A0-43E4-B12D-8807742E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903F-EBD6-41EB-819D-7436DB4CFDA0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C5CA9-64FB-44B5-91D8-88851D7D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3066D-40CA-4B3E-B08F-04600D35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DA37F-BD74-4200-A9E7-900A32141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99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E2473-AF62-46FA-BB3A-C32EA9A1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BCF0-4C1E-4B43-9F1E-8EE201643C1C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C3673C-B774-41AF-A1E9-C0F64184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A1E0E0-5FD1-40F8-999B-7199ACCC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90338-F0E0-44FF-B0DA-347A92331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4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3D6094-FD8F-4AD3-8FB5-52DCD7BD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17D9-0564-4E26-8DDF-15C5A98F13A8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B505E-8730-4569-A413-291B0977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B7E445-E6A1-4351-9F9C-888AD739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63A5E-F4DF-49E9-A90A-8D11CA602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7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711489-C5C3-4C99-B44A-F0FC0548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2ECD-4754-44B4-BE2D-D49075A392E0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F9031EF-74DE-4CF3-AAF9-185CBC7C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DF42CB-8D1B-4F33-B91A-6FDAEB1A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18315-E658-4D54-A436-606DD1CD5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0342D2-D67A-40EE-85D3-45FF746C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2FA4-69D2-493D-B6F1-713E6FD18A2C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E71568-AF36-4525-81C6-CF75B35E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B5AC00-C2F5-45A4-810E-46EBF80B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1F003-B9D5-40F1-AEBA-91CE3C8FE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6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B75B8D-4AF6-4253-8142-5E25F6F2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B9D6-56BA-41B5-94C8-41F67C98EC9B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3FD2B0-68AE-4826-8933-09867BF5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69051C-F091-4CA4-8408-830C7C7E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A545-2CAF-45EA-B381-5CD3BD5DE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0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9BE3C8-40B4-450B-A589-6AF72FE9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22B8-84BD-4D19-98CA-1A0D8C9C4D61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F1F4D-4BE0-49C0-8D51-8113359E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951EC7-0A09-474F-915D-46A6C2DF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50F5-06BD-46F5-97D6-E6F33E9DC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5A6A28-2E3A-4F53-ABE0-0A1D65A9F6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66D146-FC61-46C0-8AB2-B9322D33E9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034DC-5FC2-44D7-AC65-9675B2EF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DB0AF-0200-4705-A624-0625B0AC833E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35478-C8B9-46B9-9DC6-438D950AA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CBF53-DAF0-45BF-BC28-AD600C4AA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641E84-3F6F-4375-9105-FF730056C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1C3F2B4C-A170-43BF-9C79-4B5146A4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28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62843C-38AD-44A1-B05A-241E9140AFC3}"/>
              </a:ext>
            </a:extLst>
          </p:cNvPr>
          <p:cNvSpPr/>
          <p:nvPr/>
        </p:nvSpPr>
        <p:spPr>
          <a:xfrm>
            <a:off x="1302450" y="2003600"/>
            <a:ext cx="764664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UNIT 2. nice to see you again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LESSON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BEEBE5-183A-4785-8C9C-42F9BAB533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3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BD6A52-4F62-4A4F-8BB3-6A1371896B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093942-3425-4B1A-92B2-75CF0A301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92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D4B35-8E19-4F50-92AE-B658041A66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429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0168D1-748A-4542-BFC0-8B0746BA7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02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2-1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2-1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2-1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2-1c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2-1c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0A07B834-FDC9-421A-868C-85A33F0CF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36224" r="9893" b="28896"/>
          <a:stretch/>
        </p:blipFill>
        <p:spPr bwMode="auto">
          <a:xfrm>
            <a:off x="914400" y="609600"/>
            <a:ext cx="8001002" cy="601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DC6B3-4826-457D-9407-22A36D7B0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5113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2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01BE8C56-D863-4C2D-A8F9-0F7CF27B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27588"/>
            <a:ext cx="70104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1.A: Hello. I'm Mai. I'm from                   .</a:t>
            </a:r>
            <a:br>
              <a:rPr lang="en-US" altLang="en-US" sz="3200" b="1"/>
            </a:br>
            <a:endParaRPr lang="en-US" altLang="en-US" sz="3200" b="1"/>
          </a:p>
          <a:p>
            <a:pPr eaLnBrk="1" hangingPunct="1"/>
            <a:r>
              <a:rPr lang="en-US" altLang="en-US" sz="3200" b="1"/>
              <a:t>B: Hello. I'm               . I'm from America.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B672D-AA0C-4E92-9487-2B8A8C6E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4906963"/>
            <a:ext cx="178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Viet Nam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D15E2-5D33-4E36-9F82-135FC72A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5867400"/>
            <a:ext cx="1782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Tom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12AE3-87D7-4B42-9112-80FCE6BC88FD}"/>
              </a:ext>
            </a:extLst>
          </p:cNvPr>
          <p:cNvSpPr/>
          <p:nvPr/>
        </p:nvSpPr>
        <p:spPr>
          <a:xfrm>
            <a:off x="152400" y="29570"/>
            <a:ext cx="334957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LOOK &amp;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A23A82E1-ACF9-458E-9794-029D917B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83058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2.A: Good morning,                   .</a:t>
            </a:r>
            <a:br>
              <a:rPr lang="en-US" altLang="en-US" sz="3200"/>
            </a:br>
            <a:r>
              <a:rPr lang="en-US" altLang="en-US" sz="3200"/>
              <a:t>   B:                                            , Tom. </a:t>
            </a:r>
          </a:p>
          <a:p>
            <a:pPr eaLnBrk="1" hangingPunct="1"/>
            <a:r>
              <a:rPr lang="en-US" altLang="en-US" sz="3200"/>
              <a:t>        Nice to meet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73AED-EA53-4536-B887-80A1D862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5105400"/>
            <a:ext cx="178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Mr Loc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4776B-4328-4813-84C8-855DE02C8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53075"/>
            <a:ext cx="434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Good morning / Hi / Hello</a:t>
            </a: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77C89F-ADE9-4EA5-97DE-3304B298C682}"/>
              </a:ext>
            </a:extLst>
          </p:cNvPr>
          <p:cNvSpPr/>
          <p:nvPr/>
        </p:nvSpPr>
        <p:spPr>
          <a:xfrm>
            <a:off x="152400" y="29570"/>
            <a:ext cx="334957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LOOK &amp;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F9D0AE4C-9707-4094-A2F8-BC633CE4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27588"/>
            <a:ext cx="4648200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3200"/>
              <a:t>3.A:                        , Mum.</a:t>
            </a:r>
            <a:br>
              <a:rPr lang="pt-BR" altLang="en-US" sz="3200"/>
            </a:br>
            <a:r>
              <a:rPr lang="pt-BR" altLang="en-US" sz="3200"/>
              <a:t>   B:                        , Tom.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CD575-BFC9-46B6-BA79-0B4F174E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5362575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Good night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0718D-9641-4801-9AF8-FCBBBB48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76800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Good night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DFA6F8-B896-45AC-825B-E38B7FF1CE93}"/>
              </a:ext>
            </a:extLst>
          </p:cNvPr>
          <p:cNvSpPr/>
          <p:nvPr/>
        </p:nvSpPr>
        <p:spPr>
          <a:xfrm>
            <a:off x="152400" y="29570"/>
            <a:ext cx="334957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LOOK &amp;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92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Algerian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LE THANH HUYEN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E3-U1-L2-JESS</dc:title>
  <dc:creator>JESSICA LEE</dc:creator>
  <cp:lastModifiedBy>Administrator</cp:lastModifiedBy>
  <cp:revision>25</cp:revision>
  <dcterms:created xsi:type="dcterms:W3CDTF">2018-08-20T00:40:56Z</dcterms:created>
  <dcterms:modified xsi:type="dcterms:W3CDTF">2022-09-18T10:19:06Z</dcterms:modified>
</cp:coreProperties>
</file>