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  <p:sldMasterId id="2147483710" r:id="rId2"/>
  </p:sldMasterIdLst>
  <p:notesMasterIdLst>
    <p:notesMasterId r:id="rId43"/>
  </p:notesMasterIdLst>
  <p:sldIdLst>
    <p:sldId id="358" r:id="rId3"/>
    <p:sldId id="257" r:id="rId4"/>
    <p:sldId id="365" r:id="rId5"/>
    <p:sldId id="366" r:id="rId6"/>
    <p:sldId id="363" r:id="rId7"/>
    <p:sldId id="367" r:id="rId8"/>
    <p:sldId id="300" r:id="rId9"/>
    <p:sldId id="301" r:id="rId10"/>
    <p:sldId id="303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95" r:id="rId21"/>
    <p:sldId id="396" r:id="rId22"/>
    <p:sldId id="397" r:id="rId23"/>
    <p:sldId id="398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44"/>
    </p:embeddedFont>
    <p:embeddedFont>
      <p:font typeface="Aharoni" panose="020B0604020202020204" charset="-79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Broadway" panose="04040905080B02020502" pitchFamily="82" charset="0"/>
      <p:regular r:id="rId50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52" autoAdjust="0"/>
  </p:normalViewPr>
  <p:slideViewPr>
    <p:cSldViewPr>
      <p:cViewPr varScale="1">
        <p:scale>
          <a:sx n="69" d="100"/>
          <a:sy n="69" d="100"/>
        </p:scale>
        <p:origin x="13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30AC51-844C-4A63-8C68-86278A7B465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42176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AED1B5-9375-402F-BE23-3712B12D235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82265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33767-BA26-4EF5-B9D2-94BC644AF94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8678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DAB70-A811-4BAE-9DA0-752807E030C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39610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02CEB-02F0-4263-8814-1928911ADD8B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14735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26871-F425-45CF-B86E-09416584941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1141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95518-DD4D-4482-97F8-0682325534C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10082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87EC54-6E39-47EB-A8C6-105924628606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4306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09A179-33DB-4CDA-A046-09617C3E709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366432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8F591B-F5BC-47A4-97DE-8AE5D674F2A3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92107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B21B6-ADAB-4062-B631-54685BAFD5A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61395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0F09F5-51D6-40DD-84CA-A0F15E58B69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2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audio14.wav"/><Relationship Id="rId7" Type="http://schemas.openxmlformats.org/officeDocument/2006/relationships/image" Target="../media/image33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7.wav"/><Relationship Id="rId11" Type="http://schemas.openxmlformats.org/officeDocument/2006/relationships/image" Target="../media/image37.png"/><Relationship Id="rId5" Type="http://schemas.openxmlformats.org/officeDocument/2006/relationships/audio" Target="../media/audio16.wav"/><Relationship Id="rId10" Type="http://schemas.openxmlformats.org/officeDocument/2006/relationships/image" Target="../media/image36.jpg"/><Relationship Id="rId4" Type="http://schemas.openxmlformats.org/officeDocument/2006/relationships/audio" Target="../media/audio15.wav"/><Relationship Id="rId9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ello%20Teddy%20S1E1-%20Hello,%20what_s%20your%20name-.mp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../E3-U2-L3-JESS/Letter%20-p-%20Sound%20-%20Phonics%20by%20TurtleDiary.mp4" TargetMode="External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3.xml"/><Relationship Id="rId6" Type="http://schemas.openxmlformats.org/officeDocument/2006/relationships/hyperlink" Target="../E3-U2-L3-JESS/Letter%20-m-%20Sound%20-%20Phonics%20by%20TurtleDiary.mp4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audio" Target="../media/audio23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9.jpg"/><Relationship Id="rId3" Type="http://schemas.openxmlformats.org/officeDocument/2006/relationships/image" Target="../media/image41.jpeg"/><Relationship Id="rId7" Type="http://schemas.openxmlformats.org/officeDocument/2006/relationships/image" Target="../media/image27.jpg"/><Relationship Id="rId12" Type="http://schemas.openxmlformats.org/officeDocument/2006/relationships/image" Target="../media/image48.jpeg"/><Relationship Id="rId17" Type="http://schemas.openxmlformats.org/officeDocument/2006/relationships/image" Target="../media/image53.jpg"/><Relationship Id="rId2" Type="http://schemas.openxmlformats.org/officeDocument/2006/relationships/audio" Target="../media/audio24.bin"/><Relationship Id="rId16" Type="http://schemas.openxmlformats.org/officeDocument/2006/relationships/image" Target="../media/image5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11" Type="http://schemas.openxmlformats.org/officeDocument/2006/relationships/image" Target="../media/image26.jpg"/><Relationship Id="rId5" Type="http://schemas.openxmlformats.org/officeDocument/2006/relationships/image" Target="../media/image43.png"/><Relationship Id="rId15" Type="http://schemas.openxmlformats.org/officeDocument/2006/relationships/image" Target="../media/image51.jpeg"/><Relationship Id="rId10" Type="http://schemas.openxmlformats.org/officeDocument/2006/relationships/image" Target="../media/image47.jpg"/><Relationship Id="rId4" Type="http://schemas.openxmlformats.org/officeDocument/2006/relationships/image" Target="../media/image42.png"/><Relationship Id="rId9" Type="http://schemas.openxmlformats.org/officeDocument/2006/relationships/image" Target="../media/image46.jpeg"/><Relationship Id="rId1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6.jpg"/><Relationship Id="rId18" Type="http://schemas.openxmlformats.org/officeDocument/2006/relationships/image" Target="../media/image60.jpeg"/><Relationship Id="rId3" Type="http://schemas.openxmlformats.org/officeDocument/2006/relationships/audio" Target="../media/audio26.bin"/><Relationship Id="rId7" Type="http://schemas.openxmlformats.org/officeDocument/2006/relationships/image" Target="../media/image54.png"/><Relationship Id="rId12" Type="http://schemas.openxmlformats.org/officeDocument/2006/relationships/image" Target="../media/image45.jpg"/><Relationship Id="rId17" Type="http://schemas.openxmlformats.org/officeDocument/2006/relationships/image" Target="../media/image47.jpg"/><Relationship Id="rId2" Type="http://schemas.openxmlformats.org/officeDocument/2006/relationships/audio" Target="../media/audio25.wav"/><Relationship Id="rId16" Type="http://schemas.openxmlformats.org/officeDocument/2006/relationships/image" Target="../media/image59.jpe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9.jpg"/><Relationship Id="rId5" Type="http://schemas.openxmlformats.org/officeDocument/2006/relationships/image" Target="../media/image41.jpeg"/><Relationship Id="rId15" Type="http://schemas.openxmlformats.org/officeDocument/2006/relationships/image" Target="../media/image58.jpg"/><Relationship Id="rId10" Type="http://schemas.openxmlformats.org/officeDocument/2006/relationships/image" Target="../media/image57.jpeg"/><Relationship Id="rId19" Type="http://schemas.openxmlformats.org/officeDocument/2006/relationships/image" Target="../media/image52.gif"/><Relationship Id="rId4" Type="http://schemas.openxmlformats.org/officeDocument/2006/relationships/audio" Target="../media/audio24.bin"/><Relationship Id="rId9" Type="http://schemas.openxmlformats.org/officeDocument/2006/relationships/image" Target="../media/image56.png"/><Relationship Id="rId1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9.jpg"/><Relationship Id="rId18" Type="http://schemas.openxmlformats.org/officeDocument/2006/relationships/image" Target="../media/image52.gif"/><Relationship Id="rId3" Type="http://schemas.openxmlformats.org/officeDocument/2006/relationships/audio" Target="../media/audio26.bin"/><Relationship Id="rId7" Type="http://schemas.openxmlformats.org/officeDocument/2006/relationships/image" Target="../media/image54.png"/><Relationship Id="rId12" Type="http://schemas.openxmlformats.org/officeDocument/2006/relationships/image" Target="../media/image45.jpg"/><Relationship Id="rId17" Type="http://schemas.openxmlformats.org/officeDocument/2006/relationships/image" Target="../media/image27.jpg"/><Relationship Id="rId2" Type="http://schemas.openxmlformats.org/officeDocument/2006/relationships/audio" Target="../media/audio25.wav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61.jpg"/><Relationship Id="rId5" Type="http://schemas.openxmlformats.org/officeDocument/2006/relationships/image" Target="../media/image41.jpeg"/><Relationship Id="rId15" Type="http://schemas.openxmlformats.org/officeDocument/2006/relationships/image" Target="../media/image60.jpeg"/><Relationship Id="rId10" Type="http://schemas.openxmlformats.org/officeDocument/2006/relationships/image" Target="../media/image64.jpeg"/><Relationship Id="rId19" Type="http://schemas.openxmlformats.org/officeDocument/2006/relationships/image" Target="../media/image47.jpg"/><Relationship Id="rId4" Type="http://schemas.openxmlformats.org/officeDocument/2006/relationships/audio" Target="../media/audio24.bin"/><Relationship Id="rId9" Type="http://schemas.openxmlformats.org/officeDocument/2006/relationships/image" Target="../media/image56.png"/><Relationship Id="rId1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7.jpg"/><Relationship Id="rId18" Type="http://schemas.openxmlformats.org/officeDocument/2006/relationships/image" Target="../media/image52.gif"/><Relationship Id="rId3" Type="http://schemas.openxmlformats.org/officeDocument/2006/relationships/audio" Target="../media/audio26.bin"/><Relationship Id="rId7" Type="http://schemas.openxmlformats.org/officeDocument/2006/relationships/image" Target="../media/image54.png"/><Relationship Id="rId12" Type="http://schemas.openxmlformats.org/officeDocument/2006/relationships/image" Target="../media/image49.jpg"/><Relationship Id="rId17" Type="http://schemas.openxmlformats.org/officeDocument/2006/relationships/image" Target="../media/image58.jpg"/><Relationship Id="rId2" Type="http://schemas.openxmlformats.org/officeDocument/2006/relationships/audio" Target="../media/audio25.wav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26.jpg"/><Relationship Id="rId5" Type="http://schemas.openxmlformats.org/officeDocument/2006/relationships/image" Target="../media/image41.jpeg"/><Relationship Id="rId15" Type="http://schemas.openxmlformats.org/officeDocument/2006/relationships/image" Target="../media/image59.jpeg"/><Relationship Id="rId10" Type="http://schemas.openxmlformats.org/officeDocument/2006/relationships/image" Target="../media/image53.jpg"/><Relationship Id="rId19" Type="http://schemas.openxmlformats.org/officeDocument/2006/relationships/image" Target="../media/image67.jpeg"/><Relationship Id="rId4" Type="http://schemas.openxmlformats.org/officeDocument/2006/relationships/audio" Target="../media/audio24.bin"/><Relationship Id="rId9" Type="http://schemas.openxmlformats.org/officeDocument/2006/relationships/image" Target="../media/image56.png"/><Relationship Id="rId1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6.jpg"/><Relationship Id="rId18" Type="http://schemas.openxmlformats.org/officeDocument/2006/relationships/image" Target="../media/image52.gif"/><Relationship Id="rId3" Type="http://schemas.openxmlformats.org/officeDocument/2006/relationships/audio" Target="../media/audio26.bin"/><Relationship Id="rId7" Type="http://schemas.openxmlformats.org/officeDocument/2006/relationships/image" Target="../media/image54.png"/><Relationship Id="rId12" Type="http://schemas.openxmlformats.org/officeDocument/2006/relationships/image" Target="../media/image68.jpeg"/><Relationship Id="rId17" Type="http://schemas.openxmlformats.org/officeDocument/2006/relationships/image" Target="../media/image27.jpg"/><Relationship Id="rId2" Type="http://schemas.openxmlformats.org/officeDocument/2006/relationships/audio" Target="../media/audio25.wav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61.jpg"/><Relationship Id="rId5" Type="http://schemas.openxmlformats.org/officeDocument/2006/relationships/image" Target="../media/image41.jpeg"/><Relationship Id="rId15" Type="http://schemas.openxmlformats.org/officeDocument/2006/relationships/image" Target="../media/image58.jpg"/><Relationship Id="rId10" Type="http://schemas.openxmlformats.org/officeDocument/2006/relationships/image" Target="../media/image49.jpg"/><Relationship Id="rId4" Type="http://schemas.openxmlformats.org/officeDocument/2006/relationships/audio" Target="../media/audio24.bin"/><Relationship Id="rId9" Type="http://schemas.openxmlformats.org/officeDocument/2006/relationships/image" Target="../media/image56.png"/><Relationship Id="rId1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jpg"/><Relationship Id="rId18" Type="http://schemas.openxmlformats.org/officeDocument/2006/relationships/image" Target="../media/image53.jpg"/><Relationship Id="rId3" Type="http://schemas.openxmlformats.org/officeDocument/2006/relationships/audio" Target="../media/audio26.bin"/><Relationship Id="rId7" Type="http://schemas.openxmlformats.org/officeDocument/2006/relationships/image" Target="../media/image54.png"/><Relationship Id="rId12" Type="http://schemas.openxmlformats.org/officeDocument/2006/relationships/image" Target="../media/image27.jpg"/><Relationship Id="rId17" Type="http://schemas.openxmlformats.org/officeDocument/2006/relationships/image" Target="../media/image52.gif"/><Relationship Id="rId2" Type="http://schemas.openxmlformats.org/officeDocument/2006/relationships/audio" Target="../media/audio25.wav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70.jpeg"/><Relationship Id="rId5" Type="http://schemas.openxmlformats.org/officeDocument/2006/relationships/image" Target="../media/image41.jpeg"/><Relationship Id="rId15" Type="http://schemas.openxmlformats.org/officeDocument/2006/relationships/image" Target="../media/image71.jpeg"/><Relationship Id="rId10" Type="http://schemas.openxmlformats.org/officeDocument/2006/relationships/image" Target="../media/image45.jpg"/><Relationship Id="rId4" Type="http://schemas.openxmlformats.org/officeDocument/2006/relationships/audio" Target="../media/audio24.bin"/><Relationship Id="rId9" Type="http://schemas.openxmlformats.org/officeDocument/2006/relationships/image" Target="../media/image56.png"/><Relationship Id="rId1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7.jpg"/><Relationship Id="rId3" Type="http://schemas.openxmlformats.org/officeDocument/2006/relationships/audio" Target="../media/audio26.bin"/><Relationship Id="rId7" Type="http://schemas.openxmlformats.org/officeDocument/2006/relationships/image" Target="../media/image54.png"/><Relationship Id="rId12" Type="http://schemas.openxmlformats.org/officeDocument/2006/relationships/image" Target="../media/image73.jpeg"/><Relationship Id="rId17" Type="http://schemas.openxmlformats.org/officeDocument/2006/relationships/image" Target="../media/image74.jpeg"/><Relationship Id="rId2" Type="http://schemas.openxmlformats.org/officeDocument/2006/relationships/audio" Target="../media/audio25.wav"/><Relationship Id="rId16" Type="http://schemas.openxmlformats.org/officeDocument/2006/relationships/image" Target="../media/image5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26.jpg"/><Relationship Id="rId5" Type="http://schemas.openxmlformats.org/officeDocument/2006/relationships/image" Target="../media/image41.jpeg"/><Relationship Id="rId15" Type="http://schemas.openxmlformats.org/officeDocument/2006/relationships/image" Target="../media/image53.jpg"/><Relationship Id="rId10" Type="http://schemas.openxmlformats.org/officeDocument/2006/relationships/image" Target="../media/image47.jpg"/><Relationship Id="rId4" Type="http://schemas.openxmlformats.org/officeDocument/2006/relationships/audio" Target="../media/audio24.bin"/><Relationship Id="rId9" Type="http://schemas.openxmlformats.org/officeDocument/2006/relationships/image" Target="../media/image56.png"/><Relationship Id="rId1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9.jpg"/><Relationship Id="rId3" Type="http://schemas.openxmlformats.org/officeDocument/2006/relationships/audio" Target="../media/audio26.bin"/><Relationship Id="rId7" Type="http://schemas.openxmlformats.org/officeDocument/2006/relationships/image" Target="../media/image54.png"/><Relationship Id="rId12" Type="http://schemas.openxmlformats.org/officeDocument/2006/relationships/image" Target="../media/image47.jpg"/><Relationship Id="rId17" Type="http://schemas.openxmlformats.org/officeDocument/2006/relationships/image" Target="../media/image52.gif"/><Relationship Id="rId2" Type="http://schemas.openxmlformats.org/officeDocument/2006/relationships/audio" Target="../media/audio25.wav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76.jpeg"/><Relationship Id="rId5" Type="http://schemas.openxmlformats.org/officeDocument/2006/relationships/image" Target="../media/image41.jpeg"/><Relationship Id="rId15" Type="http://schemas.openxmlformats.org/officeDocument/2006/relationships/image" Target="../media/image58.jpg"/><Relationship Id="rId10" Type="http://schemas.openxmlformats.org/officeDocument/2006/relationships/image" Target="../media/image75.jpeg"/><Relationship Id="rId4" Type="http://schemas.openxmlformats.org/officeDocument/2006/relationships/audio" Target="../media/audio24.bin"/><Relationship Id="rId9" Type="http://schemas.openxmlformats.org/officeDocument/2006/relationships/image" Target="../media/image56.png"/><Relationship Id="rId14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5.jpg"/><Relationship Id="rId3" Type="http://schemas.openxmlformats.org/officeDocument/2006/relationships/audio" Target="../media/audio26.bin"/><Relationship Id="rId7" Type="http://schemas.openxmlformats.org/officeDocument/2006/relationships/image" Target="../media/image54.png"/><Relationship Id="rId12" Type="http://schemas.openxmlformats.org/officeDocument/2006/relationships/image" Target="../media/image47.jpg"/><Relationship Id="rId17" Type="http://schemas.openxmlformats.org/officeDocument/2006/relationships/image" Target="../media/image49.jpg"/><Relationship Id="rId2" Type="http://schemas.openxmlformats.org/officeDocument/2006/relationships/audio" Target="../media/audio25.wav"/><Relationship Id="rId16" Type="http://schemas.openxmlformats.org/officeDocument/2006/relationships/image" Target="../media/image5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27.jpg"/><Relationship Id="rId5" Type="http://schemas.openxmlformats.org/officeDocument/2006/relationships/image" Target="../media/image41.jpeg"/><Relationship Id="rId15" Type="http://schemas.openxmlformats.org/officeDocument/2006/relationships/image" Target="../media/image53.jpg"/><Relationship Id="rId10" Type="http://schemas.openxmlformats.org/officeDocument/2006/relationships/image" Target="../media/image26.jpg"/><Relationship Id="rId4" Type="http://schemas.openxmlformats.org/officeDocument/2006/relationships/audio" Target="../media/audio24.bin"/><Relationship Id="rId9" Type="http://schemas.openxmlformats.org/officeDocument/2006/relationships/image" Target="../media/image56.png"/><Relationship Id="rId1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audio" Target="../media/audio8.bin"/><Relationship Id="rId10" Type="http://schemas.openxmlformats.org/officeDocument/2006/relationships/image" Target="../media/image21.png"/><Relationship Id="rId4" Type="http://schemas.openxmlformats.org/officeDocument/2006/relationships/audio" Target="../media/audio7.bin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2. WHAT’S YOUR NAME?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UNIT 1. HELLO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835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8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9263" y="188913"/>
            <a:ext cx="4105275" cy="796925"/>
          </a:xfrm>
          <a:prstGeom prst="wedgeRoundRectCallout">
            <a:avLst>
              <a:gd name="adj1" fmla="val -1407"/>
              <a:gd name="adj2" fmla="val 94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What’s your 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716463" y="482600"/>
            <a:ext cx="4103687" cy="795338"/>
          </a:xfrm>
          <a:prstGeom prst="wedgeRoundRectCallout">
            <a:avLst>
              <a:gd name="adj1" fmla="val 2148"/>
              <a:gd name="adj2" fmla="val 1039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 name’s Linda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6480175" y="144463"/>
            <a:ext cx="2052638" cy="796925"/>
          </a:xfrm>
          <a:prstGeom prst="wedgeRoundRectCallout">
            <a:avLst>
              <a:gd name="adj1" fmla="val -37643"/>
              <a:gd name="adj2" fmla="val 1088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L-I-N-D-A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68313" y="144463"/>
            <a:ext cx="5256212" cy="796925"/>
          </a:xfrm>
          <a:prstGeom prst="wedgeRoundRectCallout">
            <a:avLst>
              <a:gd name="adj1" fmla="val 1731"/>
              <a:gd name="adj2" fmla="val 869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do you spell your name?</a:t>
            </a:r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2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981075"/>
            <a:ext cx="7212012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Vocabulary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How?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spell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Model sentence</a:t>
            </a: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you spell your name?</a:t>
            </a:r>
            <a:endParaRPr kumimoji="0" lang="en-US" altLang="en-US" sz="2800" b="1" i="0" u="sng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L-I-N-D-A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sng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1667494" cy="2059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77563"/>
            <a:ext cx="1667494" cy="2059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06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5576" y="2204864"/>
            <a:ext cx="3421161" cy="465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9" y="2132856"/>
            <a:ext cx="3965266" cy="464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49263" y="188913"/>
            <a:ext cx="4914900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How do you spell your 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767513" y="992188"/>
            <a:ext cx="2052637" cy="795337"/>
          </a:xfrm>
          <a:prstGeom prst="wedgeRoundRectCallout">
            <a:avLst>
              <a:gd name="adj1" fmla="val 3097"/>
              <a:gd name="adj2" fmla="val 1479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0" name="TextBox 2"/>
          <p:cNvSpPr txBox="1">
            <a:spLocks noChangeArrowheads="1"/>
          </p:cNvSpPr>
          <p:nvPr/>
        </p:nvSpPr>
        <p:spPr bwMode="auto">
          <a:xfrm>
            <a:off x="6875463" y="1127125"/>
            <a:ext cx="1836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L-I-N-D-A</a:t>
            </a:r>
          </a:p>
        </p:txBody>
      </p:sp>
    </p:spTree>
    <p:extLst>
      <p:ext uri="{BB962C8B-B14F-4D97-AF65-F5344CB8AC3E}">
        <p14:creationId xmlns:p14="http://schemas.microsoft.com/office/powerpoint/2010/main" val="2639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5576" y="2204864"/>
            <a:ext cx="3421161" cy="4653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9" y="2132856"/>
            <a:ext cx="3965266" cy="464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49263" y="188913"/>
            <a:ext cx="4914900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How do you spell your 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767513" y="992188"/>
            <a:ext cx="2052637" cy="795337"/>
          </a:xfrm>
          <a:prstGeom prst="wedgeRoundRectCallout">
            <a:avLst>
              <a:gd name="adj1" fmla="val 3097"/>
              <a:gd name="adj2" fmla="val 1479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4" name="TextBox 2"/>
          <p:cNvSpPr txBox="1">
            <a:spLocks noChangeArrowheads="1"/>
          </p:cNvSpPr>
          <p:nvPr/>
        </p:nvSpPr>
        <p:spPr bwMode="auto">
          <a:xfrm>
            <a:off x="6875463" y="1127125"/>
            <a:ext cx="1836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P-E-T-E-R</a:t>
            </a:r>
          </a:p>
        </p:txBody>
      </p:sp>
    </p:spTree>
    <p:extLst>
      <p:ext uri="{BB962C8B-B14F-4D97-AF65-F5344CB8AC3E}">
        <p14:creationId xmlns:p14="http://schemas.microsoft.com/office/powerpoint/2010/main" val="7636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11113"/>
            <a:ext cx="9036050" cy="333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 ý hoạt động: 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</p:spTree>
    <p:extLst>
      <p:ext uri="{BB962C8B-B14F-4D97-AF65-F5344CB8AC3E}">
        <p14:creationId xmlns:p14="http://schemas.microsoft.com/office/powerpoint/2010/main" val="205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67" y="655543"/>
            <a:ext cx="2187950" cy="232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149" y="770411"/>
            <a:ext cx="2165297" cy="228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28575" y="123825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9437" y="0"/>
            <a:ext cx="474982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LISTEN AND NUMBER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475" y="3841857"/>
            <a:ext cx="2003133" cy="216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497" y="3761165"/>
            <a:ext cx="2076375" cy="2251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Rectangle 15"/>
          <p:cNvSpPr/>
          <p:nvPr/>
        </p:nvSpPr>
        <p:spPr>
          <a:xfrm>
            <a:off x="1979613" y="6299200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2627313" y="3178175"/>
            <a:ext cx="527050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2724150" y="6337300"/>
            <a:ext cx="525463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</a:p>
        </p:txBody>
      </p:sp>
      <p:sp>
        <p:nvSpPr>
          <p:cNvPr id="29" name="Oval 28"/>
          <p:cNvSpPr/>
          <p:nvPr/>
        </p:nvSpPr>
        <p:spPr>
          <a:xfrm>
            <a:off x="6515100" y="3213100"/>
            <a:ext cx="525463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0825" y="6310313"/>
            <a:ext cx="527050" cy="50323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67400" y="3213100"/>
            <a:ext cx="576263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38838" y="6299200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01838" y="317817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3" name="10-Point Star 22"/>
          <p:cNvSpPr/>
          <p:nvPr/>
        </p:nvSpPr>
        <p:spPr>
          <a:xfrm>
            <a:off x="28575" y="1341438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24" name="10-Point Star 23"/>
          <p:cNvSpPr/>
          <p:nvPr/>
        </p:nvSpPr>
        <p:spPr>
          <a:xfrm>
            <a:off x="11113" y="2641600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25" name="10-Point Star 24"/>
          <p:cNvSpPr/>
          <p:nvPr/>
        </p:nvSpPr>
        <p:spPr>
          <a:xfrm>
            <a:off x="11113" y="4062413"/>
            <a:ext cx="936625" cy="792162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87388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30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UNIT 2. WHAT’S YOUR NAME?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9446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1490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81175"/>
            <a:ext cx="359886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98" y="54051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8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5575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51520" y="476672"/>
            <a:ext cx="46167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40793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3913234" y="1052736"/>
            <a:ext cx="41764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</a:rPr>
              <a:t>M</a:t>
            </a:r>
            <a:r>
              <a:rPr lang="en-US" sz="8000" b="1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827584" y="3789040"/>
            <a:ext cx="77768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8000" b="1" dirty="0">
                <a:solidFill>
                  <a:schemeClr val="tx1"/>
                </a:solidFill>
              </a:rPr>
              <a:t> My name’s </a:t>
            </a:r>
            <a:r>
              <a:rPr lang="en-US" sz="8000" b="1" dirty="0">
                <a:solidFill>
                  <a:srgbClr val="FF0000"/>
                </a:solidFill>
              </a:rPr>
              <a:t>M</a:t>
            </a:r>
            <a:r>
              <a:rPr lang="en-US" sz="8000" b="1" dirty="0">
                <a:solidFill>
                  <a:schemeClr val="tx1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9064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3913234" y="1052736"/>
            <a:ext cx="41764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</a:rPr>
              <a:t>P</a:t>
            </a:r>
            <a:r>
              <a:rPr lang="en-US" sz="8000" b="1" dirty="0">
                <a:solidFill>
                  <a:schemeClr val="tx1"/>
                </a:solidFill>
              </a:rPr>
              <a:t>eter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77402" y="3789040"/>
            <a:ext cx="6194998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Hello,</a:t>
            </a:r>
            <a:r>
              <a:rPr lang="en-US" sz="8000" b="1" dirty="0">
                <a:solidFill>
                  <a:srgbClr val="FF0000"/>
                </a:solidFill>
              </a:rPr>
              <a:t> P</a:t>
            </a:r>
            <a:r>
              <a:rPr lang="en-US" sz="8000" b="1" dirty="0">
                <a:solidFill>
                  <a:schemeClr val="tx1"/>
                </a:solidFill>
              </a:rPr>
              <a:t>eter </a:t>
            </a:r>
          </a:p>
        </p:txBody>
      </p:sp>
    </p:spTree>
    <p:extLst>
      <p:ext uri="{BB962C8B-B14F-4D97-AF65-F5344CB8AC3E}">
        <p14:creationId xmlns:p14="http://schemas.microsoft.com/office/powerpoint/2010/main" val="14509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 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09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763688" y="496347"/>
            <a:ext cx="5616624" cy="561662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2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713038" y="1587500"/>
            <a:ext cx="3690937" cy="345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260350"/>
            <a:ext cx="1952625" cy="97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588" y="897657"/>
            <a:ext cx="913655" cy="985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475" y="1864374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322" y="309208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511" y="952851"/>
            <a:ext cx="735151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16" y="4322112"/>
            <a:ext cx="990723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703" y="4981764"/>
            <a:ext cx="785862" cy="97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191999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788" y="4839146"/>
            <a:ext cx="1003446" cy="95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3180744"/>
            <a:ext cx="989431" cy="786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640" y="57120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52" y="244568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Elipse"/>
          <p:cNvSpPr/>
          <p:nvPr/>
        </p:nvSpPr>
        <p:spPr>
          <a:xfrm>
            <a:off x="1722903" y="489391"/>
            <a:ext cx="5619324" cy="5611243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4256" y="4028886"/>
            <a:ext cx="957011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19847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7189" y="800463"/>
            <a:ext cx="1003176" cy="73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3832" y="1721789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312" y="3183595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120" y="4923398"/>
            <a:ext cx="970519" cy="88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226" y="4700475"/>
            <a:ext cx="99971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921" y="2772606"/>
            <a:ext cx="934462" cy="989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0446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971550" y="471488"/>
            <a:ext cx="55451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572" y="1825206"/>
            <a:ext cx="418752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003800" y="404813"/>
            <a:ext cx="18351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Linda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95736" y="575834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57863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52324" y="404664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2847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86360" y="485172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5" y="45744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3744772">
            <a:off x="2813844" y="167084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5" y="33337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988" y="2333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9468" y="2402672"/>
            <a:ext cx="948599" cy="75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6283" y="1163878"/>
            <a:ext cx="93028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939" y="3707202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758" y="4761683"/>
            <a:ext cx="970519" cy="923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965062"/>
            <a:ext cx="94635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560" y="4728929"/>
            <a:ext cx="935713" cy="9907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183385"/>
            <a:ext cx="989431" cy="900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3806" y="61131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339140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864" y="2673836"/>
            <a:ext cx="1009539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5571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755775" y="5240338"/>
            <a:ext cx="457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     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525" y="980728"/>
            <a:ext cx="4153349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979988" y="5202238"/>
            <a:ext cx="1835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Mai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34238" y="2249488"/>
            <a:ext cx="1312862" cy="525462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9540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90942" y="5240701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42231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487" y="108410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633538"/>
            <a:ext cx="1015405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944" y="444786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5191125"/>
            <a:ext cx="947793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1907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5" y="77621"/>
            <a:ext cx="3744416" cy="796925"/>
          </a:xfrm>
          <a:prstGeom prst="wedgeRoundRectCallout">
            <a:avLst>
              <a:gd name="adj1" fmla="val 4151"/>
              <a:gd name="adj2" fmla="val 686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Hi, My name’s Peter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55976" y="116632"/>
            <a:ext cx="4680520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Hello, Peter. My name's Nam.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6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9" y="1825206"/>
            <a:ext cx="41532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670050" y="479425"/>
            <a:ext cx="2038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436938" y="419100"/>
            <a:ext cx="2459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Miss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Hien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9849" y="305719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9891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608388" y="917575"/>
            <a:ext cx="211613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1403648" y="332656"/>
            <a:ext cx="561662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76951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669554" y="1040568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585913" y="1040568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550763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3" y="77152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6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77" y="1945711"/>
            <a:ext cx="985837" cy="93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4627" y="3284538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000458"/>
            <a:ext cx="1003300" cy="899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104" y="4769582"/>
            <a:ext cx="1123133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9" y="5249300"/>
            <a:ext cx="968834" cy="971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388" y="4769582"/>
            <a:ext cx="1003300" cy="913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1762" y="3308350"/>
            <a:ext cx="1041719" cy="989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834" y="1151412"/>
            <a:ext cx="118625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676193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825206"/>
            <a:ext cx="446449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403350" y="438150"/>
            <a:ext cx="30972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246563" y="4968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Peter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87361" y="309396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0351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25925" y="1022350"/>
            <a:ext cx="12096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289171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49980" y="89737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49979" y="897371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581905">
            <a:off x="2890043" y="2342357"/>
            <a:ext cx="3554413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0" y="54768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4762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042" y="1174731"/>
            <a:ext cx="101771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505" y="2069943"/>
            <a:ext cx="974365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2162" y="3719513"/>
            <a:ext cx="108767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5024753"/>
            <a:ext cx="995362" cy="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25" y="2708920"/>
            <a:ext cx="1003300" cy="797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900" y="5326892"/>
            <a:ext cx="104052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8925" y="1478329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0135" y="4314067"/>
            <a:ext cx="956556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594275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766" y="1825206"/>
            <a:ext cx="422040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19250" y="438150"/>
            <a:ext cx="28082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486275" y="4587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Akiko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66389" y="2986854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811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27538" y="971550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885505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0749205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8699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125" y="8699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2970" y="1633538"/>
            <a:ext cx="982172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622" y="3068960"/>
            <a:ext cx="1128218" cy="1218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4797152"/>
            <a:ext cx="995362" cy="1044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354263"/>
            <a:ext cx="105157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5442051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4771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214303"/>
            <a:ext cx="1016317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02039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444" y="1825206"/>
            <a:ext cx="36850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5" y="438150"/>
            <a:ext cx="30114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375150" y="425450"/>
            <a:ext cx="16700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Phong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297594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7732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75150" y="981075"/>
            <a:ext cx="17510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764809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209219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8" y="4762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110" y="2366963"/>
            <a:ext cx="799427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212" y="1988840"/>
            <a:ext cx="100045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5610" y="4221163"/>
            <a:ext cx="990080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788" y="5439282"/>
            <a:ext cx="969962" cy="92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565" y="4970471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667" y="3749589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075" y="1201738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583196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825206"/>
            <a:ext cx="417646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70050" y="477838"/>
            <a:ext cx="30956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308475" y="515938"/>
            <a:ext cx="1749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Quan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3140968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8684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00563" y="1100138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673999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287" y="1963429"/>
            <a:ext cx="1125250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463" y="497998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354263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494" y="5210178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887162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4" y="77621"/>
            <a:ext cx="5112568" cy="1047123"/>
          </a:xfrm>
          <a:prstGeom prst="wedgeRoundRectCallout">
            <a:avLst>
              <a:gd name="adj1" fmla="val 3390"/>
              <a:gd name="adj2" fmla="val 783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I'm Linda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 What's your 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44208" y="116632"/>
            <a:ext cx="2592288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My name's Mai.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5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980728"/>
            <a:ext cx="4392488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701800" y="5259388"/>
            <a:ext cx="3733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 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My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name’s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762500" y="5205413"/>
            <a:ext cx="1692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haroni" pitchFamily="2" charset="-79"/>
              </a:rPr>
              <a:t>Tony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3425" y="3213100"/>
            <a:ext cx="1312863" cy="525463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46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2033140" y="5278153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19 Rectángulo redondeado"/>
          <p:cNvSpPr/>
          <p:nvPr/>
        </p:nvSpPr>
        <p:spPr>
          <a:xfrm>
            <a:off x="2031070" y="5248700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842133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3" y="2690678"/>
            <a:ext cx="2887690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9" y="2501900"/>
            <a:ext cx="300264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Phong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5" y="2690678"/>
            <a:ext cx="2195526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95" y="2501900"/>
            <a:ext cx="2182228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Quan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61214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What?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My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Your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name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What’s your name?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My name’s </a:t>
            </a:r>
            <a:r>
              <a:rPr lang="en-US" sz="2800" dirty="0" err="1" smtClean="0">
                <a:solidFill>
                  <a:srgbClr val="FF0000"/>
                </a:solidFill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3924"/>
            <a:ext cx="187220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15" y="1843924"/>
            <a:ext cx="180453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94675"/>
            <a:ext cx="9036050" cy="312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31681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24057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97883"/>
            <a:ext cx="2111336" cy="22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733394"/>
            <a:ext cx="2166253" cy="230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43" y="3111594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79" y="6136359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4" name="12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8511" y="927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6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0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6012</TotalTime>
  <Words>293</Words>
  <Application>Microsoft Office PowerPoint</Application>
  <PresentationFormat>On-screen Show (4:3)</PresentationFormat>
  <Paragraphs>97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Jokerman</vt:lpstr>
      <vt:lpstr>Aharoni</vt:lpstr>
      <vt:lpstr>Calibri</vt:lpstr>
      <vt:lpstr>Broadway</vt:lpstr>
      <vt:lpstr>Diseño predeterminado</vt:lpstr>
      <vt:lpstr>1_Diseño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E3-U2-L1-JESS</dc:title>
  <dc:creator>JESSICA LEE</dc:creator>
  <cp:lastModifiedBy>Windows User</cp:lastModifiedBy>
  <cp:revision>844</cp:revision>
  <dcterms:created xsi:type="dcterms:W3CDTF">2010-05-23T14:28:12Z</dcterms:created>
  <dcterms:modified xsi:type="dcterms:W3CDTF">2021-08-28T09:31:16Z</dcterms:modified>
</cp:coreProperties>
</file>