
<file path=[Content_Types].xml><?xml version="1.0" encoding="utf-8"?>
<Types xmlns="http://schemas.openxmlformats.org/package/2006/content-types">
  <Default Extension="png" ContentType="image/png"/>
  <Default Extension="bin" ContentType="audio/unknown"/>
  <Default Extension="jpeg" ContentType="image/jpeg"/>
  <Default Extension="wma" ContentType="audio/x-ms-wma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saveSubsetFonts="1">
  <p:sldMasterIdLst>
    <p:sldMasterId id="2147483698" r:id="rId1"/>
    <p:sldMasterId id="2147483734" r:id="rId2"/>
    <p:sldMasterId id="2147483746" r:id="rId3"/>
  </p:sldMasterIdLst>
  <p:notesMasterIdLst>
    <p:notesMasterId r:id="rId41"/>
  </p:notesMasterIdLst>
  <p:sldIdLst>
    <p:sldId id="358" r:id="rId4"/>
    <p:sldId id="257" r:id="rId5"/>
    <p:sldId id="296" r:id="rId6"/>
    <p:sldId id="258" r:id="rId7"/>
    <p:sldId id="363" r:id="rId8"/>
    <p:sldId id="300" r:id="rId9"/>
    <p:sldId id="301" r:id="rId10"/>
    <p:sldId id="303" r:id="rId11"/>
    <p:sldId id="364" r:id="rId12"/>
    <p:sldId id="394" r:id="rId13"/>
    <p:sldId id="395" r:id="rId14"/>
    <p:sldId id="370" r:id="rId15"/>
    <p:sldId id="371" r:id="rId16"/>
    <p:sldId id="372" r:id="rId17"/>
    <p:sldId id="373" r:id="rId18"/>
    <p:sldId id="396" r:id="rId19"/>
    <p:sldId id="397" r:id="rId20"/>
    <p:sldId id="398" r:id="rId21"/>
    <p:sldId id="399" r:id="rId22"/>
    <p:sldId id="374" r:id="rId23"/>
    <p:sldId id="375" r:id="rId24"/>
    <p:sldId id="376" r:id="rId25"/>
    <p:sldId id="377" r:id="rId26"/>
    <p:sldId id="378" r:id="rId27"/>
    <p:sldId id="379" r:id="rId28"/>
    <p:sldId id="380" r:id="rId29"/>
    <p:sldId id="381" r:id="rId30"/>
    <p:sldId id="382" r:id="rId31"/>
    <p:sldId id="383" r:id="rId32"/>
    <p:sldId id="384" r:id="rId33"/>
    <p:sldId id="385" r:id="rId34"/>
    <p:sldId id="386" r:id="rId35"/>
    <p:sldId id="387" r:id="rId36"/>
    <p:sldId id="388" r:id="rId37"/>
    <p:sldId id="389" r:id="rId38"/>
    <p:sldId id="390" r:id="rId39"/>
    <p:sldId id="391" r:id="rId40"/>
  </p:sldIdLst>
  <p:sldSz cx="9144000" cy="6858000" type="screen4x3"/>
  <p:notesSz cx="6858000" cy="9144000"/>
  <p:embeddedFontLst>
    <p:embeddedFont>
      <p:font typeface="Jokerman" panose="04090605060D06020702" pitchFamily="82" charset="0"/>
      <p:regular r:id="rId42"/>
    </p:embeddedFont>
    <p:embeddedFont>
      <p:font typeface="Aharoni" panose="020B0604020202020204" charset="-79"/>
      <p:bold r:id="rId43"/>
    </p:embeddedFont>
    <p:embeddedFont>
      <p:font typeface="Calibri" panose="020F0502020204030204" pitchFamily="34" charset="0"/>
      <p:regular r:id="rId44"/>
      <p:bold r:id="rId45"/>
      <p:italic r:id="rId46"/>
      <p:boldItalic r:id="rId47"/>
    </p:embeddedFont>
    <p:embeddedFont>
      <p:font typeface="Broadway" panose="04040905080B02020502" pitchFamily="82" charset="0"/>
      <p:regular r:id="rId48"/>
    </p:embeddedFont>
  </p:embeddedFontLst>
  <p:defaultTextStyle>
    <a:defPPr>
      <a:defRPr lang="es-E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C788E"/>
    <a:srgbClr val="FF0000"/>
    <a:srgbClr val="FF9966"/>
    <a:srgbClr val="422C16"/>
    <a:srgbClr val="006666"/>
    <a:srgbClr val="0099CC"/>
    <a:srgbClr val="660066"/>
    <a:srgbClr val="5F5F5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132" autoAdjust="0"/>
    <p:restoredTop sz="94652" autoAdjust="0"/>
  </p:normalViewPr>
  <p:slideViewPr>
    <p:cSldViewPr>
      <p:cViewPr varScale="1">
        <p:scale>
          <a:sx n="69" d="100"/>
          <a:sy n="69" d="100"/>
        </p:scale>
        <p:origin x="1350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font" Target="fonts/font1.fntdata"/><Relationship Id="rId47" Type="http://schemas.openxmlformats.org/officeDocument/2006/relationships/font" Target="fonts/font6.fntdata"/><Relationship Id="rId50" Type="http://schemas.openxmlformats.org/officeDocument/2006/relationships/viewProps" Target="viewProp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font" Target="fonts/font4.fntdata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font" Target="fonts/font3.fntdata"/><Relationship Id="rId52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font" Target="fonts/font2.fntdata"/><Relationship Id="rId48" Type="http://schemas.openxmlformats.org/officeDocument/2006/relationships/font" Target="fonts/font7.fntdata"/><Relationship Id="rId8" Type="http://schemas.openxmlformats.org/officeDocument/2006/relationships/slide" Target="slides/slide5.xml"/><Relationship Id="rId51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font" Target="fonts/font5.fntdata"/><Relationship Id="rId20" Type="http://schemas.openxmlformats.org/officeDocument/2006/relationships/slide" Target="slides/slide17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6A42F08D-699B-49CF-B643-8DA41F9B324B}" type="datetimeFigureOut">
              <a:rPr lang="en-US"/>
              <a:pPr>
                <a:defRPr/>
              </a:pPr>
              <a:t>8/28/2021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D2CE429F-8EF9-46F5-80B6-260B7CAE7E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353408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By Jessica 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C43BC5-9AAF-4059-BBFC-75856283DFF5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68914441"/>
      </p:ext>
    </p:extLst>
  </p:cSld>
  <p:clrMapOvr>
    <a:masterClrMapping/>
  </p:clrMapOvr>
  <p:hf sldNum="0" hd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By Jessica 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77735D-14E7-4806-97D9-1B78A19780B8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39744628"/>
      </p:ext>
    </p:extLst>
  </p:cSld>
  <p:clrMapOvr>
    <a:masterClrMapping/>
  </p:clrMapOvr>
  <p:hf sldNum="0" hd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By Jessica 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3F4C40-D223-4C33-A1A8-ADD319C0F911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75623021"/>
      </p:ext>
    </p:extLst>
  </p:cSld>
  <p:clrMapOvr>
    <a:masterClrMapping/>
  </p:clrMapOvr>
  <p:hf sldNum="0" hd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By Jessica 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90D4C39-627A-46A6-B81A-472375FE7AF9}" type="slidenum">
              <a:rPr kumimoji="0" lang="es-E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8406029"/>
      </p:ext>
    </p:extLst>
  </p:cSld>
  <p:clrMapOvr>
    <a:masterClrMapping/>
  </p:clrMapOvr>
  <p:hf sldNum="0" hd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By Jessica 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2020FF-8DB8-4AFD-9F43-59F18B9B9869}" type="slidenum">
              <a:rPr kumimoji="0" lang="es-E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8224406"/>
      </p:ext>
    </p:extLst>
  </p:cSld>
  <p:clrMapOvr>
    <a:masterClrMapping/>
  </p:clrMapOvr>
  <p:hf sldNum="0" hd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By Jessica 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6718547-B753-4A67-80A2-0F9A0EAFD5CE}" type="slidenum">
              <a:rPr kumimoji="0" lang="es-E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446411"/>
      </p:ext>
    </p:extLst>
  </p:cSld>
  <p:clrMapOvr>
    <a:masterClrMapping/>
  </p:clrMapOvr>
  <p:hf sldNum="0" hd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By Jessica 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BD3612C-533F-4184-82C5-08F9888C1911}" type="slidenum">
              <a:rPr kumimoji="0" lang="es-E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4032063"/>
      </p:ext>
    </p:extLst>
  </p:cSld>
  <p:clrMapOvr>
    <a:masterClrMapping/>
  </p:clrMapOvr>
  <p:hf sldNum="0" hd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By Jessica 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5E51200-197C-40F2-8590-874B7C316360}" type="slidenum">
              <a:rPr kumimoji="0" lang="es-E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0460263"/>
      </p:ext>
    </p:extLst>
  </p:cSld>
  <p:clrMapOvr>
    <a:masterClrMapping/>
  </p:clrMapOvr>
  <p:hf sldNum="0" hd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By Jessica 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814538E-4A51-4E70-AA88-3FE8D704CE4C}" type="slidenum">
              <a:rPr kumimoji="0" lang="es-E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6712321"/>
      </p:ext>
    </p:extLst>
  </p:cSld>
  <p:clrMapOvr>
    <a:masterClrMapping/>
  </p:clrMapOvr>
  <p:hf sldNum="0" hd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By Jessica 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8A429EC-51B6-4CA7-AD1C-CA5CDD7A4AD2}" type="slidenum">
              <a:rPr kumimoji="0" lang="es-E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9525031"/>
      </p:ext>
    </p:extLst>
  </p:cSld>
  <p:clrMapOvr>
    <a:masterClrMapping/>
  </p:clrMapOvr>
  <p:hf sldNum="0" hd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By Jessica 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6DD6EFF-B8C5-4875-AD10-12A5B11A579E}" type="slidenum">
              <a:rPr kumimoji="0" lang="es-E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7510169"/>
      </p:ext>
    </p:extLst>
  </p:cSld>
  <p:clrMapOvr>
    <a:masterClrMapping/>
  </p:clrMapOvr>
  <p:hf sldNum="0" hd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By Jessica 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B2DE47-EFB3-42F1-A158-D7857B63D80F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01208969"/>
      </p:ext>
    </p:extLst>
  </p:cSld>
  <p:clrMapOvr>
    <a:masterClrMapping/>
  </p:clrMapOvr>
  <p:hf sldNum="0" hd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By Jessica 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7CF8777-B41E-4D0D-80C6-0B4343277A10}" type="slidenum">
              <a:rPr kumimoji="0" lang="es-E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4269909"/>
      </p:ext>
    </p:extLst>
  </p:cSld>
  <p:clrMapOvr>
    <a:masterClrMapping/>
  </p:clrMapOvr>
  <p:hf sldNum="0" hd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By Jessica 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F9D5767-9DB2-4016-A47E-0BE5C2ECD5AD}" type="slidenum">
              <a:rPr kumimoji="0" lang="es-E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4032068"/>
      </p:ext>
    </p:extLst>
  </p:cSld>
  <p:clrMapOvr>
    <a:masterClrMapping/>
  </p:clrMapOvr>
  <p:hf sldNum="0" hd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By Jessica 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8C62F93-FFA1-4385-B8EC-A22B8098AC94}" type="slidenum">
              <a:rPr kumimoji="0" lang="es-E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5581146"/>
      </p:ext>
    </p:extLst>
  </p:cSld>
  <p:clrMapOvr>
    <a:masterClrMapping/>
  </p:clrMapOvr>
  <p:hf sldNum="0" hd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By Jessica 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90D4C39-627A-46A6-B81A-472375FE7AF9}" type="slidenum">
              <a:rPr kumimoji="0" lang="es-E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0467828"/>
      </p:ext>
    </p:extLst>
  </p:cSld>
  <p:clrMapOvr>
    <a:masterClrMapping/>
  </p:clrMapOvr>
  <p:hf sldNum="0" hd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By Jessica 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2020FF-8DB8-4AFD-9F43-59F18B9B9869}" type="slidenum">
              <a:rPr kumimoji="0" lang="es-E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4326957"/>
      </p:ext>
    </p:extLst>
  </p:cSld>
  <p:clrMapOvr>
    <a:masterClrMapping/>
  </p:clrMapOvr>
  <p:hf sldNum="0" hd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By Jessica 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6718547-B753-4A67-80A2-0F9A0EAFD5CE}" type="slidenum">
              <a:rPr kumimoji="0" lang="es-E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3689304"/>
      </p:ext>
    </p:extLst>
  </p:cSld>
  <p:clrMapOvr>
    <a:masterClrMapping/>
  </p:clrMapOvr>
  <p:hf sldNum="0" hd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By Jessica 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BD3612C-533F-4184-82C5-08F9888C1911}" type="slidenum">
              <a:rPr kumimoji="0" lang="es-E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7339075"/>
      </p:ext>
    </p:extLst>
  </p:cSld>
  <p:clrMapOvr>
    <a:masterClrMapping/>
  </p:clrMapOvr>
  <p:hf sldNum="0" hd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By Jessica 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5E51200-197C-40F2-8590-874B7C316360}" type="slidenum">
              <a:rPr kumimoji="0" lang="es-E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3592858"/>
      </p:ext>
    </p:extLst>
  </p:cSld>
  <p:clrMapOvr>
    <a:masterClrMapping/>
  </p:clrMapOvr>
  <p:hf sldNum="0" hd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By Jessica 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814538E-4A51-4E70-AA88-3FE8D704CE4C}" type="slidenum">
              <a:rPr kumimoji="0" lang="es-E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2009087"/>
      </p:ext>
    </p:extLst>
  </p:cSld>
  <p:clrMapOvr>
    <a:masterClrMapping/>
  </p:clrMapOvr>
  <p:hf sldNum="0" hd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By Jessica 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8A429EC-51B6-4CA7-AD1C-CA5CDD7A4AD2}" type="slidenum">
              <a:rPr kumimoji="0" lang="es-E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6976382"/>
      </p:ext>
    </p:extLst>
  </p:cSld>
  <p:clrMapOvr>
    <a:masterClrMapping/>
  </p:clrMapOvr>
  <p:hf sldNum="0" hd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By Jessica 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145052-6FDF-4231-B09D-9434F0F08BF5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51926282"/>
      </p:ext>
    </p:extLst>
  </p:cSld>
  <p:clrMapOvr>
    <a:masterClrMapping/>
  </p:clrMapOvr>
  <p:hf sldNum="0" hdr="0" dt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By Jessica 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6DD6EFF-B8C5-4875-AD10-12A5B11A579E}" type="slidenum">
              <a:rPr kumimoji="0" lang="es-E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5446586"/>
      </p:ext>
    </p:extLst>
  </p:cSld>
  <p:clrMapOvr>
    <a:masterClrMapping/>
  </p:clrMapOvr>
  <p:hf sldNum="0" hdr="0" dt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By Jessica 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7CF8777-B41E-4D0D-80C6-0B4343277A10}" type="slidenum">
              <a:rPr kumimoji="0" lang="es-E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4837286"/>
      </p:ext>
    </p:extLst>
  </p:cSld>
  <p:clrMapOvr>
    <a:masterClrMapping/>
  </p:clrMapOvr>
  <p:hf sldNum="0" hd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By Jessica 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F9D5767-9DB2-4016-A47E-0BE5C2ECD5AD}" type="slidenum">
              <a:rPr kumimoji="0" lang="es-E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4698551"/>
      </p:ext>
    </p:extLst>
  </p:cSld>
  <p:clrMapOvr>
    <a:masterClrMapping/>
  </p:clrMapOvr>
  <p:hf sldNum="0" hdr="0" dt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By Jessica 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8C62F93-FFA1-4385-B8EC-A22B8098AC94}" type="slidenum">
              <a:rPr kumimoji="0" lang="es-E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9572164"/>
      </p:ext>
    </p:extLst>
  </p:cSld>
  <p:clrMapOvr>
    <a:masterClrMapping/>
  </p:clrMapOvr>
  <p:hf sldNum="0" hd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By Jessica 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F5FDF8-5038-4A41-870F-9AAB9E6FBC8C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77861359"/>
      </p:ext>
    </p:extLst>
  </p:cSld>
  <p:clrMapOvr>
    <a:masterClrMapping/>
  </p:clrMapOvr>
  <p:hf sldNum="0" hd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By Jessica 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D11975-837D-4B99-A9A4-F826FDA827AA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92837299"/>
      </p:ext>
    </p:extLst>
  </p:cSld>
  <p:clrMapOvr>
    <a:masterClrMapping/>
  </p:clrMapOvr>
  <p:hf sldNum="0" hd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By Jessica 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2F3F20-0CB6-4FCE-A2A8-E82849D7130E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80619513"/>
      </p:ext>
    </p:extLst>
  </p:cSld>
  <p:clrMapOvr>
    <a:masterClrMapping/>
  </p:clrMapOvr>
  <p:hf sldNum="0" hd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By Jessica 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5BE94E-5AC9-471E-BAA2-793F937BAD28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03725163"/>
      </p:ext>
    </p:extLst>
  </p:cSld>
  <p:clrMapOvr>
    <a:masterClrMapping/>
  </p:clrMapOvr>
  <p:hf sldNum="0" hd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By Jessica 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BAB518-8615-4DA1-BB04-7714550EF087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68228259"/>
      </p:ext>
    </p:extLst>
  </p:cSld>
  <p:clrMapOvr>
    <a:masterClrMapping/>
  </p:clrMapOvr>
  <p:hf sldNum="0" hd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By Jessica 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218B78-5718-45B4-8776-6230BD92CAB3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77657123"/>
      </p:ext>
    </p:extLst>
  </p:cSld>
  <p:clrMapOvr>
    <a:masterClrMapping/>
  </p:clrMapOvr>
  <p:hf sldNum="0" hd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cambiar el estilo de título	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s-ES"/>
              <a:t>By Jessica 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5D3AD0A1-A069-4249-A06B-500150B60BDD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US" smtClean="0"/>
              <a:t>Haga clic para cambiar el estilo de título	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US" smtClean="0"/>
              <a:t>Haga clic para modificar el estilo de texto del patrón</a:t>
            </a:r>
          </a:p>
          <a:p>
            <a:pPr lvl="1"/>
            <a:r>
              <a:rPr lang="es-ES" altLang="en-US" smtClean="0"/>
              <a:t>Segundo nivel</a:t>
            </a:r>
          </a:p>
          <a:p>
            <a:pPr lvl="2"/>
            <a:r>
              <a:rPr lang="es-ES" altLang="en-US" smtClean="0"/>
              <a:t>Tercer nivel</a:t>
            </a:r>
          </a:p>
          <a:p>
            <a:pPr lvl="3"/>
            <a:r>
              <a:rPr lang="es-ES" altLang="en-US" smtClean="0"/>
              <a:t>Cuarto nivel</a:t>
            </a:r>
          </a:p>
          <a:p>
            <a:pPr lvl="4"/>
            <a:r>
              <a:rPr lang="es-ES" altLang="en-U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pitchFamily="34" charset="0"/>
                <a:cs typeface="Arial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pitchFamily="34" charset="0"/>
                <a:cs typeface="Arial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By Jessica 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72CA974-AAE8-47E1-A406-46B7955CFFFD}" type="slidenum">
              <a:rPr kumimoji="0" lang="es-E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1298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US" smtClean="0"/>
              <a:t>Haga clic para cambiar el estilo de título	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US" smtClean="0"/>
              <a:t>Haga clic para modificar el estilo de texto del patrón</a:t>
            </a:r>
          </a:p>
          <a:p>
            <a:pPr lvl="1"/>
            <a:r>
              <a:rPr lang="es-ES" altLang="en-US" smtClean="0"/>
              <a:t>Segundo nivel</a:t>
            </a:r>
          </a:p>
          <a:p>
            <a:pPr lvl="2"/>
            <a:r>
              <a:rPr lang="es-ES" altLang="en-US" smtClean="0"/>
              <a:t>Tercer nivel</a:t>
            </a:r>
          </a:p>
          <a:p>
            <a:pPr lvl="3"/>
            <a:r>
              <a:rPr lang="es-ES" altLang="en-US" smtClean="0"/>
              <a:t>Cuarto nivel</a:t>
            </a:r>
          </a:p>
          <a:p>
            <a:pPr lvl="4"/>
            <a:r>
              <a:rPr lang="es-ES" altLang="en-U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pitchFamily="34" charset="0"/>
                <a:cs typeface="Arial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pitchFamily="34" charset="0"/>
                <a:cs typeface="Arial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By Jessica 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72CA974-AAE8-47E1-A406-46B7955CFFFD}" type="slidenum">
              <a:rPr kumimoji="0" lang="es-E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98314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0.wav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20.jpeg"/><Relationship Id="rId4" Type="http://schemas.openxmlformats.org/officeDocument/2006/relationships/audio" Target="../media/audio11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3.wav"/><Relationship Id="rId2" Type="http://schemas.openxmlformats.org/officeDocument/2006/relationships/audio" Target="../media/audio12.wav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g"/><Relationship Id="rId3" Type="http://schemas.openxmlformats.org/officeDocument/2006/relationships/audio" Target="../media/audio15.wav"/><Relationship Id="rId7" Type="http://schemas.openxmlformats.org/officeDocument/2006/relationships/image" Target="../media/image28.jpg"/><Relationship Id="rId2" Type="http://schemas.openxmlformats.org/officeDocument/2006/relationships/audio" Target="../media/audio14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8.wav"/><Relationship Id="rId11" Type="http://schemas.openxmlformats.org/officeDocument/2006/relationships/image" Target="../media/image32.png"/><Relationship Id="rId5" Type="http://schemas.openxmlformats.org/officeDocument/2006/relationships/audio" Target="../media/audio17.wav"/><Relationship Id="rId10" Type="http://schemas.openxmlformats.org/officeDocument/2006/relationships/image" Target="../media/image31.jpg"/><Relationship Id="rId4" Type="http://schemas.openxmlformats.org/officeDocument/2006/relationships/audio" Target="../media/audio16.wav"/><Relationship Id="rId9" Type="http://schemas.openxmlformats.org/officeDocument/2006/relationships/image" Target="../media/image30.jp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hyperlink" Target="../E3-U1-L3-JESS/Letter%20-h-%20Sound%20-%20Phonics%20by%20TurtleDiary.mp4" TargetMode="External"/><Relationship Id="rId3" Type="http://schemas.openxmlformats.org/officeDocument/2006/relationships/audio" Target="../media/audio20.wav"/><Relationship Id="rId7" Type="http://schemas.openxmlformats.org/officeDocument/2006/relationships/image" Target="../media/image4.png"/><Relationship Id="rId2" Type="http://schemas.openxmlformats.org/officeDocument/2006/relationships/audio" Target="../media/audio19.wav"/><Relationship Id="rId1" Type="http://schemas.openxmlformats.org/officeDocument/2006/relationships/slideLayout" Target="../slideLayouts/slideLayout2.xml"/><Relationship Id="rId6" Type="http://schemas.openxmlformats.org/officeDocument/2006/relationships/hyperlink" Target="../E3-U1-L3-JESS/Phonics%20-%20Letter%20-b-%20Sound.mp4" TargetMode="Externa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1.wav"/><Relationship Id="rId2" Type="http://schemas.openxmlformats.org/officeDocument/2006/relationships/audio" Target="../media/audio19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audio" Target="../media/audio22.wav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3.wav"/><Relationship Id="rId2" Type="http://schemas.openxmlformats.org/officeDocument/2006/relationships/audio" Target="../media/audio20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audio" Target="../media/audio24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ello%20-%20Family%20Sing%20Along%20-%20Muffin%20Songs.mp4" TargetMode="Externa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g"/><Relationship Id="rId13" Type="http://schemas.openxmlformats.org/officeDocument/2006/relationships/image" Target="../media/image44.jpg"/><Relationship Id="rId3" Type="http://schemas.openxmlformats.org/officeDocument/2006/relationships/image" Target="../media/image36.jpeg"/><Relationship Id="rId7" Type="http://schemas.openxmlformats.org/officeDocument/2006/relationships/image" Target="../media/image9.jpg"/><Relationship Id="rId12" Type="http://schemas.openxmlformats.org/officeDocument/2006/relationships/image" Target="../media/image43.jpeg"/><Relationship Id="rId17" Type="http://schemas.openxmlformats.org/officeDocument/2006/relationships/image" Target="../media/image48.jpg"/><Relationship Id="rId2" Type="http://schemas.openxmlformats.org/officeDocument/2006/relationships/audio" Target="../media/audio25.bin"/><Relationship Id="rId16" Type="http://schemas.openxmlformats.org/officeDocument/2006/relationships/image" Target="../media/image47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jpeg"/><Relationship Id="rId11" Type="http://schemas.openxmlformats.org/officeDocument/2006/relationships/image" Target="../media/image8.jpg"/><Relationship Id="rId5" Type="http://schemas.openxmlformats.org/officeDocument/2006/relationships/image" Target="../media/image38.png"/><Relationship Id="rId15" Type="http://schemas.openxmlformats.org/officeDocument/2006/relationships/image" Target="../media/image46.jpeg"/><Relationship Id="rId10" Type="http://schemas.openxmlformats.org/officeDocument/2006/relationships/image" Target="../media/image42.jpg"/><Relationship Id="rId4" Type="http://schemas.openxmlformats.org/officeDocument/2006/relationships/image" Target="../media/image37.png"/><Relationship Id="rId9" Type="http://schemas.openxmlformats.org/officeDocument/2006/relationships/image" Target="../media/image41.jpeg"/><Relationship Id="rId14" Type="http://schemas.openxmlformats.org/officeDocument/2006/relationships/image" Target="../media/image45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8.jpg"/><Relationship Id="rId18" Type="http://schemas.openxmlformats.org/officeDocument/2006/relationships/image" Target="../media/image54.jpeg"/><Relationship Id="rId3" Type="http://schemas.openxmlformats.org/officeDocument/2006/relationships/audio" Target="../media/audio27.bin"/><Relationship Id="rId7" Type="http://schemas.openxmlformats.org/officeDocument/2006/relationships/image" Target="../media/image49.png"/><Relationship Id="rId12" Type="http://schemas.openxmlformats.org/officeDocument/2006/relationships/image" Target="../media/image40.jpg"/><Relationship Id="rId17" Type="http://schemas.openxmlformats.org/officeDocument/2006/relationships/image" Target="../media/image42.jpg"/><Relationship Id="rId2" Type="http://schemas.openxmlformats.org/officeDocument/2006/relationships/audio" Target="../media/audio26.bin"/><Relationship Id="rId16" Type="http://schemas.openxmlformats.org/officeDocument/2006/relationships/image" Target="../media/image53.jpeg"/><Relationship Id="rId20" Type="http://schemas.openxmlformats.org/officeDocument/2006/relationships/image" Target="../media/image55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11" Type="http://schemas.openxmlformats.org/officeDocument/2006/relationships/image" Target="../media/image44.jpg"/><Relationship Id="rId5" Type="http://schemas.openxmlformats.org/officeDocument/2006/relationships/image" Target="../media/image36.jpeg"/><Relationship Id="rId15" Type="http://schemas.openxmlformats.org/officeDocument/2006/relationships/image" Target="../media/image26.jpg"/><Relationship Id="rId10" Type="http://schemas.openxmlformats.org/officeDocument/2006/relationships/image" Target="../media/image52.jpeg"/><Relationship Id="rId19" Type="http://schemas.openxmlformats.org/officeDocument/2006/relationships/image" Target="../media/image47.gif"/><Relationship Id="rId4" Type="http://schemas.openxmlformats.org/officeDocument/2006/relationships/audio" Target="../media/audio25.bin"/><Relationship Id="rId9" Type="http://schemas.openxmlformats.org/officeDocument/2006/relationships/image" Target="../media/image51.png"/><Relationship Id="rId14" Type="http://schemas.openxmlformats.org/officeDocument/2006/relationships/image" Target="../media/image9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audio" Target="../media/audio28.bin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7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44.jpg"/><Relationship Id="rId18" Type="http://schemas.openxmlformats.org/officeDocument/2006/relationships/image" Target="../media/image47.gif"/><Relationship Id="rId3" Type="http://schemas.openxmlformats.org/officeDocument/2006/relationships/audio" Target="../media/audio27.bin"/><Relationship Id="rId7" Type="http://schemas.openxmlformats.org/officeDocument/2006/relationships/image" Target="../media/image49.png"/><Relationship Id="rId12" Type="http://schemas.openxmlformats.org/officeDocument/2006/relationships/image" Target="../media/image40.jpg"/><Relationship Id="rId17" Type="http://schemas.openxmlformats.org/officeDocument/2006/relationships/image" Target="../media/image9.jpg"/><Relationship Id="rId2" Type="http://schemas.openxmlformats.org/officeDocument/2006/relationships/audio" Target="../media/audio26.bin"/><Relationship Id="rId16" Type="http://schemas.openxmlformats.org/officeDocument/2006/relationships/image" Target="../media/image26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11" Type="http://schemas.openxmlformats.org/officeDocument/2006/relationships/image" Target="../media/image55.jpg"/><Relationship Id="rId5" Type="http://schemas.openxmlformats.org/officeDocument/2006/relationships/image" Target="../media/image36.jpeg"/><Relationship Id="rId15" Type="http://schemas.openxmlformats.org/officeDocument/2006/relationships/image" Target="../media/image54.jpeg"/><Relationship Id="rId10" Type="http://schemas.openxmlformats.org/officeDocument/2006/relationships/image" Target="../media/image58.jpeg"/><Relationship Id="rId19" Type="http://schemas.openxmlformats.org/officeDocument/2006/relationships/image" Target="../media/image42.jpg"/><Relationship Id="rId4" Type="http://schemas.openxmlformats.org/officeDocument/2006/relationships/audio" Target="../media/audio25.bin"/><Relationship Id="rId9" Type="http://schemas.openxmlformats.org/officeDocument/2006/relationships/image" Target="../media/image51.png"/><Relationship Id="rId14" Type="http://schemas.openxmlformats.org/officeDocument/2006/relationships/image" Target="../media/image5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audio" Target="../media/audio28.bin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7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9.jpg"/><Relationship Id="rId18" Type="http://schemas.openxmlformats.org/officeDocument/2006/relationships/image" Target="../media/image47.gif"/><Relationship Id="rId3" Type="http://schemas.openxmlformats.org/officeDocument/2006/relationships/audio" Target="../media/audio27.bin"/><Relationship Id="rId7" Type="http://schemas.openxmlformats.org/officeDocument/2006/relationships/image" Target="../media/image49.png"/><Relationship Id="rId12" Type="http://schemas.openxmlformats.org/officeDocument/2006/relationships/image" Target="../media/image44.jpg"/><Relationship Id="rId17" Type="http://schemas.openxmlformats.org/officeDocument/2006/relationships/image" Target="../media/image26.jpg"/><Relationship Id="rId2" Type="http://schemas.openxmlformats.org/officeDocument/2006/relationships/audio" Target="../media/audio26.bin"/><Relationship Id="rId16" Type="http://schemas.openxmlformats.org/officeDocument/2006/relationships/image" Target="../media/image6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11" Type="http://schemas.openxmlformats.org/officeDocument/2006/relationships/image" Target="../media/image8.jpg"/><Relationship Id="rId5" Type="http://schemas.openxmlformats.org/officeDocument/2006/relationships/image" Target="../media/image36.jpeg"/><Relationship Id="rId15" Type="http://schemas.openxmlformats.org/officeDocument/2006/relationships/image" Target="../media/image53.jpeg"/><Relationship Id="rId10" Type="http://schemas.openxmlformats.org/officeDocument/2006/relationships/image" Target="../media/image48.jpg"/><Relationship Id="rId19" Type="http://schemas.openxmlformats.org/officeDocument/2006/relationships/image" Target="../media/image61.jpeg"/><Relationship Id="rId4" Type="http://schemas.openxmlformats.org/officeDocument/2006/relationships/audio" Target="../media/audio25.bin"/><Relationship Id="rId9" Type="http://schemas.openxmlformats.org/officeDocument/2006/relationships/image" Target="../media/image51.png"/><Relationship Id="rId14" Type="http://schemas.openxmlformats.org/officeDocument/2006/relationships/image" Target="../media/image42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audio" Target="../media/audio28.bin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7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8.jpg"/><Relationship Id="rId18" Type="http://schemas.openxmlformats.org/officeDocument/2006/relationships/image" Target="../media/image47.gif"/><Relationship Id="rId3" Type="http://schemas.openxmlformats.org/officeDocument/2006/relationships/audio" Target="../media/audio27.bin"/><Relationship Id="rId7" Type="http://schemas.openxmlformats.org/officeDocument/2006/relationships/image" Target="../media/image49.png"/><Relationship Id="rId12" Type="http://schemas.openxmlformats.org/officeDocument/2006/relationships/image" Target="../media/image62.jpeg"/><Relationship Id="rId17" Type="http://schemas.openxmlformats.org/officeDocument/2006/relationships/image" Target="../media/image9.jpg"/><Relationship Id="rId2" Type="http://schemas.openxmlformats.org/officeDocument/2006/relationships/audio" Target="../media/audio26.bin"/><Relationship Id="rId16" Type="http://schemas.openxmlformats.org/officeDocument/2006/relationships/image" Target="../media/image40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11" Type="http://schemas.openxmlformats.org/officeDocument/2006/relationships/image" Target="../media/image55.jpg"/><Relationship Id="rId5" Type="http://schemas.openxmlformats.org/officeDocument/2006/relationships/image" Target="../media/image36.jpeg"/><Relationship Id="rId15" Type="http://schemas.openxmlformats.org/officeDocument/2006/relationships/image" Target="../media/image26.jpg"/><Relationship Id="rId10" Type="http://schemas.openxmlformats.org/officeDocument/2006/relationships/image" Target="../media/image44.jpg"/><Relationship Id="rId4" Type="http://schemas.openxmlformats.org/officeDocument/2006/relationships/audio" Target="../media/audio25.bin"/><Relationship Id="rId9" Type="http://schemas.openxmlformats.org/officeDocument/2006/relationships/image" Target="../media/image51.png"/><Relationship Id="rId14" Type="http://schemas.openxmlformats.org/officeDocument/2006/relationships/image" Target="../media/image63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audio" Target="../media/audio28.bin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26.jpg"/><Relationship Id="rId18" Type="http://schemas.openxmlformats.org/officeDocument/2006/relationships/image" Target="../media/image48.jpg"/><Relationship Id="rId3" Type="http://schemas.openxmlformats.org/officeDocument/2006/relationships/audio" Target="../media/audio27.bin"/><Relationship Id="rId7" Type="http://schemas.openxmlformats.org/officeDocument/2006/relationships/image" Target="../media/image49.png"/><Relationship Id="rId12" Type="http://schemas.openxmlformats.org/officeDocument/2006/relationships/image" Target="../media/image9.jpg"/><Relationship Id="rId17" Type="http://schemas.openxmlformats.org/officeDocument/2006/relationships/image" Target="../media/image47.gif"/><Relationship Id="rId2" Type="http://schemas.openxmlformats.org/officeDocument/2006/relationships/audio" Target="../media/audio26.bin"/><Relationship Id="rId16" Type="http://schemas.openxmlformats.org/officeDocument/2006/relationships/image" Target="../media/image4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11" Type="http://schemas.openxmlformats.org/officeDocument/2006/relationships/image" Target="../media/image64.jpeg"/><Relationship Id="rId5" Type="http://schemas.openxmlformats.org/officeDocument/2006/relationships/image" Target="../media/image36.jpeg"/><Relationship Id="rId15" Type="http://schemas.openxmlformats.org/officeDocument/2006/relationships/image" Target="../media/image65.jpeg"/><Relationship Id="rId10" Type="http://schemas.openxmlformats.org/officeDocument/2006/relationships/image" Target="../media/image40.jpg"/><Relationship Id="rId4" Type="http://schemas.openxmlformats.org/officeDocument/2006/relationships/audio" Target="../media/audio25.bin"/><Relationship Id="rId9" Type="http://schemas.openxmlformats.org/officeDocument/2006/relationships/image" Target="../media/image51.png"/><Relationship Id="rId14" Type="http://schemas.openxmlformats.org/officeDocument/2006/relationships/image" Target="../media/image53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audio" Target="../media/audio28.bin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7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9.jpg"/><Relationship Id="rId3" Type="http://schemas.openxmlformats.org/officeDocument/2006/relationships/audio" Target="../media/audio27.bin"/><Relationship Id="rId7" Type="http://schemas.openxmlformats.org/officeDocument/2006/relationships/image" Target="../media/image49.png"/><Relationship Id="rId12" Type="http://schemas.openxmlformats.org/officeDocument/2006/relationships/image" Target="../media/image67.jpeg"/><Relationship Id="rId17" Type="http://schemas.openxmlformats.org/officeDocument/2006/relationships/image" Target="../media/image68.jpeg"/><Relationship Id="rId2" Type="http://schemas.openxmlformats.org/officeDocument/2006/relationships/audio" Target="../media/audio26.bin"/><Relationship Id="rId16" Type="http://schemas.openxmlformats.org/officeDocument/2006/relationships/image" Target="../media/image47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11" Type="http://schemas.openxmlformats.org/officeDocument/2006/relationships/image" Target="../media/image8.jpg"/><Relationship Id="rId5" Type="http://schemas.openxmlformats.org/officeDocument/2006/relationships/image" Target="../media/image36.jpeg"/><Relationship Id="rId15" Type="http://schemas.openxmlformats.org/officeDocument/2006/relationships/image" Target="../media/image48.jpg"/><Relationship Id="rId10" Type="http://schemas.openxmlformats.org/officeDocument/2006/relationships/image" Target="../media/image42.jpg"/><Relationship Id="rId4" Type="http://schemas.openxmlformats.org/officeDocument/2006/relationships/audio" Target="../media/audio25.bin"/><Relationship Id="rId9" Type="http://schemas.openxmlformats.org/officeDocument/2006/relationships/image" Target="../media/image51.png"/><Relationship Id="rId14" Type="http://schemas.openxmlformats.org/officeDocument/2006/relationships/image" Target="../media/image26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audio" Target="../media/audio28.bin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7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44.jpg"/><Relationship Id="rId3" Type="http://schemas.openxmlformats.org/officeDocument/2006/relationships/audio" Target="../media/audio27.bin"/><Relationship Id="rId7" Type="http://schemas.openxmlformats.org/officeDocument/2006/relationships/image" Target="../media/image49.png"/><Relationship Id="rId12" Type="http://schemas.openxmlformats.org/officeDocument/2006/relationships/image" Target="../media/image42.jpg"/><Relationship Id="rId17" Type="http://schemas.openxmlformats.org/officeDocument/2006/relationships/image" Target="../media/image47.gif"/><Relationship Id="rId2" Type="http://schemas.openxmlformats.org/officeDocument/2006/relationships/audio" Target="../media/audio26.bin"/><Relationship Id="rId16" Type="http://schemas.openxmlformats.org/officeDocument/2006/relationships/image" Target="../media/image48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11" Type="http://schemas.openxmlformats.org/officeDocument/2006/relationships/image" Target="../media/image70.jpeg"/><Relationship Id="rId5" Type="http://schemas.openxmlformats.org/officeDocument/2006/relationships/image" Target="../media/image36.jpeg"/><Relationship Id="rId15" Type="http://schemas.openxmlformats.org/officeDocument/2006/relationships/image" Target="../media/image26.jpg"/><Relationship Id="rId10" Type="http://schemas.openxmlformats.org/officeDocument/2006/relationships/image" Target="../media/image69.jpeg"/><Relationship Id="rId4" Type="http://schemas.openxmlformats.org/officeDocument/2006/relationships/audio" Target="../media/audio25.bin"/><Relationship Id="rId9" Type="http://schemas.openxmlformats.org/officeDocument/2006/relationships/image" Target="../media/image51.png"/><Relationship Id="rId14" Type="http://schemas.openxmlformats.org/officeDocument/2006/relationships/image" Target="../media/image55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audio" Target="../media/audio28.bin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7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40.jpg"/><Relationship Id="rId3" Type="http://schemas.openxmlformats.org/officeDocument/2006/relationships/audio" Target="../media/audio27.bin"/><Relationship Id="rId7" Type="http://schemas.openxmlformats.org/officeDocument/2006/relationships/image" Target="../media/image49.png"/><Relationship Id="rId12" Type="http://schemas.openxmlformats.org/officeDocument/2006/relationships/image" Target="../media/image42.jpg"/><Relationship Id="rId17" Type="http://schemas.openxmlformats.org/officeDocument/2006/relationships/image" Target="../media/image44.jpg"/><Relationship Id="rId2" Type="http://schemas.openxmlformats.org/officeDocument/2006/relationships/audio" Target="../media/audio26.bin"/><Relationship Id="rId16" Type="http://schemas.openxmlformats.org/officeDocument/2006/relationships/image" Target="../media/image47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11" Type="http://schemas.openxmlformats.org/officeDocument/2006/relationships/image" Target="../media/image9.jpg"/><Relationship Id="rId5" Type="http://schemas.openxmlformats.org/officeDocument/2006/relationships/image" Target="../media/image36.jpeg"/><Relationship Id="rId15" Type="http://schemas.openxmlformats.org/officeDocument/2006/relationships/image" Target="../media/image48.jpg"/><Relationship Id="rId10" Type="http://schemas.openxmlformats.org/officeDocument/2006/relationships/image" Target="../media/image8.jpg"/><Relationship Id="rId4" Type="http://schemas.openxmlformats.org/officeDocument/2006/relationships/audio" Target="../media/audio25.bin"/><Relationship Id="rId9" Type="http://schemas.openxmlformats.org/officeDocument/2006/relationships/image" Target="../media/image51.png"/><Relationship Id="rId14" Type="http://schemas.openxmlformats.org/officeDocument/2006/relationships/image" Target="../media/image72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audio" Target="../media/audio28.bin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bin"/><Relationship Id="rId7" Type="http://schemas.openxmlformats.org/officeDocument/2006/relationships/image" Target="../media/image7.png"/><Relationship Id="rId2" Type="http://schemas.openxmlformats.org/officeDocument/2006/relationships/audio" Target="../media/audio1.bin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.jpg"/><Relationship Id="rId5" Type="http://schemas.openxmlformats.org/officeDocument/2006/relationships/audio" Target="../media/audio4.bin"/><Relationship Id="rId4" Type="http://schemas.openxmlformats.org/officeDocument/2006/relationships/audio" Target="../media/audio3.bin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bin"/><Relationship Id="rId2" Type="http://schemas.openxmlformats.org/officeDocument/2006/relationships/audio" Target="../media/audio5.bin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9.jpg"/><Relationship Id="rId5" Type="http://schemas.openxmlformats.org/officeDocument/2006/relationships/image" Target="../media/image8.jp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jpg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6" Type="http://schemas.openxmlformats.org/officeDocument/2006/relationships/image" Target="../media/image14.jpg"/><Relationship Id="rId11" Type="http://schemas.openxmlformats.org/officeDocument/2006/relationships/image" Target="../media/image19.png"/><Relationship Id="rId5" Type="http://schemas.openxmlformats.org/officeDocument/2006/relationships/audio" Target="../media/audio8.bin"/><Relationship Id="rId10" Type="http://schemas.openxmlformats.org/officeDocument/2006/relationships/image" Target="../media/image18.png"/><Relationship Id="rId4" Type="http://schemas.openxmlformats.org/officeDocument/2006/relationships/audio" Target="../media/audio7.bin"/><Relationship Id="rId9" Type="http://schemas.openxmlformats.org/officeDocument/2006/relationships/image" Target="../media/image17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991178" y="332656"/>
            <a:ext cx="5211683" cy="341632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lnSpc>
                <a:spcPct val="200000"/>
              </a:lnSpc>
              <a:defRPr/>
            </a:pPr>
            <a:r>
              <a:rPr lang="en-US" sz="54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Jokerman" pitchFamily="82" charset="0"/>
              </a:rPr>
              <a:t>UNIT 1. HELLO</a:t>
            </a:r>
            <a:endParaRPr lang="en-US" sz="54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Jokerman" pitchFamily="82" charset="0"/>
            </a:endParaRPr>
          </a:p>
          <a:p>
            <a:pPr algn="ctr">
              <a:lnSpc>
                <a:spcPct val="200000"/>
              </a:lnSpc>
              <a:defRPr/>
            </a:pPr>
            <a:r>
              <a:rPr lang="en-US" sz="5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Jokerman" pitchFamily="82" charset="0"/>
              </a:rPr>
              <a:t>LESSON 1</a:t>
            </a:r>
          </a:p>
        </p:txBody>
      </p:sp>
      <p:pic>
        <p:nvPicPr>
          <p:cNvPr id="2051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800225"/>
            <a:ext cx="6983412" cy="481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ular Callout 3"/>
          <p:cNvSpPr/>
          <p:nvPr/>
        </p:nvSpPr>
        <p:spPr>
          <a:xfrm>
            <a:off x="449263" y="188913"/>
            <a:ext cx="4105275" cy="796925"/>
          </a:xfrm>
          <a:prstGeom prst="wedgeRoundRectCallout">
            <a:avLst>
              <a:gd name="adj1" fmla="val -44533"/>
              <a:gd name="adj2" fmla="val 112559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Hi, Nam. How are you?</a:t>
            </a:r>
          </a:p>
        </p:txBody>
      </p:sp>
      <p:sp>
        <p:nvSpPr>
          <p:cNvPr id="9" name="Rounded Rectangular Callout 8"/>
          <p:cNvSpPr/>
          <p:nvPr/>
        </p:nvSpPr>
        <p:spPr>
          <a:xfrm>
            <a:off x="4554538" y="941388"/>
            <a:ext cx="4103687" cy="795337"/>
          </a:xfrm>
          <a:prstGeom prst="wedgeRoundRectCallout">
            <a:avLst>
              <a:gd name="adj1" fmla="val 45765"/>
              <a:gd name="adj2" fmla="val 140641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I’m fine, thanks. And you?</a:t>
            </a:r>
          </a:p>
        </p:txBody>
      </p:sp>
      <p:sp>
        <p:nvSpPr>
          <p:cNvPr id="12" name="Rounded Rectangular Callout 11"/>
          <p:cNvSpPr/>
          <p:nvPr/>
        </p:nvSpPr>
        <p:spPr>
          <a:xfrm>
            <a:off x="2124075" y="1935163"/>
            <a:ext cx="3527425" cy="796925"/>
          </a:xfrm>
          <a:prstGeom prst="wedgeRoundRectCallout">
            <a:avLst>
              <a:gd name="adj1" fmla="val -44533"/>
              <a:gd name="adj2" fmla="val 112559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Fine, thank you.</a:t>
            </a:r>
          </a:p>
        </p:txBody>
      </p:sp>
      <p:sp>
        <p:nvSpPr>
          <p:cNvPr id="6150" name="Rectangle 8"/>
          <p:cNvSpPr>
            <a:spLocks noChangeArrowheads="1"/>
          </p:cNvSpPr>
          <p:nvPr/>
        </p:nvSpPr>
        <p:spPr bwMode="auto">
          <a:xfrm>
            <a:off x="2971800" y="358298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/>
            </a:r>
            <a:br>
              <a:rPr kumimoji="0" lang="es-E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endParaRPr kumimoji="0" lang="es-ES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28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2-1a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2-1a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2-1a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4" grpId="0" animBg="1"/>
      <p:bldP spid="9" grpId="0" animBg="1"/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76988"/>
            <a:ext cx="539750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ounded Rectangular Callout 8"/>
          <p:cNvSpPr/>
          <p:nvPr/>
        </p:nvSpPr>
        <p:spPr>
          <a:xfrm>
            <a:off x="6480175" y="144463"/>
            <a:ext cx="2052638" cy="796925"/>
          </a:xfrm>
          <a:prstGeom prst="wedgeRoundRectCallout">
            <a:avLst>
              <a:gd name="adj1" fmla="val 46713"/>
              <a:gd name="adj2" fmla="val 105233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Bye, Nam</a:t>
            </a:r>
          </a:p>
        </p:txBody>
      </p:sp>
      <p:sp>
        <p:nvSpPr>
          <p:cNvPr id="12" name="Rounded Rectangular Callout 11"/>
          <p:cNvSpPr/>
          <p:nvPr/>
        </p:nvSpPr>
        <p:spPr>
          <a:xfrm>
            <a:off x="2339975" y="144463"/>
            <a:ext cx="2232025" cy="796925"/>
          </a:xfrm>
          <a:prstGeom prst="wedgeRoundRectCallout">
            <a:avLst>
              <a:gd name="adj1" fmla="val -44533"/>
              <a:gd name="adj2" fmla="val 112559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Bye, Mai</a:t>
            </a:r>
          </a:p>
        </p:txBody>
      </p:sp>
      <p:sp>
        <p:nvSpPr>
          <p:cNvPr id="7173" name="Rectangle 8"/>
          <p:cNvSpPr>
            <a:spLocks noChangeArrowheads="1"/>
          </p:cNvSpPr>
          <p:nvPr/>
        </p:nvSpPr>
        <p:spPr bwMode="auto">
          <a:xfrm>
            <a:off x="2971800" y="358298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/>
            </a:r>
            <a:br>
              <a:rPr kumimoji="0" lang="es-E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endParaRPr kumimoji="0" lang="es-ES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5870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2-1b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2-1b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304" y="2132856"/>
            <a:ext cx="4104456" cy="46422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Rounded Rectangular Callout 3"/>
          <p:cNvSpPr/>
          <p:nvPr/>
        </p:nvSpPr>
        <p:spPr>
          <a:xfrm>
            <a:off x="449263" y="188913"/>
            <a:ext cx="4105275" cy="796925"/>
          </a:xfrm>
          <a:prstGeom prst="wedgeRoundRectCallout">
            <a:avLst>
              <a:gd name="adj1" fmla="val -37897"/>
              <a:gd name="adj2" fmla="val 135757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>
                <a:solidFill>
                  <a:srgbClr val="002060"/>
                </a:solidFill>
              </a:rPr>
              <a:t> How are you,                  ?</a:t>
            </a:r>
          </a:p>
        </p:txBody>
      </p:sp>
      <p:sp>
        <p:nvSpPr>
          <p:cNvPr id="9" name="Rounded Rectangular Callout 8"/>
          <p:cNvSpPr/>
          <p:nvPr/>
        </p:nvSpPr>
        <p:spPr>
          <a:xfrm>
            <a:off x="4716463" y="992188"/>
            <a:ext cx="4103687" cy="795337"/>
          </a:xfrm>
          <a:prstGeom prst="wedgeRoundRectCallout">
            <a:avLst>
              <a:gd name="adj1" fmla="val 45765"/>
              <a:gd name="adj2" fmla="val 140641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>
                <a:solidFill>
                  <a:schemeClr val="tx1"/>
                </a:solidFill>
              </a:rPr>
              <a:t>I’m fine, thanks. And you?</a:t>
            </a:r>
          </a:p>
        </p:txBody>
      </p:sp>
      <p:sp>
        <p:nvSpPr>
          <p:cNvPr id="9222" name="Rectangle 8"/>
          <p:cNvSpPr>
            <a:spLocks noChangeArrowheads="1"/>
          </p:cNvSpPr>
          <p:nvPr/>
        </p:nvSpPr>
        <p:spPr bwMode="auto">
          <a:xfrm>
            <a:off x="2971800" y="358298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s-ES" altLang="en-US"/>
              <a:t/>
            </a:r>
            <a:br>
              <a:rPr lang="es-ES" altLang="en-US"/>
            </a:br>
            <a:endParaRPr lang="es-ES" altLang="en-US"/>
          </a:p>
        </p:txBody>
      </p:sp>
      <p:sp>
        <p:nvSpPr>
          <p:cNvPr id="9223" name="TextBox 2"/>
          <p:cNvSpPr txBox="1">
            <a:spLocks noChangeArrowheads="1"/>
          </p:cNvSpPr>
          <p:nvPr/>
        </p:nvSpPr>
        <p:spPr bwMode="auto">
          <a:xfrm>
            <a:off x="2700338" y="325438"/>
            <a:ext cx="26638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>
                <a:solidFill>
                  <a:srgbClr val="FF0000"/>
                </a:solidFill>
              </a:rPr>
              <a:t>Nam</a:t>
            </a:r>
          </a:p>
        </p:txBody>
      </p:sp>
      <p:sp>
        <p:nvSpPr>
          <p:cNvPr id="12" name="Rounded Rectangular Callout 11"/>
          <p:cNvSpPr/>
          <p:nvPr/>
        </p:nvSpPr>
        <p:spPr>
          <a:xfrm>
            <a:off x="2276475" y="1989138"/>
            <a:ext cx="3529013" cy="796925"/>
          </a:xfrm>
          <a:prstGeom prst="wedgeRoundRectCallout">
            <a:avLst>
              <a:gd name="adj1" fmla="val -44533"/>
              <a:gd name="adj2" fmla="val 112559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>
                <a:solidFill>
                  <a:schemeClr val="tx1"/>
                </a:solidFill>
              </a:rPr>
              <a:t>Fine, thank you.</a:t>
            </a:r>
          </a:p>
        </p:txBody>
      </p:sp>
      <p:pic>
        <p:nvPicPr>
          <p:cNvPr id="922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063" y="2852738"/>
            <a:ext cx="3532187" cy="4005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09570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304" y="2586350"/>
            <a:ext cx="4104456" cy="42716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Rounded Rectangular Callout 3"/>
          <p:cNvSpPr/>
          <p:nvPr/>
        </p:nvSpPr>
        <p:spPr>
          <a:xfrm>
            <a:off x="449263" y="188913"/>
            <a:ext cx="4105275" cy="796925"/>
          </a:xfrm>
          <a:prstGeom prst="wedgeRoundRectCallout">
            <a:avLst>
              <a:gd name="adj1" fmla="val -37897"/>
              <a:gd name="adj2" fmla="val 135757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>
                <a:solidFill>
                  <a:srgbClr val="002060"/>
                </a:solidFill>
              </a:rPr>
              <a:t> How are you,                  ?</a:t>
            </a:r>
          </a:p>
        </p:txBody>
      </p:sp>
      <p:sp>
        <p:nvSpPr>
          <p:cNvPr id="9" name="Rounded Rectangular Callout 8"/>
          <p:cNvSpPr/>
          <p:nvPr/>
        </p:nvSpPr>
        <p:spPr>
          <a:xfrm>
            <a:off x="4716463" y="992188"/>
            <a:ext cx="4103687" cy="795337"/>
          </a:xfrm>
          <a:prstGeom prst="wedgeRoundRectCallout">
            <a:avLst>
              <a:gd name="adj1" fmla="val 45765"/>
              <a:gd name="adj2" fmla="val 140641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>
                <a:solidFill>
                  <a:schemeClr val="tx1"/>
                </a:solidFill>
              </a:rPr>
              <a:t>I’m fine, thanks. And you?</a:t>
            </a:r>
          </a:p>
        </p:txBody>
      </p:sp>
      <p:sp>
        <p:nvSpPr>
          <p:cNvPr id="10246" name="Rectangle 8"/>
          <p:cNvSpPr>
            <a:spLocks noChangeArrowheads="1"/>
          </p:cNvSpPr>
          <p:nvPr/>
        </p:nvSpPr>
        <p:spPr bwMode="auto">
          <a:xfrm>
            <a:off x="2971800" y="358298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s-ES" altLang="en-US"/>
              <a:t/>
            </a:r>
            <a:br>
              <a:rPr lang="es-ES" altLang="en-US"/>
            </a:br>
            <a:endParaRPr lang="es-ES" altLang="en-US"/>
          </a:p>
        </p:txBody>
      </p:sp>
      <p:sp>
        <p:nvSpPr>
          <p:cNvPr id="10247" name="TextBox 2"/>
          <p:cNvSpPr txBox="1">
            <a:spLocks noChangeArrowheads="1"/>
          </p:cNvSpPr>
          <p:nvPr/>
        </p:nvSpPr>
        <p:spPr bwMode="auto">
          <a:xfrm>
            <a:off x="2700338" y="325438"/>
            <a:ext cx="26638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>
                <a:solidFill>
                  <a:srgbClr val="FF0000"/>
                </a:solidFill>
              </a:rPr>
              <a:t>Phong</a:t>
            </a:r>
          </a:p>
        </p:txBody>
      </p:sp>
      <p:sp>
        <p:nvSpPr>
          <p:cNvPr id="12" name="Rounded Rectangular Callout 11"/>
          <p:cNvSpPr/>
          <p:nvPr/>
        </p:nvSpPr>
        <p:spPr>
          <a:xfrm>
            <a:off x="2276475" y="1989138"/>
            <a:ext cx="3529013" cy="796925"/>
          </a:xfrm>
          <a:prstGeom prst="wedgeRoundRectCallout">
            <a:avLst>
              <a:gd name="adj1" fmla="val -44533"/>
              <a:gd name="adj2" fmla="val 112559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>
                <a:solidFill>
                  <a:schemeClr val="tx1"/>
                </a:solidFill>
              </a:rPr>
              <a:t>Fine, thank you.</a:t>
            </a:r>
          </a:p>
        </p:txBody>
      </p:sp>
      <p:pic>
        <p:nvPicPr>
          <p:cNvPr id="10249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063" y="2997200"/>
            <a:ext cx="3532187" cy="386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65640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98425" y="-11113"/>
            <a:ext cx="8880475" cy="33353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3716338"/>
            <a:ext cx="6624637" cy="1008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179388" y="5084763"/>
            <a:ext cx="6192837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b="1"/>
              <a:t>Gợi ý hoạt động: </a:t>
            </a:r>
            <a:r>
              <a:rPr lang="en-US" altLang="en-US"/>
              <a:t>chia lớp thành 2 đội, chơi  với bóng và thẻ nhân vật. 1đội truyền bóng, 1 đội truyền tranh, nhạc  dừng, bóng và tranh ở tay ai thì bạn đó giới thiệu nhân vật trong tranh và đáp lại lời giới thiẹu theo mẫu câu. </a:t>
            </a:r>
          </a:p>
        </p:txBody>
      </p:sp>
    </p:spTree>
    <p:extLst>
      <p:ext uri="{BB962C8B-B14F-4D97-AF65-F5344CB8AC3E}">
        <p14:creationId xmlns:p14="http://schemas.microsoft.com/office/powerpoint/2010/main" val="4228283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06315" y="655543"/>
            <a:ext cx="2231454" cy="23286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229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79071" y="770411"/>
            <a:ext cx="2231454" cy="22837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3" name="10-Point Star 2"/>
          <p:cNvSpPr/>
          <p:nvPr/>
        </p:nvSpPr>
        <p:spPr>
          <a:xfrm>
            <a:off x="28575" y="123825"/>
            <a:ext cx="936625" cy="790575"/>
          </a:xfrm>
          <a:prstGeom prst="star10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5400" b="1" dirty="0"/>
              <a:t>1</a:t>
            </a:r>
          </a:p>
        </p:txBody>
      </p:sp>
      <p:sp>
        <p:nvSpPr>
          <p:cNvPr id="2" name="Rectangle 1"/>
          <p:cNvSpPr/>
          <p:nvPr/>
        </p:nvSpPr>
        <p:spPr>
          <a:xfrm>
            <a:off x="4489437" y="30016"/>
            <a:ext cx="4749826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Broadway" pitchFamily="82" charset="0"/>
                <a:cs typeface="Arial" charset="0"/>
              </a:rPr>
              <a:t>LISTEN AND NUMBER</a:t>
            </a:r>
          </a:p>
        </p:txBody>
      </p:sp>
      <p:pic>
        <p:nvPicPr>
          <p:cNvPr id="11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66374" y="3841857"/>
            <a:ext cx="2111336" cy="21605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2" name="Picture 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99558" y="3761165"/>
            <a:ext cx="2166253" cy="22514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16" name="Rectangle 15"/>
          <p:cNvSpPr/>
          <p:nvPr/>
        </p:nvSpPr>
        <p:spPr>
          <a:xfrm>
            <a:off x="5938838" y="6270625"/>
            <a:ext cx="576262" cy="50482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7" name="Oval 6"/>
          <p:cNvSpPr/>
          <p:nvPr/>
        </p:nvSpPr>
        <p:spPr>
          <a:xfrm>
            <a:off x="2627313" y="3178175"/>
            <a:ext cx="527050" cy="503238"/>
          </a:xfrm>
          <a:prstGeom prst="ellipse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a</a:t>
            </a:r>
          </a:p>
        </p:txBody>
      </p:sp>
      <p:sp>
        <p:nvSpPr>
          <p:cNvPr id="28" name="Oval 27"/>
          <p:cNvSpPr/>
          <p:nvPr/>
        </p:nvSpPr>
        <p:spPr>
          <a:xfrm>
            <a:off x="2724150" y="6337300"/>
            <a:ext cx="525463" cy="503238"/>
          </a:xfrm>
          <a:prstGeom prst="ellipse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c</a:t>
            </a:r>
          </a:p>
        </p:txBody>
      </p:sp>
      <p:sp>
        <p:nvSpPr>
          <p:cNvPr id="29" name="Oval 28"/>
          <p:cNvSpPr/>
          <p:nvPr/>
        </p:nvSpPr>
        <p:spPr>
          <a:xfrm>
            <a:off x="6515100" y="3213100"/>
            <a:ext cx="525463" cy="503238"/>
          </a:xfrm>
          <a:prstGeom prst="ellipse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b</a:t>
            </a:r>
          </a:p>
        </p:txBody>
      </p:sp>
      <p:sp>
        <p:nvSpPr>
          <p:cNvPr id="30" name="Oval 29"/>
          <p:cNvSpPr/>
          <p:nvPr/>
        </p:nvSpPr>
        <p:spPr>
          <a:xfrm>
            <a:off x="6600825" y="6310313"/>
            <a:ext cx="527050" cy="503237"/>
          </a:xfrm>
          <a:prstGeom prst="ellipse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d</a:t>
            </a:r>
          </a:p>
        </p:txBody>
      </p:sp>
      <p:sp>
        <p:nvSpPr>
          <p:cNvPr id="20" name="Rectangle 19"/>
          <p:cNvSpPr/>
          <p:nvPr/>
        </p:nvSpPr>
        <p:spPr>
          <a:xfrm>
            <a:off x="2001838" y="6270625"/>
            <a:ext cx="576262" cy="50482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21" name="Rectangle 20"/>
          <p:cNvSpPr/>
          <p:nvPr/>
        </p:nvSpPr>
        <p:spPr>
          <a:xfrm>
            <a:off x="5795963" y="3178175"/>
            <a:ext cx="576262" cy="50482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22" name="Rectangle 21"/>
          <p:cNvSpPr/>
          <p:nvPr/>
        </p:nvSpPr>
        <p:spPr>
          <a:xfrm>
            <a:off x="2001838" y="3178175"/>
            <a:ext cx="576262" cy="50482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23" name="10-Point Star 22"/>
          <p:cNvSpPr/>
          <p:nvPr/>
        </p:nvSpPr>
        <p:spPr>
          <a:xfrm>
            <a:off x="28575" y="1341438"/>
            <a:ext cx="936625" cy="790575"/>
          </a:xfrm>
          <a:prstGeom prst="star10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5400" b="1" dirty="0"/>
              <a:t>2</a:t>
            </a:r>
          </a:p>
        </p:txBody>
      </p:sp>
      <p:sp>
        <p:nvSpPr>
          <p:cNvPr id="24" name="10-Point Star 23"/>
          <p:cNvSpPr/>
          <p:nvPr/>
        </p:nvSpPr>
        <p:spPr>
          <a:xfrm>
            <a:off x="11113" y="2641600"/>
            <a:ext cx="936625" cy="790575"/>
          </a:xfrm>
          <a:prstGeom prst="star10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5400" b="1" dirty="0"/>
              <a:t>3</a:t>
            </a:r>
          </a:p>
        </p:txBody>
      </p:sp>
      <p:sp>
        <p:nvSpPr>
          <p:cNvPr id="25" name="10-Point Star 24"/>
          <p:cNvSpPr/>
          <p:nvPr/>
        </p:nvSpPr>
        <p:spPr>
          <a:xfrm>
            <a:off x="11113" y="4062413"/>
            <a:ext cx="936625" cy="792162"/>
          </a:xfrm>
          <a:prstGeom prst="star10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5400" b="1" dirty="0"/>
              <a:t>4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0500" y="687388"/>
            <a:ext cx="1625600" cy="162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09075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 nodeType="clickPar">
                      <p:stCondLst>
                        <p:cond delay="0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2-4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 nodeType="clickPar">
                      <p:stCondLst>
                        <p:cond delay="0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2-4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 nodeType="clickPar">
                      <p:stCondLst>
                        <p:cond delay="0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2-4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 nodeType="clickPar">
                      <p:stCondLst>
                        <p:cond delay="0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2-4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 nodeType="clickPar">
                      <p:stCondLst>
                        <p:cond delay="0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L2-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3" grpId="0" animBg="1"/>
      <p:bldP spid="23" grpId="0" animBg="1"/>
      <p:bldP spid="24" grpId="0" animBg="1"/>
      <p:bldP spid="2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800225"/>
            <a:ext cx="6983412" cy="481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1991178" y="332656"/>
            <a:ext cx="5211683" cy="341632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base" latinLnBrk="0" hangingPunct="1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Jokerman" pitchFamily="82" charset="0"/>
                <a:ea typeface="+mn-ea"/>
                <a:cs typeface="Arial" charset="0"/>
              </a:rPr>
              <a:t>UNIT 1. HELLO</a:t>
            </a:r>
          </a:p>
          <a:p>
            <a:pPr marL="0" marR="0" lvl="0" indent="0" algn="ctr" defTabSz="914400" rtl="0" eaLnBrk="1" fontAlgn="base" latinLnBrk="0" hangingPunct="1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Jokerman" pitchFamily="82" charset="0"/>
                <a:ea typeface="+mn-ea"/>
                <a:cs typeface="Arial" charset="0"/>
              </a:rPr>
              <a:t>LESSON </a:t>
            </a:r>
            <a:r>
              <a:rPr kumimoji="0" lang="en-US" sz="5400" b="1" i="0" u="none" strike="noStrike" kern="1200" cap="none" spc="0" normalizeH="0" baseline="0" noProof="0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Jokerman" pitchFamily="82" charset="0"/>
                <a:ea typeface="+mn-ea"/>
                <a:cs typeface="Arial" charset="0"/>
              </a:rPr>
              <a:t>3</a:t>
            </a:r>
            <a:endParaRPr kumimoji="0" lang="en-US" sz="5400" b="1" i="0" u="none" strike="noStrike" kern="1200" cap="none" spc="0" normalizeH="0" baseline="0" noProof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uLnTx/>
              <a:uFillTx/>
              <a:latin typeface="Jokerman" pitchFamily="82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0213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1628775"/>
            <a:ext cx="3600450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1781175"/>
            <a:ext cx="3598863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hlinkClick r:id="rId6" action="ppaction://hlinkfile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2098" y="5405103"/>
            <a:ext cx="1008112" cy="10081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Picture 7">
            <a:hlinkClick r:id="rId8" action="ppaction://hlinkfile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16" y="5557503"/>
            <a:ext cx="1008112" cy="10081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9" name="Rectangle 8"/>
          <p:cNvSpPr/>
          <p:nvPr/>
        </p:nvSpPr>
        <p:spPr>
          <a:xfrm>
            <a:off x="251520" y="476672"/>
            <a:ext cx="4616778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all" spc="0" normalizeH="0" baseline="0" noProof="0" dirty="0">
                <a:ln w="9000" cmpd="sng">
                  <a:solidFill>
                    <a:srgbClr val="000000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000000">
                        <a:shade val="20000"/>
                        <a:satMod val="245000"/>
                      </a:srgbClr>
                    </a:gs>
                    <a:gs pos="43000">
                      <a:srgbClr val="000000">
                        <a:satMod val="255000"/>
                      </a:srgbClr>
                    </a:gs>
                    <a:gs pos="48000">
                      <a:srgbClr val="000000">
                        <a:shade val="85000"/>
                        <a:satMod val="255000"/>
                      </a:srgbClr>
                    </a:gs>
                    <a:gs pos="100000">
                      <a:srgbClr val="000000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Broadway" pitchFamily="82" charset="0"/>
                <a:ea typeface="+mn-ea"/>
                <a:cs typeface="Arial" charset="0"/>
              </a:rPr>
              <a:t>LISTEN AND repeat</a:t>
            </a:r>
          </a:p>
        </p:txBody>
      </p:sp>
    </p:spTree>
    <p:extLst>
      <p:ext uri="{BB962C8B-B14F-4D97-AF65-F5344CB8AC3E}">
        <p14:creationId xmlns:p14="http://schemas.microsoft.com/office/powerpoint/2010/main" val="2660735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3-1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3-1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981075"/>
            <a:ext cx="1584325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ular Callout 6"/>
          <p:cNvSpPr/>
          <p:nvPr/>
        </p:nvSpPr>
        <p:spPr>
          <a:xfrm>
            <a:off x="3913234" y="1052736"/>
            <a:ext cx="4176464" cy="1512168"/>
          </a:xfrm>
          <a:prstGeom prst="wedgeRectCallout">
            <a:avLst>
              <a:gd name="adj1" fmla="val -54788"/>
              <a:gd name="adj2" fmla="val 98050"/>
            </a:avLst>
          </a:prstGeom>
          <a:solidFill>
            <a:srgbClr val="92D050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</a:t>
            </a: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ye</a:t>
            </a:r>
          </a:p>
        </p:txBody>
      </p:sp>
      <p:sp>
        <p:nvSpPr>
          <p:cNvPr id="8" name="Rectangular Callout 7"/>
          <p:cNvSpPr/>
          <p:nvPr/>
        </p:nvSpPr>
        <p:spPr>
          <a:xfrm>
            <a:off x="1977402" y="3789040"/>
            <a:ext cx="5690942" cy="1512168"/>
          </a:xfrm>
          <a:prstGeom prst="wedgeRectCallout">
            <a:avLst>
              <a:gd name="adj1" fmla="val -54788"/>
              <a:gd name="adj2" fmla="val 98050"/>
            </a:avLst>
          </a:prstGeom>
          <a:solidFill>
            <a:srgbClr val="FFC000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</a:t>
            </a: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ye, Nam</a:t>
            </a:r>
          </a:p>
        </p:txBody>
      </p:sp>
    </p:spTree>
    <p:extLst>
      <p:ext uri="{BB962C8B-B14F-4D97-AF65-F5344CB8AC3E}">
        <p14:creationId xmlns:p14="http://schemas.microsoft.com/office/powerpoint/2010/main" val="4170581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3-1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3-1by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3-1byen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908050"/>
            <a:ext cx="1800225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ular Callout 6"/>
          <p:cNvSpPr/>
          <p:nvPr/>
        </p:nvSpPr>
        <p:spPr>
          <a:xfrm>
            <a:off x="3913234" y="1052736"/>
            <a:ext cx="4176464" cy="1512168"/>
          </a:xfrm>
          <a:prstGeom prst="wedgeRectCallout">
            <a:avLst>
              <a:gd name="adj1" fmla="val -54788"/>
              <a:gd name="adj2" fmla="val 98050"/>
            </a:avLst>
          </a:prstGeom>
          <a:solidFill>
            <a:srgbClr val="00B0F0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</a:t>
            </a: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ello</a:t>
            </a:r>
          </a:p>
        </p:txBody>
      </p:sp>
      <p:sp>
        <p:nvSpPr>
          <p:cNvPr id="8" name="Rectangular Callout 7"/>
          <p:cNvSpPr/>
          <p:nvPr/>
        </p:nvSpPr>
        <p:spPr>
          <a:xfrm>
            <a:off x="1977402" y="3789040"/>
            <a:ext cx="5690942" cy="1512168"/>
          </a:xfrm>
          <a:prstGeom prst="wedgeRectCallout">
            <a:avLst>
              <a:gd name="adj1" fmla="val -54788"/>
              <a:gd name="adj2" fmla="val 98050"/>
            </a:avLst>
          </a:prstGeom>
          <a:solidFill>
            <a:srgbClr val="FFFF00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</a:t>
            </a: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ello, Nam</a:t>
            </a:r>
          </a:p>
        </p:txBody>
      </p:sp>
    </p:spTree>
    <p:extLst>
      <p:ext uri="{BB962C8B-B14F-4D97-AF65-F5344CB8AC3E}">
        <p14:creationId xmlns:p14="http://schemas.microsoft.com/office/powerpoint/2010/main" val="3959086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3-1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3-1hell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3-1hellon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3" action="ppaction://hlinkfile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368" y="1196752"/>
            <a:ext cx="1008112" cy="10081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32" y="548680"/>
            <a:ext cx="7848872" cy="38164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34561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Elipse"/>
          <p:cNvSpPr/>
          <p:nvPr/>
        </p:nvSpPr>
        <p:spPr>
          <a:xfrm>
            <a:off x="1763688" y="496347"/>
            <a:ext cx="5616624" cy="5616624"/>
          </a:xfrm>
          <a:prstGeom prst="ellipse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pic>
        <p:nvPicPr>
          <p:cNvPr id="22" name="Picture 140" descr="hour hand red.png"/>
          <p:cNvPicPr>
            <a:picLocks noChangeAspect="1"/>
          </p:cNvPicPr>
          <p:nvPr/>
        </p:nvPicPr>
        <p:blipFill>
          <a:blip r:embed="rId4"/>
          <a:srcRect t="6381"/>
          <a:stretch>
            <a:fillRect/>
          </a:stretch>
        </p:blipFill>
        <p:spPr bwMode="auto">
          <a:xfrm>
            <a:off x="2713038" y="1587500"/>
            <a:ext cx="3690937" cy="34544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50 Image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72275" y="260350"/>
            <a:ext cx="1952625" cy="97313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69588" y="897657"/>
            <a:ext cx="913655" cy="98524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01475" y="1864374"/>
            <a:ext cx="768113" cy="94859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95322" y="3092086"/>
            <a:ext cx="812306" cy="100317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57511" y="952851"/>
            <a:ext cx="735151" cy="100317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432316" y="4322112"/>
            <a:ext cx="990723" cy="99442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46703" y="4981764"/>
            <a:ext cx="785862" cy="97051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78088" y="1919990"/>
            <a:ext cx="762720" cy="100317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2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55788" y="4839146"/>
            <a:ext cx="1003446" cy="95477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78088" y="3180744"/>
            <a:ext cx="989431" cy="78621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90640" y="571200"/>
            <a:ext cx="762720" cy="100317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http://upload.wikimedia.org/wikipedia/commons/0/0f/Globo_terraqueo_3.gif"/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5752" y="2445687"/>
            <a:ext cx="1933575" cy="1876425"/>
          </a:xfrm>
          <a:prstGeom prst="rect">
            <a:avLst/>
          </a:prstGeom>
          <a:noFill/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27 Elipse"/>
          <p:cNvSpPr/>
          <p:nvPr/>
        </p:nvSpPr>
        <p:spPr>
          <a:xfrm>
            <a:off x="1722903" y="489391"/>
            <a:ext cx="5619324" cy="5611243"/>
          </a:xfrm>
          <a:prstGeom prst="ellipse">
            <a:avLst/>
          </a:prstGeom>
          <a:noFill/>
          <a:ln w="76200"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74256" y="4028886"/>
            <a:ext cx="957011" cy="101330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3306157"/>
      </p:ext>
    </p:extLst>
  </p:cSld>
  <p:clrMapOvr>
    <a:masterClrMapping/>
  </p:clrMapOvr>
  <p:transition spd="med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8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ULETA_sho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42 Elipse"/>
          <p:cNvSpPr/>
          <p:nvPr/>
        </p:nvSpPr>
        <p:spPr>
          <a:xfrm>
            <a:off x="1783249" y="548201"/>
            <a:ext cx="5453927" cy="5446084"/>
          </a:xfrm>
          <a:prstGeom prst="ellipse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noFill/>
          </a:ln>
          <a:effectLst>
            <a:innerShdw blurRad="2286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pic>
        <p:nvPicPr>
          <p:cNvPr id="59" name="Picture 140" descr="hour hand red.png"/>
          <p:cNvPicPr>
            <a:picLocks noChangeAspect="1"/>
          </p:cNvPicPr>
          <p:nvPr/>
        </p:nvPicPr>
        <p:blipFill>
          <a:blip r:embed="rId6"/>
          <a:srcRect t="6381"/>
          <a:stretch>
            <a:fillRect/>
          </a:stretch>
        </p:blipFill>
        <p:spPr bwMode="auto">
          <a:xfrm>
            <a:off x="2771775" y="2039938"/>
            <a:ext cx="3671888" cy="343852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" name="59 Elipse"/>
          <p:cNvSpPr/>
          <p:nvPr/>
        </p:nvSpPr>
        <p:spPr>
          <a:xfrm>
            <a:off x="1783249" y="521677"/>
            <a:ext cx="5453927" cy="5446084"/>
          </a:xfrm>
          <a:prstGeom prst="ellipse">
            <a:avLst/>
          </a:prstGeom>
          <a:noFill/>
          <a:ln w="76200"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pic>
        <p:nvPicPr>
          <p:cNvPr id="58" name="Picture 140" descr="hour hand red.png"/>
          <p:cNvPicPr>
            <a:picLocks noChangeAspect="1"/>
          </p:cNvPicPr>
          <p:nvPr/>
        </p:nvPicPr>
        <p:blipFill rotWithShape="1">
          <a:blip r:embed="rId7"/>
          <a:srcRect b="6381"/>
          <a:stretch/>
        </p:blipFill>
        <p:spPr bwMode="auto">
          <a:xfrm rot="11657024">
            <a:off x="2811463" y="1527175"/>
            <a:ext cx="3586162" cy="335756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7 Imagen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9388" y="477838"/>
            <a:ext cx="1865312" cy="9302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1" name="30 Imagen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64350" y="352425"/>
            <a:ext cx="1865313" cy="93186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9" name="Picture 2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27189" y="800463"/>
            <a:ext cx="1003176" cy="73363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57860" y="812096"/>
            <a:ext cx="985248" cy="93745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03832" y="1721789"/>
            <a:ext cx="768113" cy="94859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28312" y="3183595"/>
            <a:ext cx="812306" cy="100317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80436" y="4281149"/>
            <a:ext cx="805216" cy="99442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2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84120" y="4923398"/>
            <a:ext cx="970519" cy="88322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727031" y="1634689"/>
            <a:ext cx="1003176" cy="79713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86226" y="4700475"/>
            <a:ext cx="999715" cy="100344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05921" y="2772606"/>
            <a:ext cx="934462" cy="98943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6" descr="http://upload.wikimedia.org/wikipedia/commons/0/0f/Globo_terraqueo_3.gif"/>
          <p:cNvPicPr>
            <a:picLocks noChangeAspect="1" noChangeArrowheads="1" noCrop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832" y="2541977"/>
            <a:ext cx="1933575" cy="1876425"/>
          </a:xfrm>
          <a:prstGeom prst="rect">
            <a:avLst/>
          </a:prstGeom>
          <a:noFill/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24623" y="3914328"/>
            <a:ext cx="939674" cy="101330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8340403"/>
      </p:ext>
    </p:extLst>
  </p:cSld>
  <p:clrMapOvr>
    <a:masterClrMapping/>
  </p:clrMapOvr>
  <p:transition spd="slow">
    <p:push dir="u"/>
    <p:sndAc>
      <p:stSnd>
        <p:snd r:embed="rId2" name="Click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ing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 nodeType="clickPar">
                      <p:stCondLst>
                        <p:cond delay="0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ULETA_sho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23 CuadroTexto"/>
          <p:cNvSpPr txBox="1"/>
          <p:nvPr/>
        </p:nvSpPr>
        <p:spPr>
          <a:xfrm>
            <a:off x="971550" y="471488"/>
            <a:ext cx="5545138" cy="7064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s-ES_tradnl" sz="4000" b="1" dirty="0" err="1">
                <a:solidFill>
                  <a:srgbClr val="002060"/>
                </a:solidFill>
                <a:latin typeface="+mj-lt"/>
                <a:cs typeface="Aharoni" pitchFamily="2" charset="-79"/>
              </a:rPr>
              <a:t>Hello</a:t>
            </a:r>
            <a:r>
              <a:rPr lang="es-ES_tradnl" sz="4000" b="1" dirty="0">
                <a:solidFill>
                  <a:srgbClr val="002060"/>
                </a:solidFill>
                <a:latin typeface="+mj-lt"/>
                <a:cs typeface="Aharoni" pitchFamily="2" charset="-79"/>
              </a:rPr>
              <a:t>, </a:t>
            </a:r>
            <a:r>
              <a:rPr lang="es-ES_tradnl" sz="4000" b="1" dirty="0" err="1">
                <a:solidFill>
                  <a:srgbClr val="002060"/>
                </a:solidFill>
                <a:latin typeface="+mj-lt"/>
                <a:cs typeface="Aharoni" pitchFamily="2" charset="-79"/>
              </a:rPr>
              <a:t>I’m</a:t>
            </a:r>
            <a:endParaRPr lang="es-ES" sz="4000" b="1" dirty="0">
              <a:solidFill>
                <a:srgbClr val="002060"/>
              </a:solidFill>
              <a:latin typeface="+mj-lt"/>
              <a:cs typeface="Aharoni" pitchFamily="2" charset="-79"/>
            </a:endParaRPr>
          </a:p>
        </p:txBody>
      </p:sp>
      <p:pic>
        <p:nvPicPr>
          <p:cNvPr id="5" name="Picture 7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59572" y="1825206"/>
            <a:ext cx="4187526" cy="3353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chemeClr val="bg1"/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12 Rectángulo redondeado"/>
          <p:cNvSpPr/>
          <p:nvPr/>
        </p:nvSpPr>
        <p:spPr>
          <a:xfrm>
            <a:off x="1669824" y="1349344"/>
            <a:ext cx="5112567" cy="4305313"/>
          </a:xfrm>
          <a:prstGeom prst="roundRect">
            <a:avLst>
              <a:gd name="adj" fmla="val 7047"/>
            </a:avLst>
          </a:prstGeom>
          <a:noFill/>
          <a:ln w="76200"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25" name="24 CuadroTexto"/>
          <p:cNvSpPr txBox="1"/>
          <p:nvPr/>
        </p:nvSpPr>
        <p:spPr>
          <a:xfrm>
            <a:off x="5003800" y="404813"/>
            <a:ext cx="1835150" cy="7064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s-ES_tradnl" sz="4000" b="1" dirty="0">
                <a:solidFill>
                  <a:srgbClr val="FF0000"/>
                </a:solidFill>
                <a:latin typeface="+mj-lt"/>
                <a:cs typeface="Aharoni" pitchFamily="2" charset="-79"/>
              </a:rPr>
              <a:t>Linda</a:t>
            </a:r>
            <a:endParaRPr lang="es-ES" sz="4000" b="1" dirty="0">
              <a:solidFill>
                <a:srgbClr val="FF0000"/>
              </a:solidFill>
              <a:latin typeface="+mj-lt"/>
              <a:cs typeface="Aharoni" pitchFamily="2" charset="-79"/>
            </a:endParaRPr>
          </a:p>
        </p:txBody>
      </p:sp>
      <p:sp>
        <p:nvSpPr>
          <p:cNvPr id="27" name="26 Rectángulo redondeado"/>
          <p:cNvSpPr/>
          <p:nvPr/>
        </p:nvSpPr>
        <p:spPr>
          <a:xfrm>
            <a:off x="2195736" y="5758342"/>
            <a:ext cx="1313946" cy="526054"/>
          </a:xfrm>
          <a:prstGeom prst="roundRect">
            <a:avLst>
              <a:gd name="adj" fmla="val 29341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_tradnl" sz="2000" b="1" dirty="0"/>
              <a:t>CHECK</a:t>
            </a:r>
            <a:endParaRPr lang="es-ES" b="1" dirty="0"/>
          </a:p>
        </p:txBody>
      </p:sp>
      <p:pic>
        <p:nvPicPr>
          <p:cNvPr id="4" name="3 Image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8988" y="5757863"/>
            <a:ext cx="1468437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19 Rectángulo redondeado"/>
          <p:cNvSpPr/>
          <p:nvPr/>
        </p:nvSpPr>
        <p:spPr>
          <a:xfrm>
            <a:off x="1252324" y="404664"/>
            <a:ext cx="5947566" cy="670071"/>
          </a:xfrm>
          <a:prstGeom prst="roundRect">
            <a:avLst>
              <a:gd name="adj" fmla="val 35477"/>
            </a:avLst>
          </a:prstGeom>
          <a:noFill/>
          <a:ln w="76200"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51242080"/>
      </p:ext>
    </p:extLst>
  </p:cSld>
  <p:clrMapOvr>
    <a:masterClrMapping/>
  </p:clrMapOvr>
  <p:transition spd="slow">
    <p:blinds dir="vert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42 Elipse"/>
          <p:cNvSpPr/>
          <p:nvPr/>
        </p:nvSpPr>
        <p:spPr>
          <a:xfrm>
            <a:off x="1886360" y="485172"/>
            <a:ext cx="5453927" cy="5446084"/>
          </a:xfrm>
          <a:prstGeom prst="ellipse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noFill/>
          </a:ln>
          <a:effectLst>
            <a:innerShdw blurRad="2286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pic>
        <p:nvPicPr>
          <p:cNvPr id="59" name="Picture 140" descr="hour hand red.png"/>
          <p:cNvPicPr>
            <a:picLocks noChangeAspect="1"/>
          </p:cNvPicPr>
          <p:nvPr/>
        </p:nvPicPr>
        <p:blipFill>
          <a:blip r:embed="rId6"/>
          <a:srcRect t="6381"/>
          <a:stretch>
            <a:fillRect/>
          </a:stretch>
        </p:blipFill>
        <p:spPr bwMode="auto">
          <a:xfrm>
            <a:off x="2771775" y="2130425"/>
            <a:ext cx="3576638" cy="334803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" name="59 Elipse"/>
          <p:cNvSpPr/>
          <p:nvPr/>
        </p:nvSpPr>
        <p:spPr>
          <a:xfrm>
            <a:off x="1832995" y="457447"/>
            <a:ext cx="5453927" cy="5446084"/>
          </a:xfrm>
          <a:prstGeom prst="ellipse">
            <a:avLst/>
          </a:prstGeom>
          <a:noFill/>
          <a:ln w="76200"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pic>
        <p:nvPicPr>
          <p:cNvPr id="58" name="Picture 140" descr="hour hand red.png"/>
          <p:cNvPicPr>
            <a:picLocks noChangeAspect="1"/>
          </p:cNvPicPr>
          <p:nvPr/>
        </p:nvPicPr>
        <p:blipFill rotWithShape="1">
          <a:blip r:embed="rId7"/>
          <a:srcRect b="6381"/>
          <a:stretch/>
        </p:blipFill>
        <p:spPr bwMode="auto">
          <a:xfrm rot="3744772">
            <a:off x="2813844" y="1670844"/>
            <a:ext cx="3554412" cy="33274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7 Imagen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3525" y="333375"/>
            <a:ext cx="1866900" cy="9302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1" name="30 Imagen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011988" y="233363"/>
            <a:ext cx="1866900" cy="9302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09468" y="2402672"/>
            <a:ext cx="948599" cy="75376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16283" y="1163878"/>
            <a:ext cx="930280" cy="100317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57939" y="3707202"/>
            <a:ext cx="805216" cy="99442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2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36758" y="4761683"/>
            <a:ext cx="970519" cy="92344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80112" y="3965062"/>
            <a:ext cx="946355" cy="100344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65560" y="4728929"/>
            <a:ext cx="935713" cy="99075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71800" y="1183385"/>
            <a:ext cx="989431" cy="90043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2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53806" y="611316"/>
            <a:ext cx="812306" cy="100317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6" descr="http://upload.wikimedia.org/wikipedia/commons/0/0f/Globo_terraqueo_3.gif"/>
          <p:cNvPicPr>
            <a:picLocks noChangeAspect="1" noChangeArrowheads="1" noCrop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6537" y="2339140"/>
            <a:ext cx="1933575" cy="1876425"/>
          </a:xfrm>
          <a:prstGeom prst="rect">
            <a:avLst/>
          </a:prstGeom>
          <a:noFill/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02864" y="2673836"/>
            <a:ext cx="1009539" cy="101330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2310387"/>
      </p:ext>
    </p:extLst>
  </p:cSld>
  <p:clrMapOvr>
    <a:masterClrMapping/>
  </p:clrMapOvr>
  <p:transition spd="slow">
    <p:push dir="u"/>
    <p:sndAc>
      <p:stSnd>
        <p:snd r:embed="rId2" name="Click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ing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 nodeType="clickPar">
                      <p:stCondLst>
                        <p:cond delay="0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ULETA_sho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23 CuadroTexto"/>
          <p:cNvSpPr txBox="1"/>
          <p:nvPr/>
        </p:nvSpPr>
        <p:spPr>
          <a:xfrm>
            <a:off x="1755775" y="5240338"/>
            <a:ext cx="4578350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s-ES_tradnl" sz="4000" b="1" dirty="0">
                <a:solidFill>
                  <a:srgbClr val="002060"/>
                </a:solidFill>
                <a:latin typeface="+mj-lt"/>
                <a:cs typeface="Aharoni" pitchFamily="2" charset="-79"/>
              </a:rPr>
              <a:t>       </a:t>
            </a:r>
            <a:r>
              <a:rPr lang="es-ES_tradnl" sz="4000" b="1" dirty="0" err="1">
                <a:solidFill>
                  <a:srgbClr val="002060"/>
                </a:solidFill>
                <a:latin typeface="+mj-lt"/>
                <a:cs typeface="Aharoni" pitchFamily="2" charset="-79"/>
              </a:rPr>
              <a:t>Hello</a:t>
            </a:r>
            <a:r>
              <a:rPr lang="es-ES_tradnl" sz="4000" b="1" dirty="0">
                <a:solidFill>
                  <a:srgbClr val="002060"/>
                </a:solidFill>
                <a:latin typeface="+mj-lt"/>
                <a:cs typeface="Aharoni" pitchFamily="2" charset="-79"/>
              </a:rPr>
              <a:t>, </a:t>
            </a:r>
            <a:r>
              <a:rPr lang="es-ES_tradnl" sz="4000" b="1" dirty="0" err="1">
                <a:solidFill>
                  <a:srgbClr val="002060"/>
                </a:solidFill>
                <a:latin typeface="+mj-lt"/>
                <a:cs typeface="Aharoni" pitchFamily="2" charset="-79"/>
              </a:rPr>
              <a:t>I’m</a:t>
            </a:r>
            <a:endParaRPr lang="es-ES" sz="4000" b="1" dirty="0">
              <a:solidFill>
                <a:srgbClr val="002060"/>
              </a:solidFill>
              <a:latin typeface="+mj-lt"/>
              <a:cs typeface="Aharoni" pitchFamily="2" charset="-79"/>
            </a:endParaRPr>
          </a:p>
        </p:txBody>
      </p:sp>
      <p:pic>
        <p:nvPicPr>
          <p:cNvPr id="5" name="Picture 7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81525" y="980728"/>
            <a:ext cx="4153349" cy="3353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chemeClr val="bg1"/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12 Rectángulo redondeado"/>
          <p:cNvSpPr/>
          <p:nvPr/>
        </p:nvSpPr>
        <p:spPr>
          <a:xfrm>
            <a:off x="1701917" y="622504"/>
            <a:ext cx="5112567" cy="4305313"/>
          </a:xfrm>
          <a:prstGeom prst="roundRect">
            <a:avLst>
              <a:gd name="adj" fmla="val 7047"/>
            </a:avLst>
          </a:prstGeom>
          <a:noFill/>
          <a:ln w="76200"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25" name="24 CuadroTexto"/>
          <p:cNvSpPr txBox="1"/>
          <p:nvPr/>
        </p:nvSpPr>
        <p:spPr>
          <a:xfrm>
            <a:off x="4979988" y="5202238"/>
            <a:ext cx="1835150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s-ES_tradnl" sz="4000" b="1" dirty="0" err="1">
                <a:solidFill>
                  <a:srgbClr val="FF0000"/>
                </a:solidFill>
                <a:latin typeface="+mj-lt"/>
                <a:cs typeface="Aharoni" pitchFamily="2" charset="-79"/>
              </a:rPr>
              <a:t>Mai</a:t>
            </a:r>
            <a:endParaRPr lang="es-ES" sz="4000" b="1" dirty="0">
              <a:solidFill>
                <a:srgbClr val="FF0000"/>
              </a:solidFill>
              <a:latin typeface="+mj-lt"/>
              <a:cs typeface="Aharoni" pitchFamily="2" charset="-79"/>
            </a:endParaRPr>
          </a:p>
        </p:txBody>
      </p:sp>
      <p:sp>
        <p:nvSpPr>
          <p:cNvPr id="27" name="26 Rectángulo redondeado"/>
          <p:cNvSpPr/>
          <p:nvPr/>
        </p:nvSpPr>
        <p:spPr>
          <a:xfrm>
            <a:off x="7234238" y="2249488"/>
            <a:ext cx="1312862" cy="525462"/>
          </a:xfrm>
          <a:prstGeom prst="roundRect">
            <a:avLst>
              <a:gd name="adj" fmla="val 29341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_tradnl" sz="2000" b="1" dirty="0"/>
              <a:t>CHECK</a:t>
            </a:r>
            <a:endParaRPr lang="es-ES" b="1" dirty="0"/>
          </a:p>
        </p:txBody>
      </p:sp>
      <p:pic>
        <p:nvPicPr>
          <p:cNvPr id="4" name="3 Image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3425" y="954088"/>
            <a:ext cx="1468438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19 Rectángulo redondeado"/>
          <p:cNvSpPr/>
          <p:nvPr/>
        </p:nvSpPr>
        <p:spPr>
          <a:xfrm>
            <a:off x="1290942" y="5240701"/>
            <a:ext cx="5947566" cy="670071"/>
          </a:xfrm>
          <a:prstGeom prst="roundRect">
            <a:avLst>
              <a:gd name="adj" fmla="val 35477"/>
            </a:avLst>
          </a:prstGeom>
          <a:noFill/>
          <a:ln w="76200"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91187"/>
      </p:ext>
    </p:extLst>
  </p:cSld>
  <p:clrMapOvr>
    <a:masterClrMapping/>
  </p:clrMapOvr>
  <p:transition spd="slow">
    <p:blinds dir="vert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42 Elipse"/>
          <p:cNvSpPr/>
          <p:nvPr/>
        </p:nvSpPr>
        <p:spPr>
          <a:xfrm>
            <a:off x="1832996" y="1084106"/>
            <a:ext cx="5453927" cy="5446084"/>
          </a:xfrm>
          <a:prstGeom prst="ellipse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noFill/>
          </a:ln>
          <a:effectLst>
            <a:innerShdw blurRad="2286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pic>
        <p:nvPicPr>
          <p:cNvPr id="59" name="Picture 140" descr="hour hand red.png"/>
          <p:cNvPicPr>
            <a:picLocks noChangeAspect="1"/>
          </p:cNvPicPr>
          <p:nvPr/>
        </p:nvPicPr>
        <p:blipFill>
          <a:blip r:embed="rId6"/>
          <a:srcRect t="6381"/>
          <a:stretch>
            <a:fillRect/>
          </a:stretch>
        </p:blipFill>
        <p:spPr bwMode="auto">
          <a:xfrm>
            <a:off x="2771775" y="2130425"/>
            <a:ext cx="3576638" cy="334803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" name="59 Elipse"/>
          <p:cNvSpPr/>
          <p:nvPr/>
        </p:nvSpPr>
        <p:spPr>
          <a:xfrm>
            <a:off x="1832996" y="1057582"/>
            <a:ext cx="5453927" cy="5446084"/>
          </a:xfrm>
          <a:prstGeom prst="ellipse">
            <a:avLst/>
          </a:prstGeom>
          <a:noFill/>
          <a:ln w="76200"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pic>
        <p:nvPicPr>
          <p:cNvPr id="58" name="Picture 140" descr="hour hand red.png"/>
          <p:cNvPicPr>
            <a:picLocks noChangeAspect="1"/>
          </p:cNvPicPr>
          <p:nvPr/>
        </p:nvPicPr>
        <p:blipFill rotWithShape="1">
          <a:blip r:embed="rId7"/>
          <a:srcRect b="6381"/>
          <a:stretch/>
        </p:blipFill>
        <p:spPr bwMode="auto">
          <a:xfrm rot="8564139">
            <a:off x="2814638" y="2184400"/>
            <a:ext cx="3554412" cy="332898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7 Imagen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1488" y="703263"/>
            <a:ext cx="1866900" cy="9302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1" name="30 Imagen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50038" y="655638"/>
            <a:ext cx="1865312" cy="9302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564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70487" y="1084106"/>
            <a:ext cx="947561" cy="10033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65" name="Picture 2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627784" y="1633538"/>
            <a:ext cx="1015405" cy="98583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67" name="Picture 2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08175" y="3093294"/>
            <a:ext cx="1003300" cy="95463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68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35810" y="1638300"/>
            <a:ext cx="812406" cy="10033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70" name="Picture 2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75944" y="4447868"/>
            <a:ext cx="991661" cy="99536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72" name="Picture 2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47630" y="2955968"/>
            <a:ext cx="1003300" cy="89292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74" name="Picture 2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50750" y="5286628"/>
            <a:ext cx="1141094" cy="9906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75" name="Picture 2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23475" y="4274836"/>
            <a:ext cx="990600" cy="90149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6" descr="http://upload.wikimedia.org/wikipedia/commons/0/0f/Globo_terraqueo_3.gif"/>
          <p:cNvPicPr>
            <a:picLocks noChangeAspect="1" noChangeArrowheads="1" noCrop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6537" y="2852936"/>
            <a:ext cx="1933575" cy="1876425"/>
          </a:xfrm>
          <a:prstGeom prst="rect">
            <a:avLst/>
          </a:prstGeom>
          <a:noFill/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78" name="Picture 2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04048" y="5191125"/>
            <a:ext cx="947793" cy="101282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2362966"/>
      </p:ext>
    </p:extLst>
  </p:cSld>
  <p:clrMapOvr>
    <a:masterClrMapping/>
  </p:clrMapOvr>
  <p:transition spd="slow">
    <p:push dir="u"/>
    <p:sndAc>
      <p:stSnd>
        <p:snd r:embed="rId2" name="Click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ing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 nodeType="clickPar">
                      <p:stCondLst>
                        <p:cond delay="0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ULETA_sho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23729" y="1825206"/>
            <a:ext cx="4153246" cy="3353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chemeClr val="bg1"/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12 Rectángulo redondeado"/>
          <p:cNvSpPr/>
          <p:nvPr/>
        </p:nvSpPr>
        <p:spPr>
          <a:xfrm>
            <a:off x="1669824" y="1349344"/>
            <a:ext cx="5112567" cy="4305313"/>
          </a:xfrm>
          <a:prstGeom prst="roundRect">
            <a:avLst>
              <a:gd name="adj" fmla="val 7047"/>
            </a:avLst>
          </a:prstGeom>
          <a:noFill/>
          <a:ln w="76200"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24" name="23 CuadroTexto"/>
          <p:cNvSpPr txBox="1"/>
          <p:nvPr/>
        </p:nvSpPr>
        <p:spPr>
          <a:xfrm>
            <a:off x="1670050" y="479425"/>
            <a:ext cx="2038350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s-ES_tradnl" sz="2800" b="1" dirty="0" err="1">
                <a:solidFill>
                  <a:srgbClr val="002060"/>
                </a:solidFill>
                <a:latin typeface="+mj-lt"/>
                <a:cs typeface="Aharoni" pitchFamily="2" charset="-79"/>
              </a:rPr>
              <a:t>Hello</a:t>
            </a:r>
            <a:r>
              <a:rPr lang="es-ES_tradnl" sz="2800" b="1" dirty="0">
                <a:solidFill>
                  <a:srgbClr val="002060"/>
                </a:solidFill>
                <a:latin typeface="+mj-lt"/>
                <a:cs typeface="Aharoni" pitchFamily="2" charset="-79"/>
              </a:rPr>
              <a:t>, </a:t>
            </a:r>
            <a:r>
              <a:rPr lang="es-ES_tradnl" sz="2800" b="1" dirty="0" err="1">
                <a:solidFill>
                  <a:srgbClr val="002060"/>
                </a:solidFill>
                <a:latin typeface="+mj-lt"/>
                <a:cs typeface="Aharoni" pitchFamily="2" charset="-79"/>
              </a:rPr>
              <a:t>I’m</a:t>
            </a:r>
            <a:endParaRPr lang="es-ES" sz="2800" b="1" dirty="0">
              <a:solidFill>
                <a:srgbClr val="002060"/>
              </a:solidFill>
              <a:latin typeface="+mj-lt"/>
              <a:cs typeface="Aharoni" pitchFamily="2" charset="-79"/>
            </a:endParaRPr>
          </a:p>
        </p:txBody>
      </p:sp>
      <p:sp>
        <p:nvSpPr>
          <p:cNvPr id="25" name="24 CuadroTexto"/>
          <p:cNvSpPr txBox="1"/>
          <p:nvPr/>
        </p:nvSpPr>
        <p:spPr>
          <a:xfrm>
            <a:off x="3436938" y="419100"/>
            <a:ext cx="2459037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s-ES_tradnl" sz="3200" b="1" dirty="0">
                <a:solidFill>
                  <a:srgbClr val="FF0000"/>
                </a:solidFill>
                <a:latin typeface="+mj-lt"/>
                <a:cs typeface="Aharoni" pitchFamily="2" charset="-79"/>
              </a:rPr>
              <a:t>Miss </a:t>
            </a:r>
            <a:r>
              <a:rPr lang="es-ES_tradnl" sz="3200" b="1" dirty="0" err="1">
                <a:solidFill>
                  <a:srgbClr val="FF0000"/>
                </a:solidFill>
                <a:latin typeface="+mj-lt"/>
                <a:cs typeface="Aharoni" pitchFamily="2" charset="-79"/>
              </a:rPr>
              <a:t>Hien</a:t>
            </a:r>
            <a:endParaRPr lang="es-ES" sz="3200" b="1" dirty="0">
              <a:solidFill>
                <a:srgbClr val="FF0000"/>
              </a:solidFill>
              <a:latin typeface="+mj-lt"/>
              <a:cs typeface="Aharoni" pitchFamily="2" charset="-79"/>
            </a:endParaRPr>
          </a:p>
        </p:txBody>
      </p:sp>
      <p:sp>
        <p:nvSpPr>
          <p:cNvPr id="27" name="26 Rectángulo redondeado"/>
          <p:cNvSpPr/>
          <p:nvPr/>
        </p:nvSpPr>
        <p:spPr>
          <a:xfrm>
            <a:off x="7089849" y="3057192"/>
            <a:ext cx="1313946" cy="526054"/>
          </a:xfrm>
          <a:prstGeom prst="roundRect">
            <a:avLst>
              <a:gd name="adj" fmla="val 29341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_tradnl" sz="2000" b="1" dirty="0"/>
              <a:t>CHECK</a:t>
            </a:r>
            <a:endParaRPr lang="es-ES" b="1" dirty="0"/>
          </a:p>
        </p:txBody>
      </p:sp>
      <p:pic>
        <p:nvPicPr>
          <p:cNvPr id="4" name="3 Image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3425" y="1989138"/>
            <a:ext cx="1468438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" name="Straight Connector 10"/>
          <p:cNvCxnSpPr/>
          <p:nvPr/>
        </p:nvCxnSpPr>
        <p:spPr>
          <a:xfrm>
            <a:off x="3608388" y="917575"/>
            <a:ext cx="2116137" cy="0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26" name="19 Rectángulo redondeado"/>
          <p:cNvSpPr/>
          <p:nvPr/>
        </p:nvSpPr>
        <p:spPr>
          <a:xfrm>
            <a:off x="1403648" y="332656"/>
            <a:ext cx="5616624" cy="670071"/>
          </a:xfrm>
          <a:prstGeom prst="roundRect">
            <a:avLst>
              <a:gd name="adj" fmla="val 35477"/>
            </a:avLst>
          </a:prstGeom>
          <a:noFill/>
          <a:ln w="76200"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03474694"/>
      </p:ext>
    </p:extLst>
  </p:cSld>
  <p:clrMapOvr>
    <a:masterClrMapping/>
  </p:clrMapOvr>
  <p:transition spd="slow">
    <p:blinds dir="vert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42 Elipse"/>
          <p:cNvSpPr/>
          <p:nvPr/>
        </p:nvSpPr>
        <p:spPr>
          <a:xfrm>
            <a:off x="1669554" y="1040568"/>
            <a:ext cx="5453927" cy="5446084"/>
          </a:xfrm>
          <a:prstGeom prst="ellipse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noFill/>
          </a:ln>
          <a:effectLst>
            <a:innerShdw blurRad="2286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pic>
        <p:nvPicPr>
          <p:cNvPr id="59" name="Picture 140" descr="hour hand red.png"/>
          <p:cNvPicPr>
            <a:picLocks noChangeAspect="1"/>
          </p:cNvPicPr>
          <p:nvPr/>
        </p:nvPicPr>
        <p:blipFill>
          <a:blip r:embed="rId6"/>
          <a:srcRect t="6381"/>
          <a:stretch>
            <a:fillRect/>
          </a:stretch>
        </p:blipFill>
        <p:spPr bwMode="auto">
          <a:xfrm>
            <a:off x="2771775" y="2130425"/>
            <a:ext cx="3576638" cy="334803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" name="59 Elipse"/>
          <p:cNvSpPr/>
          <p:nvPr/>
        </p:nvSpPr>
        <p:spPr>
          <a:xfrm>
            <a:off x="1585913" y="1040568"/>
            <a:ext cx="5453927" cy="5446084"/>
          </a:xfrm>
          <a:prstGeom prst="ellipse">
            <a:avLst/>
          </a:prstGeom>
          <a:noFill/>
          <a:ln w="76200"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pic>
        <p:nvPicPr>
          <p:cNvPr id="58" name="Picture 140" descr="hour hand red.png"/>
          <p:cNvPicPr>
            <a:picLocks noChangeAspect="1"/>
          </p:cNvPicPr>
          <p:nvPr/>
        </p:nvPicPr>
        <p:blipFill rotWithShape="1">
          <a:blip r:embed="rId7"/>
          <a:srcRect b="6381"/>
          <a:stretch/>
        </p:blipFill>
        <p:spPr bwMode="auto">
          <a:xfrm rot="5550763">
            <a:off x="2813844" y="2185194"/>
            <a:ext cx="3554412" cy="33274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7 Imagen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2463" y="771525"/>
            <a:ext cx="1866900" cy="9302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1" name="30 Imagen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16688" y="592138"/>
            <a:ext cx="1865312" cy="9302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4589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34077" y="1945711"/>
            <a:ext cx="985837" cy="93801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91" name="Picture 2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44627" y="3284538"/>
            <a:ext cx="930395" cy="10033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92" name="Picture 2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80112" y="2000458"/>
            <a:ext cx="1003300" cy="89930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94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41104" y="4769582"/>
            <a:ext cx="1123133" cy="99536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95" name="Picture 2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83969" y="5249300"/>
            <a:ext cx="968834" cy="97155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97" name="Picture 2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13388" y="4769582"/>
            <a:ext cx="1003300" cy="91305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99" name="Picture 2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81762" y="3308350"/>
            <a:ext cx="1041719" cy="98901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600" name="Picture 2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66834" y="1151412"/>
            <a:ext cx="1186250" cy="10033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6" descr="http://upload.wikimedia.org/wikipedia/commons/0/0f/Globo_terraqueo_3.gif"/>
          <p:cNvPicPr>
            <a:picLocks noChangeAspect="1" noChangeArrowheads="1" noCrop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6537" y="2852936"/>
            <a:ext cx="1933575" cy="1876425"/>
          </a:xfrm>
          <a:prstGeom prst="rect">
            <a:avLst/>
          </a:prstGeom>
          <a:noFill/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32886392"/>
      </p:ext>
    </p:extLst>
  </p:cSld>
  <p:clrMapOvr>
    <a:masterClrMapping/>
  </p:clrMapOvr>
  <p:transition spd="slow">
    <p:push dir="u"/>
    <p:sndAc>
      <p:stSnd>
        <p:snd r:embed="rId2" name="Click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ing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 nodeType="clickPar">
                      <p:stCondLst>
                        <p:cond delay="0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ULETA_sho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19 Rectángulo redondeado"/>
          <p:cNvSpPr/>
          <p:nvPr/>
        </p:nvSpPr>
        <p:spPr>
          <a:xfrm>
            <a:off x="1104394" y="496859"/>
            <a:ext cx="6191916" cy="670071"/>
          </a:xfrm>
          <a:prstGeom prst="roundRect">
            <a:avLst>
              <a:gd name="adj" fmla="val 35477"/>
            </a:avLst>
          </a:prstGeom>
          <a:noFill/>
          <a:ln w="76200"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pic>
        <p:nvPicPr>
          <p:cNvPr id="5" name="Picture 7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51720" y="1825206"/>
            <a:ext cx="4464496" cy="3353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chemeClr val="bg1"/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9 CuadroTexto"/>
          <p:cNvSpPr txBox="1"/>
          <p:nvPr/>
        </p:nvSpPr>
        <p:spPr>
          <a:xfrm>
            <a:off x="1547813" y="438150"/>
            <a:ext cx="2736850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s-ES_tradnl" sz="4000" b="1" dirty="0" err="1">
                <a:solidFill>
                  <a:srgbClr val="002060"/>
                </a:solidFill>
                <a:latin typeface="+mj-lt"/>
                <a:cs typeface="Aharoni" pitchFamily="2" charset="-79"/>
              </a:rPr>
              <a:t>Hello</a:t>
            </a:r>
            <a:r>
              <a:rPr lang="es-ES_tradnl" sz="4000" b="1" dirty="0">
                <a:solidFill>
                  <a:srgbClr val="002060"/>
                </a:solidFill>
                <a:latin typeface="+mj-lt"/>
                <a:cs typeface="Aharoni" pitchFamily="2" charset="-79"/>
              </a:rPr>
              <a:t>, </a:t>
            </a:r>
            <a:r>
              <a:rPr lang="es-ES_tradnl" sz="4000" b="1" dirty="0" err="1">
                <a:solidFill>
                  <a:srgbClr val="002060"/>
                </a:solidFill>
                <a:latin typeface="+mj-lt"/>
                <a:cs typeface="Aharoni" pitchFamily="2" charset="-79"/>
              </a:rPr>
              <a:t>I’m</a:t>
            </a:r>
            <a:endParaRPr lang="es-ES" sz="4000" b="1" dirty="0">
              <a:solidFill>
                <a:srgbClr val="002060"/>
              </a:solidFill>
              <a:latin typeface="+mj-lt"/>
              <a:cs typeface="Aharoni" pitchFamily="2" charset="-79"/>
            </a:endParaRPr>
          </a:p>
        </p:txBody>
      </p:sp>
      <p:sp>
        <p:nvSpPr>
          <p:cNvPr id="13" name="12 Rectángulo redondeado"/>
          <p:cNvSpPr/>
          <p:nvPr/>
        </p:nvSpPr>
        <p:spPr>
          <a:xfrm>
            <a:off x="1669824" y="1349344"/>
            <a:ext cx="5112567" cy="4305313"/>
          </a:xfrm>
          <a:prstGeom prst="roundRect">
            <a:avLst>
              <a:gd name="adj" fmla="val 7047"/>
            </a:avLst>
          </a:prstGeom>
          <a:noFill/>
          <a:ln w="76200"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25" name="24 CuadroTexto"/>
          <p:cNvSpPr txBox="1"/>
          <p:nvPr/>
        </p:nvSpPr>
        <p:spPr>
          <a:xfrm>
            <a:off x="4246563" y="496888"/>
            <a:ext cx="1317625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s-ES_tradnl" sz="3200" b="1" dirty="0">
                <a:solidFill>
                  <a:srgbClr val="FF0000"/>
                </a:solidFill>
                <a:latin typeface="+mj-lt"/>
                <a:cs typeface="Aharoni" pitchFamily="2" charset="-79"/>
              </a:rPr>
              <a:t>Peter</a:t>
            </a:r>
            <a:endParaRPr lang="es-ES" sz="3200" b="1" dirty="0">
              <a:solidFill>
                <a:srgbClr val="FF0000"/>
              </a:solidFill>
              <a:latin typeface="+mj-lt"/>
              <a:cs typeface="Aharoni" pitchFamily="2" charset="-79"/>
            </a:endParaRPr>
          </a:p>
        </p:txBody>
      </p:sp>
      <p:sp>
        <p:nvSpPr>
          <p:cNvPr id="27" name="26 Rectángulo redondeado"/>
          <p:cNvSpPr/>
          <p:nvPr/>
        </p:nvSpPr>
        <p:spPr>
          <a:xfrm>
            <a:off x="7187361" y="3093965"/>
            <a:ext cx="1313946" cy="526054"/>
          </a:xfrm>
          <a:prstGeom prst="roundRect">
            <a:avLst>
              <a:gd name="adj" fmla="val 29341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_tradnl" sz="2000" b="1" dirty="0"/>
              <a:t>CHECK</a:t>
            </a:r>
            <a:endParaRPr lang="es-ES" b="1" dirty="0"/>
          </a:p>
        </p:txBody>
      </p:sp>
      <p:pic>
        <p:nvPicPr>
          <p:cNvPr id="4" name="3 Image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9625" y="2035175"/>
            <a:ext cx="1468438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Straight Connector 2"/>
          <p:cNvCxnSpPr/>
          <p:nvPr/>
        </p:nvCxnSpPr>
        <p:spPr>
          <a:xfrm>
            <a:off x="4225925" y="1022350"/>
            <a:ext cx="1209675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46247501"/>
      </p:ext>
    </p:extLst>
  </p:cSld>
  <p:clrMapOvr>
    <a:masterClrMapping/>
  </p:clrMapOvr>
  <p:transition spd="slow">
    <p:blinds dir="vert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42 Elipse"/>
          <p:cNvSpPr/>
          <p:nvPr/>
        </p:nvSpPr>
        <p:spPr>
          <a:xfrm>
            <a:off x="1749980" y="897371"/>
            <a:ext cx="5453927" cy="5446084"/>
          </a:xfrm>
          <a:prstGeom prst="ellipse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noFill/>
          </a:ln>
          <a:effectLst>
            <a:innerShdw blurRad="2286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pic>
        <p:nvPicPr>
          <p:cNvPr id="59" name="Picture 140" descr="hour hand red.png"/>
          <p:cNvPicPr>
            <a:picLocks noChangeAspect="1"/>
          </p:cNvPicPr>
          <p:nvPr/>
        </p:nvPicPr>
        <p:blipFill>
          <a:blip r:embed="rId6"/>
          <a:srcRect t="6381"/>
          <a:stretch>
            <a:fillRect/>
          </a:stretch>
        </p:blipFill>
        <p:spPr bwMode="auto">
          <a:xfrm>
            <a:off x="2771775" y="2130425"/>
            <a:ext cx="3576638" cy="334803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" name="59 Elipse"/>
          <p:cNvSpPr/>
          <p:nvPr/>
        </p:nvSpPr>
        <p:spPr>
          <a:xfrm>
            <a:off x="1749979" y="897371"/>
            <a:ext cx="5453927" cy="5446084"/>
          </a:xfrm>
          <a:prstGeom prst="ellipse">
            <a:avLst/>
          </a:prstGeom>
          <a:noFill/>
          <a:ln w="76200"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pic>
        <p:nvPicPr>
          <p:cNvPr id="58" name="Picture 140" descr="hour hand red.png"/>
          <p:cNvPicPr>
            <a:picLocks noChangeAspect="1"/>
          </p:cNvPicPr>
          <p:nvPr/>
        </p:nvPicPr>
        <p:blipFill rotWithShape="1">
          <a:blip r:embed="rId7"/>
          <a:srcRect b="6381"/>
          <a:stretch/>
        </p:blipFill>
        <p:spPr bwMode="auto">
          <a:xfrm rot="14581905">
            <a:off x="2890043" y="2342357"/>
            <a:ext cx="3554413" cy="33274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7 Imagen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7850" y="547688"/>
            <a:ext cx="1866900" cy="9302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1" name="30 Imagen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13550" y="476250"/>
            <a:ext cx="1865313" cy="9302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7661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98042" y="1174731"/>
            <a:ext cx="1017716" cy="98583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62" name="Picture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445505" y="2069943"/>
            <a:ext cx="974365" cy="94773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63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72162" y="3719513"/>
            <a:ext cx="1087670" cy="10033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66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41613" y="5024753"/>
            <a:ext cx="995362" cy="90583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68" name="Picture 2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72225" y="2708920"/>
            <a:ext cx="1003300" cy="79723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70" name="Picture 2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06900" y="5326892"/>
            <a:ext cx="1040521" cy="9906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72" name="Picture 2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68925" y="1478329"/>
            <a:ext cx="1003300" cy="95463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6" descr="http://upload.wikimedia.org/wikipedia/commons/0/0f/Globo_terraqueo_3.gif"/>
          <p:cNvPicPr>
            <a:picLocks noChangeAspect="1" noChangeArrowheads="1" noCrop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6537" y="2852936"/>
            <a:ext cx="1933575" cy="1876425"/>
          </a:xfrm>
          <a:prstGeom prst="rect">
            <a:avLst/>
          </a:prstGeom>
          <a:noFill/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74" name="Picture 2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870135" y="4314067"/>
            <a:ext cx="956556" cy="101282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0870963"/>
      </p:ext>
    </p:extLst>
  </p:cSld>
  <p:clrMapOvr>
    <a:masterClrMapping/>
  </p:clrMapOvr>
  <p:transition spd="slow">
    <p:push dir="u"/>
    <p:sndAc>
      <p:stSnd>
        <p:snd r:embed="rId2" name="Click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ing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 nodeType="clickPar">
                      <p:stCondLst>
                        <p:cond delay="0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ULETA_sho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19 Rectángulo redondeado"/>
          <p:cNvSpPr/>
          <p:nvPr/>
        </p:nvSpPr>
        <p:spPr>
          <a:xfrm>
            <a:off x="1104394" y="496859"/>
            <a:ext cx="6191916" cy="670071"/>
          </a:xfrm>
          <a:prstGeom prst="roundRect">
            <a:avLst>
              <a:gd name="adj" fmla="val 35477"/>
            </a:avLst>
          </a:prstGeom>
          <a:noFill/>
          <a:ln w="76200"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pic>
        <p:nvPicPr>
          <p:cNvPr id="5" name="Picture 7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73766" y="1825206"/>
            <a:ext cx="4220403" cy="3353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chemeClr val="bg1"/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9 CuadroTexto"/>
          <p:cNvSpPr txBox="1"/>
          <p:nvPr/>
        </p:nvSpPr>
        <p:spPr>
          <a:xfrm>
            <a:off x="1619250" y="438150"/>
            <a:ext cx="2808288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s-ES_tradnl" sz="4000" b="1" dirty="0" err="1">
                <a:solidFill>
                  <a:srgbClr val="002060"/>
                </a:solidFill>
                <a:latin typeface="+mj-lt"/>
                <a:cs typeface="Aharoni" pitchFamily="2" charset="-79"/>
              </a:rPr>
              <a:t>Hello</a:t>
            </a:r>
            <a:r>
              <a:rPr lang="es-ES_tradnl" sz="4000" b="1" dirty="0">
                <a:solidFill>
                  <a:srgbClr val="002060"/>
                </a:solidFill>
                <a:latin typeface="+mj-lt"/>
                <a:cs typeface="Aharoni" pitchFamily="2" charset="-79"/>
              </a:rPr>
              <a:t>, </a:t>
            </a:r>
            <a:r>
              <a:rPr lang="es-ES_tradnl" sz="4000" b="1" dirty="0" err="1">
                <a:solidFill>
                  <a:srgbClr val="002060"/>
                </a:solidFill>
                <a:latin typeface="+mj-lt"/>
                <a:cs typeface="Aharoni" pitchFamily="2" charset="-79"/>
              </a:rPr>
              <a:t>I’m</a:t>
            </a:r>
            <a:endParaRPr lang="es-ES" sz="4000" b="1" dirty="0">
              <a:solidFill>
                <a:srgbClr val="002060"/>
              </a:solidFill>
              <a:latin typeface="+mj-lt"/>
              <a:cs typeface="Aharoni" pitchFamily="2" charset="-79"/>
            </a:endParaRPr>
          </a:p>
        </p:txBody>
      </p:sp>
      <p:sp>
        <p:nvSpPr>
          <p:cNvPr id="13" name="12 Rectángulo redondeado"/>
          <p:cNvSpPr/>
          <p:nvPr/>
        </p:nvSpPr>
        <p:spPr>
          <a:xfrm>
            <a:off x="1669824" y="1349344"/>
            <a:ext cx="5112567" cy="4305313"/>
          </a:xfrm>
          <a:prstGeom prst="roundRect">
            <a:avLst>
              <a:gd name="adj" fmla="val 7047"/>
            </a:avLst>
          </a:prstGeom>
          <a:noFill/>
          <a:ln w="76200"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25" name="24 CuadroTexto"/>
          <p:cNvSpPr txBox="1"/>
          <p:nvPr/>
        </p:nvSpPr>
        <p:spPr>
          <a:xfrm>
            <a:off x="4486275" y="458788"/>
            <a:ext cx="1317625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s-ES_tradnl" sz="3200" b="1" dirty="0" err="1">
                <a:solidFill>
                  <a:srgbClr val="FF0000"/>
                </a:solidFill>
                <a:latin typeface="+mj-lt"/>
                <a:cs typeface="Aharoni" pitchFamily="2" charset="-79"/>
              </a:rPr>
              <a:t>Akiko</a:t>
            </a:r>
            <a:endParaRPr lang="es-ES" sz="3200" b="1" dirty="0">
              <a:solidFill>
                <a:srgbClr val="FF0000"/>
              </a:solidFill>
              <a:latin typeface="+mj-lt"/>
              <a:cs typeface="Aharoni" pitchFamily="2" charset="-79"/>
            </a:endParaRPr>
          </a:p>
        </p:txBody>
      </p:sp>
      <p:sp>
        <p:nvSpPr>
          <p:cNvPr id="27" name="26 Rectángulo redondeado"/>
          <p:cNvSpPr/>
          <p:nvPr/>
        </p:nvSpPr>
        <p:spPr>
          <a:xfrm>
            <a:off x="7366389" y="2986854"/>
            <a:ext cx="1313946" cy="526054"/>
          </a:xfrm>
          <a:prstGeom prst="roundRect">
            <a:avLst>
              <a:gd name="adj" fmla="val 29341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_tradnl" sz="2000" b="1" dirty="0"/>
              <a:t>CHECK</a:t>
            </a:r>
            <a:endParaRPr lang="es-ES" b="1" dirty="0"/>
          </a:p>
        </p:txBody>
      </p:sp>
      <p:pic>
        <p:nvPicPr>
          <p:cNvPr id="4" name="3 Image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9800" y="1881188"/>
            <a:ext cx="1468438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Straight Connector 2"/>
          <p:cNvCxnSpPr/>
          <p:nvPr/>
        </p:nvCxnSpPr>
        <p:spPr>
          <a:xfrm>
            <a:off x="4427538" y="971550"/>
            <a:ext cx="1751012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57631327"/>
      </p:ext>
    </p:extLst>
  </p:cSld>
  <p:clrMapOvr>
    <a:masterClrMapping/>
  </p:clrMapOvr>
  <p:transition spd="slow">
    <p:blinds dir="vert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42 Elipse"/>
          <p:cNvSpPr/>
          <p:nvPr/>
        </p:nvSpPr>
        <p:spPr>
          <a:xfrm>
            <a:off x="1832996" y="1084106"/>
            <a:ext cx="5453927" cy="5446084"/>
          </a:xfrm>
          <a:prstGeom prst="ellipse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noFill/>
          </a:ln>
          <a:effectLst>
            <a:innerShdw blurRad="2286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pic>
        <p:nvPicPr>
          <p:cNvPr id="59" name="Picture 140" descr="hour hand red.png"/>
          <p:cNvPicPr>
            <a:picLocks noChangeAspect="1"/>
          </p:cNvPicPr>
          <p:nvPr/>
        </p:nvPicPr>
        <p:blipFill>
          <a:blip r:embed="rId6"/>
          <a:srcRect t="6381"/>
          <a:stretch>
            <a:fillRect/>
          </a:stretch>
        </p:blipFill>
        <p:spPr bwMode="auto">
          <a:xfrm>
            <a:off x="2771775" y="2130425"/>
            <a:ext cx="3576638" cy="334803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" name="59 Elipse"/>
          <p:cNvSpPr/>
          <p:nvPr/>
        </p:nvSpPr>
        <p:spPr>
          <a:xfrm>
            <a:off x="1832996" y="1057582"/>
            <a:ext cx="5453927" cy="5446084"/>
          </a:xfrm>
          <a:prstGeom prst="ellipse">
            <a:avLst/>
          </a:prstGeom>
          <a:noFill/>
          <a:ln w="76200"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pic>
        <p:nvPicPr>
          <p:cNvPr id="58" name="Picture 140" descr="hour hand red.png"/>
          <p:cNvPicPr>
            <a:picLocks noChangeAspect="1"/>
          </p:cNvPicPr>
          <p:nvPr/>
        </p:nvPicPr>
        <p:blipFill rotWithShape="1">
          <a:blip r:embed="rId7"/>
          <a:srcRect b="6381"/>
          <a:stretch/>
        </p:blipFill>
        <p:spPr bwMode="auto">
          <a:xfrm rot="20749205">
            <a:off x="2814638" y="2184400"/>
            <a:ext cx="3554412" cy="332898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7 Imagen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3725" y="869950"/>
            <a:ext cx="1866900" cy="9302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1" name="30 Imagen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88125" y="869950"/>
            <a:ext cx="1865313" cy="9302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9709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52970" y="1633538"/>
            <a:ext cx="982172" cy="98583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11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03622" y="3068960"/>
            <a:ext cx="1128218" cy="121887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14" name="Picture 2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41613" y="4797152"/>
            <a:ext cx="995362" cy="104447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16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868144" y="2354263"/>
            <a:ext cx="1051572" cy="10033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18" name="Picture 2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43438" y="5442051"/>
            <a:ext cx="990600" cy="90149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20" name="Picture 2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86178" y="1147716"/>
            <a:ext cx="947561" cy="10033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6" descr="http://upload.wikimedia.org/wikipedia/commons/0/0f/Globo_terraqueo_3.gif"/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6537" y="2852936"/>
            <a:ext cx="1933575" cy="1876425"/>
          </a:xfrm>
          <a:prstGeom prst="rect">
            <a:avLst/>
          </a:prstGeom>
          <a:noFill/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22" name="Picture 2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868144" y="4214303"/>
            <a:ext cx="1016317" cy="101282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3492151"/>
      </p:ext>
    </p:extLst>
  </p:cSld>
  <p:clrMapOvr>
    <a:masterClrMapping/>
  </p:clrMapOvr>
  <p:transition spd="slow">
    <p:push dir="u"/>
    <p:sndAc>
      <p:stSnd>
        <p:snd r:embed="rId2" name="Click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ing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 nodeType="clickPar">
                      <p:stCondLst>
                        <p:cond delay="0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ULETA_sho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19 Rectángulo redondeado"/>
          <p:cNvSpPr/>
          <p:nvPr/>
        </p:nvSpPr>
        <p:spPr>
          <a:xfrm>
            <a:off x="1104394" y="496859"/>
            <a:ext cx="6191916" cy="670071"/>
          </a:xfrm>
          <a:prstGeom prst="roundRect">
            <a:avLst>
              <a:gd name="adj" fmla="val 35477"/>
            </a:avLst>
          </a:prstGeom>
          <a:noFill/>
          <a:ln w="76200"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pic>
        <p:nvPicPr>
          <p:cNvPr id="5" name="Picture 7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441444" y="1825206"/>
            <a:ext cx="3685046" cy="3353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chemeClr val="bg1"/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9 CuadroTexto"/>
          <p:cNvSpPr txBox="1"/>
          <p:nvPr/>
        </p:nvSpPr>
        <p:spPr>
          <a:xfrm>
            <a:off x="1273175" y="438150"/>
            <a:ext cx="3011488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s-ES_tradnl" sz="4000" b="1" dirty="0" err="1">
                <a:solidFill>
                  <a:srgbClr val="002060"/>
                </a:solidFill>
                <a:latin typeface="+mj-lt"/>
                <a:cs typeface="Aharoni" pitchFamily="2" charset="-79"/>
              </a:rPr>
              <a:t>Hello</a:t>
            </a:r>
            <a:r>
              <a:rPr lang="es-ES_tradnl" sz="4000" b="1" dirty="0">
                <a:solidFill>
                  <a:srgbClr val="002060"/>
                </a:solidFill>
                <a:latin typeface="+mj-lt"/>
                <a:cs typeface="Aharoni" pitchFamily="2" charset="-79"/>
              </a:rPr>
              <a:t>, </a:t>
            </a:r>
            <a:r>
              <a:rPr lang="es-ES_tradnl" sz="4000" b="1" dirty="0" err="1">
                <a:solidFill>
                  <a:srgbClr val="002060"/>
                </a:solidFill>
                <a:latin typeface="+mj-lt"/>
                <a:cs typeface="Aharoni" pitchFamily="2" charset="-79"/>
              </a:rPr>
              <a:t>I’m</a:t>
            </a:r>
            <a:endParaRPr lang="es-ES" sz="4000" b="1" dirty="0">
              <a:solidFill>
                <a:srgbClr val="002060"/>
              </a:solidFill>
              <a:latin typeface="+mj-lt"/>
              <a:cs typeface="Aharoni" pitchFamily="2" charset="-79"/>
            </a:endParaRPr>
          </a:p>
        </p:txBody>
      </p:sp>
      <p:sp>
        <p:nvSpPr>
          <p:cNvPr id="13" name="12 Rectángulo redondeado"/>
          <p:cNvSpPr/>
          <p:nvPr/>
        </p:nvSpPr>
        <p:spPr>
          <a:xfrm>
            <a:off x="1669824" y="1349344"/>
            <a:ext cx="5112567" cy="4305313"/>
          </a:xfrm>
          <a:prstGeom prst="roundRect">
            <a:avLst>
              <a:gd name="adj" fmla="val 7047"/>
            </a:avLst>
          </a:prstGeom>
          <a:noFill/>
          <a:ln w="76200"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25" name="24 CuadroTexto"/>
          <p:cNvSpPr txBox="1"/>
          <p:nvPr/>
        </p:nvSpPr>
        <p:spPr>
          <a:xfrm>
            <a:off x="4375150" y="425450"/>
            <a:ext cx="1670050" cy="5857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s-ES_tradnl" sz="3200" b="1" dirty="0" err="1">
                <a:solidFill>
                  <a:srgbClr val="FF0000"/>
                </a:solidFill>
                <a:latin typeface="+mj-lt"/>
                <a:cs typeface="Aharoni" pitchFamily="2" charset="-79"/>
              </a:rPr>
              <a:t>Phong</a:t>
            </a:r>
            <a:endParaRPr lang="es-ES" sz="3200" b="1" dirty="0">
              <a:solidFill>
                <a:srgbClr val="FF0000"/>
              </a:solidFill>
              <a:latin typeface="+mj-lt"/>
              <a:cs typeface="Aharoni" pitchFamily="2" charset="-79"/>
            </a:endParaRPr>
          </a:p>
        </p:txBody>
      </p:sp>
      <p:sp>
        <p:nvSpPr>
          <p:cNvPr id="27" name="26 Rectángulo redondeado"/>
          <p:cNvSpPr/>
          <p:nvPr/>
        </p:nvSpPr>
        <p:spPr>
          <a:xfrm>
            <a:off x="7252884" y="2975945"/>
            <a:ext cx="1313946" cy="526054"/>
          </a:xfrm>
          <a:prstGeom prst="roundRect">
            <a:avLst>
              <a:gd name="adj" fmla="val 29341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_tradnl" sz="2000" b="1" dirty="0"/>
              <a:t>CHECK</a:t>
            </a:r>
            <a:endParaRPr lang="es-ES" b="1" dirty="0"/>
          </a:p>
        </p:txBody>
      </p:sp>
      <p:pic>
        <p:nvPicPr>
          <p:cNvPr id="4" name="3 Image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5500" y="1773238"/>
            <a:ext cx="1468438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Straight Connector 2"/>
          <p:cNvCxnSpPr/>
          <p:nvPr/>
        </p:nvCxnSpPr>
        <p:spPr>
          <a:xfrm>
            <a:off x="4375150" y="981075"/>
            <a:ext cx="1751013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46421579"/>
      </p:ext>
    </p:extLst>
  </p:cSld>
  <p:clrMapOvr>
    <a:masterClrMapping/>
  </p:clrMapOvr>
  <p:transition spd="slow">
    <p:blinds dir="vert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42 Elipse"/>
          <p:cNvSpPr/>
          <p:nvPr/>
        </p:nvSpPr>
        <p:spPr>
          <a:xfrm>
            <a:off x="1832996" y="1084106"/>
            <a:ext cx="5453927" cy="5446084"/>
          </a:xfrm>
          <a:prstGeom prst="ellipse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noFill/>
          </a:ln>
          <a:effectLst>
            <a:innerShdw blurRad="2286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pic>
        <p:nvPicPr>
          <p:cNvPr id="59" name="Picture 140" descr="hour hand red.png"/>
          <p:cNvPicPr>
            <a:picLocks noChangeAspect="1"/>
          </p:cNvPicPr>
          <p:nvPr/>
        </p:nvPicPr>
        <p:blipFill>
          <a:blip r:embed="rId6"/>
          <a:srcRect t="6381"/>
          <a:stretch>
            <a:fillRect/>
          </a:stretch>
        </p:blipFill>
        <p:spPr bwMode="auto">
          <a:xfrm>
            <a:off x="2771775" y="2130425"/>
            <a:ext cx="3576638" cy="334803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" name="59 Elipse"/>
          <p:cNvSpPr/>
          <p:nvPr/>
        </p:nvSpPr>
        <p:spPr>
          <a:xfrm>
            <a:off x="1832996" y="1057582"/>
            <a:ext cx="5453927" cy="5446084"/>
          </a:xfrm>
          <a:prstGeom prst="ellipse">
            <a:avLst/>
          </a:prstGeom>
          <a:noFill/>
          <a:ln w="76200"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pic>
        <p:nvPicPr>
          <p:cNvPr id="58" name="Picture 140" descr="hour hand red.png"/>
          <p:cNvPicPr>
            <a:picLocks noChangeAspect="1"/>
          </p:cNvPicPr>
          <p:nvPr/>
        </p:nvPicPr>
        <p:blipFill rotWithShape="1">
          <a:blip r:embed="rId7"/>
          <a:srcRect b="6381"/>
          <a:stretch/>
        </p:blipFill>
        <p:spPr bwMode="auto">
          <a:xfrm rot="7209219">
            <a:off x="2813844" y="2185194"/>
            <a:ext cx="3554412" cy="33274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7 Imagen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0538" y="476250"/>
            <a:ext cx="1866900" cy="9302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1" name="30 Imagen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86588" y="592138"/>
            <a:ext cx="1865312" cy="9302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0734" name="Picture 2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58110" y="2366963"/>
            <a:ext cx="799427" cy="94773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36" name="Picture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12212" y="1988840"/>
            <a:ext cx="1000452" cy="10033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37" name="Picture 2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65610" y="4221163"/>
            <a:ext cx="990080" cy="99377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39" name="Picture 2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33788" y="5439282"/>
            <a:ext cx="969962" cy="92291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1" name="Picture 2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81565" y="4970471"/>
            <a:ext cx="930395" cy="10033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3" name="Picture 2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42667" y="3749589"/>
            <a:ext cx="990600" cy="90149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4" name="Picture 2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91075" y="1201738"/>
            <a:ext cx="947561" cy="10033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6" descr="http://upload.wikimedia.org/wikipedia/commons/0/0f/Globo_terraqueo_3.gif"/>
          <p:cNvPicPr>
            <a:picLocks noChangeAspect="1" noChangeArrowheads="1" noCrop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6537" y="2852936"/>
            <a:ext cx="1933575" cy="1876425"/>
          </a:xfrm>
          <a:prstGeom prst="rect">
            <a:avLst/>
          </a:prstGeom>
          <a:noFill/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51889626"/>
      </p:ext>
    </p:extLst>
  </p:cSld>
  <p:clrMapOvr>
    <a:masterClrMapping/>
  </p:clrMapOvr>
  <p:transition spd="slow">
    <p:push dir="u"/>
    <p:sndAc>
      <p:stSnd>
        <p:snd r:embed="rId2" name="Click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ing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 nodeType="clickPar">
                      <p:stCondLst>
                        <p:cond delay="0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ULETA_sho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19 Rectángulo redondeado"/>
          <p:cNvSpPr/>
          <p:nvPr/>
        </p:nvSpPr>
        <p:spPr>
          <a:xfrm>
            <a:off x="1104394" y="496859"/>
            <a:ext cx="6191916" cy="670071"/>
          </a:xfrm>
          <a:prstGeom prst="roundRect">
            <a:avLst>
              <a:gd name="adj" fmla="val 35477"/>
            </a:avLst>
          </a:prstGeom>
          <a:noFill/>
          <a:ln w="76200"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pic>
        <p:nvPicPr>
          <p:cNvPr id="5" name="Picture 7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95736" y="1825206"/>
            <a:ext cx="4176463" cy="3353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chemeClr val="bg1"/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9 CuadroTexto"/>
          <p:cNvSpPr txBox="1"/>
          <p:nvPr/>
        </p:nvSpPr>
        <p:spPr>
          <a:xfrm>
            <a:off x="1908175" y="454025"/>
            <a:ext cx="2592388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s-ES_tradnl" sz="4000" b="1" dirty="0" err="1">
                <a:solidFill>
                  <a:srgbClr val="002060"/>
                </a:solidFill>
                <a:latin typeface="+mj-lt"/>
                <a:cs typeface="Aharoni" pitchFamily="2" charset="-79"/>
              </a:rPr>
              <a:t>Hello</a:t>
            </a:r>
            <a:r>
              <a:rPr lang="es-ES_tradnl" sz="4000" b="1" dirty="0">
                <a:solidFill>
                  <a:srgbClr val="002060"/>
                </a:solidFill>
                <a:latin typeface="+mj-lt"/>
                <a:cs typeface="Aharoni" pitchFamily="2" charset="-79"/>
              </a:rPr>
              <a:t>, </a:t>
            </a:r>
            <a:r>
              <a:rPr lang="es-ES_tradnl" sz="4000" b="1" dirty="0" err="1">
                <a:solidFill>
                  <a:srgbClr val="002060"/>
                </a:solidFill>
                <a:latin typeface="+mj-lt"/>
                <a:cs typeface="Aharoni" pitchFamily="2" charset="-79"/>
              </a:rPr>
              <a:t>I’m</a:t>
            </a:r>
            <a:endParaRPr lang="es-ES" sz="4000" b="1" dirty="0">
              <a:solidFill>
                <a:srgbClr val="002060"/>
              </a:solidFill>
              <a:latin typeface="+mj-lt"/>
              <a:cs typeface="Aharoni" pitchFamily="2" charset="-79"/>
            </a:endParaRPr>
          </a:p>
        </p:txBody>
      </p:sp>
      <p:sp>
        <p:nvSpPr>
          <p:cNvPr id="13" name="12 Rectángulo redondeado"/>
          <p:cNvSpPr/>
          <p:nvPr/>
        </p:nvSpPr>
        <p:spPr>
          <a:xfrm>
            <a:off x="1669824" y="1349344"/>
            <a:ext cx="5112567" cy="4305313"/>
          </a:xfrm>
          <a:prstGeom prst="roundRect">
            <a:avLst>
              <a:gd name="adj" fmla="val 7047"/>
            </a:avLst>
          </a:prstGeom>
          <a:noFill/>
          <a:ln w="76200"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25" name="24 CuadroTexto"/>
          <p:cNvSpPr txBox="1"/>
          <p:nvPr/>
        </p:nvSpPr>
        <p:spPr>
          <a:xfrm>
            <a:off x="4308475" y="515938"/>
            <a:ext cx="1749425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s-ES_tradnl" sz="3200" b="1" dirty="0" err="1">
                <a:solidFill>
                  <a:srgbClr val="FF0000"/>
                </a:solidFill>
                <a:latin typeface="+mj-lt"/>
                <a:cs typeface="Aharoni" pitchFamily="2" charset="-79"/>
              </a:rPr>
              <a:t>Quan</a:t>
            </a:r>
            <a:endParaRPr lang="es-ES" sz="3200" b="1" dirty="0">
              <a:solidFill>
                <a:srgbClr val="FF0000"/>
              </a:solidFill>
              <a:latin typeface="+mj-lt"/>
              <a:cs typeface="Aharoni" pitchFamily="2" charset="-79"/>
            </a:endParaRPr>
          </a:p>
        </p:txBody>
      </p:sp>
      <p:sp>
        <p:nvSpPr>
          <p:cNvPr id="27" name="26 Rectángulo redondeado"/>
          <p:cNvSpPr/>
          <p:nvPr/>
        </p:nvSpPr>
        <p:spPr>
          <a:xfrm>
            <a:off x="7252884" y="3140968"/>
            <a:ext cx="1313946" cy="526054"/>
          </a:xfrm>
          <a:prstGeom prst="roundRect">
            <a:avLst>
              <a:gd name="adj" fmla="val 29341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_tradnl" sz="2000" b="1" dirty="0"/>
              <a:t>CHECK</a:t>
            </a:r>
            <a:endParaRPr lang="es-ES" b="1" dirty="0"/>
          </a:p>
        </p:txBody>
      </p:sp>
      <p:pic>
        <p:nvPicPr>
          <p:cNvPr id="4" name="3 Image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5500" y="1868488"/>
            <a:ext cx="1468438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Straight Connector 2"/>
          <p:cNvCxnSpPr/>
          <p:nvPr/>
        </p:nvCxnSpPr>
        <p:spPr>
          <a:xfrm>
            <a:off x="4500563" y="1100138"/>
            <a:ext cx="1751012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59268483"/>
      </p:ext>
    </p:extLst>
  </p:cSld>
  <p:clrMapOvr>
    <a:masterClrMapping/>
  </p:clrMapOvr>
  <p:transition spd="slow">
    <p:blinds dir="vert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42 Elipse"/>
          <p:cNvSpPr/>
          <p:nvPr/>
        </p:nvSpPr>
        <p:spPr>
          <a:xfrm>
            <a:off x="1832996" y="1084106"/>
            <a:ext cx="5453927" cy="5446084"/>
          </a:xfrm>
          <a:prstGeom prst="ellipse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noFill/>
          </a:ln>
          <a:effectLst>
            <a:innerShdw blurRad="2286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pic>
        <p:nvPicPr>
          <p:cNvPr id="59" name="Picture 140" descr="hour hand red.png"/>
          <p:cNvPicPr>
            <a:picLocks noChangeAspect="1"/>
          </p:cNvPicPr>
          <p:nvPr/>
        </p:nvPicPr>
        <p:blipFill>
          <a:blip r:embed="rId6"/>
          <a:srcRect t="6381"/>
          <a:stretch>
            <a:fillRect/>
          </a:stretch>
        </p:blipFill>
        <p:spPr bwMode="auto">
          <a:xfrm>
            <a:off x="2771775" y="2130425"/>
            <a:ext cx="3576638" cy="334803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" name="59 Elipse"/>
          <p:cNvSpPr/>
          <p:nvPr/>
        </p:nvSpPr>
        <p:spPr>
          <a:xfrm>
            <a:off x="1832996" y="1057582"/>
            <a:ext cx="5453927" cy="5446084"/>
          </a:xfrm>
          <a:prstGeom prst="ellipse">
            <a:avLst/>
          </a:prstGeom>
          <a:noFill/>
          <a:ln w="76200"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pic>
        <p:nvPicPr>
          <p:cNvPr id="58" name="Picture 140" descr="hour hand red.png"/>
          <p:cNvPicPr>
            <a:picLocks noChangeAspect="1"/>
          </p:cNvPicPr>
          <p:nvPr/>
        </p:nvPicPr>
        <p:blipFill rotWithShape="1">
          <a:blip r:embed="rId7"/>
          <a:srcRect b="6381"/>
          <a:stretch/>
        </p:blipFill>
        <p:spPr bwMode="auto">
          <a:xfrm rot="2415057">
            <a:off x="2905125" y="2295525"/>
            <a:ext cx="3554413" cy="332898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7 Imagen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4175" y="592138"/>
            <a:ext cx="1866900" cy="9302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1" name="30 Imagen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91313" y="592138"/>
            <a:ext cx="1865312" cy="9302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1758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21287" y="1963429"/>
            <a:ext cx="1125250" cy="94773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61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82091" y="3501008"/>
            <a:ext cx="1049749" cy="99377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62" name="Picture 2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43463" y="4979988"/>
            <a:ext cx="991661" cy="99536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64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796136" y="2354263"/>
            <a:ext cx="1123580" cy="10033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66" name="Picture 2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61494" y="5210178"/>
            <a:ext cx="918618" cy="9906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68" name="Picture 2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86178" y="1136650"/>
            <a:ext cx="947561" cy="10033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6" descr="http://upload.wikimedia.org/wikipedia/commons/0/0f/Globo_terraqueo_3.gif"/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6537" y="2852936"/>
            <a:ext cx="1933575" cy="1876425"/>
          </a:xfrm>
          <a:prstGeom prst="rect">
            <a:avLst/>
          </a:prstGeom>
          <a:noFill/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70" name="Picture 2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78538" y="4244973"/>
            <a:ext cx="1014412" cy="96520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9329561"/>
      </p:ext>
    </p:extLst>
  </p:cSld>
  <p:clrMapOvr>
    <a:masterClrMapping/>
  </p:clrMapOvr>
  <p:transition spd="slow">
    <p:push dir="u"/>
    <p:sndAc>
      <p:stSnd>
        <p:snd r:embed="rId2" name="Click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ing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 nodeType="clickPar">
                      <p:stCondLst>
                        <p:cond delay="0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ULETA_sho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95736" y="980728"/>
            <a:ext cx="4392488" cy="3353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chemeClr val="bg1"/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12 Rectángulo redondeado"/>
          <p:cNvSpPr/>
          <p:nvPr/>
        </p:nvSpPr>
        <p:spPr>
          <a:xfrm>
            <a:off x="1701917" y="622504"/>
            <a:ext cx="5112567" cy="4305313"/>
          </a:xfrm>
          <a:prstGeom prst="roundRect">
            <a:avLst>
              <a:gd name="adj" fmla="val 7047"/>
            </a:avLst>
          </a:prstGeom>
          <a:noFill/>
          <a:ln w="76200"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24" name="23 CuadroTexto"/>
          <p:cNvSpPr txBox="1"/>
          <p:nvPr/>
        </p:nvSpPr>
        <p:spPr>
          <a:xfrm>
            <a:off x="1701800" y="5259388"/>
            <a:ext cx="2898775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s-ES_tradnl" sz="4000" b="1" dirty="0">
                <a:solidFill>
                  <a:srgbClr val="002060"/>
                </a:solidFill>
                <a:latin typeface="+mj-lt"/>
                <a:cs typeface="Aharoni" pitchFamily="2" charset="-79"/>
              </a:rPr>
              <a:t>   </a:t>
            </a:r>
            <a:r>
              <a:rPr lang="es-ES_tradnl" sz="4000" b="1" dirty="0" err="1">
                <a:solidFill>
                  <a:srgbClr val="002060"/>
                </a:solidFill>
                <a:latin typeface="+mj-lt"/>
                <a:cs typeface="Aharoni" pitchFamily="2" charset="-79"/>
              </a:rPr>
              <a:t>Hello</a:t>
            </a:r>
            <a:r>
              <a:rPr lang="es-ES_tradnl" sz="4000" b="1" dirty="0">
                <a:solidFill>
                  <a:srgbClr val="002060"/>
                </a:solidFill>
                <a:latin typeface="+mj-lt"/>
                <a:cs typeface="Aharoni" pitchFamily="2" charset="-79"/>
              </a:rPr>
              <a:t>, </a:t>
            </a:r>
            <a:r>
              <a:rPr lang="es-ES_tradnl" sz="4000" b="1" dirty="0" err="1">
                <a:solidFill>
                  <a:srgbClr val="002060"/>
                </a:solidFill>
                <a:latin typeface="+mj-lt"/>
                <a:cs typeface="Aharoni" pitchFamily="2" charset="-79"/>
              </a:rPr>
              <a:t>I’m</a:t>
            </a:r>
            <a:endParaRPr lang="es-ES" sz="4000" b="1" dirty="0">
              <a:solidFill>
                <a:srgbClr val="002060"/>
              </a:solidFill>
              <a:latin typeface="+mj-lt"/>
              <a:cs typeface="Aharoni" pitchFamily="2" charset="-79"/>
            </a:endParaRPr>
          </a:p>
        </p:txBody>
      </p:sp>
      <p:sp>
        <p:nvSpPr>
          <p:cNvPr id="25" name="24 CuadroTexto"/>
          <p:cNvSpPr txBox="1"/>
          <p:nvPr/>
        </p:nvSpPr>
        <p:spPr>
          <a:xfrm>
            <a:off x="4257675" y="5221288"/>
            <a:ext cx="1692275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s-ES_tradnl" sz="4000" b="1" dirty="0">
                <a:solidFill>
                  <a:srgbClr val="FF0000"/>
                </a:solidFill>
                <a:latin typeface="+mj-lt"/>
                <a:cs typeface="Aharoni" pitchFamily="2" charset="-79"/>
              </a:rPr>
              <a:t>Tony</a:t>
            </a:r>
            <a:endParaRPr lang="es-ES" sz="4000" b="1" dirty="0">
              <a:solidFill>
                <a:srgbClr val="FF0000"/>
              </a:solidFill>
              <a:latin typeface="+mj-lt"/>
              <a:cs typeface="Aharoni" pitchFamily="2" charset="-79"/>
            </a:endParaRPr>
          </a:p>
        </p:txBody>
      </p:sp>
      <p:sp>
        <p:nvSpPr>
          <p:cNvPr id="27" name="26 Rectángulo redondeado"/>
          <p:cNvSpPr/>
          <p:nvPr/>
        </p:nvSpPr>
        <p:spPr>
          <a:xfrm>
            <a:off x="7083425" y="3213100"/>
            <a:ext cx="1312863" cy="525463"/>
          </a:xfrm>
          <a:prstGeom prst="roundRect">
            <a:avLst>
              <a:gd name="adj" fmla="val 29341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_tradnl" sz="2000" b="1" dirty="0"/>
              <a:t>CHECK</a:t>
            </a:r>
            <a:endParaRPr lang="es-ES" b="1" dirty="0"/>
          </a:p>
        </p:txBody>
      </p:sp>
      <p:pic>
        <p:nvPicPr>
          <p:cNvPr id="4" name="3 Image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3425" y="1844675"/>
            <a:ext cx="1468438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" name="Straight Connector 10"/>
          <p:cNvCxnSpPr/>
          <p:nvPr/>
        </p:nvCxnSpPr>
        <p:spPr>
          <a:xfrm>
            <a:off x="4600575" y="5805488"/>
            <a:ext cx="1008063" cy="0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26" name="19 Rectángulo redondeado"/>
          <p:cNvSpPr/>
          <p:nvPr/>
        </p:nvSpPr>
        <p:spPr>
          <a:xfrm>
            <a:off x="2033140" y="5278153"/>
            <a:ext cx="4454259" cy="670071"/>
          </a:xfrm>
          <a:prstGeom prst="roundRect">
            <a:avLst>
              <a:gd name="adj" fmla="val 35477"/>
            </a:avLst>
          </a:prstGeom>
          <a:noFill/>
          <a:ln w="76200"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10" name="19 Rectángulo redondeado"/>
          <p:cNvSpPr/>
          <p:nvPr/>
        </p:nvSpPr>
        <p:spPr>
          <a:xfrm>
            <a:off x="2031070" y="5248700"/>
            <a:ext cx="4454259" cy="670071"/>
          </a:xfrm>
          <a:prstGeom prst="roundRect">
            <a:avLst>
              <a:gd name="adj" fmla="val 35477"/>
            </a:avLst>
          </a:prstGeom>
          <a:noFill/>
          <a:ln w="76200"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69451492"/>
      </p:ext>
    </p:extLst>
  </p:cSld>
  <p:clrMapOvr>
    <a:masterClrMapping/>
  </p:clrMapOvr>
  <p:transition spd="slow">
    <p:blinds dir="vert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266" y="2780928"/>
            <a:ext cx="442912" cy="442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2262" y="3002384"/>
            <a:ext cx="442913" cy="44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2420888"/>
            <a:ext cx="442912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5445224"/>
            <a:ext cx="441325" cy="442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1-1a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1-1a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1-1b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1 1b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881" y="1953221"/>
            <a:ext cx="441325" cy="442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5543" y="2281238"/>
            <a:ext cx="441325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319" y="2501901"/>
            <a:ext cx="2324100" cy="28702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7757" y="2280444"/>
            <a:ext cx="2324100" cy="28702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Rounded Rectangular Callout 5"/>
          <p:cNvSpPr/>
          <p:nvPr/>
        </p:nvSpPr>
        <p:spPr>
          <a:xfrm>
            <a:off x="741776" y="692696"/>
            <a:ext cx="3614200" cy="1260525"/>
          </a:xfrm>
          <a:prstGeom prst="wedgeRoundRectCallout">
            <a:avLst>
              <a:gd name="adj1" fmla="val -43562"/>
              <a:gd name="adj2" fmla="val 86424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smtClean="0">
                <a:solidFill>
                  <a:schemeClr val="tx1"/>
                </a:solidFill>
              </a:rPr>
              <a:t>Hello , I’m  </a:t>
            </a:r>
            <a:r>
              <a:rPr lang="en-US" sz="2800" b="1" dirty="0" smtClean="0"/>
              <a:t>o</a:t>
            </a:r>
            <a:endParaRPr lang="en-US" sz="28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2592419" y="1092125"/>
            <a:ext cx="27561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Miss </a:t>
            </a:r>
            <a:r>
              <a:rPr lang="en-US" sz="2400" b="1" dirty="0" err="1" smtClean="0">
                <a:solidFill>
                  <a:srgbClr val="FF0000"/>
                </a:solidFill>
              </a:rPr>
              <a:t>Hien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4" name="Rounded Rectangular Callout 13"/>
          <p:cNvSpPr/>
          <p:nvPr/>
        </p:nvSpPr>
        <p:spPr>
          <a:xfrm>
            <a:off x="5529800" y="798463"/>
            <a:ext cx="3614200" cy="1260525"/>
          </a:xfrm>
          <a:prstGeom prst="wedgeRoundRectCallout">
            <a:avLst>
              <a:gd name="adj1" fmla="val 1655"/>
              <a:gd name="adj2" fmla="val 89511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smtClean="0">
                <a:solidFill>
                  <a:schemeClr val="tx1"/>
                </a:solidFill>
              </a:rPr>
              <a:t>Hello , </a:t>
            </a:r>
          </a:p>
          <a:p>
            <a:r>
              <a:rPr lang="en-US" sz="2800" b="1" dirty="0" smtClean="0">
                <a:solidFill>
                  <a:schemeClr val="tx1"/>
                </a:solidFill>
              </a:rPr>
              <a:t>I’m   </a:t>
            </a:r>
            <a:r>
              <a:rPr lang="en-US" sz="2800" b="1" dirty="0" smtClean="0"/>
              <a:t>o</a:t>
            </a:r>
            <a:endParaRPr lang="en-US" sz="28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6732240" y="974152"/>
            <a:ext cx="27561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Miss </a:t>
            </a:r>
            <a:r>
              <a:rPr lang="en-US" sz="2400" b="1" dirty="0" err="1" smtClean="0">
                <a:solidFill>
                  <a:srgbClr val="FF0000"/>
                </a:solidFill>
              </a:rPr>
              <a:t>Hien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283783" y="1442297"/>
            <a:ext cx="27561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Nam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 nodeType="clickPar">
                      <p:stCondLst>
                        <p:cond delay="0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1-2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 nodeType="clickPar">
                      <p:stCondLst>
                        <p:cond delay="0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1-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46038"/>
            <a:ext cx="1187450" cy="114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115616" y="980728"/>
            <a:ext cx="6121400" cy="5262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en-US" sz="2800" b="1" dirty="0">
                <a:solidFill>
                  <a:srgbClr val="FF0000"/>
                </a:solidFill>
              </a:rPr>
              <a:t>1. Vocabulary</a:t>
            </a:r>
          </a:p>
          <a:p>
            <a:pPr eaLnBrk="1" hangingPunct="1">
              <a:lnSpc>
                <a:spcPct val="150000"/>
              </a:lnSpc>
            </a:pPr>
            <a:r>
              <a:rPr lang="en-US" sz="2800" dirty="0" smtClean="0"/>
              <a:t>- Hello</a:t>
            </a:r>
          </a:p>
          <a:p>
            <a:pPr eaLnBrk="1" hangingPunct="1">
              <a:lnSpc>
                <a:spcPct val="150000"/>
              </a:lnSpc>
            </a:pPr>
            <a:r>
              <a:rPr lang="en-US" sz="2800" dirty="0" smtClean="0"/>
              <a:t>- Hi</a:t>
            </a:r>
          </a:p>
          <a:p>
            <a:pPr eaLnBrk="1" hangingPunct="1">
              <a:lnSpc>
                <a:spcPct val="150000"/>
              </a:lnSpc>
            </a:pPr>
            <a:r>
              <a:rPr lang="en-US" sz="2800" dirty="0" smtClean="0"/>
              <a:t>- meet</a:t>
            </a:r>
            <a:endParaRPr lang="en-US" sz="2800" dirty="0"/>
          </a:p>
          <a:p>
            <a:pPr eaLnBrk="1" hangingPunct="1">
              <a:lnSpc>
                <a:spcPct val="150000"/>
              </a:lnSpc>
            </a:pPr>
            <a:r>
              <a:rPr lang="en-US" sz="2800" b="1" dirty="0">
                <a:solidFill>
                  <a:srgbClr val="FF0000"/>
                </a:solidFill>
              </a:rPr>
              <a:t>2. Model sentence</a:t>
            </a:r>
            <a:endParaRPr lang="en-US" sz="2800" dirty="0"/>
          </a:p>
          <a:p>
            <a:pPr eaLnBrk="1" hangingPunct="1">
              <a:lnSpc>
                <a:spcPct val="150000"/>
              </a:lnSpc>
            </a:pPr>
            <a:r>
              <a:rPr lang="en-US" sz="2800" dirty="0" smtClean="0"/>
              <a:t>Hello, I’m </a:t>
            </a:r>
            <a:r>
              <a:rPr lang="en-US" sz="2800" b="1" u="sng" dirty="0" smtClean="0">
                <a:solidFill>
                  <a:srgbClr val="FF0000"/>
                </a:solidFill>
              </a:rPr>
              <a:t>Miss </a:t>
            </a:r>
            <a:r>
              <a:rPr lang="en-US" sz="2800" b="1" u="sng" dirty="0" err="1" smtClean="0">
                <a:solidFill>
                  <a:srgbClr val="FF0000"/>
                </a:solidFill>
              </a:rPr>
              <a:t>Hien</a:t>
            </a:r>
            <a:endParaRPr lang="en-US" sz="2800" b="1" u="sng" dirty="0">
              <a:solidFill>
                <a:srgbClr val="FF0000"/>
              </a:solidFill>
            </a:endParaRPr>
          </a:p>
          <a:p>
            <a:pPr eaLnBrk="1" hangingPunct="1">
              <a:lnSpc>
                <a:spcPct val="150000"/>
              </a:lnSpc>
            </a:pPr>
            <a:r>
              <a:rPr lang="en-US" sz="2800" dirty="0"/>
              <a:t>Hello, </a:t>
            </a:r>
            <a:r>
              <a:rPr lang="en-US" sz="2800" b="1" u="sng" dirty="0" smtClean="0">
                <a:solidFill>
                  <a:srgbClr val="FF0000"/>
                </a:solidFill>
              </a:rPr>
              <a:t>Miss </a:t>
            </a:r>
            <a:r>
              <a:rPr lang="en-US" sz="2800" b="1" u="sng" dirty="0" err="1" smtClean="0">
                <a:solidFill>
                  <a:srgbClr val="FF0000"/>
                </a:solidFill>
              </a:rPr>
              <a:t>Hien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/>
              <a:t>. </a:t>
            </a:r>
            <a:r>
              <a:rPr lang="en-US" sz="2800" b="1" dirty="0" smtClean="0"/>
              <a:t>I’m </a:t>
            </a:r>
            <a:r>
              <a:rPr lang="en-US" sz="2800" b="1" u="sng" dirty="0" smtClean="0">
                <a:solidFill>
                  <a:srgbClr val="FF0000"/>
                </a:solidFill>
              </a:rPr>
              <a:t>Nam.</a:t>
            </a:r>
            <a:endParaRPr lang="en-US" sz="2800" b="1" u="sng" dirty="0">
              <a:solidFill>
                <a:srgbClr val="FF0000"/>
              </a:solidFill>
            </a:endParaRPr>
          </a:p>
          <a:p>
            <a:pPr eaLnBrk="1" hangingPunct="1">
              <a:lnSpc>
                <a:spcPct val="150000"/>
              </a:lnSpc>
            </a:pPr>
            <a:endParaRPr lang="en-US" sz="2800" u="sng" dirty="0">
              <a:solidFill>
                <a:srgbClr val="FF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1772816"/>
            <a:ext cx="1667494" cy="205931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232" y="1777563"/>
            <a:ext cx="1667494" cy="20593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238" y="-11027"/>
            <a:ext cx="9036050" cy="33356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3716338"/>
            <a:ext cx="6624637" cy="1008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179388" y="5084763"/>
            <a:ext cx="6192837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b="1"/>
              <a:t>Gợi ý hoạt động: </a:t>
            </a:r>
            <a:r>
              <a:rPr lang="en-US"/>
              <a:t>chia lớp thành 2 đội, chơi  với bóng và thẻ nhân vật. 1đội truyền bóng, 1 đội truyền tranh, nhạc  dừng, bóng và tranh ở tay ai thì bạn đó giới thiệu nhân vật trong tranh và đáp lại lời giới thiẹu theo mẫu câu.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06315" y="614791"/>
            <a:ext cx="2231454" cy="24102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229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79071" y="707167"/>
            <a:ext cx="2231454" cy="24102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3" name="10-Point Star 2"/>
          <p:cNvSpPr/>
          <p:nvPr/>
        </p:nvSpPr>
        <p:spPr>
          <a:xfrm>
            <a:off x="179512" y="1340768"/>
            <a:ext cx="1296987" cy="1143000"/>
          </a:xfrm>
          <a:prstGeom prst="star10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5400" b="1" dirty="0"/>
              <a:t>1</a:t>
            </a:r>
          </a:p>
        </p:txBody>
      </p:sp>
      <p:sp>
        <p:nvSpPr>
          <p:cNvPr id="2" name="Rectangle 1"/>
          <p:cNvSpPr/>
          <p:nvPr/>
        </p:nvSpPr>
        <p:spPr>
          <a:xfrm>
            <a:off x="5138111" y="0"/>
            <a:ext cx="3909082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Broadway" pitchFamily="82" charset="0"/>
              </a:rPr>
              <a:t>LISTEN AND TICK</a:t>
            </a:r>
            <a:endParaRPr lang="en-US" sz="32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Broadway" pitchFamily="82" charset="0"/>
            </a:endParaRPr>
          </a:p>
        </p:txBody>
      </p:sp>
      <p:sp>
        <p:nvSpPr>
          <p:cNvPr id="10" name="10-Point Star 9"/>
          <p:cNvSpPr/>
          <p:nvPr/>
        </p:nvSpPr>
        <p:spPr>
          <a:xfrm>
            <a:off x="155093" y="4005064"/>
            <a:ext cx="1296987" cy="1143000"/>
          </a:xfrm>
          <a:prstGeom prst="star10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5400" b="1" dirty="0"/>
              <a:t>2</a:t>
            </a:r>
          </a:p>
        </p:txBody>
      </p:sp>
      <p:pic>
        <p:nvPicPr>
          <p:cNvPr id="11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66374" y="3717032"/>
            <a:ext cx="2111336" cy="24102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2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99558" y="3681786"/>
            <a:ext cx="2166253" cy="24102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5" name="Rectangle 4"/>
          <p:cNvSpPr/>
          <p:nvPr/>
        </p:nvSpPr>
        <p:spPr>
          <a:xfrm>
            <a:off x="1979712" y="3212976"/>
            <a:ext cx="576064" cy="50405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5796136" y="3212976"/>
            <a:ext cx="576064" cy="50405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2051720" y="6271249"/>
            <a:ext cx="576064" cy="50405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5939110" y="6271249"/>
            <a:ext cx="576064" cy="50405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9110" y="3088723"/>
            <a:ext cx="632619" cy="605263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9423" y="6141925"/>
            <a:ext cx="632619" cy="605263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2627784" y="3177730"/>
            <a:ext cx="525822" cy="504056"/>
          </a:xfrm>
          <a:prstGeom prst="ellipse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</a:t>
            </a:r>
            <a:endParaRPr lang="en-US" dirty="0"/>
          </a:p>
        </p:txBody>
      </p:sp>
      <p:sp>
        <p:nvSpPr>
          <p:cNvPr id="28" name="Oval 27"/>
          <p:cNvSpPr/>
          <p:nvPr/>
        </p:nvSpPr>
        <p:spPr>
          <a:xfrm>
            <a:off x="2723662" y="6336868"/>
            <a:ext cx="525822" cy="504056"/>
          </a:xfrm>
          <a:prstGeom prst="ellipse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</a:t>
            </a:r>
            <a:endParaRPr lang="en-US" dirty="0"/>
          </a:p>
        </p:txBody>
      </p:sp>
      <p:sp>
        <p:nvSpPr>
          <p:cNvPr id="29" name="Oval 28"/>
          <p:cNvSpPr/>
          <p:nvPr/>
        </p:nvSpPr>
        <p:spPr>
          <a:xfrm>
            <a:off x="6515174" y="3212976"/>
            <a:ext cx="525822" cy="504056"/>
          </a:xfrm>
          <a:prstGeom prst="ellipse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</a:t>
            </a:r>
          </a:p>
        </p:txBody>
      </p:sp>
      <p:sp>
        <p:nvSpPr>
          <p:cNvPr id="30" name="Oval 29"/>
          <p:cNvSpPr/>
          <p:nvPr/>
        </p:nvSpPr>
        <p:spPr>
          <a:xfrm>
            <a:off x="6601358" y="6310064"/>
            <a:ext cx="525822" cy="504056"/>
          </a:xfrm>
          <a:prstGeom prst="ellipse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</a:t>
            </a:r>
          </a:p>
        </p:txBody>
      </p:sp>
      <p:pic>
        <p:nvPicPr>
          <p:cNvPr id="4" name="03 Trac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453620" y="97567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 nodeType="clickPar">
                      <p:stCondLst>
                        <p:cond delay="0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1-4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1-4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3046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animBg="1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800225"/>
            <a:ext cx="6983412" cy="481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1991178" y="332656"/>
            <a:ext cx="5211683" cy="341632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lnSpc>
                <a:spcPct val="200000"/>
              </a:lnSpc>
              <a:defRPr/>
            </a:pPr>
            <a:r>
              <a:rPr lang="en-US" sz="5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Jokerman" pitchFamily="82" charset="0"/>
                <a:cs typeface="Arial" charset="0"/>
              </a:rPr>
              <a:t>UNIT 1. HELLO</a:t>
            </a:r>
          </a:p>
          <a:p>
            <a:pPr algn="ctr">
              <a:lnSpc>
                <a:spcPct val="200000"/>
              </a:lnSpc>
              <a:defRPr/>
            </a:pPr>
            <a:r>
              <a:rPr lang="en-US" sz="5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Jokerman" pitchFamily="82" charset="0"/>
                <a:cs typeface="Arial" charset="0"/>
              </a:rPr>
              <a:t>LESSON </a:t>
            </a:r>
            <a:r>
              <a:rPr lang="en-US" sz="5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Jokerman" pitchFamily="82" charset="0"/>
              </a:rPr>
              <a:t>2</a:t>
            </a:r>
            <a:endParaRPr lang="en-US" sz="54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Jokerman" pitchFamily="82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5082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3_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4_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2690</Template>
  <TotalTime>6180</TotalTime>
  <Words>296</Words>
  <Application>Microsoft Office PowerPoint</Application>
  <PresentationFormat>On-screen Show (4:3)</PresentationFormat>
  <Paragraphs>87</Paragraphs>
  <Slides>37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37</vt:i4>
      </vt:variant>
    </vt:vector>
  </HeadingPairs>
  <TitlesOfParts>
    <vt:vector size="45" baseType="lpstr">
      <vt:lpstr>Arial</vt:lpstr>
      <vt:lpstr>Jokerman</vt:lpstr>
      <vt:lpstr>Aharoni</vt:lpstr>
      <vt:lpstr>Calibri</vt:lpstr>
      <vt:lpstr>Broadway</vt:lpstr>
      <vt:lpstr>Diseño predeterminado</vt:lpstr>
      <vt:lpstr>3_Diseño predeterminado</vt:lpstr>
      <vt:lpstr>4_Diseño predeterminado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0986080588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E3-U1-L1-JESS</dc:title>
  <dc:creator>JESSICA LEE</dc:creator>
  <cp:lastModifiedBy>Windows User</cp:lastModifiedBy>
  <cp:revision>842</cp:revision>
  <dcterms:created xsi:type="dcterms:W3CDTF">2010-05-23T14:28:12Z</dcterms:created>
  <dcterms:modified xsi:type="dcterms:W3CDTF">2021-08-28T09:29:21Z</dcterms:modified>
</cp:coreProperties>
</file>