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5" r:id="rId3"/>
    <p:sldId id="276" r:id="rId4"/>
    <p:sldId id="286" r:id="rId5"/>
    <p:sldId id="288" r:id="rId6"/>
    <p:sldId id="281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17B24-72EC-4C27-839F-D51046DB0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3DB3CB-1C16-44D5-829E-9C58A261F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E595E-14CC-4505-BEC1-A7FCA4C8E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2FE03-C9FD-4523-8D15-ADCC80703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E58A6-110A-4905-964B-D1BD75345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9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24CF-3E05-41D6-B07E-4763F328A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16C5D-789A-42AA-A3C9-AEB7D1F8E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A58E8-54C9-426F-836D-1E390FF22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05354-1D21-41F4-A9B8-F3D45220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95B8E-F713-48A8-9824-3FFC2842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8EAF0-35CE-4B12-AD92-D53F42FDC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D9E42-F555-4A49-8769-CED58C439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6651F-DD04-4770-8B76-7515FC35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8917E-3791-47D8-851F-E33680635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8C226-1A53-4EDC-BCD5-124AB77E9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7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632ED-8479-4886-9C03-C08A58095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37E9D-15B6-4991-8C85-E3D5E6E72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0BF60-0E7D-4D1D-8587-085CCA285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0A17B-8827-4562-84D7-DFD5BF76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03A1B-6B12-4A52-A76C-950FA812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4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FB44-D3A9-4336-87F8-CC5253841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18704-AA09-43C0-97A7-7FB63D5AF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A874E-7A9C-45CD-A653-06E39A85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CBD17-88BE-4908-B594-94DE9137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9C193-9356-4827-A59D-023E6C34B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5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D8EE2-8231-420E-83D8-5D70F82DE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B34A-096C-4DAB-A61C-C17F89F86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DEE09-5A44-499D-B3A4-10FCA05C1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5E493-0C33-4097-ADB6-B9D20AE1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D7F4B-5463-4AE5-94B0-C3011F3AC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2DFA2-E161-4612-B9C4-B7391B68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5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85F7-43BD-424C-9288-664135EA0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B124F-49D6-4DA5-BA4A-97CDA6809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7B9DD-5718-4AA8-89DF-7C63AC692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6ED8F8-B8BC-478D-A55C-805196B23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7C63C-C31A-48BC-BB53-2E57F9AB7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B7AD06-77D0-44FB-B04E-C3EFAF3FB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2B345E-504C-4411-9BD3-EFCDF1925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25620C-430E-4BEA-887F-538268F5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2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0987C-372A-4F3A-9E08-F2D9019E7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00E57-BD3B-42F9-BE72-81C83907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EB25B-9D9E-40CB-AB1E-FDB9B4BF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A6C2F-07AB-4059-88D2-D5EF0DFF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2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20AF90-B4F2-4015-9027-BEE816C5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0F7095-CFC8-4BD3-855B-B1AEB5718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B5D6F-456F-49F1-88AB-8424081B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5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BD64-33A7-40BD-A294-00F81FB5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CB0C1-9256-4F2B-90A0-29CFF70C0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3C1676-77E3-42E3-B368-EC8A90E37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6570F-C988-4B5D-8DF1-3939CB88E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607DD-CEFE-48FC-839C-CBDFD953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7EAE49-395D-4265-B596-69885650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7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E08A3-2FF0-4581-9A3A-BB894B4A9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3AEE8C-4711-46A5-AF14-07E42F673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1B497-A476-4554-A34D-C8BD120DF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1B95D-4D96-4374-89EF-3E8C968A2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8B8FC-19D5-42BC-8702-CA0323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23F041-6149-460E-A028-80ACE6517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3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7736D-B6CB-4DCB-B1C0-4D3B5CF5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A9E08-E6CE-4647-8F2A-08F21B7F0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7C673-B014-4796-B3B5-B4443D7C8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3D130-A1A9-45E2-B869-7A11355A88EE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5821E-D988-4AA6-9E8F-59C2486DBD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DD2C5-8919-45B7-863A-5BFFC4F70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1A247-392E-440C-BC9A-40047B72F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4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em_yeu_truong_em-thanh_lam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Nhung%20dieu%20thay%20chua%20ke%20-%20Doan%20Trang%20%5bNCT%202724632111%5d.mp3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J023">
            <a:extLst>
              <a:ext uri="{FF2B5EF4-FFF2-40B4-BE49-F238E27FC236}">
                <a16:creationId xmlns:a16="http://schemas.microsoft.com/office/drawing/2014/main" id="{4A0D7E61-65D2-48F0-A7CC-A5419ABDF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11689883-857C-4A44-9724-3A02D9688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295400"/>
            <a:ext cx="6477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054" name="em_yeu_truong_em-thanh_lam.mp3">
            <a:hlinkClick r:id="" action="ppaction://media"/>
            <a:extLst>
              <a:ext uri="{FF2B5EF4-FFF2-40B4-BE49-F238E27FC236}">
                <a16:creationId xmlns:a16="http://schemas.microsoft.com/office/drawing/2014/main" id="{39D52F20-5648-47B2-A0D0-600C3FE3A578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705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9">
            <a:extLst>
              <a:ext uri="{FF2B5EF4-FFF2-40B4-BE49-F238E27FC236}">
                <a16:creationId xmlns:a16="http://schemas.microsoft.com/office/drawing/2014/main" id="{44C30041-208B-4279-AB3F-4F2DEF7963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72250" y="1525588"/>
            <a:ext cx="3792538" cy="887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126" name="WordArt 10">
            <a:extLst>
              <a:ext uri="{FF2B5EF4-FFF2-40B4-BE49-F238E27FC236}">
                <a16:creationId xmlns:a16="http://schemas.microsoft.com/office/drawing/2014/main" id="{113FCCFE-EAB0-44C5-B30A-458AEA902B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55789" y="3005138"/>
            <a:ext cx="616902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THỨC(T)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53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97F8F5-7785-4086-B73B-5213B7636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886200"/>
            <a:ext cx="2100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68 – 6 x 4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CBD7ED-0103-4CB5-B2EA-EB48CC50B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4" y="3871914"/>
            <a:ext cx="23066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81 + 9  x  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128A2E-CD8C-4A1A-B6EB-ED1277D96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01" y="4611689"/>
            <a:ext cx="29368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68 -     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196123-1F07-4EB2-8536-8B70B08B7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951" y="5343525"/>
            <a:ext cx="2117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44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2BFC90-02A5-464D-9431-46F8D544B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76" y="4610100"/>
            <a:ext cx="2809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81     + 63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3BE3BD-6AF9-4AB7-B9DB-62F8A070F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1" y="5253039"/>
            <a:ext cx="2054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 144</a:t>
            </a:r>
          </a:p>
        </p:txBody>
      </p:sp>
      <p:sp>
        <p:nvSpPr>
          <p:cNvPr id="6156" name="TextBox 11">
            <a:extLst>
              <a:ext uri="{FF2B5EF4-FFF2-40B4-BE49-F238E27FC236}">
                <a16:creationId xmlns:a16="http://schemas.microsoft.com/office/drawing/2014/main" id="{07BE8644-2B71-41FA-A21E-DE48381DE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063" y="2852738"/>
            <a:ext cx="3440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</p:txBody>
      </p:sp>
      <p:sp>
        <p:nvSpPr>
          <p:cNvPr id="6160" name="WordArt 16">
            <a:extLst>
              <a:ext uri="{FF2B5EF4-FFF2-40B4-BE49-F238E27FC236}">
                <a16:creationId xmlns:a16="http://schemas.microsoft.com/office/drawing/2014/main" id="{2D985684-D9C0-4432-814F-8B1C5653AA3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06576" y="1446214"/>
            <a:ext cx="4329113" cy="833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>
            <a:extLst>
              <a:ext uri="{FF2B5EF4-FFF2-40B4-BE49-F238E27FC236}">
                <a16:creationId xmlns:a16="http://schemas.microsoft.com/office/drawing/2014/main" id="{A8A47A30-4707-4616-8BA9-15E98CF70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3505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của biểu thức (tiếp theo)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28C888C1-E305-4289-AD06-0921CB614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16475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tính giá trị biểu thức có dấu ngoặc (.) thì ta thực hiên các phép tính trong dấu ngoặc trước.</a:t>
            </a:r>
          </a:p>
        </p:txBody>
      </p:sp>
      <p:sp>
        <p:nvSpPr>
          <p:cNvPr id="7172" name="Text Box 8">
            <a:extLst>
              <a:ext uri="{FF2B5EF4-FFF2-40B4-BE49-F238E27FC236}">
                <a16:creationId xmlns:a16="http://schemas.microsoft.com/office/drawing/2014/main" id="{A8726BA3-99AB-46A3-8802-168FBE263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76601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8677410D-6034-4DFA-A648-5898CC10A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124201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b="0"/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2A8F0BA9-E159-49D3-B02C-49E31A12C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1" y="2800350"/>
            <a:ext cx="2836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(30 + 5) : 5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C50C884C-9C5A-4F4B-BEAD-252F4D0C2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552825"/>
            <a:ext cx="763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: 5</a:t>
            </a:r>
          </a:p>
        </p:txBody>
      </p:sp>
      <p:sp>
        <p:nvSpPr>
          <p:cNvPr id="4111" name="Text Box 15">
            <a:extLst>
              <a:ext uri="{FF2B5EF4-FFF2-40B4-BE49-F238E27FC236}">
                <a16:creationId xmlns:a16="http://schemas.microsoft.com/office/drawing/2014/main" id="{113349E2-AF6F-459E-9EEB-AD8B70358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1" y="4184650"/>
            <a:ext cx="4403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</a:t>
            </a:r>
            <a:r>
              <a:rPr lang="en-US" altLang="en-US" sz="3600"/>
              <a:t>             </a:t>
            </a:r>
            <a:r>
              <a:rPr lang="en-US" altLang="en-US" sz="360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112" name="Text Box 16">
            <a:extLst>
              <a:ext uri="{FF2B5EF4-FFF2-40B4-BE49-F238E27FC236}">
                <a16:creationId xmlns:a16="http://schemas.microsoft.com/office/drawing/2014/main" id="{05EC0F20-5416-4228-B06F-2AC7A7EB9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1775" y="2814638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3 x ( 20 – 10)</a:t>
            </a:r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id="{122E108A-B388-41D8-8C76-379176935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5389" y="3527425"/>
            <a:ext cx="2212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3 x</a:t>
            </a:r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9C4F00CF-DAF8-44DC-979C-A7D700641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0701" y="3568700"/>
            <a:ext cx="1063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4115" name="Text Box 19">
            <a:extLst>
              <a:ext uri="{FF2B5EF4-FFF2-40B4-BE49-F238E27FC236}">
                <a16:creationId xmlns:a16="http://schemas.microsoft.com/office/drawing/2014/main" id="{DE3AB17D-ACF6-463A-B020-407768418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738" y="4165600"/>
            <a:ext cx="3852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</a:t>
            </a:r>
            <a:r>
              <a:rPr lang="en-US" altLang="en-US" sz="3600"/>
              <a:t>       </a:t>
            </a:r>
            <a:r>
              <a:rPr lang="en-US" altLang="en-US" sz="3600">
                <a:solidFill>
                  <a:srgbClr val="C00000"/>
                </a:solidFill>
              </a:rPr>
              <a:t>30</a:t>
            </a:r>
          </a:p>
        </p:txBody>
      </p:sp>
      <p:sp>
        <p:nvSpPr>
          <p:cNvPr id="4116" name="Text Box 20">
            <a:extLst>
              <a:ext uri="{FF2B5EF4-FFF2-40B4-BE49-F238E27FC236}">
                <a16:creationId xmlns:a16="http://schemas.microsoft.com/office/drawing/2014/main" id="{83B40A65-A8E5-4154-B995-9667AA2A4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3513138"/>
            <a:ext cx="1812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    35 </a:t>
            </a:r>
          </a:p>
        </p:txBody>
      </p:sp>
      <p:sp>
        <p:nvSpPr>
          <p:cNvPr id="7182" name="Text Box 22">
            <a:extLst>
              <a:ext uri="{FF2B5EF4-FFF2-40B4-BE49-F238E27FC236}">
                <a16:creationId xmlns:a16="http://schemas.microsoft.com/office/drawing/2014/main" id="{E1B1BAFA-A46B-4951-8012-EFBBBECC6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415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 Các biểu thức (30 + 5 ) : 5 ; 3 x (20 – 10) … là các biểu thức có dấu ngoặc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692B7F35-06A9-4FF4-B2D0-FF465B49A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8195" name="Text Box 9">
            <a:extLst>
              <a:ext uri="{FF2B5EF4-FFF2-40B4-BE49-F238E27FC236}">
                <a16:creationId xmlns:a16="http://schemas.microsoft.com/office/drawing/2014/main" id="{37757CD2-1FE7-4FCF-AE53-4B6968BBF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3BAF6F29-AF07-49F3-A35D-5F50DFF5A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870AF-8D56-4600-8C6D-444DF860E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25 – (20 – 10)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97C411-12BA-4FEB-A88E-C9A7A26A9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097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25 -     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4B3086-1AEA-4123-A38D-5C28F5E4E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15</a:t>
            </a:r>
          </a:p>
        </p:txBody>
      </p:sp>
      <p:sp>
        <p:nvSpPr>
          <p:cNvPr id="8212" name="TextBox 1">
            <a:extLst>
              <a:ext uri="{FF2B5EF4-FFF2-40B4-BE49-F238E27FC236}">
                <a16:creationId xmlns:a16="http://schemas.microsoft.com/office/drawing/2014/main" id="{E391A6B9-7397-43CE-A0A3-552F4CDB5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6" y="2454275"/>
            <a:ext cx="3071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80 – ( 30 + 25)</a:t>
            </a:r>
          </a:p>
        </p:txBody>
      </p:sp>
      <p:sp>
        <p:nvSpPr>
          <p:cNvPr id="8213" name="TextBox 2">
            <a:extLst>
              <a:ext uri="{FF2B5EF4-FFF2-40B4-BE49-F238E27FC236}">
                <a16:creationId xmlns:a16="http://schemas.microsoft.com/office/drawing/2014/main" id="{346F06BF-1902-40E3-999F-F27E00B43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3089275"/>
            <a:ext cx="2382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80 -   55</a:t>
            </a:r>
          </a:p>
        </p:txBody>
      </p:sp>
      <p:sp>
        <p:nvSpPr>
          <p:cNvPr id="8214" name="TextBox 3">
            <a:extLst>
              <a:ext uri="{FF2B5EF4-FFF2-40B4-BE49-F238E27FC236}">
                <a16:creationId xmlns:a16="http://schemas.microsoft.com/office/drawing/2014/main" id="{0DB41AC4-7002-4503-AF4A-FFAB76566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026" y="3676650"/>
            <a:ext cx="1776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35</a:t>
            </a:r>
          </a:p>
        </p:txBody>
      </p:sp>
      <p:sp>
        <p:nvSpPr>
          <p:cNvPr id="8218" name="TextBox 8">
            <a:extLst>
              <a:ext uri="{FF2B5EF4-FFF2-40B4-BE49-F238E27FC236}">
                <a16:creationId xmlns:a16="http://schemas.microsoft.com/office/drawing/2014/main" id="{F08A5DE7-6529-46F6-AC72-51EED6A9D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3346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125 + (13 + 7)</a:t>
            </a:r>
          </a:p>
        </p:txBody>
      </p:sp>
      <p:sp>
        <p:nvSpPr>
          <p:cNvPr id="8219" name="TextBox 9">
            <a:extLst>
              <a:ext uri="{FF2B5EF4-FFF2-40B4-BE49-F238E27FC236}">
                <a16:creationId xmlns:a16="http://schemas.microsoft.com/office/drawing/2014/main" id="{E24E3CDA-13E2-403D-8ACC-A6E9055A6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45114"/>
            <a:ext cx="2673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125  +   20</a:t>
            </a:r>
          </a:p>
        </p:txBody>
      </p:sp>
      <p:sp>
        <p:nvSpPr>
          <p:cNvPr id="8220" name="TextBox 10">
            <a:extLst>
              <a:ext uri="{FF2B5EF4-FFF2-40B4-BE49-F238E27FC236}">
                <a16:creationId xmlns:a16="http://schemas.microsoft.com/office/drawing/2014/main" id="{C87743C9-915E-4009-A6B9-5628544A4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983289"/>
            <a:ext cx="2071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145</a:t>
            </a:r>
          </a:p>
        </p:txBody>
      </p:sp>
      <p:sp>
        <p:nvSpPr>
          <p:cNvPr id="8221" name="TextBox 11">
            <a:extLst>
              <a:ext uri="{FF2B5EF4-FFF2-40B4-BE49-F238E27FC236}">
                <a16:creationId xmlns:a16="http://schemas.microsoft.com/office/drawing/2014/main" id="{7B8377A6-5295-4DE7-9EE4-4F07949B2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4564" y="4699000"/>
            <a:ext cx="2886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416 – (25 -11)</a:t>
            </a:r>
          </a:p>
        </p:txBody>
      </p:sp>
      <p:sp>
        <p:nvSpPr>
          <p:cNvPr id="8222" name="TextBox 12">
            <a:extLst>
              <a:ext uri="{FF2B5EF4-FFF2-40B4-BE49-F238E27FC236}">
                <a16:creationId xmlns:a16="http://schemas.microsoft.com/office/drawing/2014/main" id="{58CC268D-345B-4462-AB4E-3A74D0303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539750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416 -     14</a:t>
            </a:r>
          </a:p>
        </p:txBody>
      </p:sp>
      <p:sp>
        <p:nvSpPr>
          <p:cNvPr id="8223" name="TextBox 13">
            <a:extLst>
              <a:ext uri="{FF2B5EF4-FFF2-40B4-BE49-F238E27FC236}">
                <a16:creationId xmlns:a16="http://schemas.microsoft.com/office/drawing/2014/main" id="{8B33EE2B-8023-4926-A278-0CA88C76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6614" y="5983289"/>
            <a:ext cx="19764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402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  <p:bldP spid="8218" grpId="0"/>
      <p:bldP spid="8219" grpId="0"/>
      <p:bldP spid="8220" grpId="0"/>
      <p:bldP spid="8221" grpId="0"/>
      <p:bldP spid="8222" grpId="0"/>
      <p:bldP spid="82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>
            <a:extLst>
              <a:ext uri="{FF2B5EF4-FFF2-40B4-BE49-F238E27FC236}">
                <a16:creationId xmlns:a16="http://schemas.microsoft.com/office/drawing/2014/main" id="{0055A11C-3C10-44A4-A19C-AD78D795A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9219" name="Text Box 9">
            <a:extLst>
              <a:ext uri="{FF2B5EF4-FFF2-40B4-BE49-F238E27FC236}">
                <a16:creationId xmlns:a16="http://schemas.microsoft.com/office/drawing/2014/main" id="{450743CF-C3A2-4374-8C59-05C3CF97D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47C0CA4D-A52B-4AA2-BEA8-84B8CAACF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A4E411-C713-40E5-A76E-0956BF9BF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(65 + 15) x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7C9487-2D53-4795-B357-F5CC000FF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097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    80       x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8F76F-973A-4DC8-93AC-146C4BE23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9" y="3690939"/>
            <a:ext cx="28717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       160</a:t>
            </a:r>
          </a:p>
        </p:txBody>
      </p:sp>
      <p:sp>
        <p:nvSpPr>
          <p:cNvPr id="34827" name="TextBox 1">
            <a:extLst>
              <a:ext uri="{FF2B5EF4-FFF2-40B4-BE49-F238E27FC236}">
                <a16:creationId xmlns:a16="http://schemas.microsoft.com/office/drawing/2014/main" id="{E1460CE0-6FFF-47ED-88C2-3C807621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6" y="2454275"/>
            <a:ext cx="3071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48 : ( 6 : 3)</a:t>
            </a:r>
          </a:p>
        </p:txBody>
      </p:sp>
      <p:sp>
        <p:nvSpPr>
          <p:cNvPr id="34828" name="TextBox 2">
            <a:extLst>
              <a:ext uri="{FF2B5EF4-FFF2-40B4-BE49-F238E27FC236}">
                <a16:creationId xmlns:a16="http://schemas.microsoft.com/office/drawing/2014/main" id="{B2B8777E-5F47-4EE7-B8A0-320CEC130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3089275"/>
            <a:ext cx="2382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48 :    2</a:t>
            </a:r>
          </a:p>
        </p:txBody>
      </p:sp>
      <p:sp>
        <p:nvSpPr>
          <p:cNvPr id="34829" name="TextBox 3">
            <a:extLst>
              <a:ext uri="{FF2B5EF4-FFF2-40B4-BE49-F238E27FC236}">
                <a16:creationId xmlns:a16="http://schemas.microsoft.com/office/drawing/2014/main" id="{2AC8F766-183D-4D52-A9D8-F8B30CED2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026" y="3676650"/>
            <a:ext cx="1776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24</a:t>
            </a:r>
          </a:p>
        </p:txBody>
      </p:sp>
      <p:sp>
        <p:nvSpPr>
          <p:cNvPr id="34830" name="TextBox 8">
            <a:extLst>
              <a:ext uri="{FF2B5EF4-FFF2-40B4-BE49-F238E27FC236}">
                <a16:creationId xmlns:a16="http://schemas.microsoft.com/office/drawing/2014/main" id="{E7F707A4-CF7D-41F4-96C1-3118DFD1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3346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 (74 – 14) : 2</a:t>
            </a:r>
          </a:p>
        </p:txBody>
      </p:sp>
      <p:sp>
        <p:nvSpPr>
          <p:cNvPr id="34831" name="TextBox 9">
            <a:extLst>
              <a:ext uri="{FF2B5EF4-FFF2-40B4-BE49-F238E27FC236}">
                <a16:creationId xmlns:a16="http://schemas.microsoft.com/office/drawing/2014/main" id="{E622DC45-D5BC-4A09-B827-9CF785F1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45114"/>
            <a:ext cx="30495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60      : 2   </a:t>
            </a:r>
          </a:p>
        </p:txBody>
      </p:sp>
      <p:sp>
        <p:nvSpPr>
          <p:cNvPr id="34832" name="TextBox 10">
            <a:extLst>
              <a:ext uri="{FF2B5EF4-FFF2-40B4-BE49-F238E27FC236}">
                <a16:creationId xmlns:a16="http://schemas.microsoft.com/office/drawing/2014/main" id="{F3337AD0-97C1-4AA0-99B3-06D485DF4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983289"/>
            <a:ext cx="29860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        30</a:t>
            </a:r>
          </a:p>
        </p:txBody>
      </p:sp>
      <p:sp>
        <p:nvSpPr>
          <p:cNvPr id="34833" name="TextBox 11">
            <a:extLst>
              <a:ext uri="{FF2B5EF4-FFF2-40B4-BE49-F238E27FC236}">
                <a16:creationId xmlns:a16="http://schemas.microsoft.com/office/drawing/2014/main" id="{278F3A2C-12DC-45A2-9D28-EDECD0435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4564" y="4699000"/>
            <a:ext cx="2886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81 : ( 3 x 3)</a:t>
            </a:r>
          </a:p>
        </p:txBody>
      </p:sp>
      <p:sp>
        <p:nvSpPr>
          <p:cNvPr id="34834" name="TextBox 12">
            <a:extLst>
              <a:ext uri="{FF2B5EF4-FFF2-40B4-BE49-F238E27FC236}">
                <a16:creationId xmlns:a16="http://schemas.microsoft.com/office/drawing/2014/main" id="{1642326A-274B-474A-AE7F-1CCA4B19A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539750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81 :     9</a:t>
            </a:r>
          </a:p>
        </p:txBody>
      </p:sp>
      <p:sp>
        <p:nvSpPr>
          <p:cNvPr id="34835" name="TextBox 13">
            <a:extLst>
              <a:ext uri="{FF2B5EF4-FFF2-40B4-BE49-F238E27FC236}">
                <a16:creationId xmlns:a16="http://schemas.microsoft.com/office/drawing/2014/main" id="{9D5A1D9B-2B68-4C41-99C7-F0418DB8B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6614" y="5983289"/>
            <a:ext cx="19764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9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>
            <a:extLst>
              <a:ext uri="{FF2B5EF4-FFF2-40B4-BE49-F238E27FC236}">
                <a16:creationId xmlns:a16="http://schemas.microsoft.com/office/drawing/2014/main" id="{A80C28C8-820E-4F3E-8550-107FA0CF7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733801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10243" name="Text Box 8">
            <a:extLst>
              <a:ext uri="{FF2B5EF4-FFF2-40B4-BE49-F238E27FC236}">
                <a16:creationId xmlns:a16="http://schemas.microsoft.com/office/drawing/2014/main" id="{F82ACA24-0957-4C4B-AC30-F59AEB5A6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581401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b="0"/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0FC4AB92-F834-43F9-A7FE-C8645B903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87525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Có 240 quyển sách xếp đều vào 2 tủ, mỗi tủ có 4 ngăn. Hỏi mỗi ngăn có bao nhiêu quyển sách, biết rằng mỗi ngăn có số sách như nhau?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09D0D99D-0723-4FEB-A948-95B8D843E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5" y="3182938"/>
            <a:ext cx="1995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0B9CDBF6-A9DC-4934-BA08-8BDA0836E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849688"/>
            <a:ext cx="4772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tủ : 4 ngăn </a:t>
            </a: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E2E1B1ED-0A35-47E8-8AB2-67B4A9C07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281488"/>
            <a:ext cx="5032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tủ   :  … ngăn?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D1C29F6A-C58B-4FC6-820A-EBD08508C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806951"/>
            <a:ext cx="347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ngăn : 240 quyển</a:t>
            </a: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33BE21AF-CE85-42E1-9726-CAC18A173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373688"/>
            <a:ext cx="3389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ngăn : ….. quyển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768CDA-34E5-4C60-A2FB-8C21A958D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351" y="3908425"/>
            <a:ext cx="1274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8DCA7-647C-4A7F-9B03-454334BDD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4522788"/>
            <a:ext cx="4608512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tủ có số ngăn là:</a:t>
            </a:r>
          </a:p>
          <a:p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4 x 2 = 8 (ngăn)</a:t>
            </a:r>
          </a:p>
          <a:p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ngăn tủ có số sách là:</a:t>
            </a:r>
          </a:p>
          <a:p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240 : 8 = 30(quyển)</a:t>
            </a:r>
          </a:p>
          <a:p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Đáp số: 30 quyển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2" grpId="0"/>
      <p:bldP spid="7183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4">
            <a:extLst>
              <a:ext uri="{FF2B5EF4-FFF2-40B4-BE49-F238E27FC236}">
                <a16:creationId xmlns:a16="http://schemas.microsoft.com/office/drawing/2014/main" id="{6ADA103B-1319-44C6-B1A6-E8311932B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Nhung dieu thay chua ke - Doan Trang [NCT 2724632111].mp3">
            <a:hlinkClick r:id="" action="ppaction://media"/>
            <a:extLst>
              <a:ext uri="{FF2B5EF4-FFF2-40B4-BE49-F238E27FC236}">
                <a16:creationId xmlns:a16="http://schemas.microsoft.com/office/drawing/2014/main" id="{A10A2C2E-CC4B-4703-AEAA-5FE1F14EEC7F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7">
            <a:extLst>
              <a:ext uri="{FF2B5EF4-FFF2-40B4-BE49-F238E27FC236}">
                <a16:creationId xmlns:a16="http://schemas.microsoft.com/office/drawing/2014/main" id="{B6DFAFF3-3AE0-44B2-8419-9976B12323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6313" y="1658939"/>
            <a:ext cx="7404100" cy="33496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394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blind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Widescreen</PresentationFormat>
  <Paragraphs>63</Paragraphs>
  <Slides>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2020-12-22T14:20:32Z</dcterms:created>
  <dcterms:modified xsi:type="dcterms:W3CDTF">2020-12-22T14:20:55Z</dcterms:modified>
</cp:coreProperties>
</file>