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av" ContentType="audio/x-wav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307" r:id="rId2"/>
    <p:sldId id="292" r:id="rId3"/>
    <p:sldId id="257" r:id="rId4"/>
    <p:sldId id="258" r:id="rId5"/>
    <p:sldId id="259" r:id="rId6"/>
    <p:sldId id="260" r:id="rId7"/>
    <p:sldId id="261" r:id="rId8"/>
    <p:sldId id="305" r:id="rId9"/>
    <p:sldId id="306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4" autoAdjust="0"/>
    <p:restoredTop sz="94660"/>
  </p:normalViewPr>
  <p:slideViewPr>
    <p:cSldViewPr snapToGrid="0">
      <p:cViewPr varScale="1">
        <p:scale>
          <a:sx n="55" d="100"/>
          <a:sy n="55" d="100"/>
        </p:scale>
        <p:origin x="758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êu đề bản chiế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Tiêu đề phụ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vi-VN"/>
              <a:t>Bấm &amp; sửa kiểu phụ đề</a:t>
            </a:r>
            <a:endParaRPr lang="en-US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E0765C9D-7DCD-428D-9B2B-997570FF8F4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E43FF785-FBC2-463D-91CF-A4EC48FEDA9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EC724DCC-2526-4851-9E2A-5DAD0064DAB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181E3EB-3954-407C-B1FF-625C3DA4E94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23322804"/>
      </p:ext>
    </p:extLst>
  </p:cSld>
  <p:clrMapOvr>
    <a:masterClrMapping/>
  </p:clrMapOvr>
  <p:transition>
    <p:wheel spokes="8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êu đề và Văn bản dọ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Văn bản Dọc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80ACFD3-C763-406E-B3ED-27F3156F701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883BE845-42E8-475D-AC07-29926599CB5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7C0814FA-9BE3-4820-A478-3EFB7998A95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3B46CB3-C247-4DFD-995B-ECF66057B46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57818359"/>
      </p:ext>
    </p:extLst>
  </p:cSld>
  <p:clrMapOvr>
    <a:masterClrMapping/>
  </p:clrMapOvr>
  <p:transition>
    <p:wheel spokes="8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êu đề dọc và Văn bả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Dọc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Văn bản Dọc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EAF07EC6-0785-44AC-86D2-2A06BF43A6A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DD981652-8703-4B0D-A133-ADC0DB69BD9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7E253C4D-9033-4854-90EE-BF90488AFFF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32694B4-0AFD-4E0B-9DA4-60151F7C376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31747800"/>
      </p:ext>
    </p:extLst>
  </p:cSld>
  <p:clrMapOvr>
    <a:masterClrMapping/>
  </p:clrMapOvr>
  <p:transition>
    <p:wheel spokes="8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êu đề và Nộ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Nội dung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8243EDB0-6171-4C7F-B1F6-4E911B4791F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54DCA20-7BF9-480D-802B-7489578868E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7092E53A-616D-4370-A4F9-FF623CE4929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6B81762-6675-46B8-8580-5A623FCBA36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11467877"/>
      </p:ext>
    </p:extLst>
  </p:cSld>
  <p:clrMapOvr>
    <a:masterClrMapping/>
  </p:clrMapOvr>
  <p:transition>
    <p:wheel spokes="8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Đầu trang của Phầ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Văn bản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vi-VN"/>
              <a:t>Bấm &amp; sửa kiểu tiêu đề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68A8240-E857-4236-BDE6-538F3835AC8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7DBA4E4-B541-4E14-B5B9-795BDC5FEF7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89BB7F3D-50D2-49AA-BC9E-5E781A87EFF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1C0B0A2-3ED8-4022-BFB1-A9F1E47713D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54490334"/>
      </p:ext>
    </p:extLst>
  </p:cSld>
  <p:clrMapOvr>
    <a:masterClrMapping/>
  </p:clrMapOvr>
  <p:transition>
    <p:wheel spokes="8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Hai Nộ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Nội dung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Nơi giữ chỗ cho Nội dung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F69C253-3CF3-4E85-8A75-D5ADD0A5173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1F32E37-0D1A-42FD-B8F6-8D5A3C255AB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1DA3222-36EC-446A-BAB3-24F0B2EBCC6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83525F8-5951-42E6-AAD1-EB3BC17BF4C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84051451"/>
      </p:ext>
    </p:extLst>
  </p:cSld>
  <p:clrMapOvr>
    <a:masterClrMapping/>
  </p:clrMapOvr>
  <p:transition>
    <p:wheel spokes="8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hép so sán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Văn bản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/>
              <a:t>Bấm &amp; sửa kiểu tiêu đề</a:t>
            </a:r>
          </a:p>
        </p:txBody>
      </p:sp>
      <p:sp>
        <p:nvSpPr>
          <p:cNvPr id="4" name="Nơi giữ chỗ cho Nội dung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5" name="Nơi giữ chỗ cho Văn bản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/>
              <a:t>Bấm &amp; sửa kiểu tiêu đề</a:t>
            </a:r>
          </a:p>
        </p:txBody>
      </p:sp>
      <p:sp>
        <p:nvSpPr>
          <p:cNvPr id="6" name="Nơi giữ chỗ cho Nội dung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FE4894B4-90D1-4E72-9950-97834C80926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6C2747E9-903C-473E-96E9-04C26503900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60257A86-9830-4560-9112-4392C9F9D7E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F7ED54D-B42B-4B46-A56C-F158F8D035C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55805606"/>
      </p:ext>
    </p:extLst>
  </p:cSld>
  <p:clrMapOvr>
    <a:masterClrMapping/>
  </p:clrMapOvr>
  <p:transition>
    <p:wheel spokes="8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hỉ Tiêu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DAB5A24C-DE1A-49CF-A47F-651F8BDF4B1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0172A41C-5C77-4841-A096-1943BE5B383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D651F560-4E61-4093-B1EE-8A9B58E3B49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74AE635-C682-4299-B339-85415C447E1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79232965"/>
      </p:ext>
    </p:extLst>
  </p:cSld>
  <p:clrMapOvr>
    <a:masterClrMapping/>
  </p:clrMapOvr>
  <p:transition>
    <p:wheel spokes="8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rố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C15B6C66-2DA9-4CA3-B1E4-6EE3B9F3BB0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53CD33DC-AA53-4BDF-B298-C6E865AF5F6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A72C68EF-96E6-418C-9EE3-96BB45390F9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81ACCA8-C305-4205-A7A7-E768887C2C3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96308624"/>
      </p:ext>
    </p:extLst>
  </p:cSld>
  <p:clrMapOvr>
    <a:masterClrMapping/>
  </p:clrMapOvr>
  <p:transition>
    <p:wheel spokes="8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Nội dung với Phụ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Nội dung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Nơi giữ chỗ cho Văn bản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vi-VN"/>
              <a:t>Bấm &amp; sửa kiểu tiêu đề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B235920-C2B1-461C-BAEA-ADF88BEE43E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0217D91-9CE0-44B8-9D25-9ADC5C48E27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D2C81FF-E699-40C6-8D4C-EC132E9D0C8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B4EB19F-C5EF-4E4A-A560-A1390209D25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1212422"/>
      </p:ext>
    </p:extLst>
  </p:cSld>
  <p:clrMapOvr>
    <a:masterClrMapping/>
  </p:clrMapOvr>
  <p:transition>
    <p:wheel spokes="8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Ảnh với Phụ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Hình ảnh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Nơi giữ chỗ cho Văn bản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vi-VN"/>
              <a:t>Bấm &amp; sửa kiểu tiêu đề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1DE46AB-A8B4-4757-8DC0-EB6406AFA57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1FC9BCD-FCD0-4AA8-A222-80DD9C8DDB2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3DB2B7C-4DA1-4F98-A8A4-89C69313872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2420E94-806C-4E4C-9B26-9C25E2D110C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93399609"/>
      </p:ext>
    </p:extLst>
  </p:cSld>
  <p:clrMapOvr>
    <a:masterClrMapping/>
  </p:clrMapOvr>
  <p:transition>
    <p:wheel spokes="8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075CC968-1C54-49AB-806D-A35C3CC2ADF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A8DA29D7-2E55-416F-9F5E-7F8BDD199C6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434DD892-3D81-4982-ACA7-89C123FEEE4F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17BFDC57-A938-4C05-975A-F83C0F2431CE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AA37AC9B-E060-486D-9129-DA3036FFB46D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83D5D65F-012B-4CFD-8CB4-0B597AAC52A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915773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>
    <p:wheel spokes="8"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slideLayout" Target="../slideLayouts/slideLayout7.xml"/><Relationship Id="rId1" Type="http://schemas.openxmlformats.org/officeDocument/2006/relationships/audio" Target="../media/audio1.wav"/><Relationship Id="rId5" Type="http://schemas.openxmlformats.org/officeDocument/2006/relationships/image" Target="../media/image11.png"/><Relationship Id="rId4" Type="http://schemas.openxmlformats.org/officeDocument/2006/relationships/image" Target="../media/image10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êu đề 1">
            <a:extLst>
              <a:ext uri="{FF2B5EF4-FFF2-40B4-BE49-F238E27FC236}">
                <a16:creationId xmlns:a16="http://schemas.microsoft.com/office/drawing/2014/main" id="{979AB992-A18E-4E73-B345-557431D1805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2051" name="Tiêu đề phụ 2">
            <a:extLst>
              <a:ext uri="{FF2B5EF4-FFF2-40B4-BE49-F238E27FC236}">
                <a16:creationId xmlns:a16="http://schemas.microsoft.com/office/drawing/2014/main" id="{BD5746B0-E894-41E3-A6D9-E7EBD998854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altLang="en-US"/>
          </a:p>
        </p:txBody>
      </p:sp>
      <p:pic>
        <p:nvPicPr>
          <p:cNvPr id="4" name="Picture 10" descr="cau the huc">
            <a:extLst>
              <a:ext uri="{FF2B5EF4-FFF2-40B4-BE49-F238E27FC236}">
                <a16:creationId xmlns:a16="http://schemas.microsoft.com/office/drawing/2014/main" id="{03933AA1-1269-46A1-89E3-EA2246594DA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00" y="457200"/>
            <a:ext cx="8305800" cy="5791200"/>
          </a:xfrm>
          <a:prstGeom prst="rect">
            <a:avLst/>
          </a:prstGeom>
          <a:noFill/>
          <a:ln w="38100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50" name="WordArt 14">
            <a:extLst>
              <a:ext uri="{FF2B5EF4-FFF2-40B4-BE49-F238E27FC236}">
                <a16:creationId xmlns:a16="http://schemas.microsoft.com/office/drawing/2014/main" id="{69544B55-2C56-4E20-BBB0-0F821CD461F6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1981200" y="2063750"/>
            <a:ext cx="8229600" cy="24320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3600" b="1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000066"/>
                </a:solidFill>
                <a:effectLst>
                  <a:prstShdw prst="shdw17" dist="17961" dir="2700000">
                    <a:srgbClr val="990000"/>
                  </a:prst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3600" b="1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000066"/>
                </a:solidFill>
                <a:effectLst>
                  <a:prstShdw prst="shdw17" dist="17961" dir="2700000">
                    <a:srgbClr val="990000"/>
                  </a:prst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LUYỆN TẬP CHUNG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3600" b="1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000066"/>
                </a:solidFill>
                <a:effectLst>
                  <a:prstShdw prst="shdw17" dist="17961" dir="2700000">
                    <a:srgbClr val="990000"/>
                  </a:prst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( Tr. 83 )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3600" b="1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000066"/>
                </a:solidFill>
                <a:effectLst>
                  <a:prstShdw prst="shdw17" dist="17961" dir="2700000">
                    <a:srgbClr val="990000"/>
                  </a:prst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**********</a:t>
            </a: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1000"/>
                                        <p:tgtEl>
                                          <p:spTgt spid="399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399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1000"/>
                                        <p:tgtEl>
                                          <p:spTgt spid="399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99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WordArt 55">
            <a:extLst>
              <a:ext uri="{FF2B5EF4-FFF2-40B4-BE49-F238E27FC236}">
                <a16:creationId xmlns:a16="http://schemas.microsoft.com/office/drawing/2014/main" id="{8CCD8B08-1E27-4C48-BB78-5D6229EA720E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4114801" y="609600"/>
            <a:ext cx="3946525" cy="838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3600" b="1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KIỂM TRA BÀI CŨ</a:t>
            </a:r>
          </a:p>
        </p:txBody>
      </p:sp>
      <p:sp>
        <p:nvSpPr>
          <p:cNvPr id="4099" name="Text Box 56">
            <a:extLst>
              <a:ext uri="{FF2B5EF4-FFF2-40B4-BE49-F238E27FC236}">
                <a16:creationId xmlns:a16="http://schemas.microsoft.com/office/drawing/2014/main" id="{5A9BD659-2D97-4D78-A1A3-15D370189BC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1693863"/>
            <a:ext cx="425116" cy="1569660"/>
          </a:xfrm>
          <a:prstGeom prst="rect">
            <a:avLst/>
          </a:prstGeom>
          <a:noFill/>
          <a:ln w="28575">
            <a:solidFill>
              <a:srgbClr val="000066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b="1">
                <a:solidFill>
                  <a:srgbClr val="000000"/>
                </a:solidFill>
              </a:rPr>
              <a:t>&gt;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b="1">
                <a:solidFill>
                  <a:srgbClr val="000000"/>
                </a:solidFill>
              </a:rPr>
              <a:t>&lt;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b="1">
                <a:solidFill>
                  <a:srgbClr val="000000"/>
                </a:solidFill>
              </a:rPr>
              <a:t>=</a:t>
            </a:r>
          </a:p>
        </p:txBody>
      </p:sp>
      <p:sp>
        <p:nvSpPr>
          <p:cNvPr id="4100" name="Text Box 57">
            <a:extLst>
              <a:ext uri="{FF2B5EF4-FFF2-40B4-BE49-F238E27FC236}">
                <a16:creationId xmlns:a16="http://schemas.microsoft.com/office/drawing/2014/main" id="{0443C079-7A17-4501-B51C-52548DBA91B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1" y="1785939"/>
            <a:ext cx="8285163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b="1">
                <a:solidFill>
                  <a:srgbClr val="000066"/>
                </a:solidFill>
              </a:rPr>
              <a:t>11 + (52 – 22) … 41		120 … 484 : (2 + 2)</a:t>
            </a:r>
          </a:p>
        </p:txBody>
      </p:sp>
      <p:sp>
        <p:nvSpPr>
          <p:cNvPr id="37946" name="AutoShape 58">
            <a:extLst>
              <a:ext uri="{FF2B5EF4-FFF2-40B4-BE49-F238E27FC236}">
                <a16:creationId xmlns:a16="http://schemas.microsoft.com/office/drawing/2014/main" id="{78CDC25B-0843-4782-AC9A-A7EE7C640EF2}"/>
              </a:ext>
            </a:extLst>
          </p:cNvPr>
          <p:cNvSpPr>
            <a:spLocks/>
          </p:cNvSpPr>
          <p:nvPr/>
        </p:nvSpPr>
        <p:spPr bwMode="auto">
          <a:xfrm rot="16200000">
            <a:off x="3581400" y="1312863"/>
            <a:ext cx="228600" cy="2209800"/>
          </a:xfrm>
          <a:prstGeom prst="leftBrace">
            <a:avLst>
              <a:gd name="adj1" fmla="val 80556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37947" name="Text Box 59">
            <a:extLst>
              <a:ext uri="{FF2B5EF4-FFF2-40B4-BE49-F238E27FC236}">
                <a16:creationId xmlns:a16="http://schemas.microsoft.com/office/drawing/2014/main" id="{E6986C86-4597-4B27-B8BE-A4A191AA10C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52800" y="2455864"/>
            <a:ext cx="635000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b="1">
                <a:solidFill>
                  <a:srgbClr val="FF0000"/>
                </a:solidFill>
              </a:rPr>
              <a:t>41</a:t>
            </a:r>
          </a:p>
        </p:txBody>
      </p:sp>
      <p:sp>
        <p:nvSpPr>
          <p:cNvPr id="37948" name="Text Box 60">
            <a:extLst>
              <a:ext uri="{FF2B5EF4-FFF2-40B4-BE49-F238E27FC236}">
                <a16:creationId xmlns:a16="http://schemas.microsoft.com/office/drawing/2014/main" id="{12B94AE6-85EE-46EF-AC3B-0B7638F189B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05388" y="1754189"/>
            <a:ext cx="481012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4000" b="1">
                <a:solidFill>
                  <a:srgbClr val="FF0000"/>
                </a:solidFill>
              </a:rPr>
              <a:t>=</a:t>
            </a:r>
          </a:p>
        </p:txBody>
      </p:sp>
      <p:sp>
        <p:nvSpPr>
          <p:cNvPr id="37949" name="AutoShape 61">
            <a:extLst>
              <a:ext uri="{FF2B5EF4-FFF2-40B4-BE49-F238E27FC236}">
                <a16:creationId xmlns:a16="http://schemas.microsoft.com/office/drawing/2014/main" id="{388C0207-30A3-4171-A792-60E98ABD0661}"/>
              </a:ext>
            </a:extLst>
          </p:cNvPr>
          <p:cNvSpPr>
            <a:spLocks/>
          </p:cNvSpPr>
          <p:nvPr/>
        </p:nvSpPr>
        <p:spPr bwMode="auto">
          <a:xfrm rot="16200000">
            <a:off x="9220200" y="1236663"/>
            <a:ext cx="228600" cy="2209800"/>
          </a:xfrm>
          <a:prstGeom prst="leftBrace">
            <a:avLst>
              <a:gd name="adj1" fmla="val 80556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37950" name="Text Box 62">
            <a:extLst>
              <a:ext uri="{FF2B5EF4-FFF2-40B4-BE49-F238E27FC236}">
                <a16:creationId xmlns:a16="http://schemas.microsoft.com/office/drawing/2014/main" id="{D4C1FF65-C5D1-4AC1-88BC-C3156163977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839201" y="2379664"/>
            <a:ext cx="860425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b="1">
                <a:solidFill>
                  <a:srgbClr val="FF0000"/>
                </a:solidFill>
              </a:rPr>
              <a:t>121</a:t>
            </a:r>
          </a:p>
        </p:txBody>
      </p:sp>
      <p:sp>
        <p:nvSpPr>
          <p:cNvPr id="37951" name="Text Box 63">
            <a:extLst>
              <a:ext uri="{FF2B5EF4-FFF2-40B4-BE49-F238E27FC236}">
                <a16:creationId xmlns:a16="http://schemas.microsoft.com/office/drawing/2014/main" id="{41D44357-34E9-4C73-A521-DA2883F7EDA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72388" y="1754189"/>
            <a:ext cx="481012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4000" b="1">
                <a:solidFill>
                  <a:srgbClr val="FF0000"/>
                </a:solidFill>
              </a:rPr>
              <a:t>&lt;</a:t>
            </a:r>
          </a:p>
        </p:txBody>
      </p:sp>
      <p:pic>
        <p:nvPicPr>
          <p:cNvPr id="4107" name="Picture 10" descr="BD21325_">
            <a:extLst>
              <a:ext uri="{FF2B5EF4-FFF2-40B4-BE49-F238E27FC236}">
                <a16:creationId xmlns:a16="http://schemas.microsoft.com/office/drawing/2014/main" id="{026F2F79-7F82-4C20-B343-9A62EBFC0B3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6629400"/>
            <a:ext cx="9144000" cy="228600"/>
          </a:xfrm>
          <a:prstGeom prst="rect">
            <a:avLst/>
          </a:prstGeom>
          <a:gradFill rotWithShape="1">
            <a:gsLst>
              <a:gs pos="0">
                <a:srgbClr val="FF00FF"/>
              </a:gs>
              <a:gs pos="50000">
                <a:srgbClr val="FFFFFF"/>
              </a:gs>
              <a:gs pos="100000">
                <a:srgbClr val="FF00FF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4108" name="Group 5">
            <a:extLst>
              <a:ext uri="{FF2B5EF4-FFF2-40B4-BE49-F238E27FC236}">
                <a16:creationId xmlns:a16="http://schemas.microsoft.com/office/drawing/2014/main" id="{F99A054D-8767-4B3D-9FC1-E6FF79F49980}"/>
              </a:ext>
            </a:extLst>
          </p:cNvPr>
          <p:cNvGrpSpPr>
            <a:grpSpLocks/>
          </p:cNvGrpSpPr>
          <p:nvPr/>
        </p:nvGrpSpPr>
        <p:grpSpPr bwMode="auto">
          <a:xfrm>
            <a:off x="1524000" y="0"/>
            <a:ext cx="9144000" cy="6858000"/>
            <a:chOff x="8" y="0"/>
            <a:chExt cx="5760" cy="4320"/>
          </a:xfrm>
        </p:grpSpPr>
        <p:pic>
          <p:nvPicPr>
            <p:cNvPr id="4109" name="Picture 6" descr="GRANS024">
              <a:extLst>
                <a:ext uri="{FF2B5EF4-FFF2-40B4-BE49-F238E27FC236}">
                  <a16:creationId xmlns:a16="http://schemas.microsoft.com/office/drawing/2014/main" id="{A7911165-D849-483D-B4BB-1A4131541247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31882" flipH="1">
              <a:off x="4848" y="3394"/>
              <a:ext cx="912" cy="9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110" name="Picture 7" descr="GRANS024">
              <a:extLst>
                <a:ext uri="{FF2B5EF4-FFF2-40B4-BE49-F238E27FC236}">
                  <a16:creationId xmlns:a16="http://schemas.microsoft.com/office/drawing/2014/main" id="{BDEEC8C4-F9AC-4CA2-ADA7-816BF5DAE143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465066">
              <a:off x="96" y="3394"/>
              <a:ext cx="961" cy="9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grpSp>
          <p:nvGrpSpPr>
            <p:cNvPr id="4111" name="Group 8">
              <a:extLst>
                <a:ext uri="{FF2B5EF4-FFF2-40B4-BE49-F238E27FC236}">
                  <a16:creationId xmlns:a16="http://schemas.microsoft.com/office/drawing/2014/main" id="{D6AEB98A-D0B0-4AA3-A2B9-DAA05DCCC664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8" y="0"/>
              <a:ext cx="5760" cy="4320"/>
              <a:chOff x="672" y="0"/>
              <a:chExt cx="5760" cy="4320"/>
            </a:xfrm>
          </p:grpSpPr>
          <p:pic>
            <p:nvPicPr>
              <p:cNvPr id="4112" name="Picture 9" descr="BD21325_">
                <a:extLst>
                  <a:ext uri="{FF2B5EF4-FFF2-40B4-BE49-F238E27FC236}">
                    <a16:creationId xmlns:a16="http://schemas.microsoft.com/office/drawing/2014/main" id="{B0F07279-2DAA-4C69-9965-BBBB8481BE8B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672" y="4176"/>
                <a:ext cx="5760" cy="144"/>
              </a:xfrm>
              <a:prstGeom prst="rect">
                <a:avLst/>
              </a:prstGeom>
              <a:gradFill rotWithShape="1">
                <a:gsLst>
                  <a:gs pos="0">
                    <a:srgbClr val="FF00FF"/>
                  </a:gs>
                  <a:gs pos="50000">
                    <a:srgbClr val="FFFFFF"/>
                  </a:gs>
                  <a:gs pos="100000">
                    <a:srgbClr val="FF00FF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4113" name="Picture 10" descr="BD21325_">
                <a:extLst>
                  <a:ext uri="{FF2B5EF4-FFF2-40B4-BE49-F238E27FC236}">
                    <a16:creationId xmlns:a16="http://schemas.microsoft.com/office/drawing/2014/main" id="{A8576C0D-F2E6-4F0D-B1B3-B68A6B1BE8A5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672" y="0"/>
                <a:ext cx="5760" cy="144"/>
              </a:xfrm>
              <a:prstGeom prst="rect">
                <a:avLst/>
              </a:prstGeom>
              <a:gradFill rotWithShape="1">
                <a:gsLst>
                  <a:gs pos="0">
                    <a:srgbClr val="FF00FF"/>
                  </a:gs>
                  <a:gs pos="50000">
                    <a:srgbClr val="FFFFFF"/>
                  </a:gs>
                  <a:gs pos="100000">
                    <a:srgbClr val="FF00FF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4114" name="Picture 11" descr="BD21325_">
                <a:extLst>
                  <a:ext uri="{FF2B5EF4-FFF2-40B4-BE49-F238E27FC236}">
                    <a16:creationId xmlns:a16="http://schemas.microsoft.com/office/drawing/2014/main" id="{21CC4003-FDDD-41FE-BBB9-AB52ACF46D7D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6288" y="192"/>
                <a:ext cx="144" cy="3984"/>
              </a:xfrm>
              <a:prstGeom prst="rect">
                <a:avLst/>
              </a:prstGeom>
              <a:gradFill rotWithShape="1">
                <a:gsLst>
                  <a:gs pos="0">
                    <a:srgbClr val="FF00FF"/>
                  </a:gs>
                  <a:gs pos="50000">
                    <a:srgbClr val="FFFFFF"/>
                  </a:gs>
                  <a:gs pos="100000">
                    <a:srgbClr val="FF00FF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4115" name="Picture 12" descr="BD21325_">
                <a:extLst>
                  <a:ext uri="{FF2B5EF4-FFF2-40B4-BE49-F238E27FC236}">
                    <a16:creationId xmlns:a16="http://schemas.microsoft.com/office/drawing/2014/main" id="{D68B17D8-15C2-41CC-849A-98BBB1FFF365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672" y="0"/>
                <a:ext cx="153" cy="4224"/>
              </a:xfrm>
              <a:prstGeom prst="rect">
                <a:avLst/>
              </a:prstGeom>
              <a:gradFill rotWithShape="1">
                <a:gsLst>
                  <a:gs pos="0">
                    <a:srgbClr val="FF00FF"/>
                  </a:gs>
                  <a:gs pos="50000">
                    <a:srgbClr val="FFFFFF"/>
                  </a:gs>
                  <a:gs pos="100000">
                    <a:srgbClr val="FF00FF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</p:grpSp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794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79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79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79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79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79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379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79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79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79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794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79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79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6" dur="500"/>
                                        <p:tgtEl>
                                          <p:spTgt spid="379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946" grpId="0" animBg="1"/>
      <p:bldP spid="37947" grpId="0"/>
      <p:bldP spid="37948" grpId="0"/>
      <p:bldP spid="37949" grpId="0" animBg="1"/>
      <p:bldP spid="37950" grpId="0"/>
      <p:bldP spid="3795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23">
            <a:extLst>
              <a:ext uri="{FF2B5EF4-FFF2-40B4-BE49-F238E27FC236}">
                <a16:creationId xmlns:a16="http://schemas.microsoft.com/office/drawing/2014/main" id="{69518793-1B0D-4264-85BC-369A777E43B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17726" y="76200"/>
            <a:ext cx="6246813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b="1">
                <a:solidFill>
                  <a:srgbClr val="000000"/>
                </a:solidFill>
              </a:rPr>
              <a:t>Bài 1: Tính giá trị của biểu thức</a:t>
            </a:r>
          </a:p>
        </p:txBody>
      </p:sp>
      <p:sp>
        <p:nvSpPr>
          <p:cNvPr id="5123" name="Rectangle 25">
            <a:extLst>
              <a:ext uri="{FF2B5EF4-FFF2-40B4-BE49-F238E27FC236}">
                <a16:creationId xmlns:a16="http://schemas.microsoft.com/office/drawing/2014/main" id="{4F8F9EEB-E790-4423-8527-CE1C859D87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1676400"/>
            <a:ext cx="4572000" cy="4800600"/>
          </a:xfrm>
          <a:prstGeom prst="rect">
            <a:avLst/>
          </a:prstGeom>
          <a:solidFill>
            <a:srgbClr val="0000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5124" name="Rectangle 26">
            <a:extLst>
              <a:ext uri="{FF2B5EF4-FFF2-40B4-BE49-F238E27FC236}">
                <a16:creationId xmlns:a16="http://schemas.microsoft.com/office/drawing/2014/main" id="{D731C5AE-92CE-46A2-9686-C20279460C8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00" y="1676400"/>
            <a:ext cx="4572000" cy="4800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5125" name="Text Box 28">
            <a:extLst>
              <a:ext uri="{FF2B5EF4-FFF2-40B4-BE49-F238E27FC236}">
                <a16:creationId xmlns:a16="http://schemas.microsoft.com/office/drawing/2014/main" id="{EA4381DB-AC26-4C81-AFAC-D598E18EEDB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00200" y="1752600"/>
            <a:ext cx="30480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>
                <a:solidFill>
                  <a:srgbClr val="FFFF00"/>
                </a:solidFill>
              </a:rPr>
              <a:t>324 – 20 + 61</a:t>
            </a:r>
          </a:p>
        </p:txBody>
      </p:sp>
      <p:sp>
        <p:nvSpPr>
          <p:cNvPr id="5126" name="Text Box 29">
            <a:extLst>
              <a:ext uri="{FF2B5EF4-FFF2-40B4-BE49-F238E27FC236}">
                <a16:creationId xmlns:a16="http://schemas.microsoft.com/office/drawing/2014/main" id="{2A240DF3-BC92-4FF6-B6CE-AD3AB6216C6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27750" y="1752600"/>
            <a:ext cx="26670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>
                <a:solidFill>
                  <a:srgbClr val="000000"/>
                </a:solidFill>
              </a:rPr>
              <a:t>188 + 12 - 50</a:t>
            </a:r>
          </a:p>
        </p:txBody>
      </p:sp>
      <p:pic>
        <p:nvPicPr>
          <p:cNvPr id="36894" name="Picture 30">
            <a:extLst>
              <a:ext uri="{FF2B5EF4-FFF2-40B4-BE49-F238E27FC236}">
                <a16:creationId xmlns:a16="http://schemas.microsoft.com/office/drawing/2014/main" id="{E480445B-EC2E-47A5-964E-B0B9194FA21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2800" y="990601"/>
            <a:ext cx="609600" cy="555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6895" name="Picture 31">
            <a:extLst>
              <a:ext uri="{FF2B5EF4-FFF2-40B4-BE49-F238E27FC236}">
                <a16:creationId xmlns:a16="http://schemas.microsoft.com/office/drawing/2014/main" id="{062097D1-18D3-4B13-97FB-FAFD8ED738C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1400" y="990601"/>
            <a:ext cx="609600" cy="536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6896" name="Text Box 32">
            <a:extLst>
              <a:ext uri="{FF2B5EF4-FFF2-40B4-BE49-F238E27FC236}">
                <a16:creationId xmlns:a16="http://schemas.microsoft.com/office/drawing/2014/main" id="{71E24F16-24B1-47C3-B83A-82D8117BBE6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16389" y="1782764"/>
            <a:ext cx="1323975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b="1">
                <a:solidFill>
                  <a:srgbClr val="FFFFFF"/>
                </a:solidFill>
              </a:rPr>
              <a:t>= 204 </a:t>
            </a:r>
          </a:p>
        </p:txBody>
      </p:sp>
      <p:sp>
        <p:nvSpPr>
          <p:cNvPr id="36897" name="Text Box 33">
            <a:extLst>
              <a:ext uri="{FF2B5EF4-FFF2-40B4-BE49-F238E27FC236}">
                <a16:creationId xmlns:a16="http://schemas.microsoft.com/office/drawing/2014/main" id="{551FEA72-3958-472F-A3CF-537F86DBF20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86364" y="1782764"/>
            <a:ext cx="985837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b="1">
                <a:solidFill>
                  <a:srgbClr val="FFFFFF"/>
                </a:solidFill>
              </a:rPr>
              <a:t>+ 61</a:t>
            </a:r>
          </a:p>
        </p:txBody>
      </p:sp>
      <p:sp>
        <p:nvSpPr>
          <p:cNvPr id="36898" name="Text Box 34">
            <a:extLst>
              <a:ext uri="{FF2B5EF4-FFF2-40B4-BE49-F238E27FC236}">
                <a16:creationId xmlns:a16="http://schemas.microsoft.com/office/drawing/2014/main" id="{73BE1298-F9EA-4C92-BED4-815048BE4DE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14801" y="2239964"/>
            <a:ext cx="1211263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b="1">
                <a:solidFill>
                  <a:srgbClr val="FFFFFF"/>
                </a:solidFill>
              </a:rPr>
              <a:t>= 365</a:t>
            </a:r>
          </a:p>
        </p:txBody>
      </p:sp>
      <p:sp>
        <p:nvSpPr>
          <p:cNvPr id="36899" name="Text Box 35">
            <a:extLst>
              <a:ext uri="{FF2B5EF4-FFF2-40B4-BE49-F238E27FC236}">
                <a16:creationId xmlns:a16="http://schemas.microsoft.com/office/drawing/2014/main" id="{AFCB719D-F7C0-4405-A3F6-345B4FFF9A3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91563" y="1782764"/>
            <a:ext cx="1211262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b="1">
                <a:solidFill>
                  <a:srgbClr val="000066"/>
                </a:solidFill>
              </a:rPr>
              <a:t>= 200</a:t>
            </a:r>
          </a:p>
        </p:txBody>
      </p:sp>
      <p:sp>
        <p:nvSpPr>
          <p:cNvPr id="36900" name="Text Box 36">
            <a:extLst>
              <a:ext uri="{FF2B5EF4-FFF2-40B4-BE49-F238E27FC236}">
                <a16:creationId xmlns:a16="http://schemas.microsoft.com/office/drawing/2014/main" id="{386873C5-29F2-40CD-B23B-4DD950523C9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785350" y="1782764"/>
            <a:ext cx="882650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b="1">
                <a:solidFill>
                  <a:srgbClr val="000066"/>
                </a:solidFill>
              </a:rPr>
              <a:t>- 50</a:t>
            </a:r>
          </a:p>
        </p:txBody>
      </p:sp>
      <p:sp>
        <p:nvSpPr>
          <p:cNvPr id="36901" name="Text Box 37">
            <a:extLst>
              <a:ext uri="{FF2B5EF4-FFF2-40B4-BE49-F238E27FC236}">
                <a16:creationId xmlns:a16="http://schemas.microsoft.com/office/drawing/2014/main" id="{5038B12C-02B0-4923-9FB0-B8EBE0DAFA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89976" y="2239964"/>
            <a:ext cx="1211263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b="1">
                <a:solidFill>
                  <a:srgbClr val="000066"/>
                </a:solidFill>
              </a:rPr>
              <a:t>= 150</a:t>
            </a:r>
          </a:p>
        </p:txBody>
      </p:sp>
      <p:sp>
        <p:nvSpPr>
          <p:cNvPr id="36902" name="Text Box 38">
            <a:extLst>
              <a:ext uri="{FF2B5EF4-FFF2-40B4-BE49-F238E27FC236}">
                <a16:creationId xmlns:a16="http://schemas.microsoft.com/office/drawing/2014/main" id="{82E8AD6B-C4B1-410D-8E9D-3BBFFA1A802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00200" y="3611564"/>
            <a:ext cx="2057400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b="1">
                <a:solidFill>
                  <a:srgbClr val="FFFF00"/>
                </a:solidFill>
              </a:rPr>
              <a:t>21 x 3 : 9</a:t>
            </a:r>
          </a:p>
        </p:txBody>
      </p:sp>
      <p:sp>
        <p:nvSpPr>
          <p:cNvPr id="36903" name="Text Box 39">
            <a:extLst>
              <a:ext uri="{FF2B5EF4-FFF2-40B4-BE49-F238E27FC236}">
                <a16:creationId xmlns:a16="http://schemas.microsoft.com/office/drawing/2014/main" id="{E09F3EC4-0EDD-4045-A102-8E4F7D88A6B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27750" y="3611564"/>
            <a:ext cx="1949450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b="1">
                <a:solidFill>
                  <a:srgbClr val="000000"/>
                </a:solidFill>
              </a:rPr>
              <a:t>40 : 2 x 6</a:t>
            </a:r>
          </a:p>
        </p:txBody>
      </p:sp>
      <p:sp>
        <p:nvSpPr>
          <p:cNvPr id="36904" name="Text Box 40">
            <a:extLst>
              <a:ext uri="{FF2B5EF4-FFF2-40B4-BE49-F238E27FC236}">
                <a16:creationId xmlns:a16="http://schemas.microsoft.com/office/drawing/2014/main" id="{AAC9760B-3A99-46BA-A671-1E81F314A41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82988" y="3611564"/>
            <a:ext cx="1098550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b="1">
                <a:solidFill>
                  <a:srgbClr val="FFFFFF"/>
                </a:solidFill>
              </a:rPr>
              <a:t>= 63 </a:t>
            </a:r>
          </a:p>
        </p:txBody>
      </p:sp>
      <p:sp>
        <p:nvSpPr>
          <p:cNvPr id="36905" name="Text Box 41">
            <a:extLst>
              <a:ext uri="{FF2B5EF4-FFF2-40B4-BE49-F238E27FC236}">
                <a16:creationId xmlns:a16="http://schemas.microsoft.com/office/drawing/2014/main" id="{D0DB9DDC-8737-45D7-81F6-498C32A30CD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52964" y="3611564"/>
            <a:ext cx="657225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b="1">
                <a:solidFill>
                  <a:srgbClr val="FFFFFF"/>
                </a:solidFill>
              </a:rPr>
              <a:t>: 9</a:t>
            </a:r>
          </a:p>
        </p:txBody>
      </p:sp>
      <p:sp>
        <p:nvSpPr>
          <p:cNvPr id="36906" name="Text Box 42">
            <a:extLst>
              <a:ext uri="{FF2B5EF4-FFF2-40B4-BE49-F238E27FC236}">
                <a16:creationId xmlns:a16="http://schemas.microsoft.com/office/drawing/2014/main" id="{049683B7-6826-435B-88F1-32283C848F2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81401" y="4068764"/>
            <a:ext cx="760413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b="1">
                <a:solidFill>
                  <a:srgbClr val="FFFFFF"/>
                </a:solidFill>
              </a:rPr>
              <a:t>= 7</a:t>
            </a:r>
          </a:p>
        </p:txBody>
      </p:sp>
      <p:sp>
        <p:nvSpPr>
          <p:cNvPr id="36907" name="Text Box 43">
            <a:extLst>
              <a:ext uri="{FF2B5EF4-FFF2-40B4-BE49-F238E27FC236}">
                <a16:creationId xmlns:a16="http://schemas.microsoft.com/office/drawing/2014/main" id="{1A5BA4DB-5389-49B4-BE31-024EA4D9AE2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58164" y="3611564"/>
            <a:ext cx="985837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b="1">
                <a:solidFill>
                  <a:srgbClr val="000066"/>
                </a:solidFill>
              </a:rPr>
              <a:t>= 20</a:t>
            </a:r>
          </a:p>
        </p:txBody>
      </p:sp>
      <p:sp>
        <p:nvSpPr>
          <p:cNvPr id="36908" name="Text Box 44">
            <a:extLst>
              <a:ext uri="{FF2B5EF4-FFF2-40B4-BE49-F238E27FC236}">
                <a16:creationId xmlns:a16="http://schemas.microsoft.com/office/drawing/2014/main" id="{EB877A21-C5B9-486D-B58D-5865B7B5E8C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067801" y="3611564"/>
            <a:ext cx="747713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b="1">
                <a:solidFill>
                  <a:srgbClr val="000066"/>
                </a:solidFill>
              </a:rPr>
              <a:t>x 6</a:t>
            </a:r>
          </a:p>
        </p:txBody>
      </p:sp>
      <p:sp>
        <p:nvSpPr>
          <p:cNvPr id="36909" name="Text Box 45">
            <a:extLst>
              <a:ext uri="{FF2B5EF4-FFF2-40B4-BE49-F238E27FC236}">
                <a16:creationId xmlns:a16="http://schemas.microsoft.com/office/drawing/2014/main" id="{6ACE1BDB-8E8C-4988-BF30-E6E081A562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56576" y="4068764"/>
            <a:ext cx="1211263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b="1">
                <a:solidFill>
                  <a:srgbClr val="000066"/>
                </a:solidFill>
              </a:rPr>
              <a:t>= 120</a:t>
            </a: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68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68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68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68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7" dur="1000"/>
                                        <p:tgtEl>
                                          <p:spTgt spid="368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68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68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4" dur="1000"/>
                                        <p:tgtEl>
                                          <p:spTgt spid="368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68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68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1" dur="1000"/>
                                        <p:tgtEl>
                                          <p:spTgt spid="368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68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68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8" dur="1000"/>
                                        <p:tgtEl>
                                          <p:spTgt spid="368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69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69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5" dur="1000"/>
                                        <p:tgtEl>
                                          <p:spTgt spid="369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69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69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2" dur="1000"/>
                                        <p:tgtEl>
                                          <p:spTgt spid="369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7" dur="80"/>
                                        <p:tgtEl>
                                          <p:spTgt spid="3690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8" dur="80"/>
                                        <p:tgtEl>
                                          <p:spTgt spid="3690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9" dur="80"/>
                                        <p:tgtEl>
                                          <p:spTgt spid="3690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2" dur="80"/>
                                        <p:tgtEl>
                                          <p:spTgt spid="3690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3" dur="80"/>
                                        <p:tgtEl>
                                          <p:spTgt spid="3690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4" dur="80"/>
                                        <p:tgtEl>
                                          <p:spTgt spid="3690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369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369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1" dur="1000"/>
                                        <p:tgtEl>
                                          <p:spTgt spid="369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 nodeType="clickPar">
                      <p:stCondLst>
                        <p:cond delay="indefinite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369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369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8" dur="1000"/>
                                        <p:tgtEl>
                                          <p:spTgt spid="369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 nodeType="clickPar">
                      <p:stCondLst>
                        <p:cond delay="indefinite"/>
                      </p:stCondLst>
                      <p:childTnLst>
                        <p:par>
                          <p:cTn id="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1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369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369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85" dur="1000"/>
                                        <p:tgtEl>
                                          <p:spTgt spid="369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 nodeType="clickPar">
                      <p:stCondLst>
                        <p:cond delay="indefinite"/>
                      </p:stCondLst>
                      <p:childTnLst>
                        <p:par>
                          <p:cTn id="8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8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369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369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2" dur="1000"/>
                                        <p:tgtEl>
                                          <p:spTgt spid="369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369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369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9" dur="1000"/>
                                        <p:tgtEl>
                                          <p:spTgt spid="369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 nodeType="clickPar">
                      <p:stCondLst>
                        <p:cond delay="indefinite"/>
                      </p:stCondLst>
                      <p:childTnLst>
                        <p:par>
                          <p:cTn id="10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369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369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06" dur="1000"/>
                                        <p:tgtEl>
                                          <p:spTgt spid="369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896" grpId="0"/>
      <p:bldP spid="36897" grpId="0"/>
      <p:bldP spid="36898" grpId="0"/>
      <p:bldP spid="36899" grpId="0"/>
      <p:bldP spid="36900" grpId="0"/>
      <p:bldP spid="36901" grpId="0"/>
      <p:bldP spid="36902" grpId="0"/>
      <p:bldP spid="36903" grpId="0"/>
      <p:bldP spid="36904" grpId="0"/>
      <p:bldP spid="36905" grpId="0"/>
      <p:bldP spid="36906" grpId="0"/>
      <p:bldP spid="36907" grpId="0"/>
      <p:bldP spid="36908" grpId="0"/>
      <p:bldP spid="3690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WordArt 11">
            <a:extLst>
              <a:ext uri="{FF2B5EF4-FFF2-40B4-BE49-F238E27FC236}">
                <a16:creationId xmlns:a16="http://schemas.microsoft.com/office/drawing/2014/main" id="{A4F85F2D-382E-4B01-BC8B-CC7705E6FD7C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3008314" y="80964"/>
            <a:ext cx="6173787" cy="528637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3600" kern="10">
                <a:ln w="9525">
                  <a:solidFill>
                    <a:srgbClr val="000066"/>
                  </a:solidFill>
                  <a:round/>
                  <a:headEnd/>
                  <a:tailEnd/>
                </a:ln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2. Tính giá trị của biểu thức: </a:t>
            </a:r>
          </a:p>
        </p:txBody>
      </p:sp>
      <p:sp>
        <p:nvSpPr>
          <p:cNvPr id="6147" name="Text Box 12">
            <a:extLst>
              <a:ext uri="{FF2B5EF4-FFF2-40B4-BE49-F238E27FC236}">
                <a16:creationId xmlns:a16="http://schemas.microsoft.com/office/drawing/2014/main" id="{A96403A0-264E-42A7-9EF6-6A01BE80EC8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00200" y="838200"/>
            <a:ext cx="7202488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b="1">
                <a:solidFill>
                  <a:srgbClr val="000000"/>
                </a:solidFill>
              </a:rPr>
              <a:t>a) 15 + 7 x 8			b) 90 + 28 : 2</a:t>
            </a:r>
          </a:p>
        </p:txBody>
      </p:sp>
      <p:pic>
        <p:nvPicPr>
          <p:cNvPr id="35853" name="Picture 13">
            <a:extLst>
              <a:ext uri="{FF2B5EF4-FFF2-40B4-BE49-F238E27FC236}">
                <a16:creationId xmlns:a16="http://schemas.microsoft.com/office/drawing/2014/main" id="{4BA1E497-CE4C-4FEC-B84E-9E78200A3A3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152400"/>
            <a:ext cx="762000" cy="649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5854" name="Text Box 14">
            <a:extLst>
              <a:ext uri="{FF2B5EF4-FFF2-40B4-BE49-F238E27FC236}">
                <a16:creationId xmlns:a16="http://schemas.microsoft.com/office/drawing/2014/main" id="{8B2A5DFC-4A9D-4A97-9767-FF318E737AE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63989" y="838200"/>
            <a:ext cx="1449387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b="1">
                <a:solidFill>
                  <a:srgbClr val="000066"/>
                </a:solidFill>
              </a:rPr>
              <a:t>= 15 + </a:t>
            </a:r>
          </a:p>
        </p:txBody>
      </p:sp>
      <p:sp>
        <p:nvSpPr>
          <p:cNvPr id="35855" name="Text Box 15">
            <a:extLst>
              <a:ext uri="{FF2B5EF4-FFF2-40B4-BE49-F238E27FC236}">
                <a16:creationId xmlns:a16="http://schemas.microsoft.com/office/drawing/2014/main" id="{84EF3DE3-7EA0-4040-9858-7862680F473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33963" y="838200"/>
            <a:ext cx="747712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b="1">
                <a:solidFill>
                  <a:srgbClr val="000066"/>
                </a:solidFill>
              </a:rPr>
              <a:t> 56</a:t>
            </a:r>
          </a:p>
        </p:txBody>
      </p:sp>
      <p:sp>
        <p:nvSpPr>
          <p:cNvPr id="35856" name="Text Box 16">
            <a:extLst>
              <a:ext uri="{FF2B5EF4-FFF2-40B4-BE49-F238E27FC236}">
                <a16:creationId xmlns:a16="http://schemas.microsoft.com/office/drawing/2014/main" id="{A8B7F76F-783B-49D7-A017-45717261316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62400" y="1401764"/>
            <a:ext cx="985838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b="1">
                <a:solidFill>
                  <a:srgbClr val="000066"/>
                </a:solidFill>
              </a:rPr>
              <a:t>= 71</a:t>
            </a:r>
          </a:p>
        </p:txBody>
      </p:sp>
      <p:sp>
        <p:nvSpPr>
          <p:cNvPr id="35857" name="Text Box 17">
            <a:extLst>
              <a:ext uri="{FF2B5EF4-FFF2-40B4-BE49-F238E27FC236}">
                <a16:creationId xmlns:a16="http://schemas.microsoft.com/office/drawing/2014/main" id="{DBAEF657-37CE-4B1F-B202-F6BD891D9A0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91564" y="838200"/>
            <a:ext cx="1336675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b="1">
                <a:solidFill>
                  <a:srgbClr val="000066"/>
                </a:solidFill>
              </a:rPr>
              <a:t>= 90 +</a:t>
            </a:r>
          </a:p>
        </p:txBody>
      </p:sp>
      <p:sp>
        <p:nvSpPr>
          <p:cNvPr id="35858" name="Text Box 18">
            <a:extLst>
              <a:ext uri="{FF2B5EF4-FFF2-40B4-BE49-F238E27FC236}">
                <a16:creationId xmlns:a16="http://schemas.microsoft.com/office/drawing/2014/main" id="{1CA3A100-8286-4D27-BFA7-37E2B99FBB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785351" y="838200"/>
            <a:ext cx="747713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b="1">
                <a:solidFill>
                  <a:srgbClr val="000066"/>
                </a:solidFill>
              </a:rPr>
              <a:t> 14</a:t>
            </a:r>
          </a:p>
        </p:txBody>
      </p:sp>
      <p:sp>
        <p:nvSpPr>
          <p:cNvPr id="35859" name="Text Box 19">
            <a:extLst>
              <a:ext uri="{FF2B5EF4-FFF2-40B4-BE49-F238E27FC236}">
                <a16:creationId xmlns:a16="http://schemas.microsoft.com/office/drawing/2014/main" id="{44717944-DE3D-4E9F-9E9C-438E67214C2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89976" y="1401764"/>
            <a:ext cx="1211263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b="1">
                <a:solidFill>
                  <a:srgbClr val="000066"/>
                </a:solidFill>
              </a:rPr>
              <a:t>= 104</a:t>
            </a:r>
          </a:p>
        </p:txBody>
      </p:sp>
      <p:sp>
        <p:nvSpPr>
          <p:cNvPr id="35860" name="WordArt 20">
            <a:extLst>
              <a:ext uri="{FF2B5EF4-FFF2-40B4-BE49-F238E27FC236}">
                <a16:creationId xmlns:a16="http://schemas.microsoft.com/office/drawing/2014/main" id="{873E1838-E3E8-403B-A337-A154EAA3D94B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3122614" y="2438400"/>
            <a:ext cx="6173787" cy="5286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3600" kern="10">
                <a:ln w="9525">
                  <a:solidFill>
                    <a:srgbClr val="000066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3. Tính giá trị của biểu thức: </a:t>
            </a:r>
          </a:p>
        </p:txBody>
      </p:sp>
      <p:sp>
        <p:nvSpPr>
          <p:cNvPr id="35861" name="Text Box 21">
            <a:extLst>
              <a:ext uri="{FF2B5EF4-FFF2-40B4-BE49-F238E27FC236}">
                <a16:creationId xmlns:a16="http://schemas.microsoft.com/office/drawing/2014/main" id="{9909696D-29DD-40EB-976D-AFF9F687FB7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00200" y="3097213"/>
            <a:ext cx="73279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000000"/>
                </a:solidFill>
              </a:rPr>
              <a:t>a) 123 x (42 – 40)		    b) 72 : (2 x 4)</a:t>
            </a:r>
          </a:p>
        </p:txBody>
      </p:sp>
      <p:sp>
        <p:nvSpPr>
          <p:cNvPr id="35862" name="Text Box 22">
            <a:extLst>
              <a:ext uri="{FF2B5EF4-FFF2-40B4-BE49-F238E27FC236}">
                <a16:creationId xmlns:a16="http://schemas.microsoft.com/office/drawing/2014/main" id="{F80E1D46-E2C4-453C-AB93-A0B8E6A4A30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98976" y="3124201"/>
            <a:ext cx="1382713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000066"/>
                </a:solidFill>
              </a:rPr>
              <a:t>= 123 x</a:t>
            </a:r>
          </a:p>
        </p:txBody>
      </p:sp>
      <p:sp>
        <p:nvSpPr>
          <p:cNvPr id="35863" name="Text Box 23">
            <a:extLst>
              <a:ext uri="{FF2B5EF4-FFF2-40B4-BE49-F238E27FC236}">
                <a16:creationId xmlns:a16="http://schemas.microsoft.com/office/drawing/2014/main" id="{DEFEC3B8-062F-4A1B-AD03-42DC489760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21351" y="3124201"/>
            <a:ext cx="481013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000066"/>
                </a:solidFill>
              </a:rPr>
              <a:t> 2</a:t>
            </a:r>
          </a:p>
        </p:txBody>
      </p:sp>
      <p:sp>
        <p:nvSpPr>
          <p:cNvPr id="35864" name="Text Box 24">
            <a:extLst>
              <a:ext uri="{FF2B5EF4-FFF2-40B4-BE49-F238E27FC236}">
                <a16:creationId xmlns:a16="http://schemas.microsoft.com/office/drawing/2014/main" id="{31E36DFF-DC15-4E57-BB40-2DD3E3DF1A5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97388" y="3687763"/>
            <a:ext cx="108585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000066"/>
                </a:solidFill>
              </a:rPr>
              <a:t>= 246</a:t>
            </a:r>
          </a:p>
        </p:txBody>
      </p:sp>
      <p:sp>
        <p:nvSpPr>
          <p:cNvPr id="35865" name="Text Box 25">
            <a:extLst>
              <a:ext uri="{FF2B5EF4-FFF2-40B4-BE49-F238E27FC236}">
                <a16:creationId xmlns:a16="http://schemas.microsoft.com/office/drawing/2014/main" id="{DC81F612-CCC5-43D0-A83E-DE92355B9E8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843963" y="3124201"/>
            <a:ext cx="11049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000066"/>
                </a:solidFill>
              </a:rPr>
              <a:t>= 72 :</a:t>
            </a:r>
          </a:p>
        </p:txBody>
      </p:sp>
      <p:sp>
        <p:nvSpPr>
          <p:cNvPr id="35866" name="Text Box 26">
            <a:extLst>
              <a:ext uri="{FF2B5EF4-FFF2-40B4-BE49-F238E27FC236}">
                <a16:creationId xmlns:a16="http://schemas.microsoft.com/office/drawing/2014/main" id="{F6F5691D-AD83-4C52-9BE7-4214DC3CA27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753601" y="3124201"/>
            <a:ext cx="481013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000066"/>
                </a:solidFill>
              </a:rPr>
              <a:t> 8</a:t>
            </a:r>
          </a:p>
        </p:txBody>
      </p:sp>
      <p:sp>
        <p:nvSpPr>
          <p:cNvPr id="35867" name="Text Box 27">
            <a:extLst>
              <a:ext uri="{FF2B5EF4-FFF2-40B4-BE49-F238E27FC236}">
                <a16:creationId xmlns:a16="http://schemas.microsoft.com/office/drawing/2014/main" id="{B207C3F2-7152-4B30-B006-04E76188F77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842376" y="3687763"/>
            <a:ext cx="688975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000066"/>
                </a:solidFill>
              </a:rPr>
              <a:t>= 9</a:t>
            </a:r>
          </a:p>
        </p:txBody>
      </p:sp>
      <p:pic>
        <p:nvPicPr>
          <p:cNvPr id="35868" name="Picture 28">
            <a:extLst>
              <a:ext uri="{FF2B5EF4-FFF2-40B4-BE49-F238E27FC236}">
                <a16:creationId xmlns:a16="http://schemas.microsoft.com/office/drawing/2014/main" id="{9A5248E2-FE2C-4C61-82BE-A209F960EA9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2398714"/>
            <a:ext cx="762000" cy="649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64" name="Picture 10" descr="BD21325_">
            <a:extLst>
              <a:ext uri="{FF2B5EF4-FFF2-40B4-BE49-F238E27FC236}">
                <a16:creationId xmlns:a16="http://schemas.microsoft.com/office/drawing/2014/main" id="{1E88CC39-D9EC-4052-9197-9AC252B85E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6629400"/>
            <a:ext cx="9144000" cy="228600"/>
          </a:xfrm>
          <a:prstGeom prst="rect">
            <a:avLst/>
          </a:prstGeom>
          <a:gradFill rotWithShape="1">
            <a:gsLst>
              <a:gs pos="0">
                <a:srgbClr val="FF00FF"/>
              </a:gs>
              <a:gs pos="50000">
                <a:srgbClr val="FFFFFF"/>
              </a:gs>
              <a:gs pos="100000">
                <a:srgbClr val="FF00FF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58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58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58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358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58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58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1" dur="1000"/>
                                        <p:tgtEl>
                                          <p:spTgt spid="358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58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58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8" dur="1000"/>
                                        <p:tgtEl>
                                          <p:spTgt spid="358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58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58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5" dur="1000"/>
                                        <p:tgtEl>
                                          <p:spTgt spid="358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58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58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2" dur="1000"/>
                                        <p:tgtEl>
                                          <p:spTgt spid="358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358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58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9" dur="1000"/>
                                        <p:tgtEl>
                                          <p:spTgt spid="358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4" dur="500"/>
                                        <p:tgtEl>
                                          <p:spTgt spid="358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9" dur="500"/>
                                        <p:tgtEl>
                                          <p:spTgt spid="358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4" dur="500"/>
                                        <p:tgtEl>
                                          <p:spTgt spid="358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358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358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1" dur="1000"/>
                                        <p:tgtEl>
                                          <p:spTgt spid="358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 nodeType="clickPar">
                      <p:stCondLst>
                        <p:cond delay="indefinite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358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358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8" dur="1000"/>
                                        <p:tgtEl>
                                          <p:spTgt spid="358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 nodeType="clickPar">
                      <p:stCondLst>
                        <p:cond delay="indefinite"/>
                      </p:stCondLst>
                      <p:childTnLst>
                        <p:par>
                          <p:cTn id="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1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358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358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85" dur="1000"/>
                                        <p:tgtEl>
                                          <p:spTgt spid="358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 nodeType="clickPar">
                      <p:stCondLst>
                        <p:cond delay="indefinite"/>
                      </p:stCondLst>
                      <p:childTnLst>
                        <p:par>
                          <p:cTn id="8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8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358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358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2" dur="1000"/>
                                        <p:tgtEl>
                                          <p:spTgt spid="358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358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358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9" dur="1000"/>
                                        <p:tgtEl>
                                          <p:spTgt spid="358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 nodeType="clickPar">
                      <p:stCondLst>
                        <p:cond delay="indefinite"/>
                      </p:stCondLst>
                      <p:childTnLst>
                        <p:par>
                          <p:cTn id="10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358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358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06" dur="1000"/>
                                        <p:tgtEl>
                                          <p:spTgt spid="358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54" grpId="0"/>
      <p:bldP spid="35855" grpId="0"/>
      <p:bldP spid="35856" grpId="0"/>
      <p:bldP spid="35857" grpId="0"/>
      <p:bldP spid="35858" grpId="0"/>
      <p:bldP spid="35859" grpId="0"/>
      <p:bldP spid="35861" grpId="0"/>
      <p:bldP spid="35862" grpId="0"/>
      <p:bldP spid="35863" grpId="0"/>
      <p:bldP spid="35864" grpId="0"/>
      <p:bldP spid="35865" grpId="0"/>
      <p:bldP spid="35866" grpId="0"/>
      <p:bldP spid="3586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WordArt 23">
            <a:extLst>
              <a:ext uri="{FF2B5EF4-FFF2-40B4-BE49-F238E27FC236}">
                <a16:creationId xmlns:a16="http://schemas.microsoft.com/office/drawing/2014/main" id="{60799BF1-1118-4742-860A-6F540070F81A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1716089" y="204788"/>
            <a:ext cx="8758237" cy="557212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2800" b="1" kern="1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4: Mỗi số trong ô vuông là giá trị của biểu thức nào ?</a:t>
            </a:r>
          </a:p>
        </p:txBody>
      </p:sp>
      <p:pic>
        <p:nvPicPr>
          <p:cNvPr id="7171" name="Picture 24">
            <a:extLst>
              <a:ext uri="{FF2B5EF4-FFF2-40B4-BE49-F238E27FC236}">
                <a16:creationId xmlns:a16="http://schemas.microsoft.com/office/drawing/2014/main" id="{647C515A-2D4A-4E1B-9C79-92649C194A8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9888" y="1106488"/>
            <a:ext cx="8913812" cy="529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4842" name="Line 26">
            <a:extLst>
              <a:ext uri="{FF2B5EF4-FFF2-40B4-BE49-F238E27FC236}">
                <a16:creationId xmlns:a16="http://schemas.microsoft.com/office/drawing/2014/main" id="{A6821DF6-813A-470A-AAC0-EF9B633A2973}"/>
              </a:ext>
            </a:extLst>
          </p:cNvPr>
          <p:cNvSpPr>
            <a:spLocks noChangeShapeType="1"/>
          </p:cNvSpPr>
          <p:nvPr/>
        </p:nvSpPr>
        <p:spPr bwMode="auto">
          <a:xfrm>
            <a:off x="2743200" y="2057400"/>
            <a:ext cx="1828800" cy="1219200"/>
          </a:xfrm>
          <a:prstGeom prst="line">
            <a:avLst/>
          </a:prstGeom>
          <a:noFill/>
          <a:ln w="38100">
            <a:solidFill>
              <a:srgbClr val="000066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320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34843" name="Line 27">
            <a:extLst>
              <a:ext uri="{FF2B5EF4-FFF2-40B4-BE49-F238E27FC236}">
                <a16:creationId xmlns:a16="http://schemas.microsoft.com/office/drawing/2014/main" id="{D6FA57E8-4E62-4874-9029-CFA68C6F6965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895600" y="2057400"/>
            <a:ext cx="3048000" cy="1219200"/>
          </a:xfrm>
          <a:prstGeom prst="line">
            <a:avLst/>
          </a:prstGeom>
          <a:noFill/>
          <a:ln w="38100">
            <a:solidFill>
              <a:srgbClr val="000066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320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34844" name="Line 28">
            <a:extLst>
              <a:ext uri="{FF2B5EF4-FFF2-40B4-BE49-F238E27FC236}">
                <a16:creationId xmlns:a16="http://schemas.microsoft.com/office/drawing/2014/main" id="{AF97BA71-01A4-4352-94FC-2327296D24F9}"/>
              </a:ext>
            </a:extLst>
          </p:cNvPr>
          <p:cNvSpPr>
            <a:spLocks noChangeShapeType="1"/>
          </p:cNvSpPr>
          <p:nvPr/>
        </p:nvSpPr>
        <p:spPr bwMode="auto">
          <a:xfrm>
            <a:off x="9220200" y="2057400"/>
            <a:ext cx="228600" cy="1219200"/>
          </a:xfrm>
          <a:prstGeom prst="line">
            <a:avLst/>
          </a:prstGeom>
          <a:noFill/>
          <a:ln w="38100">
            <a:solidFill>
              <a:srgbClr val="000066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320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34845" name="Line 29">
            <a:extLst>
              <a:ext uri="{FF2B5EF4-FFF2-40B4-BE49-F238E27FC236}">
                <a16:creationId xmlns:a16="http://schemas.microsoft.com/office/drawing/2014/main" id="{511D1067-FE94-435F-A6FA-4DAAEF957BF3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495800" y="4191000"/>
            <a:ext cx="1752600" cy="1295400"/>
          </a:xfrm>
          <a:prstGeom prst="line">
            <a:avLst/>
          </a:prstGeom>
          <a:noFill/>
          <a:ln w="38100">
            <a:solidFill>
              <a:srgbClr val="000066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320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34846" name="Line 30">
            <a:extLst>
              <a:ext uri="{FF2B5EF4-FFF2-40B4-BE49-F238E27FC236}">
                <a16:creationId xmlns:a16="http://schemas.microsoft.com/office/drawing/2014/main" id="{DF761A6C-B30F-498A-A598-9232317D0010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543800" y="4191000"/>
            <a:ext cx="304800" cy="1295400"/>
          </a:xfrm>
          <a:prstGeom prst="line">
            <a:avLst/>
          </a:prstGeom>
          <a:noFill/>
          <a:ln w="38100">
            <a:solidFill>
              <a:srgbClr val="000066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320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48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48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48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48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48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19">
            <a:extLst>
              <a:ext uri="{FF2B5EF4-FFF2-40B4-BE49-F238E27FC236}">
                <a16:creationId xmlns:a16="http://schemas.microsoft.com/office/drawing/2014/main" id="{A09F4B46-B65D-4E5C-8C12-915CFC39538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46039"/>
            <a:ext cx="9144000" cy="1563687"/>
          </a:xfrm>
          <a:prstGeom prst="rect">
            <a:avLst/>
          </a:prstGeom>
          <a:noFill/>
          <a:ln w="9525">
            <a:solidFill>
              <a:srgbClr val="000066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>
                <a:solidFill>
                  <a:srgbClr val="000000"/>
                </a:solidFill>
              </a:rPr>
              <a:t>Bài 5: Người ta xếp 800 cái bánh vào các hộp, mỗi hộp 4 cái. Sau đó xếp các hộp vào thùng, mỗi thùng 5 hộp. Hỏi có bao nhiêu thùng bánh ?</a:t>
            </a:r>
          </a:p>
        </p:txBody>
      </p:sp>
      <p:sp>
        <p:nvSpPr>
          <p:cNvPr id="33812" name="Text Box 20">
            <a:extLst>
              <a:ext uri="{FF2B5EF4-FFF2-40B4-BE49-F238E27FC236}">
                <a16:creationId xmlns:a16="http://schemas.microsoft.com/office/drawing/2014/main" id="{5AA79432-3340-484F-8962-3307EB6242D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00200" y="1630364"/>
            <a:ext cx="1676400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b="1" u="sng">
                <a:solidFill>
                  <a:srgbClr val="000066"/>
                </a:solidFill>
              </a:rPr>
              <a:t>Tóm tắt</a:t>
            </a:r>
          </a:p>
        </p:txBody>
      </p:sp>
      <p:sp>
        <p:nvSpPr>
          <p:cNvPr id="33813" name="Text Box 21">
            <a:extLst>
              <a:ext uri="{FF2B5EF4-FFF2-40B4-BE49-F238E27FC236}">
                <a16:creationId xmlns:a16="http://schemas.microsoft.com/office/drawing/2014/main" id="{A448C0F7-A6B1-4EEB-8C25-FF73BE7BB8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20839" y="2463801"/>
            <a:ext cx="2031325" cy="461665"/>
          </a:xfrm>
          <a:prstGeom prst="rect">
            <a:avLst/>
          </a:prstGeom>
          <a:noFill/>
          <a:ln w="28575">
            <a:solidFill>
              <a:srgbClr val="000066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400" b="1">
                <a:solidFill>
                  <a:srgbClr val="000000"/>
                </a:solidFill>
              </a:rPr>
              <a:t>800 cái bánh</a:t>
            </a:r>
          </a:p>
        </p:txBody>
      </p:sp>
      <p:sp>
        <p:nvSpPr>
          <p:cNvPr id="33814" name="Line 22">
            <a:extLst>
              <a:ext uri="{FF2B5EF4-FFF2-40B4-BE49-F238E27FC236}">
                <a16:creationId xmlns:a16="http://schemas.microsoft.com/office/drawing/2014/main" id="{131F8BFF-4CEA-4AA2-A7DA-C4988D2CE739}"/>
              </a:ext>
            </a:extLst>
          </p:cNvPr>
          <p:cNvSpPr>
            <a:spLocks noChangeShapeType="1"/>
          </p:cNvSpPr>
          <p:nvPr/>
        </p:nvSpPr>
        <p:spPr bwMode="auto">
          <a:xfrm>
            <a:off x="3657600" y="2743200"/>
            <a:ext cx="1905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320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33815" name="Text Box 23">
            <a:extLst>
              <a:ext uri="{FF2B5EF4-FFF2-40B4-BE49-F238E27FC236}">
                <a16:creationId xmlns:a16="http://schemas.microsoft.com/office/drawing/2014/main" id="{D5CC04C0-52FC-48DB-814A-3BF0713864E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33801" y="2286000"/>
            <a:ext cx="18589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400" b="1">
                <a:solidFill>
                  <a:srgbClr val="000066"/>
                </a:solidFill>
              </a:rPr>
              <a:t>4 cái: 1 hộp</a:t>
            </a:r>
            <a:endParaRPr lang="en-US" altLang="en-US" sz="2400">
              <a:solidFill>
                <a:srgbClr val="000066"/>
              </a:solidFill>
            </a:endParaRPr>
          </a:p>
        </p:txBody>
      </p:sp>
      <p:sp>
        <p:nvSpPr>
          <p:cNvPr id="33816" name="Text Box 24">
            <a:extLst>
              <a:ext uri="{FF2B5EF4-FFF2-40B4-BE49-F238E27FC236}">
                <a16:creationId xmlns:a16="http://schemas.microsoft.com/office/drawing/2014/main" id="{4C871937-A89E-42F0-A1E2-CE2EF9E6AB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62600" y="2462214"/>
            <a:ext cx="1104790" cy="461665"/>
          </a:xfrm>
          <a:prstGeom prst="rect">
            <a:avLst/>
          </a:prstGeom>
          <a:noFill/>
          <a:ln w="28575">
            <a:solidFill>
              <a:srgbClr val="000066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400" b="1">
                <a:solidFill>
                  <a:srgbClr val="000000"/>
                </a:solidFill>
              </a:rPr>
              <a:t> ? hộp</a:t>
            </a:r>
          </a:p>
        </p:txBody>
      </p:sp>
      <p:sp>
        <p:nvSpPr>
          <p:cNvPr id="33817" name="Line 25">
            <a:extLst>
              <a:ext uri="{FF2B5EF4-FFF2-40B4-BE49-F238E27FC236}">
                <a16:creationId xmlns:a16="http://schemas.microsoft.com/office/drawing/2014/main" id="{41A2A82B-6B03-4381-A066-691C3A980C6C}"/>
              </a:ext>
            </a:extLst>
          </p:cNvPr>
          <p:cNvSpPr>
            <a:spLocks noChangeShapeType="1"/>
          </p:cNvSpPr>
          <p:nvPr/>
        </p:nvSpPr>
        <p:spPr bwMode="auto">
          <a:xfrm>
            <a:off x="6705600" y="2743200"/>
            <a:ext cx="2209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320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33818" name="Text Box 26">
            <a:extLst>
              <a:ext uri="{FF2B5EF4-FFF2-40B4-BE49-F238E27FC236}">
                <a16:creationId xmlns:a16="http://schemas.microsoft.com/office/drawing/2014/main" id="{BEFE4318-FD16-4725-9AFF-9D1D2A86EA9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05600" y="2286000"/>
            <a:ext cx="22796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400" b="1">
                <a:solidFill>
                  <a:srgbClr val="000066"/>
                </a:solidFill>
              </a:rPr>
              <a:t>5 hộp: 1 thùng</a:t>
            </a:r>
          </a:p>
        </p:txBody>
      </p:sp>
      <p:sp>
        <p:nvSpPr>
          <p:cNvPr id="33819" name="Text Box 27">
            <a:extLst>
              <a:ext uri="{FF2B5EF4-FFF2-40B4-BE49-F238E27FC236}">
                <a16:creationId xmlns:a16="http://schemas.microsoft.com/office/drawing/2014/main" id="{5686A6F8-B699-440D-A6BF-8E5D5402EC4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15400" y="2438401"/>
            <a:ext cx="1309974" cy="461665"/>
          </a:xfrm>
          <a:prstGeom prst="rect">
            <a:avLst/>
          </a:prstGeom>
          <a:noFill/>
          <a:ln w="28575">
            <a:solidFill>
              <a:srgbClr val="000066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400" b="1">
                <a:solidFill>
                  <a:srgbClr val="000000"/>
                </a:solidFill>
              </a:rPr>
              <a:t>? thùng</a:t>
            </a:r>
          </a:p>
        </p:txBody>
      </p:sp>
      <p:sp>
        <p:nvSpPr>
          <p:cNvPr id="33820" name="Text Box 28">
            <a:extLst>
              <a:ext uri="{FF2B5EF4-FFF2-40B4-BE49-F238E27FC236}">
                <a16:creationId xmlns:a16="http://schemas.microsoft.com/office/drawing/2014/main" id="{E7012AAA-1086-41CB-A2D5-5F75A173846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81200" y="3124201"/>
            <a:ext cx="8305800" cy="3725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b="1" u="sng">
                <a:solidFill>
                  <a:srgbClr val="000066"/>
                </a:solidFill>
              </a:rPr>
              <a:t>Bài giải</a:t>
            </a:r>
          </a:p>
          <a:p>
            <a:pPr algn="ctr"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000066"/>
                </a:solidFill>
              </a:rPr>
              <a:t>800 cái bánh xếp được số hộp là</a:t>
            </a:r>
          </a:p>
          <a:p>
            <a:pPr algn="ctr"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800">
                <a:solidFill>
                  <a:srgbClr val="000066"/>
                </a:solidFill>
              </a:rPr>
              <a:t>…………………………………….</a:t>
            </a:r>
          </a:p>
          <a:p>
            <a:pPr algn="ctr"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800">
                <a:solidFill>
                  <a:srgbClr val="000066"/>
                </a:solidFill>
              </a:rPr>
              <a:t>……..</a:t>
            </a:r>
            <a:r>
              <a:rPr lang="en-US" altLang="en-US" sz="2800" b="1">
                <a:solidFill>
                  <a:srgbClr val="000066"/>
                </a:solidFill>
              </a:rPr>
              <a:t>hộp xếp được số thùng là:</a:t>
            </a:r>
          </a:p>
          <a:p>
            <a:pPr algn="ctr"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800">
                <a:solidFill>
                  <a:srgbClr val="000066"/>
                </a:solidFill>
              </a:rPr>
              <a:t>………………………………………………</a:t>
            </a:r>
          </a:p>
          <a:p>
            <a:pPr algn="ctr"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000066"/>
                </a:solidFill>
              </a:rPr>
              <a:t>Đáp số: </a:t>
            </a:r>
            <a:r>
              <a:rPr lang="en-US" altLang="en-US" sz="2800">
                <a:solidFill>
                  <a:srgbClr val="000066"/>
                </a:solidFill>
              </a:rPr>
              <a:t>…….</a:t>
            </a:r>
            <a:r>
              <a:rPr lang="en-US" altLang="en-US" sz="2800" b="1">
                <a:solidFill>
                  <a:srgbClr val="000066"/>
                </a:solidFill>
              </a:rPr>
              <a:t>thùng bánh</a:t>
            </a:r>
          </a:p>
        </p:txBody>
      </p:sp>
      <p:pic>
        <p:nvPicPr>
          <p:cNvPr id="33821" name="Picture 29">
            <a:extLst>
              <a:ext uri="{FF2B5EF4-FFF2-40B4-BE49-F238E27FC236}">
                <a16:creationId xmlns:a16="http://schemas.microsoft.com/office/drawing/2014/main" id="{EF7F67F7-E1B4-471F-A041-025E785D5E0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0400" y="1636714"/>
            <a:ext cx="762000" cy="649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3822" name="Text Box 30">
            <a:extLst>
              <a:ext uri="{FF2B5EF4-FFF2-40B4-BE49-F238E27FC236}">
                <a16:creationId xmlns:a16="http://schemas.microsoft.com/office/drawing/2014/main" id="{573FD5E8-B52D-456B-8FF9-A462819CF6F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95800" y="4433888"/>
            <a:ext cx="328295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FF0000"/>
                </a:solidFill>
              </a:rPr>
              <a:t>800 : 4 = 200 (hộp)</a:t>
            </a:r>
          </a:p>
        </p:txBody>
      </p:sp>
      <p:sp>
        <p:nvSpPr>
          <p:cNvPr id="33823" name="Text Box 31">
            <a:extLst>
              <a:ext uri="{FF2B5EF4-FFF2-40B4-BE49-F238E27FC236}">
                <a16:creationId xmlns:a16="http://schemas.microsoft.com/office/drawing/2014/main" id="{A8974734-C67C-41C7-95BC-D8C5F83249B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87738" y="5043488"/>
            <a:ext cx="779462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FF0000"/>
                </a:solidFill>
              </a:rPr>
              <a:t>200</a:t>
            </a:r>
          </a:p>
        </p:txBody>
      </p:sp>
      <p:sp>
        <p:nvSpPr>
          <p:cNvPr id="33824" name="Text Box 32">
            <a:extLst>
              <a:ext uri="{FF2B5EF4-FFF2-40B4-BE49-F238E27FC236}">
                <a16:creationId xmlns:a16="http://schemas.microsoft.com/office/drawing/2014/main" id="{F9E0C209-B5E5-4F09-90AF-8B5D26FA76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95801" y="5715001"/>
            <a:ext cx="3421063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FF0000"/>
                </a:solidFill>
              </a:rPr>
              <a:t>200 : 5 = 40 (thùng)</a:t>
            </a:r>
          </a:p>
        </p:txBody>
      </p:sp>
      <p:sp>
        <p:nvSpPr>
          <p:cNvPr id="33825" name="Text Box 33">
            <a:extLst>
              <a:ext uri="{FF2B5EF4-FFF2-40B4-BE49-F238E27FC236}">
                <a16:creationId xmlns:a16="http://schemas.microsoft.com/office/drawing/2014/main" id="{CFEC4794-ECFF-4A2A-9196-3212916CBD7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38801" y="6338888"/>
            <a:ext cx="581025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FF0000"/>
                </a:solidFill>
              </a:rPr>
              <a:t>40</a:t>
            </a: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38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38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38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338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338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338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338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338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9" dur="500"/>
                                        <p:tgtEl>
                                          <p:spTgt spid="338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338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38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338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1" dur="80"/>
                                        <p:tgtEl>
                                          <p:spTgt spid="338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2" dur="80"/>
                                        <p:tgtEl>
                                          <p:spTgt spid="338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3" dur="80"/>
                                        <p:tgtEl>
                                          <p:spTgt spid="338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8" dur="500"/>
                                        <p:tgtEl>
                                          <p:spTgt spid="338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3" dur="80"/>
                                        <p:tgtEl>
                                          <p:spTgt spid="338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4" dur="80"/>
                                        <p:tgtEl>
                                          <p:spTgt spid="338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5" dur="80"/>
                                        <p:tgtEl>
                                          <p:spTgt spid="338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2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0" dur="500"/>
                                        <p:tgtEl>
                                          <p:spTgt spid="3382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2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5" dur="500"/>
                                        <p:tgtEl>
                                          <p:spTgt spid="3382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 nodeType="clickPar">
                      <p:stCondLst>
                        <p:cond delay="indefinite"/>
                      </p:stCondLst>
                      <p:childTnLst>
                        <p:par>
                          <p:cTn id="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8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1000"/>
                                        <p:tgtEl>
                                          <p:spTgt spid="338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338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338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1000"/>
                                        <p:tgtEl>
                                          <p:spTgt spid="338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338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338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 nodeType="clickPar">
                      <p:stCondLst>
                        <p:cond delay="indefinite"/>
                      </p:stCondLst>
                      <p:childTnLst>
                        <p:par>
                          <p:cTn id="9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1000"/>
                                        <p:tgtEl>
                                          <p:spTgt spid="338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338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338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 nodeType="clickPar">
                      <p:stCondLst>
                        <p:cond delay="indefinite"/>
                      </p:stCondLst>
                      <p:childTnLst>
                        <p:par>
                          <p:cTn id="9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9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1000"/>
                                        <p:tgtEl>
                                          <p:spTgt spid="338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2" dur="1000" fill="hold"/>
                                        <p:tgtEl>
                                          <p:spTgt spid="338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1000" fill="hold"/>
                                        <p:tgtEl>
                                          <p:spTgt spid="338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812" grpId="0"/>
      <p:bldP spid="33813" grpId="0" animBg="1"/>
      <p:bldP spid="33815" grpId="0"/>
      <p:bldP spid="33816" grpId="0" animBg="1"/>
      <p:bldP spid="33818" grpId="0"/>
      <p:bldP spid="33819" grpId="0" animBg="1"/>
      <p:bldP spid="33822" grpId="0"/>
      <p:bldP spid="33823" grpId="0"/>
      <p:bldP spid="33824" grpId="0"/>
      <p:bldP spid="3382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9" name="Text Box 5">
            <a:extLst>
              <a:ext uri="{FF2B5EF4-FFF2-40B4-BE49-F238E27FC236}">
                <a16:creationId xmlns:a16="http://schemas.microsoft.com/office/drawing/2014/main" id="{3B17AD85-EA78-45C8-8B08-78741D14ACD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09800" y="1219200"/>
            <a:ext cx="8077200" cy="2774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b="1" u="sng">
                <a:solidFill>
                  <a:srgbClr val="000000"/>
                </a:solidFill>
              </a:rPr>
              <a:t>Bài giải</a:t>
            </a:r>
          </a:p>
          <a:p>
            <a:pPr algn="ctr"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b="1">
                <a:solidFill>
                  <a:srgbClr val="000000"/>
                </a:solidFill>
              </a:rPr>
              <a:t>800 cái bánh xếp được số thùng là:</a:t>
            </a:r>
          </a:p>
          <a:p>
            <a:pPr algn="ctr"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>
                <a:solidFill>
                  <a:srgbClr val="000000"/>
                </a:solidFill>
              </a:rPr>
              <a:t>…………………………………….</a:t>
            </a:r>
          </a:p>
          <a:p>
            <a:pPr algn="ctr"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b="1">
                <a:solidFill>
                  <a:srgbClr val="000000"/>
                </a:solidFill>
              </a:rPr>
              <a:t>Đáp số:         thùng bánh</a:t>
            </a:r>
          </a:p>
        </p:txBody>
      </p:sp>
      <p:sp>
        <p:nvSpPr>
          <p:cNvPr id="57350" name="Text Box 6">
            <a:extLst>
              <a:ext uri="{FF2B5EF4-FFF2-40B4-BE49-F238E27FC236}">
                <a16:creationId xmlns:a16="http://schemas.microsoft.com/office/drawing/2014/main" id="{031194FF-7325-4E98-AF17-5CBFBDE2887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51276" y="2667000"/>
            <a:ext cx="4454525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b="1">
                <a:solidFill>
                  <a:srgbClr val="000066"/>
                </a:solidFill>
              </a:rPr>
              <a:t>800 : 4 : 5 = 40 (thùng)</a:t>
            </a:r>
          </a:p>
        </p:txBody>
      </p:sp>
      <p:sp>
        <p:nvSpPr>
          <p:cNvPr id="57351" name="Text Box 7">
            <a:extLst>
              <a:ext uri="{FF2B5EF4-FFF2-40B4-BE49-F238E27FC236}">
                <a16:creationId xmlns:a16="http://schemas.microsoft.com/office/drawing/2014/main" id="{615A8632-7194-4817-8750-7DD2E2B271F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65800" y="3429000"/>
            <a:ext cx="6350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b="1">
                <a:solidFill>
                  <a:srgbClr val="000066"/>
                </a:solidFill>
              </a:rPr>
              <a:t>40</a:t>
            </a:r>
          </a:p>
        </p:txBody>
      </p:sp>
      <p:grpSp>
        <p:nvGrpSpPr>
          <p:cNvPr id="9221" name="Group 5">
            <a:extLst>
              <a:ext uri="{FF2B5EF4-FFF2-40B4-BE49-F238E27FC236}">
                <a16:creationId xmlns:a16="http://schemas.microsoft.com/office/drawing/2014/main" id="{92949FDE-E3A2-4717-B4E6-D7B90B5AE3BA}"/>
              </a:ext>
            </a:extLst>
          </p:cNvPr>
          <p:cNvGrpSpPr>
            <a:grpSpLocks/>
          </p:cNvGrpSpPr>
          <p:nvPr/>
        </p:nvGrpSpPr>
        <p:grpSpPr bwMode="auto">
          <a:xfrm>
            <a:off x="1524000" y="0"/>
            <a:ext cx="9144000" cy="6858000"/>
            <a:chOff x="8" y="0"/>
            <a:chExt cx="5760" cy="4320"/>
          </a:xfrm>
        </p:grpSpPr>
        <p:pic>
          <p:nvPicPr>
            <p:cNvPr id="9222" name="Picture 6" descr="GRANS024">
              <a:extLst>
                <a:ext uri="{FF2B5EF4-FFF2-40B4-BE49-F238E27FC236}">
                  <a16:creationId xmlns:a16="http://schemas.microsoft.com/office/drawing/2014/main" id="{4E0DAFE7-640F-441F-BEA7-BE3432438E21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31882" flipH="1">
              <a:off x="4848" y="3394"/>
              <a:ext cx="912" cy="9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9223" name="Picture 7" descr="GRANS024">
              <a:extLst>
                <a:ext uri="{FF2B5EF4-FFF2-40B4-BE49-F238E27FC236}">
                  <a16:creationId xmlns:a16="http://schemas.microsoft.com/office/drawing/2014/main" id="{91D3B5EE-2CEC-4B9A-BAB0-3FF7D90FAAE5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465066">
              <a:off x="96" y="3394"/>
              <a:ext cx="961" cy="9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grpSp>
          <p:nvGrpSpPr>
            <p:cNvPr id="9224" name="Group 8">
              <a:extLst>
                <a:ext uri="{FF2B5EF4-FFF2-40B4-BE49-F238E27FC236}">
                  <a16:creationId xmlns:a16="http://schemas.microsoft.com/office/drawing/2014/main" id="{C70C9924-E41E-4FC7-A41C-98E8914C39E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8" y="0"/>
              <a:ext cx="5760" cy="4320"/>
              <a:chOff x="672" y="0"/>
              <a:chExt cx="5760" cy="4320"/>
            </a:xfrm>
          </p:grpSpPr>
          <p:pic>
            <p:nvPicPr>
              <p:cNvPr id="9225" name="Picture 9" descr="BD21325_">
                <a:extLst>
                  <a:ext uri="{FF2B5EF4-FFF2-40B4-BE49-F238E27FC236}">
                    <a16:creationId xmlns:a16="http://schemas.microsoft.com/office/drawing/2014/main" id="{2FA7A30D-38E1-47A9-AD04-ACA562310CEF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672" y="4176"/>
                <a:ext cx="5760" cy="144"/>
              </a:xfrm>
              <a:prstGeom prst="rect">
                <a:avLst/>
              </a:prstGeom>
              <a:gradFill rotWithShape="1">
                <a:gsLst>
                  <a:gs pos="0">
                    <a:srgbClr val="FF00FF"/>
                  </a:gs>
                  <a:gs pos="50000">
                    <a:srgbClr val="FFFFFF"/>
                  </a:gs>
                  <a:gs pos="100000">
                    <a:srgbClr val="FF00FF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9226" name="Picture 10" descr="BD21325_">
                <a:extLst>
                  <a:ext uri="{FF2B5EF4-FFF2-40B4-BE49-F238E27FC236}">
                    <a16:creationId xmlns:a16="http://schemas.microsoft.com/office/drawing/2014/main" id="{9DB21E20-B95F-4EB4-A9EF-5CF386F9B996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672" y="0"/>
                <a:ext cx="5760" cy="144"/>
              </a:xfrm>
              <a:prstGeom prst="rect">
                <a:avLst/>
              </a:prstGeom>
              <a:gradFill rotWithShape="1">
                <a:gsLst>
                  <a:gs pos="0">
                    <a:srgbClr val="FF00FF"/>
                  </a:gs>
                  <a:gs pos="50000">
                    <a:srgbClr val="FFFFFF"/>
                  </a:gs>
                  <a:gs pos="100000">
                    <a:srgbClr val="FF00FF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9227" name="Picture 11" descr="BD21325_">
                <a:extLst>
                  <a:ext uri="{FF2B5EF4-FFF2-40B4-BE49-F238E27FC236}">
                    <a16:creationId xmlns:a16="http://schemas.microsoft.com/office/drawing/2014/main" id="{947D47F6-879B-4DA6-AF4D-AC897F4CEDF1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6288" y="192"/>
                <a:ext cx="144" cy="3984"/>
              </a:xfrm>
              <a:prstGeom prst="rect">
                <a:avLst/>
              </a:prstGeom>
              <a:gradFill rotWithShape="1">
                <a:gsLst>
                  <a:gs pos="0">
                    <a:srgbClr val="FF00FF"/>
                  </a:gs>
                  <a:gs pos="50000">
                    <a:srgbClr val="FFFFFF"/>
                  </a:gs>
                  <a:gs pos="100000">
                    <a:srgbClr val="FF00FF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9228" name="Picture 12" descr="BD21325_">
                <a:extLst>
                  <a:ext uri="{FF2B5EF4-FFF2-40B4-BE49-F238E27FC236}">
                    <a16:creationId xmlns:a16="http://schemas.microsoft.com/office/drawing/2014/main" id="{54C96F17-ADD2-4886-9862-34AC7F0EE4AB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672" y="0"/>
                <a:ext cx="153" cy="4224"/>
              </a:xfrm>
              <a:prstGeom prst="rect">
                <a:avLst/>
              </a:prstGeom>
              <a:gradFill rotWithShape="1">
                <a:gsLst>
                  <a:gs pos="0">
                    <a:srgbClr val="FF00FF"/>
                  </a:gs>
                  <a:gs pos="50000">
                    <a:srgbClr val="FFFFFF"/>
                  </a:gs>
                  <a:gs pos="100000">
                    <a:srgbClr val="FF00FF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</p:grpSp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73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73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573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5734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573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573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573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5735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573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573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350" grpId="0"/>
      <p:bldP spid="5735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64" name="Picture 16" descr="T&amp;T Mobile (21).gif">
            <a:extLst>
              <a:ext uri="{FF2B5EF4-FFF2-40B4-BE49-F238E27FC236}">
                <a16:creationId xmlns:a16="http://schemas.microsoft.com/office/drawing/2014/main" id="{A1A0B33C-CF07-4AE8-94E4-C901D955A4D5}"/>
              </a:ext>
            </a:extLst>
          </p:cNvPr>
          <p:cNvPicPr>
            <a:picLocks noChangeAspect="1"/>
          </p:cNvPicPr>
          <p:nvPr/>
        </p:nvPicPr>
        <p:blipFill>
          <a:blip r:embed="rId3">
            <a:lum brigh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830" t="13953" r="7872" b="5426"/>
          <a:stretch>
            <a:fillRect/>
          </a:stretch>
        </p:blipFill>
        <p:spPr bwMode="auto">
          <a:xfrm>
            <a:off x="1524001" y="-187325"/>
            <a:ext cx="9358313" cy="7045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43" name="Picture 12" descr="Picture1">
            <a:extLst>
              <a:ext uri="{FF2B5EF4-FFF2-40B4-BE49-F238E27FC236}">
                <a16:creationId xmlns:a16="http://schemas.microsoft.com/office/drawing/2014/main" id="{9E8CE12C-331B-4AEE-81B0-C79A026343A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1"/>
            <a:ext cx="1905000" cy="173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44" name="Picture 13" descr="Picture1">
            <a:extLst>
              <a:ext uri="{FF2B5EF4-FFF2-40B4-BE49-F238E27FC236}">
                <a16:creationId xmlns:a16="http://schemas.microsoft.com/office/drawing/2014/main" id="{3E85E227-5A21-4FE6-B57F-6969F35B753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V="1">
            <a:off x="1524000" y="5089526"/>
            <a:ext cx="2743200" cy="1768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45" name="Picture 14" descr="Picture1">
            <a:extLst>
              <a:ext uri="{FF2B5EF4-FFF2-40B4-BE49-F238E27FC236}">
                <a16:creationId xmlns:a16="http://schemas.microsoft.com/office/drawing/2014/main" id="{8811E518-8DB3-44F0-BF37-9769B8CD72B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 flipV="1">
            <a:off x="8077200" y="5089526"/>
            <a:ext cx="2590800" cy="1768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46" name="Picture 15" descr="Picture1">
            <a:extLst>
              <a:ext uri="{FF2B5EF4-FFF2-40B4-BE49-F238E27FC236}">
                <a16:creationId xmlns:a16="http://schemas.microsoft.com/office/drawing/2014/main" id="{C4C78806-A588-4514-8C4E-60E08CF19EE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8991600" y="63500"/>
            <a:ext cx="1676400" cy="175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~PP63194.WAV">
            <a:hlinkClick r:id="" action="ppaction://media"/>
            <a:extLst>
              <a:ext uri="{FF2B5EF4-FFF2-40B4-BE49-F238E27FC236}">
                <a16:creationId xmlns:a16="http://schemas.microsoft.com/office/drawing/2014/main" id="{5DD6C6C8-2BC8-4B20-A7BE-EA0C02005B06}"/>
              </a:ext>
            </a:extLst>
          </p:cNvPr>
          <p:cNvPicPr>
            <a:picLocks noRot="1" noChangeAspect="1"/>
          </p:cNvPicPr>
          <p:nvPr>
            <a:wavAudioFile r:embed="rId1" name="~PP632.WAV"/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80638" y="63706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1180" fill="hold"/>
                                        <p:tgtEl>
                                          <p:spTgt spid="10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8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76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276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76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 isNarration="1">
              <p:cMediaNode showWhenStopped="0">
                <p:cTn id="13" repeatCount="indefinite" fill="hold" display="0">
                  <p:stCondLst>
                    <p:cond delay="indefinite"/>
                  </p:stCondLst>
                  <p:endCondLst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  <p:cond evt="onNext" delay="0">
                      <p:tgtEl>
                        <p:sldTgt/>
                      </p:tgtEl>
                    </p:cond>
                  </p:endCondLst>
                </p:cTn>
                <p:tgtEl>
                  <p:spTgt spid="10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3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99CCFF"/>
      </a:accent1>
      <a:accent2>
        <a:srgbClr val="CCCCFF"/>
      </a:accent2>
      <a:accent3>
        <a:srgbClr val="FFFFFF"/>
      </a:accent3>
      <a:accent4>
        <a:srgbClr val="000000"/>
      </a:accent4>
      <a:accent5>
        <a:srgbClr val="CAE2FF"/>
      </a:accent5>
      <a:accent6>
        <a:srgbClr val="B9B9E7"/>
      </a:accent6>
      <a:hlink>
        <a:srgbClr val="3333CC"/>
      </a:hlink>
      <a:folHlink>
        <a:srgbClr val="AF67FF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Văn phòng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326</Words>
  <Application>Microsoft Office PowerPoint</Application>
  <PresentationFormat>Widescreen</PresentationFormat>
  <Paragraphs>70</Paragraphs>
  <Slides>9</Slides>
  <Notes>0</Notes>
  <HiddenSlides>0</HiddenSlides>
  <MMClips>1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Times New Roman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OanhTu</dc:creator>
  <cp:lastModifiedBy>OanhTu</cp:lastModifiedBy>
  <cp:revision>1</cp:revision>
  <dcterms:created xsi:type="dcterms:W3CDTF">2020-12-22T14:21:38Z</dcterms:created>
  <dcterms:modified xsi:type="dcterms:W3CDTF">2020-12-22T14:21:52Z</dcterms:modified>
</cp:coreProperties>
</file>